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6"/>
  </p:notesMasterIdLst>
  <p:handoutMasterIdLst>
    <p:handoutMasterId r:id="rId37"/>
  </p:handoutMasterIdLst>
  <p:sldIdLst>
    <p:sldId id="257" r:id="rId2"/>
    <p:sldId id="259" r:id="rId3"/>
    <p:sldId id="291" r:id="rId4"/>
    <p:sldId id="293" r:id="rId5"/>
    <p:sldId id="294" r:id="rId6"/>
    <p:sldId id="292" r:id="rId7"/>
    <p:sldId id="285" r:id="rId8"/>
    <p:sldId id="287" r:id="rId9"/>
    <p:sldId id="273" r:id="rId10"/>
    <p:sldId id="274" r:id="rId11"/>
    <p:sldId id="263" r:id="rId12"/>
    <p:sldId id="283" r:id="rId13"/>
    <p:sldId id="284" r:id="rId14"/>
    <p:sldId id="262" r:id="rId15"/>
    <p:sldId id="265" r:id="rId16"/>
    <p:sldId id="266" r:id="rId17"/>
    <p:sldId id="267" r:id="rId18"/>
    <p:sldId id="268" r:id="rId19"/>
    <p:sldId id="264" r:id="rId20"/>
    <p:sldId id="270" r:id="rId21"/>
    <p:sldId id="271" r:id="rId22"/>
    <p:sldId id="272" r:id="rId23"/>
    <p:sldId id="276" r:id="rId24"/>
    <p:sldId id="275" r:id="rId25"/>
    <p:sldId id="277" r:id="rId26"/>
    <p:sldId id="278" r:id="rId27"/>
    <p:sldId id="279" r:id="rId28"/>
    <p:sldId id="288" r:id="rId29"/>
    <p:sldId id="280" r:id="rId30"/>
    <p:sldId id="281" r:id="rId31"/>
    <p:sldId id="261" r:id="rId32"/>
    <p:sldId id="282" r:id="rId33"/>
    <p:sldId id="289" r:id="rId34"/>
    <p:sldId id="290" r:id="rId35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38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5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byne\Documents\VITIUS\2025-11-P&#344;EDN&#193;&#352;KA\BYT_HodinovaData_Zona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byne\Documents\VITIUS\2025-11-P&#344;EDN&#193;&#352;KA\BYT_HodinovaData_Zona0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byne\Documents\VITIUS\2025-11-P&#344;EDN&#193;&#352;KA\BYT_HodinovaData_Zona0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byne\Documents\VITIUS\2025-11-P&#344;EDN&#193;&#352;KA\BYT_HodinovaData_Zona0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byne\Documents\VITIUS\2025-11-P&#344;EDN&#193;&#352;KA\BYT_HodinovaData_Zona0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byne\Documents\VITIUS\2025-11-P&#344;EDN&#193;&#352;KA\BYT_HodinovaData_Zona01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byne\Documents\VITIUS\2025-11-P&#344;EDN&#193;&#352;KA\BYT_HodinovaData_Zona01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byne\Documents\VITIUS\2025-11-P&#344;EDN&#193;&#352;KA\BYT_HodinovaData_Zona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byne\Documents\VITIUS\2025-11-P&#344;EDN&#193;&#352;KA\BYT_HodinovaData_Zona0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byne\Documents\VITIUS\2025-11-P&#344;EDN&#193;&#352;KA\BYT_HodinovaData_Zona0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byne\Documents\VITIUS\2025-11-P&#344;EDN&#193;&#352;KA\BYT_HodinovaData_Zona0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byne\Documents\VITIUS\2025-11-P&#344;EDN&#193;&#352;KA\BYT_HodinovaData_Zona0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byne\Documents\VITIUS\2025-11-P&#344;EDN&#193;&#352;KA\BYT_HodinovaData_Zona0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byne\Documents\VITIUS\2025-11-P&#344;EDN&#193;&#352;KA\BYT_HodinovaData_Zona0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byne\Documents\VITIUS\2025-11-P&#344;EDN&#193;&#352;KA\BYT_HodinovaData_Zona0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BYT_HodinovaData_Zona01!$G$5:$G$8764</c:f>
              <c:numCache>
                <c:formatCode>0.000</c:formatCode>
                <c:ptCount val="8760"/>
                <c:pt idx="0">
                  <c:v>0.86363636363636365</c:v>
                </c:pt>
                <c:pt idx="1">
                  <c:v>0.86419753086419759</c:v>
                </c:pt>
                <c:pt idx="2">
                  <c:v>0.8663967611336032</c:v>
                </c:pt>
                <c:pt idx="3">
                  <c:v>0.86585365853658536</c:v>
                </c:pt>
                <c:pt idx="4">
                  <c:v>0.8663967611336032</c:v>
                </c:pt>
                <c:pt idx="5">
                  <c:v>0.86530612244897953</c:v>
                </c:pt>
                <c:pt idx="6">
                  <c:v>0.86363636363636365</c:v>
                </c:pt>
                <c:pt idx="7">
                  <c:v>0.86475409836065575</c:v>
                </c:pt>
                <c:pt idx="8">
                  <c:v>0.86475409836065575</c:v>
                </c:pt>
                <c:pt idx="9">
                  <c:v>0.86419753086419759</c:v>
                </c:pt>
                <c:pt idx="10">
                  <c:v>0.86363636363636365</c:v>
                </c:pt>
                <c:pt idx="11">
                  <c:v>0.8613445378151261</c:v>
                </c:pt>
                <c:pt idx="12">
                  <c:v>0.85897435897435903</c:v>
                </c:pt>
                <c:pt idx="13">
                  <c:v>0.85897435897435903</c:v>
                </c:pt>
                <c:pt idx="14">
                  <c:v>0.8595744680851064</c:v>
                </c:pt>
                <c:pt idx="15">
                  <c:v>0.86075949367088611</c:v>
                </c:pt>
                <c:pt idx="16">
                  <c:v>0.85836909871244638</c:v>
                </c:pt>
                <c:pt idx="17">
                  <c:v>0.85836909871244638</c:v>
                </c:pt>
                <c:pt idx="18">
                  <c:v>0.85836909871244638</c:v>
                </c:pt>
                <c:pt idx="19">
                  <c:v>0.85897435897435903</c:v>
                </c:pt>
                <c:pt idx="20">
                  <c:v>0.85897435897435903</c:v>
                </c:pt>
                <c:pt idx="21">
                  <c:v>0.85897435897435903</c:v>
                </c:pt>
                <c:pt idx="22">
                  <c:v>0.85775862068965514</c:v>
                </c:pt>
                <c:pt idx="23">
                  <c:v>0.85775862068965514</c:v>
                </c:pt>
                <c:pt idx="24">
                  <c:v>0.85589519650655022</c:v>
                </c:pt>
                <c:pt idx="25">
                  <c:v>0.8595744680851064</c:v>
                </c:pt>
                <c:pt idx="26">
                  <c:v>0.87058823529411766</c:v>
                </c:pt>
                <c:pt idx="27">
                  <c:v>0.87404580152671763</c:v>
                </c:pt>
                <c:pt idx="28">
                  <c:v>0.87007874015748032</c:v>
                </c:pt>
                <c:pt idx="29">
                  <c:v>0.87209302325581395</c:v>
                </c:pt>
                <c:pt idx="30">
                  <c:v>0.87452471482889738</c:v>
                </c:pt>
                <c:pt idx="31">
                  <c:v>0.87593984962406013</c:v>
                </c:pt>
                <c:pt idx="32">
                  <c:v>0.87547169811320757</c:v>
                </c:pt>
                <c:pt idx="33">
                  <c:v>0.87356321839080464</c:v>
                </c:pt>
                <c:pt idx="34">
                  <c:v>0.86585365853658536</c:v>
                </c:pt>
                <c:pt idx="35">
                  <c:v>0.86250000000000004</c:v>
                </c:pt>
                <c:pt idx="36">
                  <c:v>0.85836909871244638</c:v>
                </c:pt>
                <c:pt idx="37">
                  <c:v>0.85589519650655022</c:v>
                </c:pt>
                <c:pt idx="38">
                  <c:v>0.85333333333333328</c:v>
                </c:pt>
                <c:pt idx="39">
                  <c:v>0.85836909871244638</c:v>
                </c:pt>
                <c:pt idx="40">
                  <c:v>0.8663967611336032</c:v>
                </c:pt>
                <c:pt idx="41">
                  <c:v>0.87356321839080464</c:v>
                </c:pt>
                <c:pt idx="42">
                  <c:v>0.8764044943820225</c:v>
                </c:pt>
                <c:pt idx="43">
                  <c:v>0.87547169811320757</c:v>
                </c:pt>
                <c:pt idx="44">
                  <c:v>0.87109375</c:v>
                </c:pt>
                <c:pt idx="45">
                  <c:v>0.87209302325581395</c:v>
                </c:pt>
                <c:pt idx="46">
                  <c:v>0.87356321839080464</c:v>
                </c:pt>
                <c:pt idx="47">
                  <c:v>0.87356321839080464</c:v>
                </c:pt>
                <c:pt idx="48">
                  <c:v>0.87307692307692308</c:v>
                </c:pt>
                <c:pt idx="49">
                  <c:v>0.87209302325581395</c:v>
                </c:pt>
                <c:pt idx="50">
                  <c:v>0.87058823529411766</c:v>
                </c:pt>
                <c:pt idx="51">
                  <c:v>0.87452471482889726</c:v>
                </c:pt>
                <c:pt idx="52">
                  <c:v>0.87822878228782286</c:v>
                </c:pt>
                <c:pt idx="53">
                  <c:v>0.88214285714285712</c:v>
                </c:pt>
                <c:pt idx="54">
                  <c:v>0.88581314878892736</c:v>
                </c:pt>
                <c:pt idx="55">
                  <c:v>0.88214285714285712</c:v>
                </c:pt>
                <c:pt idx="56">
                  <c:v>0.88581314878892736</c:v>
                </c:pt>
                <c:pt idx="57">
                  <c:v>0.88775510204081631</c:v>
                </c:pt>
                <c:pt idx="58">
                  <c:v>0.88</c:v>
                </c:pt>
                <c:pt idx="59">
                  <c:v>0.87686567164179108</c:v>
                </c:pt>
                <c:pt idx="60">
                  <c:v>0.87209302325581395</c:v>
                </c:pt>
                <c:pt idx="61">
                  <c:v>0.86530612244897953</c:v>
                </c:pt>
                <c:pt idx="62">
                  <c:v>0.86363636363636365</c:v>
                </c:pt>
                <c:pt idx="63">
                  <c:v>0.86904761904761907</c:v>
                </c:pt>
                <c:pt idx="64">
                  <c:v>0.87452471482889738</c:v>
                </c:pt>
                <c:pt idx="65">
                  <c:v>0.87912087912087911</c:v>
                </c:pt>
                <c:pt idx="66">
                  <c:v>0.88172043010752688</c:v>
                </c:pt>
                <c:pt idx="67">
                  <c:v>0.88214285714285712</c:v>
                </c:pt>
                <c:pt idx="68">
                  <c:v>0.87912087912087911</c:v>
                </c:pt>
                <c:pt idx="69">
                  <c:v>0.87956204379562042</c:v>
                </c:pt>
                <c:pt idx="70">
                  <c:v>0.88129496402877694</c:v>
                </c:pt>
                <c:pt idx="71">
                  <c:v>0.88541666666666663</c:v>
                </c:pt>
                <c:pt idx="72">
                  <c:v>0.88659793814432986</c:v>
                </c:pt>
                <c:pt idx="73">
                  <c:v>0.88851351351351349</c:v>
                </c:pt>
                <c:pt idx="74">
                  <c:v>0.89144736842105265</c:v>
                </c:pt>
                <c:pt idx="75">
                  <c:v>0.89036544850498345</c:v>
                </c:pt>
                <c:pt idx="76">
                  <c:v>0.89</c:v>
                </c:pt>
                <c:pt idx="77">
                  <c:v>0.88926174496644295</c:v>
                </c:pt>
                <c:pt idx="78">
                  <c:v>0.89285714285714279</c:v>
                </c:pt>
                <c:pt idx="79">
                  <c:v>0.89250814332247552</c:v>
                </c:pt>
                <c:pt idx="80">
                  <c:v>0.89250814332247552</c:v>
                </c:pt>
                <c:pt idx="81">
                  <c:v>0.8910891089108911</c:v>
                </c:pt>
                <c:pt idx="82">
                  <c:v>0.88813559322033897</c:v>
                </c:pt>
                <c:pt idx="83">
                  <c:v>0.88461538461538458</c:v>
                </c:pt>
                <c:pt idx="84">
                  <c:v>0.87547169811320757</c:v>
                </c:pt>
                <c:pt idx="85">
                  <c:v>0.8663967611336032</c:v>
                </c:pt>
                <c:pt idx="86">
                  <c:v>0.86746987951807231</c:v>
                </c:pt>
                <c:pt idx="87">
                  <c:v>0.87109375</c:v>
                </c:pt>
                <c:pt idx="88">
                  <c:v>0.87686567164179108</c:v>
                </c:pt>
                <c:pt idx="89">
                  <c:v>0.87912087912087911</c:v>
                </c:pt>
                <c:pt idx="90">
                  <c:v>0.88214285714285712</c:v>
                </c:pt>
                <c:pt idx="91">
                  <c:v>0.88380281690140849</c:v>
                </c:pt>
                <c:pt idx="92">
                  <c:v>0.88380281690140849</c:v>
                </c:pt>
                <c:pt idx="93">
                  <c:v>0.88501742160278751</c:v>
                </c:pt>
                <c:pt idx="94">
                  <c:v>0.88620689655172413</c:v>
                </c:pt>
                <c:pt idx="95">
                  <c:v>0.88659793814432986</c:v>
                </c:pt>
                <c:pt idx="96">
                  <c:v>0.88541666666666674</c:v>
                </c:pt>
                <c:pt idx="97">
                  <c:v>0.88501742160278751</c:v>
                </c:pt>
                <c:pt idx="98">
                  <c:v>0.88461538461538458</c:v>
                </c:pt>
                <c:pt idx="99">
                  <c:v>0.88501742160278751</c:v>
                </c:pt>
                <c:pt idx="100">
                  <c:v>0.88501742160278751</c:v>
                </c:pt>
                <c:pt idx="101">
                  <c:v>0.88501742160278751</c:v>
                </c:pt>
                <c:pt idx="102">
                  <c:v>0.88541666666666663</c:v>
                </c:pt>
                <c:pt idx="103">
                  <c:v>0.88581314878892736</c:v>
                </c:pt>
                <c:pt idx="104">
                  <c:v>0.88581314878892736</c:v>
                </c:pt>
                <c:pt idx="105">
                  <c:v>0.88541666666666674</c:v>
                </c:pt>
                <c:pt idx="106">
                  <c:v>0.88541666666666663</c:v>
                </c:pt>
                <c:pt idx="107">
                  <c:v>0.88501742160278751</c:v>
                </c:pt>
                <c:pt idx="108">
                  <c:v>0.88541666666666663</c:v>
                </c:pt>
                <c:pt idx="109">
                  <c:v>0.88620689655172413</c:v>
                </c:pt>
                <c:pt idx="110">
                  <c:v>0.88620689655172413</c:v>
                </c:pt>
                <c:pt idx="111">
                  <c:v>0.88659793814432986</c:v>
                </c:pt>
                <c:pt idx="112">
                  <c:v>0.88698630136986301</c:v>
                </c:pt>
                <c:pt idx="113">
                  <c:v>0.88698630136986301</c:v>
                </c:pt>
                <c:pt idx="114">
                  <c:v>0.88659793814432997</c:v>
                </c:pt>
                <c:pt idx="115">
                  <c:v>0.88620689655172413</c:v>
                </c:pt>
                <c:pt idx="116">
                  <c:v>0.88620689655172413</c:v>
                </c:pt>
                <c:pt idx="117">
                  <c:v>0.88698630136986301</c:v>
                </c:pt>
                <c:pt idx="118">
                  <c:v>0.88659793814432997</c:v>
                </c:pt>
                <c:pt idx="119">
                  <c:v>0.88581314878892736</c:v>
                </c:pt>
                <c:pt idx="120">
                  <c:v>0.88501742160278751</c:v>
                </c:pt>
                <c:pt idx="121">
                  <c:v>0.88541666666666674</c:v>
                </c:pt>
                <c:pt idx="122">
                  <c:v>0.88501742160278751</c:v>
                </c:pt>
                <c:pt idx="123">
                  <c:v>0.88461538461538458</c:v>
                </c:pt>
                <c:pt idx="124">
                  <c:v>0.88461538461538458</c:v>
                </c:pt>
                <c:pt idx="125">
                  <c:v>0.88461538461538458</c:v>
                </c:pt>
                <c:pt idx="126">
                  <c:v>0.88461538461538458</c:v>
                </c:pt>
                <c:pt idx="127">
                  <c:v>0.88541666666666663</c:v>
                </c:pt>
                <c:pt idx="128">
                  <c:v>0.88541666666666674</c:v>
                </c:pt>
                <c:pt idx="129">
                  <c:v>0.88659793814432986</c:v>
                </c:pt>
                <c:pt idx="130">
                  <c:v>0.88659793814432997</c:v>
                </c:pt>
                <c:pt idx="131">
                  <c:v>0.88581314878892736</c:v>
                </c:pt>
                <c:pt idx="132">
                  <c:v>0.88461538461538458</c:v>
                </c:pt>
                <c:pt idx="133">
                  <c:v>0.88297872340425532</c:v>
                </c:pt>
                <c:pt idx="134">
                  <c:v>0.88172043010752688</c:v>
                </c:pt>
                <c:pt idx="135">
                  <c:v>0.87956204379562042</c:v>
                </c:pt>
                <c:pt idx="136">
                  <c:v>0.8764044943820225</c:v>
                </c:pt>
                <c:pt idx="137">
                  <c:v>0.87404580152671751</c:v>
                </c:pt>
                <c:pt idx="138">
                  <c:v>0.87159533073929962</c:v>
                </c:pt>
                <c:pt idx="139">
                  <c:v>0.87109375</c:v>
                </c:pt>
                <c:pt idx="140">
                  <c:v>0.86956521739130432</c:v>
                </c:pt>
                <c:pt idx="141">
                  <c:v>0.86956521739130432</c:v>
                </c:pt>
                <c:pt idx="142">
                  <c:v>0.86956521739130432</c:v>
                </c:pt>
                <c:pt idx="143">
                  <c:v>0.87058823529411766</c:v>
                </c:pt>
                <c:pt idx="144">
                  <c:v>0.87007874015748032</c:v>
                </c:pt>
                <c:pt idx="145">
                  <c:v>0.86956521739130432</c:v>
                </c:pt>
                <c:pt idx="146">
                  <c:v>0.86904761904761907</c:v>
                </c:pt>
                <c:pt idx="147">
                  <c:v>0.86799999999999999</c:v>
                </c:pt>
                <c:pt idx="148">
                  <c:v>0.86904761904761907</c:v>
                </c:pt>
                <c:pt idx="149">
                  <c:v>0.86904761904761907</c:v>
                </c:pt>
                <c:pt idx="150">
                  <c:v>0.86904761904761907</c:v>
                </c:pt>
                <c:pt idx="151">
                  <c:v>0.86904761904761907</c:v>
                </c:pt>
                <c:pt idx="152">
                  <c:v>0.86852589641434264</c:v>
                </c:pt>
                <c:pt idx="153">
                  <c:v>0.86585365853658536</c:v>
                </c:pt>
                <c:pt idx="154">
                  <c:v>0.86363636363636365</c:v>
                </c:pt>
                <c:pt idx="155">
                  <c:v>0.860759493670886</c:v>
                </c:pt>
                <c:pt idx="156">
                  <c:v>0.85201793721973096</c:v>
                </c:pt>
                <c:pt idx="157">
                  <c:v>0.85333333333333328</c:v>
                </c:pt>
                <c:pt idx="158">
                  <c:v>0.85333333333333328</c:v>
                </c:pt>
                <c:pt idx="159">
                  <c:v>0.85067873303167418</c:v>
                </c:pt>
                <c:pt idx="160">
                  <c:v>0.85201793721973096</c:v>
                </c:pt>
                <c:pt idx="161">
                  <c:v>0.85333333333333339</c:v>
                </c:pt>
                <c:pt idx="162">
                  <c:v>0.85462555066079293</c:v>
                </c:pt>
                <c:pt idx="163">
                  <c:v>0.8526785714285714</c:v>
                </c:pt>
                <c:pt idx="164">
                  <c:v>0.85333333333333328</c:v>
                </c:pt>
                <c:pt idx="165">
                  <c:v>0.85462555066079293</c:v>
                </c:pt>
                <c:pt idx="166">
                  <c:v>0.85201793721973096</c:v>
                </c:pt>
                <c:pt idx="167">
                  <c:v>0.85201793721973096</c:v>
                </c:pt>
                <c:pt idx="168">
                  <c:v>0.85333333333333328</c:v>
                </c:pt>
                <c:pt idx="169">
                  <c:v>0.85201793721973096</c:v>
                </c:pt>
                <c:pt idx="170">
                  <c:v>0.8526785714285714</c:v>
                </c:pt>
                <c:pt idx="171">
                  <c:v>0.8526785714285714</c:v>
                </c:pt>
                <c:pt idx="172">
                  <c:v>0.85201793721973096</c:v>
                </c:pt>
                <c:pt idx="173">
                  <c:v>0.85067873303167429</c:v>
                </c:pt>
                <c:pt idx="174">
                  <c:v>0.85201793721973096</c:v>
                </c:pt>
                <c:pt idx="175">
                  <c:v>0.8526785714285714</c:v>
                </c:pt>
                <c:pt idx="176">
                  <c:v>0.85398230088495575</c:v>
                </c:pt>
                <c:pt idx="177">
                  <c:v>0.85201793721973096</c:v>
                </c:pt>
                <c:pt idx="178">
                  <c:v>0.85135135135135132</c:v>
                </c:pt>
                <c:pt idx="179">
                  <c:v>0.85</c:v>
                </c:pt>
                <c:pt idx="180">
                  <c:v>0.84792626728110598</c:v>
                </c:pt>
                <c:pt idx="181">
                  <c:v>0.84862385321100919</c:v>
                </c:pt>
                <c:pt idx="182">
                  <c:v>0.84722222222222221</c:v>
                </c:pt>
                <c:pt idx="183">
                  <c:v>0.84360189573459721</c:v>
                </c:pt>
                <c:pt idx="184">
                  <c:v>0.84862385321100919</c:v>
                </c:pt>
                <c:pt idx="185">
                  <c:v>0.84792626728110598</c:v>
                </c:pt>
                <c:pt idx="186">
                  <c:v>0.85201793721973096</c:v>
                </c:pt>
                <c:pt idx="187">
                  <c:v>0.8526785714285714</c:v>
                </c:pt>
                <c:pt idx="188">
                  <c:v>0.85526315789473684</c:v>
                </c:pt>
                <c:pt idx="189">
                  <c:v>0.85526315789473684</c:v>
                </c:pt>
                <c:pt idx="190">
                  <c:v>0.85526315789473684</c:v>
                </c:pt>
                <c:pt idx="191">
                  <c:v>0.85775862068965514</c:v>
                </c:pt>
                <c:pt idx="192">
                  <c:v>0.8595744680851064</c:v>
                </c:pt>
                <c:pt idx="193">
                  <c:v>0.8595744680851064</c:v>
                </c:pt>
                <c:pt idx="194">
                  <c:v>0.85897435897435903</c:v>
                </c:pt>
                <c:pt idx="195">
                  <c:v>0.8595744680851064</c:v>
                </c:pt>
                <c:pt idx="196">
                  <c:v>0.85897435897435903</c:v>
                </c:pt>
                <c:pt idx="197">
                  <c:v>0.85836909871244638</c:v>
                </c:pt>
                <c:pt idx="198">
                  <c:v>0.85775862068965525</c:v>
                </c:pt>
                <c:pt idx="199">
                  <c:v>0.85775862068965514</c:v>
                </c:pt>
                <c:pt idx="200">
                  <c:v>0.85714285714285721</c:v>
                </c:pt>
                <c:pt idx="201">
                  <c:v>0.85526315789473684</c:v>
                </c:pt>
                <c:pt idx="202">
                  <c:v>0.85333333333333328</c:v>
                </c:pt>
                <c:pt idx="203">
                  <c:v>0.85201793721973096</c:v>
                </c:pt>
                <c:pt idx="204">
                  <c:v>0.85201793721973096</c:v>
                </c:pt>
                <c:pt idx="205">
                  <c:v>0.85067873303167429</c:v>
                </c:pt>
                <c:pt idx="206">
                  <c:v>0.84722222222222221</c:v>
                </c:pt>
                <c:pt idx="207">
                  <c:v>0.84651162790697676</c:v>
                </c:pt>
                <c:pt idx="208">
                  <c:v>0.84931506849315075</c:v>
                </c:pt>
                <c:pt idx="209">
                  <c:v>0.8526785714285714</c:v>
                </c:pt>
                <c:pt idx="210">
                  <c:v>0.8526785714285714</c:v>
                </c:pt>
                <c:pt idx="211">
                  <c:v>0.85135135135135132</c:v>
                </c:pt>
                <c:pt idx="212">
                  <c:v>0.85000000000000009</c:v>
                </c:pt>
                <c:pt idx="213">
                  <c:v>0.85067873303167418</c:v>
                </c:pt>
                <c:pt idx="214">
                  <c:v>0.84792626728110598</c:v>
                </c:pt>
                <c:pt idx="215">
                  <c:v>0.84931506849315075</c:v>
                </c:pt>
                <c:pt idx="216">
                  <c:v>0.85135135135135132</c:v>
                </c:pt>
                <c:pt idx="217">
                  <c:v>0.85</c:v>
                </c:pt>
                <c:pt idx="218">
                  <c:v>0.85</c:v>
                </c:pt>
                <c:pt idx="219">
                  <c:v>0.85135135135135132</c:v>
                </c:pt>
                <c:pt idx="220">
                  <c:v>0.85067873303167429</c:v>
                </c:pt>
                <c:pt idx="221">
                  <c:v>0.85135135135135132</c:v>
                </c:pt>
                <c:pt idx="222">
                  <c:v>0.85135135135135132</c:v>
                </c:pt>
                <c:pt idx="223">
                  <c:v>0.84931506849315075</c:v>
                </c:pt>
                <c:pt idx="224">
                  <c:v>0.84931506849315075</c:v>
                </c:pt>
                <c:pt idx="225">
                  <c:v>0.84931506849315075</c:v>
                </c:pt>
                <c:pt idx="226">
                  <c:v>0.84722222222222221</c:v>
                </c:pt>
                <c:pt idx="227">
                  <c:v>0.84651162790697676</c:v>
                </c:pt>
                <c:pt idx="228">
                  <c:v>0.84579439252336452</c:v>
                </c:pt>
                <c:pt idx="229">
                  <c:v>0.84507042253521125</c:v>
                </c:pt>
                <c:pt idx="230">
                  <c:v>0.84507042253521125</c:v>
                </c:pt>
                <c:pt idx="231">
                  <c:v>0.84579439252336452</c:v>
                </c:pt>
                <c:pt idx="232">
                  <c:v>0.84579439252336452</c:v>
                </c:pt>
                <c:pt idx="233">
                  <c:v>0.84722222222222221</c:v>
                </c:pt>
                <c:pt idx="234">
                  <c:v>0.84862385321100919</c:v>
                </c:pt>
                <c:pt idx="235">
                  <c:v>0.84931506849315075</c:v>
                </c:pt>
                <c:pt idx="236">
                  <c:v>0.85067873303167418</c:v>
                </c:pt>
                <c:pt idx="237">
                  <c:v>0.85067873303167429</c:v>
                </c:pt>
                <c:pt idx="238">
                  <c:v>0.85201793721973096</c:v>
                </c:pt>
                <c:pt idx="239">
                  <c:v>0.85201793721973096</c:v>
                </c:pt>
                <c:pt idx="240">
                  <c:v>0.8526785714285714</c:v>
                </c:pt>
                <c:pt idx="241">
                  <c:v>0.85201793721973096</c:v>
                </c:pt>
                <c:pt idx="242">
                  <c:v>0.8526785714285714</c:v>
                </c:pt>
                <c:pt idx="243">
                  <c:v>0.85</c:v>
                </c:pt>
                <c:pt idx="244">
                  <c:v>0.85</c:v>
                </c:pt>
                <c:pt idx="245">
                  <c:v>0.85</c:v>
                </c:pt>
                <c:pt idx="246">
                  <c:v>0.85135135135135132</c:v>
                </c:pt>
                <c:pt idx="247">
                  <c:v>0.84931506849315075</c:v>
                </c:pt>
                <c:pt idx="248">
                  <c:v>0.84722222222222221</c:v>
                </c:pt>
                <c:pt idx="249">
                  <c:v>0.84433962264150941</c:v>
                </c:pt>
                <c:pt idx="250">
                  <c:v>0.84579439252336452</c:v>
                </c:pt>
                <c:pt idx="251">
                  <c:v>0.84507042253521125</c:v>
                </c:pt>
                <c:pt idx="252">
                  <c:v>0.84433962264150941</c:v>
                </c:pt>
                <c:pt idx="253">
                  <c:v>0.84360189573459721</c:v>
                </c:pt>
                <c:pt idx="254">
                  <c:v>0.84285714285714286</c:v>
                </c:pt>
                <c:pt idx="255">
                  <c:v>0.84134615384615385</c:v>
                </c:pt>
                <c:pt idx="256">
                  <c:v>0.84134615384615385</c:v>
                </c:pt>
                <c:pt idx="257">
                  <c:v>0.84210526315789469</c:v>
                </c:pt>
                <c:pt idx="258">
                  <c:v>0.84360189573459721</c:v>
                </c:pt>
                <c:pt idx="259">
                  <c:v>0.84210526315789469</c:v>
                </c:pt>
                <c:pt idx="260">
                  <c:v>0.84579439252336452</c:v>
                </c:pt>
                <c:pt idx="261">
                  <c:v>0.84651162790697676</c:v>
                </c:pt>
                <c:pt idx="262">
                  <c:v>0.84722222222222221</c:v>
                </c:pt>
                <c:pt idx="263">
                  <c:v>0.84862385321100919</c:v>
                </c:pt>
                <c:pt idx="264">
                  <c:v>0.85067873303167418</c:v>
                </c:pt>
                <c:pt idx="265">
                  <c:v>0.85201793721973096</c:v>
                </c:pt>
                <c:pt idx="266">
                  <c:v>0.85135135135135132</c:v>
                </c:pt>
                <c:pt idx="267">
                  <c:v>0.85135135135135132</c:v>
                </c:pt>
                <c:pt idx="268">
                  <c:v>0.85333333333333328</c:v>
                </c:pt>
                <c:pt idx="269">
                  <c:v>0.85462555066079293</c:v>
                </c:pt>
                <c:pt idx="270">
                  <c:v>0.85589519650655022</c:v>
                </c:pt>
                <c:pt idx="271">
                  <c:v>0.85652173913043472</c:v>
                </c:pt>
                <c:pt idx="272">
                  <c:v>0.85652173913043472</c:v>
                </c:pt>
                <c:pt idx="273">
                  <c:v>0.85462555066079293</c:v>
                </c:pt>
                <c:pt idx="274">
                  <c:v>0.84651162790697676</c:v>
                </c:pt>
                <c:pt idx="275">
                  <c:v>0.83417085427135684</c:v>
                </c:pt>
                <c:pt idx="276">
                  <c:v>0.82162162162162167</c:v>
                </c:pt>
                <c:pt idx="277">
                  <c:v>0.81967213114754101</c:v>
                </c:pt>
                <c:pt idx="278">
                  <c:v>0.81767955801104975</c:v>
                </c:pt>
                <c:pt idx="279">
                  <c:v>0.82901554404145084</c:v>
                </c:pt>
                <c:pt idx="280">
                  <c:v>0.8366336633663366</c:v>
                </c:pt>
                <c:pt idx="281">
                  <c:v>0.84360189573459721</c:v>
                </c:pt>
                <c:pt idx="282">
                  <c:v>0.84360189573459721</c:v>
                </c:pt>
                <c:pt idx="283">
                  <c:v>0.8421052631578948</c:v>
                </c:pt>
                <c:pt idx="284">
                  <c:v>0.84360189573459721</c:v>
                </c:pt>
                <c:pt idx="285">
                  <c:v>0.84507042253521125</c:v>
                </c:pt>
                <c:pt idx="286">
                  <c:v>0.84792626728110598</c:v>
                </c:pt>
                <c:pt idx="287">
                  <c:v>0.84722222222222221</c:v>
                </c:pt>
                <c:pt idx="288">
                  <c:v>0.84862385321100919</c:v>
                </c:pt>
                <c:pt idx="289">
                  <c:v>0.84722222222222221</c:v>
                </c:pt>
                <c:pt idx="290">
                  <c:v>0.84651162790697676</c:v>
                </c:pt>
                <c:pt idx="291">
                  <c:v>0.84651162790697676</c:v>
                </c:pt>
                <c:pt idx="292">
                  <c:v>0.84722222222222221</c:v>
                </c:pt>
                <c:pt idx="293">
                  <c:v>0.84651162790697676</c:v>
                </c:pt>
                <c:pt idx="294">
                  <c:v>0.84722222222222221</c:v>
                </c:pt>
                <c:pt idx="295">
                  <c:v>0.84651162790697676</c:v>
                </c:pt>
                <c:pt idx="296">
                  <c:v>0.84722222222222221</c:v>
                </c:pt>
                <c:pt idx="297">
                  <c:v>0.84285714285714286</c:v>
                </c:pt>
                <c:pt idx="298">
                  <c:v>0.83499999999999996</c:v>
                </c:pt>
                <c:pt idx="299">
                  <c:v>0.82162162162162167</c:v>
                </c:pt>
                <c:pt idx="300">
                  <c:v>0.81355932203389836</c:v>
                </c:pt>
                <c:pt idx="301">
                  <c:v>0.80813953488372092</c:v>
                </c:pt>
                <c:pt idx="302">
                  <c:v>0.80924855491329484</c:v>
                </c:pt>
                <c:pt idx="303">
                  <c:v>0.8125</c:v>
                </c:pt>
                <c:pt idx="304">
                  <c:v>0.81767955801104975</c:v>
                </c:pt>
                <c:pt idx="305">
                  <c:v>0.81967213114754101</c:v>
                </c:pt>
                <c:pt idx="306">
                  <c:v>0.82162162162162167</c:v>
                </c:pt>
                <c:pt idx="307">
                  <c:v>0.82352941176470584</c:v>
                </c:pt>
                <c:pt idx="308">
                  <c:v>0.82446808510638303</c:v>
                </c:pt>
                <c:pt idx="309">
                  <c:v>0.82539682539682535</c:v>
                </c:pt>
                <c:pt idx="310">
                  <c:v>0.81967213114754101</c:v>
                </c:pt>
                <c:pt idx="311">
                  <c:v>0.81666666666666665</c:v>
                </c:pt>
                <c:pt idx="312">
                  <c:v>0.81868131868131866</c:v>
                </c:pt>
                <c:pt idx="313">
                  <c:v>0.80924855491329484</c:v>
                </c:pt>
                <c:pt idx="314">
                  <c:v>0.80239520958083832</c:v>
                </c:pt>
                <c:pt idx="315">
                  <c:v>0.8012048192771084</c:v>
                </c:pt>
                <c:pt idx="316">
                  <c:v>0.79878048780487809</c:v>
                </c:pt>
                <c:pt idx="317">
                  <c:v>0.79503105590062118</c:v>
                </c:pt>
                <c:pt idx="318">
                  <c:v>0.8035714285714286</c:v>
                </c:pt>
                <c:pt idx="319">
                  <c:v>0.80239520958083832</c:v>
                </c:pt>
                <c:pt idx="320">
                  <c:v>0.80813953488372092</c:v>
                </c:pt>
                <c:pt idx="321">
                  <c:v>0.8012048192771084</c:v>
                </c:pt>
                <c:pt idx="322">
                  <c:v>0.79113924050632911</c:v>
                </c:pt>
                <c:pt idx="323">
                  <c:v>0.77397260273972601</c:v>
                </c:pt>
                <c:pt idx="324">
                  <c:v>0.75735294117647056</c:v>
                </c:pt>
                <c:pt idx="325">
                  <c:v>0.74809160305343514</c:v>
                </c:pt>
                <c:pt idx="326">
                  <c:v>0.74809160305343514</c:v>
                </c:pt>
                <c:pt idx="327">
                  <c:v>0.7441860465116279</c:v>
                </c:pt>
                <c:pt idx="328">
                  <c:v>0.75912408759124084</c:v>
                </c:pt>
                <c:pt idx="329">
                  <c:v>0.76923076923076916</c:v>
                </c:pt>
                <c:pt idx="330">
                  <c:v>0.77397260273972601</c:v>
                </c:pt>
                <c:pt idx="331">
                  <c:v>0.78846153846153844</c:v>
                </c:pt>
                <c:pt idx="332">
                  <c:v>0.80701754385964919</c:v>
                </c:pt>
                <c:pt idx="333">
                  <c:v>0.80473372781065089</c:v>
                </c:pt>
                <c:pt idx="334">
                  <c:v>0.81142857142857139</c:v>
                </c:pt>
                <c:pt idx="335">
                  <c:v>0.8146067415730337</c:v>
                </c:pt>
                <c:pt idx="336">
                  <c:v>0.81142857142857139</c:v>
                </c:pt>
                <c:pt idx="337">
                  <c:v>0.80701754385964908</c:v>
                </c:pt>
                <c:pt idx="338">
                  <c:v>0.80701754385964919</c:v>
                </c:pt>
                <c:pt idx="339">
                  <c:v>0.81034482758620685</c:v>
                </c:pt>
                <c:pt idx="340">
                  <c:v>0.81034482758620685</c:v>
                </c:pt>
                <c:pt idx="341">
                  <c:v>0.81355932203389836</c:v>
                </c:pt>
                <c:pt idx="342">
                  <c:v>0.81355932203389836</c:v>
                </c:pt>
                <c:pt idx="343">
                  <c:v>0.80239520958083832</c:v>
                </c:pt>
                <c:pt idx="344">
                  <c:v>0.80239520958083832</c:v>
                </c:pt>
                <c:pt idx="345">
                  <c:v>0.79629629629629628</c:v>
                </c:pt>
                <c:pt idx="346">
                  <c:v>0.79503105590062118</c:v>
                </c:pt>
                <c:pt idx="347">
                  <c:v>0.78431372549019618</c:v>
                </c:pt>
                <c:pt idx="348">
                  <c:v>0.77702702702702697</c:v>
                </c:pt>
                <c:pt idx="349">
                  <c:v>0.77852348993288589</c:v>
                </c:pt>
                <c:pt idx="350">
                  <c:v>0.77852348993288589</c:v>
                </c:pt>
                <c:pt idx="351">
                  <c:v>0.80701754385964919</c:v>
                </c:pt>
                <c:pt idx="352">
                  <c:v>0.81034482758620685</c:v>
                </c:pt>
                <c:pt idx="353">
                  <c:v>0.81967213114754101</c:v>
                </c:pt>
                <c:pt idx="354">
                  <c:v>0.83248730964466999</c:v>
                </c:pt>
                <c:pt idx="355">
                  <c:v>0.828125</c:v>
                </c:pt>
                <c:pt idx="356">
                  <c:v>0.83417085427135684</c:v>
                </c:pt>
                <c:pt idx="357">
                  <c:v>0.83417085427135684</c:v>
                </c:pt>
                <c:pt idx="358">
                  <c:v>0.83582089552238803</c:v>
                </c:pt>
                <c:pt idx="359">
                  <c:v>0.83499999999999996</c:v>
                </c:pt>
                <c:pt idx="360">
                  <c:v>0.82989690721649489</c:v>
                </c:pt>
                <c:pt idx="361">
                  <c:v>0.82901554404145084</c:v>
                </c:pt>
                <c:pt idx="362">
                  <c:v>0.82901554404145084</c:v>
                </c:pt>
                <c:pt idx="363">
                  <c:v>0.82901554404145084</c:v>
                </c:pt>
                <c:pt idx="364">
                  <c:v>0.82989690721649489</c:v>
                </c:pt>
                <c:pt idx="365">
                  <c:v>0.84057971014492749</c:v>
                </c:pt>
                <c:pt idx="366">
                  <c:v>0.84134615384615385</c:v>
                </c:pt>
                <c:pt idx="367">
                  <c:v>0.83980582524271852</c:v>
                </c:pt>
                <c:pt idx="368">
                  <c:v>0.83663366336633671</c:v>
                </c:pt>
                <c:pt idx="369">
                  <c:v>0.83663366336633671</c:v>
                </c:pt>
                <c:pt idx="370">
                  <c:v>0.82446808510638303</c:v>
                </c:pt>
                <c:pt idx="371">
                  <c:v>0.8035714285714286</c:v>
                </c:pt>
                <c:pt idx="372">
                  <c:v>0.7814569536423841</c:v>
                </c:pt>
                <c:pt idx="373">
                  <c:v>0.76595744680851063</c:v>
                </c:pt>
                <c:pt idx="374">
                  <c:v>0.75555555555555554</c:v>
                </c:pt>
                <c:pt idx="375">
                  <c:v>0.75735294117647056</c:v>
                </c:pt>
                <c:pt idx="376">
                  <c:v>0.76086956521739135</c:v>
                </c:pt>
                <c:pt idx="377">
                  <c:v>0.79113924050632911</c:v>
                </c:pt>
                <c:pt idx="378">
                  <c:v>0.81355932203389836</c:v>
                </c:pt>
                <c:pt idx="379">
                  <c:v>0.82258064516129037</c:v>
                </c:pt>
                <c:pt idx="380">
                  <c:v>0.83417085427135684</c:v>
                </c:pt>
                <c:pt idx="381">
                  <c:v>0.84360189573459721</c:v>
                </c:pt>
                <c:pt idx="382">
                  <c:v>0.84722222222222221</c:v>
                </c:pt>
                <c:pt idx="383">
                  <c:v>0.84507042253521125</c:v>
                </c:pt>
                <c:pt idx="384">
                  <c:v>0.84285714285714286</c:v>
                </c:pt>
                <c:pt idx="385">
                  <c:v>0.84579439252336452</c:v>
                </c:pt>
                <c:pt idx="386">
                  <c:v>0.85897435897435903</c:v>
                </c:pt>
                <c:pt idx="387">
                  <c:v>0.85714285714285721</c:v>
                </c:pt>
                <c:pt idx="388">
                  <c:v>0.85652173913043472</c:v>
                </c:pt>
                <c:pt idx="389">
                  <c:v>0.86192468619246865</c:v>
                </c:pt>
                <c:pt idx="390">
                  <c:v>0.8613445378151261</c:v>
                </c:pt>
                <c:pt idx="391">
                  <c:v>0.8595744680851064</c:v>
                </c:pt>
                <c:pt idx="392">
                  <c:v>0.86307053941908718</c:v>
                </c:pt>
                <c:pt idx="393">
                  <c:v>0.85836909871244638</c:v>
                </c:pt>
                <c:pt idx="394">
                  <c:v>0.85652173913043472</c:v>
                </c:pt>
                <c:pt idx="395">
                  <c:v>0.85589519650655022</c:v>
                </c:pt>
                <c:pt idx="396">
                  <c:v>0.85775862068965514</c:v>
                </c:pt>
                <c:pt idx="397">
                  <c:v>0.85067873303167418</c:v>
                </c:pt>
                <c:pt idx="398">
                  <c:v>0.84722222222222221</c:v>
                </c:pt>
                <c:pt idx="399">
                  <c:v>0.85135135135135132</c:v>
                </c:pt>
                <c:pt idx="400">
                  <c:v>0.8595744680851064</c:v>
                </c:pt>
                <c:pt idx="401">
                  <c:v>0.86419753086419759</c:v>
                </c:pt>
                <c:pt idx="402">
                  <c:v>0.86530612244897953</c:v>
                </c:pt>
                <c:pt idx="403">
                  <c:v>0.86363636363636365</c:v>
                </c:pt>
                <c:pt idx="404">
                  <c:v>0.86585365853658536</c:v>
                </c:pt>
                <c:pt idx="405">
                  <c:v>0.86693548387096775</c:v>
                </c:pt>
                <c:pt idx="406">
                  <c:v>0.86746987951807231</c:v>
                </c:pt>
                <c:pt idx="407">
                  <c:v>0.8663967611336032</c:v>
                </c:pt>
                <c:pt idx="408">
                  <c:v>0.86693548387096775</c:v>
                </c:pt>
                <c:pt idx="409">
                  <c:v>0.86746987951807231</c:v>
                </c:pt>
                <c:pt idx="410">
                  <c:v>0.86956521739130432</c:v>
                </c:pt>
                <c:pt idx="411">
                  <c:v>0.86956521739130432</c:v>
                </c:pt>
                <c:pt idx="412">
                  <c:v>0.86956521739130432</c:v>
                </c:pt>
                <c:pt idx="413">
                  <c:v>0.87258687258687262</c:v>
                </c:pt>
                <c:pt idx="414">
                  <c:v>0.87209302325581395</c:v>
                </c:pt>
                <c:pt idx="415">
                  <c:v>0.87209302325581395</c:v>
                </c:pt>
                <c:pt idx="416">
                  <c:v>0.87209302325581395</c:v>
                </c:pt>
                <c:pt idx="417">
                  <c:v>0.86904761904761907</c:v>
                </c:pt>
                <c:pt idx="418">
                  <c:v>0.86530612244897953</c:v>
                </c:pt>
                <c:pt idx="419">
                  <c:v>0.85897435897435903</c:v>
                </c:pt>
                <c:pt idx="420">
                  <c:v>0.85897435897435903</c:v>
                </c:pt>
                <c:pt idx="421">
                  <c:v>0.84134615384615385</c:v>
                </c:pt>
                <c:pt idx="422">
                  <c:v>0.83076923076923082</c:v>
                </c:pt>
                <c:pt idx="423">
                  <c:v>0.81564245810055869</c:v>
                </c:pt>
                <c:pt idx="424">
                  <c:v>0.83417085427135684</c:v>
                </c:pt>
                <c:pt idx="425">
                  <c:v>0.83582089552238803</c:v>
                </c:pt>
                <c:pt idx="426">
                  <c:v>0.8307692307692307</c:v>
                </c:pt>
                <c:pt idx="427">
                  <c:v>0.83582089552238803</c:v>
                </c:pt>
                <c:pt idx="428">
                  <c:v>0.84360189573459721</c:v>
                </c:pt>
                <c:pt idx="429">
                  <c:v>0.85398230088495575</c:v>
                </c:pt>
                <c:pt idx="430">
                  <c:v>0.84931506849315075</c:v>
                </c:pt>
                <c:pt idx="431">
                  <c:v>0.8526785714285714</c:v>
                </c:pt>
                <c:pt idx="432">
                  <c:v>0.85135135135135132</c:v>
                </c:pt>
                <c:pt idx="433">
                  <c:v>0.84722222222222221</c:v>
                </c:pt>
                <c:pt idx="434">
                  <c:v>0.84931506849315075</c:v>
                </c:pt>
                <c:pt idx="435">
                  <c:v>0.85398230088495575</c:v>
                </c:pt>
                <c:pt idx="436">
                  <c:v>0.8526785714285714</c:v>
                </c:pt>
                <c:pt idx="437">
                  <c:v>0.85201793721973096</c:v>
                </c:pt>
                <c:pt idx="438">
                  <c:v>0.85462555066079293</c:v>
                </c:pt>
                <c:pt idx="439">
                  <c:v>0.86075949367088611</c:v>
                </c:pt>
                <c:pt idx="440">
                  <c:v>0.85897435897435903</c:v>
                </c:pt>
                <c:pt idx="441">
                  <c:v>0.8526785714285714</c:v>
                </c:pt>
                <c:pt idx="442">
                  <c:v>0.84057971014492749</c:v>
                </c:pt>
                <c:pt idx="443">
                  <c:v>0.82989690721649489</c:v>
                </c:pt>
                <c:pt idx="444">
                  <c:v>0.8307692307692307</c:v>
                </c:pt>
                <c:pt idx="445">
                  <c:v>0.8324873096446701</c:v>
                </c:pt>
                <c:pt idx="446">
                  <c:v>0.84507042253521125</c:v>
                </c:pt>
                <c:pt idx="447">
                  <c:v>0.84507042253521125</c:v>
                </c:pt>
                <c:pt idx="448">
                  <c:v>0.84722222222222221</c:v>
                </c:pt>
                <c:pt idx="449">
                  <c:v>0.84931506849315075</c:v>
                </c:pt>
                <c:pt idx="450">
                  <c:v>0.85067873303167418</c:v>
                </c:pt>
                <c:pt idx="451">
                  <c:v>0.85135135135135132</c:v>
                </c:pt>
                <c:pt idx="452">
                  <c:v>0.85135135135135132</c:v>
                </c:pt>
                <c:pt idx="453">
                  <c:v>0.85135135135135132</c:v>
                </c:pt>
                <c:pt idx="454">
                  <c:v>0.85333333333333328</c:v>
                </c:pt>
                <c:pt idx="455">
                  <c:v>0.85398230088495575</c:v>
                </c:pt>
                <c:pt idx="456">
                  <c:v>0.85333333333333328</c:v>
                </c:pt>
                <c:pt idx="457">
                  <c:v>0.85526315789473684</c:v>
                </c:pt>
                <c:pt idx="458">
                  <c:v>0.85526315789473684</c:v>
                </c:pt>
                <c:pt idx="459">
                  <c:v>0.85775862068965514</c:v>
                </c:pt>
                <c:pt idx="460">
                  <c:v>0.85897435897435903</c:v>
                </c:pt>
                <c:pt idx="461">
                  <c:v>0.86250000000000004</c:v>
                </c:pt>
                <c:pt idx="462">
                  <c:v>0.86250000000000004</c:v>
                </c:pt>
                <c:pt idx="463">
                  <c:v>0.86192468619246865</c:v>
                </c:pt>
                <c:pt idx="464">
                  <c:v>0.86016949152542377</c:v>
                </c:pt>
                <c:pt idx="465">
                  <c:v>0.85836909871244638</c:v>
                </c:pt>
                <c:pt idx="466">
                  <c:v>0.85652173913043472</c:v>
                </c:pt>
                <c:pt idx="467">
                  <c:v>0.85589519650655022</c:v>
                </c:pt>
                <c:pt idx="468">
                  <c:v>0.85462555066079293</c:v>
                </c:pt>
                <c:pt idx="469">
                  <c:v>0.85135135135135132</c:v>
                </c:pt>
                <c:pt idx="470">
                  <c:v>0.84792626728110598</c:v>
                </c:pt>
                <c:pt idx="471">
                  <c:v>0.85067873303167418</c:v>
                </c:pt>
                <c:pt idx="472">
                  <c:v>0.85589519650655022</c:v>
                </c:pt>
                <c:pt idx="473">
                  <c:v>0.85714285714285721</c:v>
                </c:pt>
                <c:pt idx="474">
                  <c:v>0.86016949152542377</c:v>
                </c:pt>
                <c:pt idx="475">
                  <c:v>0.86363636363636365</c:v>
                </c:pt>
                <c:pt idx="476">
                  <c:v>0.86363636363636365</c:v>
                </c:pt>
                <c:pt idx="477">
                  <c:v>0.86419753086419759</c:v>
                </c:pt>
                <c:pt idx="478">
                  <c:v>0.86530612244897953</c:v>
                </c:pt>
                <c:pt idx="479">
                  <c:v>0.86530612244897953</c:v>
                </c:pt>
                <c:pt idx="480">
                  <c:v>0.86693548387096775</c:v>
                </c:pt>
                <c:pt idx="481">
                  <c:v>0.86693548387096775</c:v>
                </c:pt>
                <c:pt idx="482">
                  <c:v>0.86746987951807231</c:v>
                </c:pt>
                <c:pt idx="483">
                  <c:v>0.86852589641434264</c:v>
                </c:pt>
                <c:pt idx="484">
                  <c:v>0.86904761904761907</c:v>
                </c:pt>
                <c:pt idx="485">
                  <c:v>0.86904761904761907</c:v>
                </c:pt>
                <c:pt idx="486">
                  <c:v>0.87007874015748032</c:v>
                </c:pt>
                <c:pt idx="487">
                  <c:v>0.87258687258687262</c:v>
                </c:pt>
                <c:pt idx="488">
                  <c:v>0.87258687258687262</c:v>
                </c:pt>
                <c:pt idx="489">
                  <c:v>0.86799999999999999</c:v>
                </c:pt>
                <c:pt idx="490">
                  <c:v>0.86585365853658536</c:v>
                </c:pt>
                <c:pt idx="491">
                  <c:v>0.86585365853658536</c:v>
                </c:pt>
                <c:pt idx="492">
                  <c:v>0.8663967611336032</c:v>
                </c:pt>
                <c:pt idx="493">
                  <c:v>0.8663967611336032</c:v>
                </c:pt>
                <c:pt idx="494">
                  <c:v>0.86799999999999999</c:v>
                </c:pt>
                <c:pt idx="495">
                  <c:v>0.86799999999999999</c:v>
                </c:pt>
                <c:pt idx="496">
                  <c:v>0.86852589641434264</c:v>
                </c:pt>
                <c:pt idx="497">
                  <c:v>0.87007874015748032</c:v>
                </c:pt>
                <c:pt idx="498">
                  <c:v>0.87058823529411766</c:v>
                </c:pt>
                <c:pt idx="499">
                  <c:v>0.87109375</c:v>
                </c:pt>
                <c:pt idx="500">
                  <c:v>0.87109375</c:v>
                </c:pt>
                <c:pt idx="501">
                  <c:v>0.87109375</c:v>
                </c:pt>
                <c:pt idx="502">
                  <c:v>0.87109375</c:v>
                </c:pt>
                <c:pt idx="503">
                  <c:v>0.87109375</c:v>
                </c:pt>
                <c:pt idx="504">
                  <c:v>0.87356321839080464</c:v>
                </c:pt>
                <c:pt idx="505">
                  <c:v>0.87867647058823528</c:v>
                </c:pt>
                <c:pt idx="506">
                  <c:v>0.88214285714285712</c:v>
                </c:pt>
                <c:pt idx="507">
                  <c:v>0.88129496402877694</c:v>
                </c:pt>
                <c:pt idx="508">
                  <c:v>0.88297872340425532</c:v>
                </c:pt>
                <c:pt idx="509">
                  <c:v>0.88297872340425532</c:v>
                </c:pt>
                <c:pt idx="510">
                  <c:v>0.88421052631578945</c:v>
                </c:pt>
                <c:pt idx="511">
                  <c:v>0.88501742160278751</c:v>
                </c:pt>
                <c:pt idx="512">
                  <c:v>0.88339222614840984</c:v>
                </c:pt>
                <c:pt idx="513">
                  <c:v>0.88086642599277976</c:v>
                </c:pt>
                <c:pt idx="514">
                  <c:v>0.87956204379562042</c:v>
                </c:pt>
                <c:pt idx="515">
                  <c:v>0.87404580152671751</c:v>
                </c:pt>
                <c:pt idx="516">
                  <c:v>0.87258687258687262</c:v>
                </c:pt>
                <c:pt idx="517">
                  <c:v>0.87058823529411766</c:v>
                </c:pt>
                <c:pt idx="518">
                  <c:v>0.87058823529411766</c:v>
                </c:pt>
                <c:pt idx="519">
                  <c:v>0.87058823529411766</c:v>
                </c:pt>
                <c:pt idx="520">
                  <c:v>0.87258687258687262</c:v>
                </c:pt>
                <c:pt idx="521">
                  <c:v>0.875</c:v>
                </c:pt>
                <c:pt idx="522">
                  <c:v>0.8764044943820225</c:v>
                </c:pt>
                <c:pt idx="523">
                  <c:v>0.87593984962406013</c:v>
                </c:pt>
                <c:pt idx="524">
                  <c:v>0.87732342007434938</c:v>
                </c:pt>
                <c:pt idx="525">
                  <c:v>0.87732342007434949</c:v>
                </c:pt>
                <c:pt idx="526">
                  <c:v>0.87686567164179108</c:v>
                </c:pt>
                <c:pt idx="527">
                  <c:v>0.87732342007434949</c:v>
                </c:pt>
                <c:pt idx="528">
                  <c:v>0.87777777777777777</c:v>
                </c:pt>
                <c:pt idx="529">
                  <c:v>0.88</c:v>
                </c:pt>
                <c:pt idx="530">
                  <c:v>0.88214285714285712</c:v>
                </c:pt>
                <c:pt idx="531">
                  <c:v>0.88501742160278751</c:v>
                </c:pt>
                <c:pt idx="532">
                  <c:v>0.88421052631578945</c:v>
                </c:pt>
                <c:pt idx="533">
                  <c:v>0.88339222614840995</c:v>
                </c:pt>
                <c:pt idx="534">
                  <c:v>0.88380281690140849</c:v>
                </c:pt>
                <c:pt idx="535">
                  <c:v>0.88421052631578945</c:v>
                </c:pt>
                <c:pt idx="536">
                  <c:v>0.88421052631578945</c:v>
                </c:pt>
                <c:pt idx="537">
                  <c:v>0.88129496402877694</c:v>
                </c:pt>
                <c:pt idx="538">
                  <c:v>0.8764044943820225</c:v>
                </c:pt>
                <c:pt idx="539">
                  <c:v>0.86904761904761907</c:v>
                </c:pt>
                <c:pt idx="540">
                  <c:v>0.86419753086419759</c:v>
                </c:pt>
                <c:pt idx="541">
                  <c:v>0.86475409836065575</c:v>
                </c:pt>
                <c:pt idx="542">
                  <c:v>0.86475409836065575</c:v>
                </c:pt>
                <c:pt idx="543">
                  <c:v>0.86363636363636365</c:v>
                </c:pt>
                <c:pt idx="544">
                  <c:v>0.86307053941908718</c:v>
                </c:pt>
                <c:pt idx="545">
                  <c:v>0.86475409836065575</c:v>
                </c:pt>
                <c:pt idx="546">
                  <c:v>0.86852589641434264</c:v>
                </c:pt>
                <c:pt idx="547">
                  <c:v>0.86852589641434264</c:v>
                </c:pt>
                <c:pt idx="548">
                  <c:v>0.86799999999999999</c:v>
                </c:pt>
                <c:pt idx="549">
                  <c:v>0.86852589641434264</c:v>
                </c:pt>
                <c:pt idx="550">
                  <c:v>0.86956521739130432</c:v>
                </c:pt>
                <c:pt idx="551">
                  <c:v>0.86852589641434264</c:v>
                </c:pt>
                <c:pt idx="552">
                  <c:v>0.86746987951807231</c:v>
                </c:pt>
                <c:pt idx="553">
                  <c:v>0.87159533073929962</c:v>
                </c:pt>
                <c:pt idx="554">
                  <c:v>0.87356321839080464</c:v>
                </c:pt>
                <c:pt idx="555">
                  <c:v>0.875</c:v>
                </c:pt>
                <c:pt idx="556">
                  <c:v>0.87547169811320757</c:v>
                </c:pt>
                <c:pt idx="557">
                  <c:v>0.88214285714285712</c:v>
                </c:pt>
                <c:pt idx="558">
                  <c:v>0.88698630136986301</c:v>
                </c:pt>
                <c:pt idx="559">
                  <c:v>0.88888888888888884</c:v>
                </c:pt>
                <c:pt idx="560">
                  <c:v>0.89556962025316456</c:v>
                </c:pt>
                <c:pt idx="561">
                  <c:v>0.8910891089108911</c:v>
                </c:pt>
                <c:pt idx="562">
                  <c:v>0.88851351351351349</c:v>
                </c:pt>
                <c:pt idx="563">
                  <c:v>0.88172043010752688</c:v>
                </c:pt>
                <c:pt idx="564">
                  <c:v>0.87867647058823528</c:v>
                </c:pt>
                <c:pt idx="565">
                  <c:v>0.87307692307692308</c:v>
                </c:pt>
                <c:pt idx="566">
                  <c:v>0.86746987951807231</c:v>
                </c:pt>
                <c:pt idx="567">
                  <c:v>0.87159533073929962</c:v>
                </c:pt>
                <c:pt idx="568">
                  <c:v>0.87209302325581395</c:v>
                </c:pt>
                <c:pt idx="569">
                  <c:v>0.87307692307692308</c:v>
                </c:pt>
                <c:pt idx="570">
                  <c:v>0.87307692307692308</c:v>
                </c:pt>
                <c:pt idx="571">
                  <c:v>0.87593984962406013</c:v>
                </c:pt>
                <c:pt idx="572">
                  <c:v>0.88129496402877694</c:v>
                </c:pt>
                <c:pt idx="573">
                  <c:v>0.88380281690140849</c:v>
                </c:pt>
                <c:pt idx="574">
                  <c:v>0.88461538461538458</c:v>
                </c:pt>
                <c:pt idx="575">
                  <c:v>0.88620689655172413</c:v>
                </c:pt>
                <c:pt idx="576">
                  <c:v>0.88256227758007122</c:v>
                </c:pt>
                <c:pt idx="577">
                  <c:v>0.88129496402877694</c:v>
                </c:pt>
                <c:pt idx="578">
                  <c:v>0.88129496402877694</c:v>
                </c:pt>
                <c:pt idx="579">
                  <c:v>0.87956204379562042</c:v>
                </c:pt>
                <c:pt idx="580">
                  <c:v>0.88043478260869568</c:v>
                </c:pt>
                <c:pt idx="581">
                  <c:v>0.88043478260869568</c:v>
                </c:pt>
                <c:pt idx="582">
                  <c:v>0.88086642599277976</c:v>
                </c:pt>
                <c:pt idx="583">
                  <c:v>0.88043478260869568</c:v>
                </c:pt>
                <c:pt idx="584">
                  <c:v>0.87956204379562042</c:v>
                </c:pt>
                <c:pt idx="585">
                  <c:v>0.87777777777777777</c:v>
                </c:pt>
                <c:pt idx="586">
                  <c:v>0.87404580152671751</c:v>
                </c:pt>
                <c:pt idx="587">
                  <c:v>0.87109375</c:v>
                </c:pt>
                <c:pt idx="588">
                  <c:v>0.86852589641434264</c:v>
                </c:pt>
                <c:pt idx="589">
                  <c:v>0.86192468619246865</c:v>
                </c:pt>
                <c:pt idx="590">
                  <c:v>0.85652173913043472</c:v>
                </c:pt>
                <c:pt idx="591">
                  <c:v>0.8613445378151261</c:v>
                </c:pt>
                <c:pt idx="592">
                  <c:v>0.86075949367088611</c:v>
                </c:pt>
                <c:pt idx="593">
                  <c:v>0.86192468619246865</c:v>
                </c:pt>
                <c:pt idx="594">
                  <c:v>0.85398230088495575</c:v>
                </c:pt>
                <c:pt idx="595">
                  <c:v>0.85462555066079293</c:v>
                </c:pt>
                <c:pt idx="596">
                  <c:v>0.85589519650655022</c:v>
                </c:pt>
                <c:pt idx="597">
                  <c:v>0.85652173913043483</c:v>
                </c:pt>
                <c:pt idx="598">
                  <c:v>0.85775862068965525</c:v>
                </c:pt>
                <c:pt idx="599">
                  <c:v>0.860759493670886</c:v>
                </c:pt>
                <c:pt idx="600">
                  <c:v>0.860759493670886</c:v>
                </c:pt>
                <c:pt idx="601">
                  <c:v>0.86016949152542366</c:v>
                </c:pt>
                <c:pt idx="602">
                  <c:v>0.86419753086419759</c:v>
                </c:pt>
                <c:pt idx="603">
                  <c:v>0.8613445378151261</c:v>
                </c:pt>
                <c:pt idx="604">
                  <c:v>0.86250000000000004</c:v>
                </c:pt>
                <c:pt idx="605">
                  <c:v>0.86363636363636365</c:v>
                </c:pt>
                <c:pt idx="606">
                  <c:v>0.86307053941908718</c:v>
                </c:pt>
                <c:pt idx="607">
                  <c:v>0.86192468619246865</c:v>
                </c:pt>
                <c:pt idx="608">
                  <c:v>0.86307053941908718</c:v>
                </c:pt>
                <c:pt idx="609">
                  <c:v>0.86693548387096775</c:v>
                </c:pt>
                <c:pt idx="610">
                  <c:v>0.86016949152542366</c:v>
                </c:pt>
                <c:pt idx="611">
                  <c:v>0.85652173913043472</c:v>
                </c:pt>
                <c:pt idx="612">
                  <c:v>0.85398230088495575</c:v>
                </c:pt>
                <c:pt idx="613">
                  <c:v>0.84792626728110598</c:v>
                </c:pt>
                <c:pt idx="614">
                  <c:v>0.84579439252336452</c:v>
                </c:pt>
                <c:pt idx="615">
                  <c:v>0.84792626728110598</c:v>
                </c:pt>
                <c:pt idx="616">
                  <c:v>0.85398230088495575</c:v>
                </c:pt>
                <c:pt idx="617">
                  <c:v>0.85333333333333328</c:v>
                </c:pt>
                <c:pt idx="618">
                  <c:v>0.85652173913043472</c:v>
                </c:pt>
                <c:pt idx="619">
                  <c:v>0.860759493670886</c:v>
                </c:pt>
                <c:pt idx="620">
                  <c:v>0.8595744680851064</c:v>
                </c:pt>
                <c:pt idx="621">
                  <c:v>0.8613445378151261</c:v>
                </c:pt>
                <c:pt idx="622">
                  <c:v>0.86852589641434264</c:v>
                </c:pt>
                <c:pt idx="623">
                  <c:v>0.86585365853658536</c:v>
                </c:pt>
                <c:pt idx="624">
                  <c:v>0.86363636363636365</c:v>
                </c:pt>
                <c:pt idx="625">
                  <c:v>0.86585365853658536</c:v>
                </c:pt>
                <c:pt idx="626">
                  <c:v>0.8663967611336032</c:v>
                </c:pt>
                <c:pt idx="627">
                  <c:v>0.86852589641434264</c:v>
                </c:pt>
                <c:pt idx="628">
                  <c:v>0.87007874015748032</c:v>
                </c:pt>
                <c:pt idx="629">
                  <c:v>0.87547169811320757</c:v>
                </c:pt>
                <c:pt idx="630">
                  <c:v>0.87007874015748032</c:v>
                </c:pt>
                <c:pt idx="631">
                  <c:v>0.86904761904761907</c:v>
                </c:pt>
                <c:pt idx="632">
                  <c:v>0.87007874015748032</c:v>
                </c:pt>
                <c:pt idx="633">
                  <c:v>0.87307692307692308</c:v>
                </c:pt>
                <c:pt idx="634">
                  <c:v>0.86852589641434264</c:v>
                </c:pt>
                <c:pt idx="635">
                  <c:v>0.86852589641434264</c:v>
                </c:pt>
                <c:pt idx="636">
                  <c:v>0.86693548387096775</c:v>
                </c:pt>
                <c:pt idx="637">
                  <c:v>0.86746987951807231</c:v>
                </c:pt>
                <c:pt idx="638">
                  <c:v>0.86419753086419759</c:v>
                </c:pt>
                <c:pt idx="639">
                  <c:v>0.8663967611336032</c:v>
                </c:pt>
                <c:pt idx="640">
                  <c:v>0.86852589641434264</c:v>
                </c:pt>
                <c:pt idx="641">
                  <c:v>0.87007874015748032</c:v>
                </c:pt>
                <c:pt idx="642">
                  <c:v>0.87058823529411766</c:v>
                </c:pt>
                <c:pt idx="643">
                  <c:v>0.87109375</c:v>
                </c:pt>
                <c:pt idx="644">
                  <c:v>0.87109375</c:v>
                </c:pt>
                <c:pt idx="645">
                  <c:v>0.87307692307692308</c:v>
                </c:pt>
                <c:pt idx="646">
                  <c:v>0.87258687258687262</c:v>
                </c:pt>
                <c:pt idx="647">
                  <c:v>0.87547169811320757</c:v>
                </c:pt>
                <c:pt idx="648">
                  <c:v>0.87593984962406013</c:v>
                </c:pt>
                <c:pt idx="649">
                  <c:v>0.875</c:v>
                </c:pt>
                <c:pt idx="650">
                  <c:v>0.87686567164179108</c:v>
                </c:pt>
                <c:pt idx="651">
                  <c:v>0.87867647058823528</c:v>
                </c:pt>
                <c:pt idx="652">
                  <c:v>0.87912087912087911</c:v>
                </c:pt>
                <c:pt idx="653">
                  <c:v>0.88086642599277976</c:v>
                </c:pt>
                <c:pt idx="654">
                  <c:v>0.88214285714285712</c:v>
                </c:pt>
                <c:pt idx="655">
                  <c:v>0.88380281690140849</c:v>
                </c:pt>
                <c:pt idx="656">
                  <c:v>0.88581314878892736</c:v>
                </c:pt>
                <c:pt idx="657">
                  <c:v>0.88926174496644295</c:v>
                </c:pt>
                <c:pt idx="658">
                  <c:v>0.88256227758007122</c:v>
                </c:pt>
                <c:pt idx="659">
                  <c:v>0.87956204379562042</c:v>
                </c:pt>
                <c:pt idx="660">
                  <c:v>0.87956204379562042</c:v>
                </c:pt>
                <c:pt idx="661">
                  <c:v>0.87547169811320757</c:v>
                </c:pt>
                <c:pt idx="662">
                  <c:v>0.86904761904761907</c:v>
                </c:pt>
                <c:pt idx="663">
                  <c:v>0.86956521739130432</c:v>
                </c:pt>
                <c:pt idx="664">
                  <c:v>0.87356321839080464</c:v>
                </c:pt>
                <c:pt idx="665">
                  <c:v>0.87956204379562042</c:v>
                </c:pt>
                <c:pt idx="666">
                  <c:v>0.88129496402877694</c:v>
                </c:pt>
                <c:pt idx="667">
                  <c:v>0.88620689655172413</c:v>
                </c:pt>
                <c:pt idx="668">
                  <c:v>0.88421052631578945</c:v>
                </c:pt>
                <c:pt idx="669">
                  <c:v>0.88851351351351349</c:v>
                </c:pt>
                <c:pt idx="670">
                  <c:v>0.88659793814432986</c:v>
                </c:pt>
                <c:pt idx="671">
                  <c:v>0.88541666666666674</c:v>
                </c:pt>
                <c:pt idx="672">
                  <c:v>0.88541666666666663</c:v>
                </c:pt>
                <c:pt idx="673">
                  <c:v>0.88581314878892736</c:v>
                </c:pt>
                <c:pt idx="674">
                  <c:v>0.88581314878892736</c:v>
                </c:pt>
                <c:pt idx="675">
                  <c:v>0.88620689655172413</c:v>
                </c:pt>
                <c:pt idx="676">
                  <c:v>0.88813559322033897</c:v>
                </c:pt>
                <c:pt idx="677">
                  <c:v>0.88737201365187712</c:v>
                </c:pt>
                <c:pt idx="678">
                  <c:v>0.88926174496644295</c:v>
                </c:pt>
                <c:pt idx="679">
                  <c:v>0.89036544850498334</c:v>
                </c:pt>
                <c:pt idx="680">
                  <c:v>0.89072847682119205</c:v>
                </c:pt>
                <c:pt idx="681">
                  <c:v>0.88888888888888884</c:v>
                </c:pt>
                <c:pt idx="682">
                  <c:v>0.88581314878892736</c:v>
                </c:pt>
                <c:pt idx="683">
                  <c:v>0.88461538461538458</c:v>
                </c:pt>
                <c:pt idx="684">
                  <c:v>0.88339222614840984</c:v>
                </c:pt>
                <c:pt idx="685">
                  <c:v>0.88129496402877694</c:v>
                </c:pt>
                <c:pt idx="686">
                  <c:v>0.87956204379562042</c:v>
                </c:pt>
                <c:pt idx="687">
                  <c:v>0.87777777777777777</c:v>
                </c:pt>
                <c:pt idx="688">
                  <c:v>0.87777777777777777</c:v>
                </c:pt>
                <c:pt idx="689">
                  <c:v>0.88129496402877694</c:v>
                </c:pt>
                <c:pt idx="690">
                  <c:v>0.88339222614840984</c:v>
                </c:pt>
                <c:pt idx="691">
                  <c:v>0.88541666666666663</c:v>
                </c:pt>
                <c:pt idx="692">
                  <c:v>0.88620689655172413</c:v>
                </c:pt>
                <c:pt idx="693">
                  <c:v>0.88659793814432986</c:v>
                </c:pt>
                <c:pt idx="694">
                  <c:v>0.89</c:v>
                </c:pt>
                <c:pt idx="695">
                  <c:v>0.88888888888888884</c:v>
                </c:pt>
                <c:pt idx="696">
                  <c:v>0.89215686274509809</c:v>
                </c:pt>
                <c:pt idx="697">
                  <c:v>0.8935483870967742</c:v>
                </c:pt>
                <c:pt idx="698">
                  <c:v>0.89320388349514568</c:v>
                </c:pt>
                <c:pt idx="699">
                  <c:v>0.89250814332247552</c:v>
                </c:pt>
                <c:pt idx="700">
                  <c:v>0.89320388349514568</c:v>
                </c:pt>
                <c:pt idx="701">
                  <c:v>0.8918032786885246</c:v>
                </c:pt>
                <c:pt idx="702">
                  <c:v>0.8918032786885246</c:v>
                </c:pt>
                <c:pt idx="703">
                  <c:v>0.89144736842105265</c:v>
                </c:pt>
                <c:pt idx="704">
                  <c:v>0.89072847682119205</c:v>
                </c:pt>
                <c:pt idx="705">
                  <c:v>0.88926174496644295</c:v>
                </c:pt>
                <c:pt idx="706">
                  <c:v>0.88737201365187712</c:v>
                </c:pt>
                <c:pt idx="707">
                  <c:v>0.88581314878892736</c:v>
                </c:pt>
                <c:pt idx="708">
                  <c:v>0.88461538461538458</c:v>
                </c:pt>
                <c:pt idx="709">
                  <c:v>0.88339222614840984</c:v>
                </c:pt>
                <c:pt idx="710">
                  <c:v>0.88339222614840984</c:v>
                </c:pt>
                <c:pt idx="711">
                  <c:v>0.88256227758007122</c:v>
                </c:pt>
                <c:pt idx="712">
                  <c:v>0.88214285714285712</c:v>
                </c:pt>
                <c:pt idx="713">
                  <c:v>0.88339222614840984</c:v>
                </c:pt>
                <c:pt idx="714">
                  <c:v>0.88421052631578945</c:v>
                </c:pt>
                <c:pt idx="715">
                  <c:v>0.88541666666666663</c:v>
                </c:pt>
                <c:pt idx="716">
                  <c:v>0.88775510204081631</c:v>
                </c:pt>
                <c:pt idx="717">
                  <c:v>0.89036544850498334</c:v>
                </c:pt>
                <c:pt idx="718">
                  <c:v>0.89490445859872614</c:v>
                </c:pt>
                <c:pt idx="719">
                  <c:v>0.8910891089108911</c:v>
                </c:pt>
                <c:pt idx="720">
                  <c:v>0.89036544850498345</c:v>
                </c:pt>
                <c:pt idx="721">
                  <c:v>0.8918032786885246</c:v>
                </c:pt>
                <c:pt idx="722">
                  <c:v>0.89320388349514568</c:v>
                </c:pt>
                <c:pt idx="723">
                  <c:v>0.89523809523809528</c:v>
                </c:pt>
                <c:pt idx="724">
                  <c:v>0.89589905362776023</c:v>
                </c:pt>
                <c:pt idx="725">
                  <c:v>0.89556962025316456</c:v>
                </c:pt>
                <c:pt idx="726">
                  <c:v>0.89589905362776023</c:v>
                </c:pt>
                <c:pt idx="727">
                  <c:v>0.89589905362776023</c:v>
                </c:pt>
                <c:pt idx="728">
                  <c:v>0.89687499999999998</c:v>
                </c:pt>
                <c:pt idx="729">
                  <c:v>0.89589905362776023</c:v>
                </c:pt>
                <c:pt idx="730">
                  <c:v>0.89456869009584661</c:v>
                </c:pt>
                <c:pt idx="731">
                  <c:v>0.89389067524115751</c:v>
                </c:pt>
                <c:pt idx="732">
                  <c:v>0.89320388349514568</c:v>
                </c:pt>
                <c:pt idx="733">
                  <c:v>0.89250814332247552</c:v>
                </c:pt>
                <c:pt idx="734">
                  <c:v>0.89285714285714279</c:v>
                </c:pt>
                <c:pt idx="735">
                  <c:v>0.89320388349514568</c:v>
                </c:pt>
                <c:pt idx="736">
                  <c:v>0.8935483870967742</c:v>
                </c:pt>
                <c:pt idx="737">
                  <c:v>0.89389067524115751</c:v>
                </c:pt>
                <c:pt idx="738">
                  <c:v>0.8928571428571429</c:v>
                </c:pt>
                <c:pt idx="739">
                  <c:v>0.8918032786885246</c:v>
                </c:pt>
                <c:pt idx="740">
                  <c:v>0.8910891089108911</c:v>
                </c:pt>
                <c:pt idx="741">
                  <c:v>0.88737201365187712</c:v>
                </c:pt>
                <c:pt idx="742">
                  <c:v>0.88421052631578945</c:v>
                </c:pt>
                <c:pt idx="743">
                  <c:v>0.88172043010752688</c:v>
                </c:pt>
                <c:pt idx="744">
                  <c:v>0.87956204379562042</c:v>
                </c:pt>
                <c:pt idx="745">
                  <c:v>0.88086642599277976</c:v>
                </c:pt>
                <c:pt idx="746">
                  <c:v>0.88214285714285712</c:v>
                </c:pt>
                <c:pt idx="747">
                  <c:v>0.88214285714285712</c:v>
                </c:pt>
                <c:pt idx="748">
                  <c:v>0.88214285714285712</c:v>
                </c:pt>
                <c:pt idx="749">
                  <c:v>0.88256227758007122</c:v>
                </c:pt>
                <c:pt idx="750">
                  <c:v>0.88086642599277976</c:v>
                </c:pt>
                <c:pt idx="751">
                  <c:v>0.88172043010752688</c:v>
                </c:pt>
                <c:pt idx="752">
                  <c:v>0.88380281690140849</c:v>
                </c:pt>
                <c:pt idx="753">
                  <c:v>0.88086642599277976</c:v>
                </c:pt>
                <c:pt idx="754">
                  <c:v>0.87777777777777777</c:v>
                </c:pt>
                <c:pt idx="755">
                  <c:v>0.86693548387096775</c:v>
                </c:pt>
                <c:pt idx="756">
                  <c:v>0.86530612244897964</c:v>
                </c:pt>
                <c:pt idx="757">
                  <c:v>0.86852589641434264</c:v>
                </c:pt>
                <c:pt idx="758">
                  <c:v>0.86904761904761907</c:v>
                </c:pt>
                <c:pt idx="759">
                  <c:v>0.87058823529411766</c:v>
                </c:pt>
                <c:pt idx="760">
                  <c:v>0.87109375</c:v>
                </c:pt>
                <c:pt idx="761">
                  <c:v>0.87159533073929962</c:v>
                </c:pt>
                <c:pt idx="762">
                  <c:v>0.87058823529411766</c:v>
                </c:pt>
                <c:pt idx="763">
                  <c:v>0.86904761904761907</c:v>
                </c:pt>
                <c:pt idx="764">
                  <c:v>0.87109375</c:v>
                </c:pt>
                <c:pt idx="765">
                  <c:v>0.86956521739130432</c:v>
                </c:pt>
                <c:pt idx="766">
                  <c:v>0.86852589641434264</c:v>
                </c:pt>
                <c:pt idx="767">
                  <c:v>0.86904761904761907</c:v>
                </c:pt>
                <c:pt idx="768">
                  <c:v>0.86956521739130432</c:v>
                </c:pt>
                <c:pt idx="769">
                  <c:v>0.86904761904761907</c:v>
                </c:pt>
                <c:pt idx="770">
                  <c:v>0.87209302325581395</c:v>
                </c:pt>
                <c:pt idx="771">
                  <c:v>0.87159533073929962</c:v>
                </c:pt>
                <c:pt idx="772">
                  <c:v>0.87209302325581395</c:v>
                </c:pt>
                <c:pt idx="773">
                  <c:v>0.87452471482889738</c:v>
                </c:pt>
                <c:pt idx="774">
                  <c:v>0.87404580152671763</c:v>
                </c:pt>
                <c:pt idx="775">
                  <c:v>0.87307692307692308</c:v>
                </c:pt>
                <c:pt idx="776">
                  <c:v>0.87452471482889738</c:v>
                </c:pt>
                <c:pt idx="777">
                  <c:v>0.87356321839080464</c:v>
                </c:pt>
                <c:pt idx="778">
                  <c:v>0.8663967611336032</c:v>
                </c:pt>
                <c:pt idx="779">
                  <c:v>0.8613445378151261</c:v>
                </c:pt>
                <c:pt idx="780">
                  <c:v>0.85526315789473684</c:v>
                </c:pt>
                <c:pt idx="781">
                  <c:v>0.84931506849315075</c:v>
                </c:pt>
                <c:pt idx="782">
                  <c:v>0.84579439252336452</c:v>
                </c:pt>
                <c:pt idx="783">
                  <c:v>0.85067873303167418</c:v>
                </c:pt>
                <c:pt idx="784">
                  <c:v>0.85135135135135132</c:v>
                </c:pt>
                <c:pt idx="785">
                  <c:v>0.8595744680851064</c:v>
                </c:pt>
                <c:pt idx="786">
                  <c:v>0.8613445378151261</c:v>
                </c:pt>
                <c:pt idx="787">
                  <c:v>0.86307053941908718</c:v>
                </c:pt>
                <c:pt idx="788">
                  <c:v>0.86475409836065575</c:v>
                </c:pt>
                <c:pt idx="789">
                  <c:v>0.86904761904761907</c:v>
                </c:pt>
                <c:pt idx="790">
                  <c:v>0.86799999999999999</c:v>
                </c:pt>
                <c:pt idx="791">
                  <c:v>0.87258687258687262</c:v>
                </c:pt>
                <c:pt idx="792">
                  <c:v>0.87452471482889738</c:v>
                </c:pt>
                <c:pt idx="793">
                  <c:v>0.87159533073929962</c:v>
                </c:pt>
                <c:pt idx="794">
                  <c:v>0.87452471482889726</c:v>
                </c:pt>
                <c:pt idx="795">
                  <c:v>0.87404580152671751</c:v>
                </c:pt>
                <c:pt idx="796">
                  <c:v>0.87452471482889738</c:v>
                </c:pt>
                <c:pt idx="797">
                  <c:v>0.87777777777777777</c:v>
                </c:pt>
                <c:pt idx="798">
                  <c:v>0.87777777777777777</c:v>
                </c:pt>
                <c:pt idx="799">
                  <c:v>0.88043478260869568</c:v>
                </c:pt>
                <c:pt idx="800">
                  <c:v>0.87912087912087911</c:v>
                </c:pt>
                <c:pt idx="801">
                  <c:v>0.87258687258687262</c:v>
                </c:pt>
                <c:pt idx="802">
                  <c:v>0.86585365853658536</c:v>
                </c:pt>
                <c:pt idx="803">
                  <c:v>0.85836909871244638</c:v>
                </c:pt>
                <c:pt idx="804">
                  <c:v>0.85067873303167418</c:v>
                </c:pt>
                <c:pt idx="805">
                  <c:v>0.84651162790697676</c:v>
                </c:pt>
                <c:pt idx="806">
                  <c:v>0.84134615384615385</c:v>
                </c:pt>
                <c:pt idx="807">
                  <c:v>0.84792626728110598</c:v>
                </c:pt>
                <c:pt idx="808">
                  <c:v>0.85067873303167418</c:v>
                </c:pt>
                <c:pt idx="809">
                  <c:v>0.85526315789473684</c:v>
                </c:pt>
                <c:pt idx="810">
                  <c:v>0.86250000000000004</c:v>
                </c:pt>
                <c:pt idx="811">
                  <c:v>0.86475409836065575</c:v>
                </c:pt>
                <c:pt idx="812">
                  <c:v>0.86419753086419759</c:v>
                </c:pt>
                <c:pt idx="813">
                  <c:v>0.86307053941908718</c:v>
                </c:pt>
                <c:pt idx="814">
                  <c:v>0.86585365853658536</c:v>
                </c:pt>
                <c:pt idx="815">
                  <c:v>0.86904761904761907</c:v>
                </c:pt>
                <c:pt idx="816">
                  <c:v>0.86852589641434264</c:v>
                </c:pt>
                <c:pt idx="817">
                  <c:v>0.86799999999999999</c:v>
                </c:pt>
                <c:pt idx="818">
                  <c:v>0.86852589641434264</c:v>
                </c:pt>
                <c:pt idx="819">
                  <c:v>0.86956521739130432</c:v>
                </c:pt>
                <c:pt idx="820">
                  <c:v>0.8764044943820225</c:v>
                </c:pt>
                <c:pt idx="821">
                  <c:v>0.87452471482889726</c:v>
                </c:pt>
                <c:pt idx="822">
                  <c:v>0.87159533073929962</c:v>
                </c:pt>
                <c:pt idx="823">
                  <c:v>0.86956521739130432</c:v>
                </c:pt>
                <c:pt idx="824">
                  <c:v>0.86904761904761907</c:v>
                </c:pt>
                <c:pt idx="825">
                  <c:v>0.87356321839080464</c:v>
                </c:pt>
                <c:pt idx="826">
                  <c:v>0.87356321839080464</c:v>
                </c:pt>
                <c:pt idx="827">
                  <c:v>0.87356321839080464</c:v>
                </c:pt>
                <c:pt idx="828">
                  <c:v>0.87007874015748032</c:v>
                </c:pt>
                <c:pt idx="829">
                  <c:v>0.86016949152542377</c:v>
                </c:pt>
                <c:pt idx="830">
                  <c:v>0.85398230088495575</c:v>
                </c:pt>
                <c:pt idx="831">
                  <c:v>0.85526315789473684</c:v>
                </c:pt>
                <c:pt idx="832">
                  <c:v>0.85714285714285721</c:v>
                </c:pt>
                <c:pt idx="833">
                  <c:v>0.86419753086419759</c:v>
                </c:pt>
                <c:pt idx="834">
                  <c:v>0.8663967611336032</c:v>
                </c:pt>
                <c:pt idx="835">
                  <c:v>0.86799999999999999</c:v>
                </c:pt>
                <c:pt idx="836">
                  <c:v>0.86904761904761907</c:v>
                </c:pt>
                <c:pt idx="837">
                  <c:v>0.87307692307692308</c:v>
                </c:pt>
                <c:pt idx="838">
                  <c:v>0.87777777777777777</c:v>
                </c:pt>
                <c:pt idx="839">
                  <c:v>0.87867647058823528</c:v>
                </c:pt>
                <c:pt idx="840">
                  <c:v>0.88</c:v>
                </c:pt>
                <c:pt idx="841">
                  <c:v>0.87912087912087911</c:v>
                </c:pt>
                <c:pt idx="842">
                  <c:v>0.8764044943820225</c:v>
                </c:pt>
                <c:pt idx="843">
                  <c:v>0.875</c:v>
                </c:pt>
                <c:pt idx="844">
                  <c:v>0.87452471482889726</c:v>
                </c:pt>
                <c:pt idx="845">
                  <c:v>0.87547169811320757</c:v>
                </c:pt>
                <c:pt idx="846">
                  <c:v>0.8764044943820225</c:v>
                </c:pt>
                <c:pt idx="847">
                  <c:v>0.8764044943820225</c:v>
                </c:pt>
                <c:pt idx="848">
                  <c:v>0.87732342007434949</c:v>
                </c:pt>
                <c:pt idx="849">
                  <c:v>0.87452471482889726</c:v>
                </c:pt>
                <c:pt idx="850">
                  <c:v>0.87007874015748032</c:v>
                </c:pt>
                <c:pt idx="851">
                  <c:v>0.86585365853658536</c:v>
                </c:pt>
                <c:pt idx="852">
                  <c:v>0.86363636363636365</c:v>
                </c:pt>
                <c:pt idx="853">
                  <c:v>0.86192468619246865</c:v>
                </c:pt>
                <c:pt idx="854">
                  <c:v>0.860759493670886</c:v>
                </c:pt>
                <c:pt idx="855">
                  <c:v>0.86192468619246865</c:v>
                </c:pt>
                <c:pt idx="856">
                  <c:v>0.86475409836065575</c:v>
                </c:pt>
                <c:pt idx="857">
                  <c:v>0.86852589641434264</c:v>
                </c:pt>
                <c:pt idx="858">
                  <c:v>0.87258687258687262</c:v>
                </c:pt>
                <c:pt idx="859">
                  <c:v>0.87404580152671751</c:v>
                </c:pt>
                <c:pt idx="860">
                  <c:v>0.8764044943820225</c:v>
                </c:pt>
                <c:pt idx="861">
                  <c:v>0.87732342007434949</c:v>
                </c:pt>
                <c:pt idx="862">
                  <c:v>0.8764044943820225</c:v>
                </c:pt>
                <c:pt idx="863">
                  <c:v>0.8764044943820225</c:v>
                </c:pt>
                <c:pt idx="864">
                  <c:v>0.8764044943820225</c:v>
                </c:pt>
                <c:pt idx="865">
                  <c:v>0.87404580152671763</c:v>
                </c:pt>
                <c:pt idx="866">
                  <c:v>0.87258687258687262</c:v>
                </c:pt>
                <c:pt idx="867">
                  <c:v>0.875</c:v>
                </c:pt>
                <c:pt idx="868">
                  <c:v>0.87686567164179108</c:v>
                </c:pt>
                <c:pt idx="869">
                  <c:v>0.87686567164179108</c:v>
                </c:pt>
                <c:pt idx="870">
                  <c:v>0.87686567164179108</c:v>
                </c:pt>
                <c:pt idx="871">
                  <c:v>0.87867647058823528</c:v>
                </c:pt>
                <c:pt idx="872">
                  <c:v>0.87956204379562042</c:v>
                </c:pt>
                <c:pt idx="873">
                  <c:v>0.87593984962406013</c:v>
                </c:pt>
                <c:pt idx="874">
                  <c:v>0.87547169811320757</c:v>
                </c:pt>
                <c:pt idx="875">
                  <c:v>0.87307692307692308</c:v>
                </c:pt>
                <c:pt idx="876">
                  <c:v>0.87109375</c:v>
                </c:pt>
                <c:pt idx="877">
                  <c:v>0.86852589641434264</c:v>
                </c:pt>
                <c:pt idx="878">
                  <c:v>0.8663967611336032</c:v>
                </c:pt>
                <c:pt idx="879">
                  <c:v>0.86852589641434264</c:v>
                </c:pt>
                <c:pt idx="880">
                  <c:v>0.87159533073929962</c:v>
                </c:pt>
                <c:pt idx="881">
                  <c:v>0.87547169811320757</c:v>
                </c:pt>
                <c:pt idx="882">
                  <c:v>0.87732342007434949</c:v>
                </c:pt>
                <c:pt idx="883">
                  <c:v>0.87867647058823528</c:v>
                </c:pt>
                <c:pt idx="884">
                  <c:v>0.87867647058823528</c:v>
                </c:pt>
                <c:pt idx="885">
                  <c:v>0.87956204379562042</c:v>
                </c:pt>
                <c:pt idx="886">
                  <c:v>0.88086642599277976</c:v>
                </c:pt>
                <c:pt idx="887">
                  <c:v>0.88086642599277976</c:v>
                </c:pt>
                <c:pt idx="888">
                  <c:v>0.88043478260869568</c:v>
                </c:pt>
                <c:pt idx="889">
                  <c:v>0.88214285714285712</c:v>
                </c:pt>
                <c:pt idx="890">
                  <c:v>0.88659793814432997</c:v>
                </c:pt>
                <c:pt idx="891">
                  <c:v>0.89072847682119205</c:v>
                </c:pt>
                <c:pt idx="892">
                  <c:v>0.89215686274509798</c:v>
                </c:pt>
                <c:pt idx="893">
                  <c:v>0.89215686274509809</c:v>
                </c:pt>
                <c:pt idx="894">
                  <c:v>0.89389067524115751</c:v>
                </c:pt>
                <c:pt idx="895">
                  <c:v>0.89456869009584661</c:v>
                </c:pt>
                <c:pt idx="896">
                  <c:v>0.89456869009584661</c:v>
                </c:pt>
                <c:pt idx="897">
                  <c:v>0.88737201365187712</c:v>
                </c:pt>
                <c:pt idx="898">
                  <c:v>0.87912087912087911</c:v>
                </c:pt>
                <c:pt idx="899">
                  <c:v>0.87109375</c:v>
                </c:pt>
                <c:pt idx="900">
                  <c:v>0.86585365853658536</c:v>
                </c:pt>
                <c:pt idx="901">
                  <c:v>0.860759493670886</c:v>
                </c:pt>
                <c:pt idx="902">
                  <c:v>0.85589519650655022</c:v>
                </c:pt>
                <c:pt idx="903">
                  <c:v>0.85589519650655022</c:v>
                </c:pt>
                <c:pt idx="904">
                  <c:v>0.8613445378151261</c:v>
                </c:pt>
                <c:pt idx="905">
                  <c:v>0.86904761904761907</c:v>
                </c:pt>
                <c:pt idx="906">
                  <c:v>0.87209302325581395</c:v>
                </c:pt>
                <c:pt idx="907">
                  <c:v>0.87356321839080464</c:v>
                </c:pt>
                <c:pt idx="908">
                  <c:v>0.87686567164179108</c:v>
                </c:pt>
                <c:pt idx="909">
                  <c:v>0.87452471482889738</c:v>
                </c:pt>
                <c:pt idx="910">
                  <c:v>0.87593984962406013</c:v>
                </c:pt>
                <c:pt idx="911">
                  <c:v>0.86852589641434264</c:v>
                </c:pt>
                <c:pt idx="912">
                  <c:v>0.86693548387096775</c:v>
                </c:pt>
                <c:pt idx="913">
                  <c:v>0.8663967611336032</c:v>
                </c:pt>
                <c:pt idx="914">
                  <c:v>0.86363636363636365</c:v>
                </c:pt>
                <c:pt idx="915">
                  <c:v>0.86363636363636365</c:v>
                </c:pt>
                <c:pt idx="916">
                  <c:v>0.86075949367088611</c:v>
                </c:pt>
                <c:pt idx="917">
                  <c:v>0.8595744680851064</c:v>
                </c:pt>
                <c:pt idx="918">
                  <c:v>0.86192468619246865</c:v>
                </c:pt>
                <c:pt idx="919">
                  <c:v>0.8595744680851064</c:v>
                </c:pt>
                <c:pt idx="920">
                  <c:v>0.86363636363636365</c:v>
                </c:pt>
                <c:pt idx="921">
                  <c:v>0.87058823529411766</c:v>
                </c:pt>
                <c:pt idx="922">
                  <c:v>0.86530612244897953</c:v>
                </c:pt>
                <c:pt idx="923">
                  <c:v>0.86363636363636365</c:v>
                </c:pt>
                <c:pt idx="924">
                  <c:v>0.86799999999999999</c:v>
                </c:pt>
                <c:pt idx="925">
                  <c:v>0.86904761904761907</c:v>
                </c:pt>
                <c:pt idx="926">
                  <c:v>0.86799999999999999</c:v>
                </c:pt>
                <c:pt idx="927">
                  <c:v>0.86693548387096775</c:v>
                </c:pt>
                <c:pt idx="928">
                  <c:v>0.87547169811320757</c:v>
                </c:pt>
                <c:pt idx="929">
                  <c:v>0.87452471482889726</c:v>
                </c:pt>
                <c:pt idx="930">
                  <c:v>0.87356321839080464</c:v>
                </c:pt>
                <c:pt idx="931">
                  <c:v>0.87593984962406013</c:v>
                </c:pt>
                <c:pt idx="932">
                  <c:v>0.87912087912087911</c:v>
                </c:pt>
                <c:pt idx="933">
                  <c:v>0.87452471482889726</c:v>
                </c:pt>
                <c:pt idx="934">
                  <c:v>0.87686567164179108</c:v>
                </c:pt>
                <c:pt idx="935">
                  <c:v>0.87593984962406013</c:v>
                </c:pt>
                <c:pt idx="936">
                  <c:v>0.875</c:v>
                </c:pt>
                <c:pt idx="937">
                  <c:v>0.8764044943820225</c:v>
                </c:pt>
                <c:pt idx="938">
                  <c:v>0.87912087912087911</c:v>
                </c:pt>
                <c:pt idx="939">
                  <c:v>0.87732342007434949</c:v>
                </c:pt>
                <c:pt idx="940">
                  <c:v>0.8764044943820225</c:v>
                </c:pt>
                <c:pt idx="941">
                  <c:v>0.87547169811320757</c:v>
                </c:pt>
                <c:pt idx="942">
                  <c:v>0.87547169811320757</c:v>
                </c:pt>
                <c:pt idx="943">
                  <c:v>0.87452471482889738</c:v>
                </c:pt>
                <c:pt idx="944">
                  <c:v>0.8764044943820225</c:v>
                </c:pt>
                <c:pt idx="945">
                  <c:v>0.87452471482889738</c:v>
                </c:pt>
                <c:pt idx="946">
                  <c:v>0.87007874015748032</c:v>
                </c:pt>
                <c:pt idx="947">
                  <c:v>0.86363636363636365</c:v>
                </c:pt>
                <c:pt idx="948">
                  <c:v>0.860759493670886</c:v>
                </c:pt>
                <c:pt idx="949">
                  <c:v>0.85589519650655022</c:v>
                </c:pt>
                <c:pt idx="950">
                  <c:v>0.85398230088495575</c:v>
                </c:pt>
                <c:pt idx="951">
                  <c:v>0.84931506849315075</c:v>
                </c:pt>
                <c:pt idx="952">
                  <c:v>0.84507042253521125</c:v>
                </c:pt>
                <c:pt idx="953">
                  <c:v>0.84507042253521125</c:v>
                </c:pt>
                <c:pt idx="954">
                  <c:v>0.84507042253521125</c:v>
                </c:pt>
                <c:pt idx="955">
                  <c:v>0.84433962264150941</c:v>
                </c:pt>
                <c:pt idx="956">
                  <c:v>0.84210526315789469</c:v>
                </c:pt>
                <c:pt idx="957">
                  <c:v>0.84285714285714286</c:v>
                </c:pt>
                <c:pt idx="958">
                  <c:v>0.84057971014492749</c:v>
                </c:pt>
                <c:pt idx="959">
                  <c:v>0.8421052631578948</c:v>
                </c:pt>
                <c:pt idx="960">
                  <c:v>0.84134615384615385</c:v>
                </c:pt>
                <c:pt idx="961">
                  <c:v>0.83823529411764708</c:v>
                </c:pt>
                <c:pt idx="962">
                  <c:v>0.84134615384615385</c:v>
                </c:pt>
                <c:pt idx="963">
                  <c:v>0.83902439024390252</c:v>
                </c:pt>
                <c:pt idx="964">
                  <c:v>0.84057971014492749</c:v>
                </c:pt>
                <c:pt idx="965">
                  <c:v>0.83823529411764708</c:v>
                </c:pt>
                <c:pt idx="966">
                  <c:v>0.84057971014492749</c:v>
                </c:pt>
                <c:pt idx="967">
                  <c:v>0.83980582524271852</c:v>
                </c:pt>
                <c:pt idx="968">
                  <c:v>0.84210526315789469</c:v>
                </c:pt>
                <c:pt idx="969">
                  <c:v>0.84134615384615385</c:v>
                </c:pt>
                <c:pt idx="970">
                  <c:v>0.83980582524271841</c:v>
                </c:pt>
                <c:pt idx="971">
                  <c:v>0.83902439024390241</c:v>
                </c:pt>
                <c:pt idx="972">
                  <c:v>0.83163265306122447</c:v>
                </c:pt>
                <c:pt idx="973">
                  <c:v>0.83076923076923082</c:v>
                </c:pt>
                <c:pt idx="974">
                  <c:v>0.83163265306122447</c:v>
                </c:pt>
                <c:pt idx="975">
                  <c:v>0.83333333333333337</c:v>
                </c:pt>
                <c:pt idx="976">
                  <c:v>0.83417085427135684</c:v>
                </c:pt>
                <c:pt idx="977">
                  <c:v>0.8366336633663366</c:v>
                </c:pt>
                <c:pt idx="978">
                  <c:v>0.8366336633663366</c:v>
                </c:pt>
                <c:pt idx="979">
                  <c:v>0.8366336633663366</c:v>
                </c:pt>
                <c:pt idx="980">
                  <c:v>0.83743842364532017</c:v>
                </c:pt>
                <c:pt idx="981">
                  <c:v>0.84360189573459721</c:v>
                </c:pt>
                <c:pt idx="982">
                  <c:v>0.83743842364532017</c:v>
                </c:pt>
                <c:pt idx="983">
                  <c:v>0.83980582524271852</c:v>
                </c:pt>
                <c:pt idx="984">
                  <c:v>0.84057971014492749</c:v>
                </c:pt>
                <c:pt idx="985">
                  <c:v>0.8421052631578948</c:v>
                </c:pt>
                <c:pt idx="986">
                  <c:v>0.84433962264150941</c:v>
                </c:pt>
                <c:pt idx="987">
                  <c:v>0.84651162790697676</c:v>
                </c:pt>
                <c:pt idx="988">
                  <c:v>0.84722222222222221</c:v>
                </c:pt>
                <c:pt idx="989">
                  <c:v>0.84862385321100919</c:v>
                </c:pt>
                <c:pt idx="990">
                  <c:v>0.85</c:v>
                </c:pt>
                <c:pt idx="991">
                  <c:v>0.85000000000000009</c:v>
                </c:pt>
                <c:pt idx="992">
                  <c:v>0.85</c:v>
                </c:pt>
                <c:pt idx="993">
                  <c:v>0.84931506849315075</c:v>
                </c:pt>
                <c:pt idx="994">
                  <c:v>0.84862385321100919</c:v>
                </c:pt>
                <c:pt idx="995">
                  <c:v>0.84862385321100919</c:v>
                </c:pt>
                <c:pt idx="996">
                  <c:v>0.84792626728110598</c:v>
                </c:pt>
                <c:pt idx="997">
                  <c:v>0.84792626728110598</c:v>
                </c:pt>
                <c:pt idx="998">
                  <c:v>0.84722222222222232</c:v>
                </c:pt>
                <c:pt idx="999">
                  <c:v>0.84722222222222221</c:v>
                </c:pt>
                <c:pt idx="1000">
                  <c:v>0.84651162790697676</c:v>
                </c:pt>
                <c:pt idx="1001">
                  <c:v>0.84931506849315075</c:v>
                </c:pt>
                <c:pt idx="1002">
                  <c:v>0.85067873303167429</c:v>
                </c:pt>
                <c:pt idx="1003">
                  <c:v>0.85201793721973096</c:v>
                </c:pt>
                <c:pt idx="1004">
                  <c:v>0.8526785714285714</c:v>
                </c:pt>
                <c:pt idx="1005">
                  <c:v>0.85201793721973096</c:v>
                </c:pt>
                <c:pt idx="1006">
                  <c:v>0.8526785714285714</c:v>
                </c:pt>
                <c:pt idx="1007">
                  <c:v>0.85398230088495575</c:v>
                </c:pt>
                <c:pt idx="1008">
                  <c:v>0.85526315789473684</c:v>
                </c:pt>
                <c:pt idx="1009">
                  <c:v>0.85652173913043472</c:v>
                </c:pt>
                <c:pt idx="1010">
                  <c:v>0.85652173913043472</c:v>
                </c:pt>
                <c:pt idx="1011">
                  <c:v>0.85714285714285721</c:v>
                </c:pt>
                <c:pt idx="1012">
                  <c:v>0.85714285714285721</c:v>
                </c:pt>
                <c:pt idx="1013">
                  <c:v>0.85836909871244638</c:v>
                </c:pt>
                <c:pt idx="1014">
                  <c:v>0.85775862068965514</c:v>
                </c:pt>
                <c:pt idx="1015">
                  <c:v>0.85836909871244638</c:v>
                </c:pt>
                <c:pt idx="1016">
                  <c:v>0.85714285714285721</c:v>
                </c:pt>
                <c:pt idx="1017">
                  <c:v>0.85714285714285721</c:v>
                </c:pt>
                <c:pt idx="1018">
                  <c:v>0.85589519650655022</c:v>
                </c:pt>
                <c:pt idx="1019">
                  <c:v>0.85201793721973096</c:v>
                </c:pt>
                <c:pt idx="1020">
                  <c:v>0.84433962264150941</c:v>
                </c:pt>
                <c:pt idx="1021">
                  <c:v>0.82989690721649489</c:v>
                </c:pt>
                <c:pt idx="1022">
                  <c:v>0.828125</c:v>
                </c:pt>
                <c:pt idx="1023">
                  <c:v>0.83248730964466999</c:v>
                </c:pt>
                <c:pt idx="1024">
                  <c:v>0.83582089552238803</c:v>
                </c:pt>
                <c:pt idx="1025">
                  <c:v>0.83582089552238803</c:v>
                </c:pt>
                <c:pt idx="1026">
                  <c:v>0.83902439024390241</c:v>
                </c:pt>
                <c:pt idx="1027">
                  <c:v>0.84057971014492749</c:v>
                </c:pt>
                <c:pt idx="1028">
                  <c:v>0.84507042253521125</c:v>
                </c:pt>
                <c:pt idx="1029">
                  <c:v>0.84931506849315075</c:v>
                </c:pt>
                <c:pt idx="1030">
                  <c:v>0.85462555066079293</c:v>
                </c:pt>
                <c:pt idx="1031">
                  <c:v>0.85652173913043483</c:v>
                </c:pt>
                <c:pt idx="1032">
                  <c:v>0.85775862068965514</c:v>
                </c:pt>
                <c:pt idx="1033">
                  <c:v>0.860759493670886</c:v>
                </c:pt>
                <c:pt idx="1034">
                  <c:v>0.8595744680851064</c:v>
                </c:pt>
                <c:pt idx="1035">
                  <c:v>0.86363636363636365</c:v>
                </c:pt>
                <c:pt idx="1036">
                  <c:v>0.86419753086419759</c:v>
                </c:pt>
                <c:pt idx="1037">
                  <c:v>0.86475409836065575</c:v>
                </c:pt>
                <c:pt idx="1038">
                  <c:v>0.86693548387096775</c:v>
                </c:pt>
                <c:pt idx="1039">
                  <c:v>0.86799999999999999</c:v>
                </c:pt>
                <c:pt idx="1040">
                  <c:v>0.86746987951807231</c:v>
                </c:pt>
                <c:pt idx="1041">
                  <c:v>0.8663967611336032</c:v>
                </c:pt>
                <c:pt idx="1042">
                  <c:v>0.86192468619246865</c:v>
                </c:pt>
                <c:pt idx="1043">
                  <c:v>0.85652173913043472</c:v>
                </c:pt>
                <c:pt idx="1044">
                  <c:v>0.8526785714285714</c:v>
                </c:pt>
                <c:pt idx="1045">
                  <c:v>0.84433962264150941</c:v>
                </c:pt>
                <c:pt idx="1046">
                  <c:v>0.84057971014492749</c:v>
                </c:pt>
                <c:pt idx="1047">
                  <c:v>0.84210526315789469</c:v>
                </c:pt>
                <c:pt idx="1048">
                  <c:v>0.83823529411764708</c:v>
                </c:pt>
                <c:pt idx="1049">
                  <c:v>0.84507042253521125</c:v>
                </c:pt>
                <c:pt idx="1050">
                  <c:v>0.84862385321100919</c:v>
                </c:pt>
                <c:pt idx="1051">
                  <c:v>0.85333333333333339</c:v>
                </c:pt>
                <c:pt idx="1052">
                  <c:v>0.85714285714285721</c:v>
                </c:pt>
                <c:pt idx="1053">
                  <c:v>0.8595744680851064</c:v>
                </c:pt>
                <c:pt idx="1054">
                  <c:v>0.86075949367088611</c:v>
                </c:pt>
                <c:pt idx="1055">
                  <c:v>0.86016949152542377</c:v>
                </c:pt>
                <c:pt idx="1056">
                  <c:v>0.86016949152542366</c:v>
                </c:pt>
                <c:pt idx="1057">
                  <c:v>0.8613445378151261</c:v>
                </c:pt>
                <c:pt idx="1058">
                  <c:v>0.86363636363636365</c:v>
                </c:pt>
                <c:pt idx="1059">
                  <c:v>0.86530612244897953</c:v>
                </c:pt>
                <c:pt idx="1060">
                  <c:v>0.86419753086419759</c:v>
                </c:pt>
                <c:pt idx="1061">
                  <c:v>0.86746987951807231</c:v>
                </c:pt>
                <c:pt idx="1062">
                  <c:v>0.86956521739130432</c:v>
                </c:pt>
                <c:pt idx="1063">
                  <c:v>0.86746987951807231</c:v>
                </c:pt>
                <c:pt idx="1064">
                  <c:v>0.8663967611336032</c:v>
                </c:pt>
                <c:pt idx="1065">
                  <c:v>0.86250000000000004</c:v>
                </c:pt>
                <c:pt idx="1066">
                  <c:v>0.8595744680851064</c:v>
                </c:pt>
                <c:pt idx="1067">
                  <c:v>0.85652173913043472</c:v>
                </c:pt>
                <c:pt idx="1068">
                  <c:v>0.84931506849315075</c:v>
                </c:pt>
                <c:pt idx="1069">
                  <c:v>0.84433962264150941</c:v>
                </c:pt>
                <c:pt idx="1070">
                  <c:v>0.83902439024390241</c:v>
                </c:pt>
                <c:pt idx="1071">
                  <c:v>0.83333333333333337</c:v>
                </c:pt>
                <c:pt idx="1072">
                  <c:v>0.8324873096446701</c:v>
                </c:pt>
                <c:pt idx="1073">
                  <c:v>0.8324873096446701</c:v>
                </c:pt>
                <c:pt idx="1074">
                  <c:v>0.84057971014492749</c:v>
                </c:pt>
                <c:pt idx="1075">
                  <c:v>0.84057971014492749</c:v>
                </c:pt>
                <c:pt idx="1076">
                  <c:v>0.83980582524271852</c:v>
                </c:pt>
                <c:pt idx="1077">
                  <c:v>0.83980582524271852</c:v>
                </c:pt>
                <c:pt idx="1078">
                  <c:v>0.84134615384615385</c:v>
                </c:pt>
                <c:pt idx="1079">
                  <c:v>0.84134615384615385</c:v>
                </c:pt>
                <c:pt idx="1080">
                  <c:v>0.84722222222222221</c:v>
                </c:pt>
                <c:pt idx="1081">
                  <c:v>0.84792626728110598</c:v>
                </c:pt>
                <c:pt idx="1082">
                  <c:v>0.85135135135135132</c:v>
                </c:pt>
                <c:pt idx="1083">
                  <c:v>0.85135135135135132</c:v>
                </c:pt>
                <c:pt idx="1084">
                  <c:v>0.85</c:v>
                </c:pt>
                <c:pt idx="1085">
                  <c:v>0.84792626728110598</c:v>
                </c:pt>
                <c:pt idx="1086">
                  <c:v>0.84792626728110598</c:v>
                </c:pt>
                <c:pt idx="1087">
                  <c:v>0.84651162790697676</c:v>
                </c:pt>
                <c:pt idx="1088">
                  <c:v>0.84579439252336452</c:v>
                </c:pt>
                <c:pt idx="1089">
                  <c:v>0.84433962264150941</c:v>
                </c:pt>
                <c:pt idx="1090">
                  <c:v>0.84285714285714286</c:v>
                </c:pt>
                <c:pt idx="1091">
                  <c:v>0.83823529411764708</c:v>
                </c:pt>
                <c:pt idx="1092">
                  <c:v>0.83333333333333337</c:v>
                </c:pt>
                <c:pt idx="1093">
                  <c:v>0.81564245810055869</c:v>
                </c:pt>
                <c:pt idx="1094">
                  <c:v>0.8035714285714286</c:v>
                </c:pt>
                <c:pt idx="1095">
                  <c:v>0</c:v>
                </c:pt>
                <c:pt idx="1096">
                  <c:v>0.80588235294117649</c:v>
                </c:pt>
                <c:pt idx="1097">
                  <c:v>0.81767955801104975</c:v>
                </c:pt>
                <c:pt idx="1098">
                  <c:v>0.82722513089005245</c:v>
                </c:pt>
                <c:pt idx="1099">
                  <c:v>0.83163265306122458</c:v>
                </c:pt>
                <c:pt idx="1100">
                  <c:v>0.83499999999999996</c:v>
                </c:pt>
                <c:pt idx="1101">
                  <c:v>0.83902439024390241</c:v>
                </c:pt>
                <c:pt idx="1102">
                  <c:v>0.84285714285714286</c:v>
                </c:pt>
                <c:pt idx="1103">
                  <c:v>0.84722222222222221</c:v>
                </c:pt>
                <c:pt idx="1104">
                  <c:v>0.84862385321100919</c:v>
                </c:pt>
                <c:pt idx="1105">
                  <c:v>0.84931506849315075</c:v>
                </c:pt>
                <c:pt idx="1106">
                  <c:v>0.85462555066079293</c:v>
                </c:pt>
                <c:pt idx="1107">
                  <c:v>0.85775862068965514</c:v>
                </c:pt>
                <c:pt idx="1108">
                  <c:v>0.8595744680851064</c:v>
                </c:pt>
                <c:pt idx="1109">
                  <c:v>0.86016949152542377</c:v>
                </c:pt>
                <c:pt idx="1110">
                  <c:v>0.8613445378151261</c:v>
                </c:pt>
                <c:pt idx="1111">
                  <c:v>0.86250000000000004</c:v>
                </c:pt>
                <c:pt idx="1112">
                  <c:v>0.8595744680851064</c:v>
                </c:pt>
                <c:pt idx="1113">
                  <c:v>0.85333333333333328</c:v>
                </c:pt>
                <c:pt idx="1114">
                  <c:v>0.84722222222222221</c:v>
                </c:pt>
                <c:pt idx="1115">
                  <c:v>0.83663366336633671</c:v>
                </c:pt>
                <c:pt idx="1116">
                  <c:v>0</c:v>
                </c:pt>
                <c:pt idx="1117">
                  <c:v>0.81967213114754101</c:v>
                </c:pt>
                <c:pt idx="1118">
                  <c:v>0.82065217391304346</c:v>
                </c:pt>
                <c:pt idx="1119">
                  <c:v>0</c:v>
                </c:pt>
                <c:pt idx="1120">
                  <c:v>0.82631578947368423</c:v>
                </c:pt>
                <c:pt idx="1121">
                  <c:v>0.84057971014492749</c:v>
                </c:pt>
                <c:pt idx="1122">
                  <c:v>0.84931506849315075</c:v>
                </c:pt>
                <c:pt idx="1123">
                  <c:v>0.85526315789473684</c:v>
                </c:pt>
                <c:pt idx="1124">
                  <c:v>0.860759493670886</c:v>
                </c:pt>
                <c:pt idx="1125">
                  <c:v>0.86363636363636365</c:v>
                </c:pt>
                <c:pt idx="1126">
                  <c:v>0.8663967611336032</c:v>
                </c:pt>
                <c:pt idx="1127">
                  <c:v>0.86746987951807231</c:v>
                </c:pt>
                <c:pt idx="1128">
                  <c:v>0.86693548387096775</c:v>
                </c:pt>
                <c:pt idx="1129">
                  <c:v>0.86956521739130432</c:v>
                </c:pt>
                <c:pt idx="1130">
                  <c:v>0.87007874015748032</c:v>
                </c:pt>
                <c:pt idx="1131">
                  <c:v>0.87058823529411766</c:v>
                </c:pt>
                <c:pt idx="1132">
                  <c:v>0.86852589641434264</c:v>
                </c:pt>
                <c:pt idx="1133">
                  <c:v>0.87058823529411766</c:v>
                </c:pt>
                <c:pt idx="1134">
                  <c:v>0.86956521739130432</c:v>
                </c:pt>
                <c:pt idx="1135">
                  <c:v>0.86530612244897953</c:v>
                </c:pt>
                <c:pt idx="1136">
                  <c:v>0.86419753086419759</c:v>
                </c:pt>
                <c:pt idx="1137">
                  <c:v>0.86363636363636365</c:v>
                </c:pt>
                <c:pt idx="1138">
                  <c:v>0.8613445378151261</c:v>
                </c:pt>
                <c:pt idx="1139">
                  <c:v>0.85589519650655022</c:v>
                </c:pt>
                <c:pt idx="1140">
                  <c:v>0</c:v>
                </c:pt>
                <c:pt idx="1141">
                  <c:v>0.84651162790697676</c:v>
                </c:pt>
                <c:pt idx="1142">
                  <c:v>0.84057971014492749</c:v>
                </c:pt>
                <c:pt idx="1143">
                  <c:v>0.84285714285714286</c:v>
                </c:pt>
                <c:pt idx="1144">
                  <c:v>0.84722222222222221</c:v>
                </c:pt>
                <c:pt idx="1145">
                  <c:v>0.85067873303167429</c:v>
                </c:pt>
                <c:pt idx="1146">
                  <c:v>0.85333333333333328</c:v>
                </c:pt>
                <c:pt idx="1147">
                  <c:v>0.85589519650655022</c:v>
                </c:pt>
                <c:pt idx="1148">
                  <c:v>0.86016949152542377</c:v>
                </c:pt>
                <c:pt idx="1149">
                  <c:v>0.860759493670886</c:v>
                </c:pt>
                <c:pt idx="1150">
                  <c:v>0.86250000000000004</c:v>
                </c:pt>
                <c:pt idx="1151">
                  <c:v>0.86363636363636365</c:v>
                </c:pt>
                <c:pt idx="1152">
                  <c:v>0.86363636363636365</c:v>
                </c:pt>
                <c:pt idx="1153">
                  <c:v>0.86419753086419759</c:v>
                </c:pt>
                <c:pt idx="1154">
                  <c:v>0.86475409836065575</c:v>
                </c:pt>
                <c:pt idx="1155">
                  <c:v>0.86585365853658536</c:v>
                </c:pt>
                <c:pt idx="1156">
                  <c:v>0.8663967611336032</c:v>
                </c:pt>
                <c:pt idx="1157">
                  <c:v>0.86693548387096775</c:v>
                </c:pt>
                <c:pt idx="1158">
                  <c:v>0.8663967611336032</c:v>
                </c:pt>
                <c:pt idx="1159">
                  <c:v>0.8663967611336032</c:v>
                </c:pt>
                <c:pt idx="1160">
                  <c:v>0.86585365853658536</c:v>
                </c:pt>
                <c:pt idx="1161">
                  <c:v>0.86475409836065575</c:v>
                </c:pt>
                <c:pt idx="1162">
                  <c:v>0.86192468619246865</c:v>
                </c:pt>
                <c:pt idx="1163">
                  <c:v>0.860759493670886</c:v>
                </c:pt>
                <c:pt idx="1164">
                  <c:v>0.85897435897435903</c:v>
                </c:pt>
                <c:pt idx="1165">
                  <c:v>0.85589519650655022</c:v>
                </c:pt>
                <c:pt idx="1166">
                  <c:v>0.85398230088495575</c:v>
                </c:pt>
                <c:pt idx="1167">
                  <c:v>0.85462555066079293</c:v>
                </c:pt>
                <c:pt idx="1168">
                  <c:v>0.85526315789473684</c:v>
                </c:pt>
                <c:pt idx="1169">
                  <c:v>0.85589519650655022</c:v>
                </c:pt>
                <c:pt idx="1170">
                  <c:v>0.85652173913043472</c:v>
                </c:pt>
                <c:pt idx="1171">
                  <c:v>0.85652173913043483</c:v>
                </c:pt>
                <c:pt idx="1172">
                  <c:v>0.85714285714285721</c:v>
                </c:pt>
                <c:pt idx="1173">
                  <c:v>0.85775862068965525</c:v>
                </c:pt>
                <c:pt idx="1174">
                  <c:v>0.85836909871244638</c:v>
                </c:pt>
                <c:pt idx="1175">
                  <c:v>0.85836909871244638</c:v>
                </c:pt>
                <c:pt idx="1176">
                  <c:v>0.8595744680851064</c:v>
                </c:pt>
                <c:pt idx="1177">
                  <c:v>0.86075949367088611</c:v>
                </c:pt>
                <c:pt idx="1178">
                  <c:v>0.86250000000000004</c:v>
                </c:pt>
                <c:pt idx="1179">
                  <c:v>0.86530612244897953</c:v>
                </c:pt>
                <c:pt idx="1180">
                  <c:v>0.8663967611336032</c:v>
                </c:pt>
                <c:pt idx="1181">
                  <c:v>0.86746987951807231</c:v>
                </c:pt>
                <c:pt idx="1182">
                  <c:v>0.86852589641434264</c:v>
                </c:pt>
                <c:pt idx="1183">
                  <c:v>0.86956521739130432</c:v>
                </c:pt>
                <c:pt idx="1184">
                  <c:v>0.86904761904761907</c:v>
                </c:pt>
                <c:pt idx="1185">
                  <c:v>0.86852589641434264</c:v>
                </c:pt>
                <c:pt idx="1186">
                  <c:v>0.86799999999999999</c:v>
                </c:pt>
                <c:pt idx="1187">
                  <c:v>0.86585365853658536</c:v>
                </c:pt>
                <c:pt idx="1188">
                  <c:v>0.8613445378151261</c:v>
                </c:pt>
                <c:pt idx="1189">
                  <c:v>0.85067873303167418</c:v>
                </c:pt>
                <c:pt idx="1190">
                  <c:v>0.84210526315789469</c:v>
                </c:pt>
                <c:pt idx="1191">
                  <c:v>0</c:v>
                </c:pt>
                <c:pt idx="1192">
                  <c:v>0.84057971014492749</c:v>
                </c:pt>
                <c:pt idx="1193">
                  <c:v>0.84931506849315075</c:v>
                </c:pt>
                <c:pt idx="1194">
                  <c:v>0.85526315789473684</c:v>
                </c:pt>
                <c:pt idx="1195">
                  <c:v>0.85526315789473684</c:v>
                </c:pt>
                <c:pt idx="1196">
                  <c:v>0.85775862068965525</c:v>
                </c:pt>
                <c:pt idx="1197">
                  <c:v>0.86016949152542377</c:v>
                </c:pt>
                <c:pt idx="1198">
                  <c:v>0.86475409836065575</c:v>
                </c:pt>
                <c:pt idx="1199">
                  <c:v>0.86852589641434264</c:v>
                </c:pt>
                <c:pt idx="1200">
                  <c:v>0.87058823529411766</c:v>
                </c:pt>
                <c:pt idx="1201">
                  <c:v>0.87007874015748032</c:v>
                </c:pt>
                <c:pt idx="1202">
                  <c:v>0.87209302325581395</c:v>
                </c:pt>
                <c:pt idx="1203">
                  <c:v>0.86956521739130432</c:v>
                </c:pt>
                <c:pt idx="1204">
                  <c:v>0.87159533073929962</c:v>
                </c:pt>
                <c:pt idx="1205">
                  <c:v>0.87159533073929962</c:v>
                </c:pt>
                <c:pt idx="1206">
                  <c:v>0.87258687258687262</c:v>
                </c:pt>
                <c:pt idx="1207">
                  <c:v>0.87307692307692308</c:v>
                </c:pt>
                <c:pt idx="1208">
                  <c:v>0.87404580152671751</c:v>
                </c:pt>
                <c:pt idx="1209">
                  <c:v>0.87452471482889738</c:v>
                </c:pt>
                <c:pt idx="1210">
                  <c:v>0.87159533073929962</c:v>
                </c:pt>
                <c:pt idx="1211">
                  <c:v>0.87007874015748032</c:v>
                </c:pt>
                <c:pt idx="1212">
                  <c:v>0.86693548387096775</c:v>
                </c:pt>
                <c:pt idx="1213">
                  <c:v>0.86016949152542377</c:v>
                </c:pt>
                <c:pt idx="1214">
                  <c:v>0.84722222222222221</c:v>
                </c:pt>
                <c:pt idx="1215">
                  <c:v>0</c:v>
                </c:pt>
                <c:pt idx="1216">
                  <c:v>0.83163265306122447</c:v>
                </c:pt>
                <c:pt idx="1217">
                  <c:v>0.83823529411764708</c:v>
                </c:pt>
                <c:pt idx="1218">
                  <c:v>0.84862385321100919</c:v>
                </c:pt>
                <c:pt idx="1219">
                  <c:v>0.85</c:v>
                </c:pt>
                <c:pt idx="1220">
                  <c:v>0.84507042253521125</c:v>
                </c:pt>
                <c:pt idx="1221">
                  <c:v>0.85775862068965514</c:v>
                </c:pt>
                <c:pt idx="1222">
                  <c:v>0.85897435897435903</c:v>
                </c:pt>
                <c:pt idx="1223">
                  <c:v>0.8595744680851064</c:v>
                </c:pt>
                <c:pt idx="1224">
                  <c:v>0.86016949152542377</c:v>
                </c:pt>
                <c:pt idx="1225">
                  <c:v>0.86016949152542377</c:v>
                </c:pt>
                <c:pt idx="1226">
                  <c:v>0.86075949367088611</c:v>
                </c:pt>
                <c:pt idx="1227">
                  <c:v>0.86307053941908718</c:v>
                </c:pt>
                <c:pt idx="1228">
                  <c:v>0.86363636363636365</c:v>
                </c:pt>
                <c:pt idx="1229">
                  <c:v>0.86250000000000004</c:v>
                </c:pt>
                <c:pt idx="1230">
                  <c:v>0.86475409836065575</c:v>
                </c:pt>
                <c:pt idx="1231">
                  <c:v>0.86746987951807231</c:v>
                </c:pt>
                <c:pt idx="1232">
                  <c:v>0.86530612244897964</c:v>
                </c:pt>
                <c:pt idx="1233">
                  <c:v>0.8613445378151261</c:v>
                </c:pt>
                <c:pt idx="1234">
                  <c:v>0.85897435897435903</c:v>
                </c:pt>
                <c:pt idx="1235">
                  <c:v>0</c:v>
                </c:pt>
                <c:pt idx="1236">
                  <c:v>0</c:v>
                </c:pt>
                <c:pt idx="1237">
                  <c:v>0.82065217391304346</c:v>
                </c:pt>
                <c:pt idx="1238">
                  <c:v>0.80473372781065089</c:v>
                </c:pt>
                <c:pt idx="1239">
                  <c:v>0</c:v>
                </c:pt>
                <c:pt idx="1240">
                  <c:v>0.80473372781065089</c:v>
                </c:pt>
                <c:pt idx="1241">
                  <c:v>0.80924855491329484</c:v>
                </c:pt>
                <c:pt idx="1242">
                  <c:v>0.82352941176470584</c:v>
                </c:pt>
                <c:pt idx="1243">
                  <c:v>0.83417085427135684</c:v>
                </c:pt>
                <c:pt idx="1244">
                  <c:v>0.83417085427135684</c:v>
                </c:pt>
                <c:pt idx="1245">
                  <c:v>0.85526315789473684</c:v>
                </c:pt>
                <c:pt idx="1246">
                  <c:v>0.85714285714285721</c:v>
                </c:pt>
                <c:pt idx="1247">
                  <c:v>0.85</c:v>
                </c:pt>
                <c:pt idx="1248">
                  <c:v>0.85067873303167429</c:v>
                </c:pt>
                <c:pt idx="1249">
                  <c:v>0.85526315789473684</c:v>
                </c:pt>
                <c:pt idx="1250">
                  <c:v>0.85589519650655022</c:v>
                </c:pt>
                <c:pt idx="1251">
                  <c:v>0.85526315789473684</c:v>
                </c:pt>
                <c:pt idx="1252">
                  <c:v>0.85775862068965514</c:v>
                </c:pt>
                <c:pt idx="1253">
                  <c:v>0.8595744680851064</c:v>
                </c:pt>
                <c:pt idx="1254">
                  <c:v>0.8663967611336032</c:v>
                </c:pt>
                <c:pt idx="1255">
                  <c:v>0.86530612244897953</c:v>
                </c:pt>
                <c:pt idx="1256">
                  <c:v>0.86307053941908718</c:v>
                </c:pt>
                <c:pt idx="1257">
                  <c:v>0.85652173913043472</c:v>
                </c:pt>
                <c:pt idx="1258">
                  <c:v>0.84722222222222221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0.80924855491329484</c:v>
                </c:pt>
                <c:pt idx="1263">
                  <c:v>0.81666666666666665</c:v>
                </c:pt>
                <c:pt idx="1264">
                  <c:v>0.82539682539682535</c:v>
                </c:pt>
                <c:pt idx="1265">
                  <c:v>0.82989690721649489</c:v>
                </c:pt>
                <c:pt idx="1266">
                  <c:v>0.83417085427135684</c:v>
                </c:pt>
                <c:pt idx="1267">
                  <c:v>0.83980582524271852</c:v>
                </c:pt>
                <c:pt idx="1268">
                  <c:v>0.84285714285714286</c:v>
                </c:pt>
                <c:pt idx="1269">
                  <c:v>0.84507042253521125</c:v>
                </c:pt>
                <c:pt idx="1270">
                  <c:v>0.84792626728110598</c:v>
                </c:pt>
                <c:pt idx="1271">
                  <c:v>0.84792626728110598</c:v>
                </c:pt>
                <c:pt idx="1272">
                  <c:v>0.84651162790697676</c:v>
                </c:pt>
                <c:pt idx="1273">
                  <c:v>0.84722222222222221</c:v>
                </c:pt>
                <c:pt idx="1274">
                  <c:v>0.84722222222222221</c:v>
                </c:pt>
                <c:pt idx="1275">
                  <c:v>0.84722222222222221</c:v>
                </c:pt>
                <c:pt idx="1276">
                  <c:v>0.84792626728110598</c:v>
                </c:pt>
                <c:pt idx="1277">
                  <c:v>0.84792626728110598</c:v>
                </c:pt>
                <c:pt idx="1278">
                  <c:v>0.84862385321100919</c:v>
                </c:pt>
                <c:pt idx="1279">
                  <c:v>0.84862385321100919</c:v>
                </c:pt>
                <c:pt idx="1280">
                  <c:v>0.84579439252336452</c:v>
                </c:pt>
                <c:pt idx="1281">
                  <c:v>0.84507042253521125</c:v>
                </c:pt>
                <c:pt idx="1282">
                  <c:v>0.83902439024390252</c:v>
                </c:pt>
                <c:pt idx="1283">
                  <c:v>0.83743842364532028</c:v>
                </c:pt>
                <c:pt idx="1284">
                  <c:v>0.83743842364532017</c:v>
                </c:pt>
                <c:pt idx="1285">
                  <c:v>0.83823529411764708</c:v>
                </c:pt>
                <c:pt idx="1286">
                  <c:v>0.83417085427135684</c:v>
                </c:pt>
                <c:pt idx="1287">
                  <c:v>0.82989690721649489</c:v>
                </c:pt>
                <c:pt idx="1288">
                  <c:v>0.82631578947368423</c:v>
                </c:pt>
                <c:pt idx="1289">
                  <c:v>0.82446808510638303</c:v>
                </c:pt>
                <c:pt idx="1290">
                  <c:v>0.82352941176470584</c:v>
                </c:pt>
                <c:pt idx="1291">
                  <c:v>0.82352941176470584</c:v>
                </c:pt>
                <c:pt idx="1292">
                  <c:v>0.82539682539682546</c:v>
                </c:pt>
                <c:pt idx="1293">
                  <c:v>0.82901554404145084</c:v>
                </c:pt>
                <c:pt idx="1294">
                  <c:v>0.83248730964466999</c:v>
                </c:pt>
                <c:pt idx="1295">
                  <c:v>0.8366336633663366</c:v>
                </c:pt>
                <c:pt idx="1296">
                  <c:v>0.83823529411764708</c:v>
                </c:pt>
                <c:pt idx="1297">
                  <c:v>0.84057971014492749</c:v>
                </c:pt>
                <c:pt idx="1298">
                  <c:v>0.84210526315789469</c:v>
                </c:pt>
                <c:pt idx="1299">
                  <c:v>0.8366336633663366</c:v>
                </c:pt>
                <c:pt idx="1300">
                  <c:v>0.84579439252336452</c:v>
                </c:pt>
                <c:pt idx="1301">
                  <c:v>0.85135135135135132</c:v>
                </c:pt>
                <c:pt idx="1302">
                  <c:v>0.84931506849315075</c:v>
                </c:pt>
                <c:pt idx="1303">
                  <c:v>0.84651162790697676</c:v>
                </c:pt>
                <c:pt idx="1304">
                  <c:v>0.84722222222222221</c:v>
                </c:pt>
                <c:pt idx="1305">
                  <c:v>0.84360189573459721</c:v>
                </c:pt>
                <c:pt idx="1306">
                  <c:v>0.83499999999999996</c:v>
                </c:pt>
                <c:pt idx="1307">
                  <c:v>0.81868131868131866</c:v>
                </c:pt>
                <c:pt idx="1308">
                  <c:v>0.80813953488372092</c:v>
                </c:pt>
                <c:pt idx="1309">
                  <c:v>0.8035714285714286</c:v>
                </c:pt>
                <c:pt idx="1310">
                  <c:v>0.79878048780487809</c:v>
                </c:pt>
                <c:pt idx="1311">
                  <c:v>0.80239520958083832</c:v>
                </c:pt>
                <c:pt idx="1312">
                  <c:v>0.8035714285714286</c:v>
                </c:pt>
                <c:pt idx="1313">
                  <c:v>0.81034482758620685</c:v>
                </c:pt>
                <c:pt idx="1314">
                  <c:v>0.81564245810055869</c:v>
                </c:pt>
                <c:pt idx="1315">
                  <c:v>0.81767955801104975</c:v>
                </c:pt>
                <c:pt idx="1316">
                  <c:v>0.82352941176470584</c:v>
                </c:pt>
                <c:pt idx="1317">
                  <c:v>0.82722513089005234</c:v>
                </c:pt>
                <c:pt idx="1318">
                  <c:v>0.82722513089005234</c:v>
                </c:pt>
                <c:pt idx="1319">
                  <c:v>0.83163265306122447</c:v>
                </c:pt>
                <c:pt idx="1320">
                  <c:v>0.8324873096446701</c:v>
                </c:pt>
                <c:pt idx="1321">
                  <c:v>0.8324873096446701</c:v>
                </c:pt>
                <c:pt idx="1322">
                  <c:v>0.83582089552238803</c:v>
                </c:pt>
                <c:pt idx="1323">
                  <c:v>0.83743842364532017</c:v>
                </c:pt>
                <c:pt idx="1324">
                  <c:v>0.83980582524271852</c:v>
                </c:pt>
                <c:pt idx="1325">
                  <c:v>0.84134615384615385</c:v>
                </c:pt>
                <c:pt idx="1326">
                  <c:v>0.84210526315789469</c:v>
                </c:pt>
                <c:pt idx="1327">
                  <c:v>0.84722222222222221</c:v>
                </c:pt>
                <c:pt idx="1328">
                  <c:v>0.84651162790697676</c:v>
                </c:pt>
                <c:pt idx="1329">
                  <c:v>0.83980582524271852</c:v>
                </c:pt>
                <c:pt idx="1330">
                  <c:v>0.83333333333333337</c:v>
                </c:pt>
                <c:pt idx="1331">
                  <c:v>0.82352941176470584</c:v>
                </c:pt>
                <c:pt idx="1332">
                  <c:v>0</c:v>
                </c:pt>
                <c:pt idx="1333">
                  <c:v>0.80813953488372092</c:v>
                </c:pt>
                <c:pt idx="1334">
                  <c:v>0.80588235294117649</c:v>
                </c:pt>
                <c:pt idx="1335">
                  <c:v>0.80473372781065089</c:v>
                </c:pt>
                <c:pt idx="1336">
                  <c:v>0.80924855491329484</c:v>
                </c:pt>
                <c:pt idx="1337">
                  <c:v>0.81564245810055869</c:v>
                </c:pt>
                <c:pt idx="1338">
                  <c:v>0.82065217391304346</c:v>
                </c:pt>
                <c:pt idx="1339">
                  <c:v>0.82446808510638303</c:v>
                </c:pt>
                <c:pt idx="1340">
                  <c:v>0.82901554404145072</c:v>
                </c:pt>
                <c:pt idx="1341">
                  <c:v>0.83417085427135684</c:v>
                </c:pt>
                <c:pt idx="1342">
                  <c:v>0.83582089552238803</c:v>
                </c:pt>
                <c:pt idx="1343">
                  <c:v>0.83582089552238803</c:v>
                </c:pt>
                <c:pt idx="1344">
                  <c:v>0.83743842364532017</c:v>
                </c:pt>
                <c:pt idx="1345">
                  <c:v>0.8421052631578948</c:v>
                </c:pt>
                <c:pt idx="1346">
                  <c:v>0.84433962264150941</c:v>
                </c:pt>
                <c:pt idx="1347">
                  <c:v>0.84651162790697676</c:v>
                </c:pt>
                <c:pt idx="1348">
                  <c:v>0.84931506849315075</c:v>
                </c:pt>
                <c:pt idx="1349">
                  <c:v>0.8526785714285714</c:v>
                </c:pt>
                <c:pt idx="1350">
                  <c:v>0.85333333333333328</c:v>
                </c:pt>
                <c:pt idx="1351">
                  <c:v>0.85333333333333328</c:v>
                </c:pt>
                <c:pt idx="1352">
                  <c:v>0.84792626728110598</c:v>
                </c:pt>
                <c:pt idx="1353">
                  <c:v>0.84057971014492749</c:v>
                </c:pt>
                <c:pt idx="1354">
                  <c:v>0.83333333333333337</c:v>
                </c:pt>
                <c:pt idx="1355">
                  <c:v>0</c:v>
                </c:pt>
                <c:pt idx="1356">
                  <c:v>0</c:v>
                </c:pt>
                <c:pt idx="1357">
                  <c:v>0.81868131868131866</c:v>
                </c:pt>
                <c:pt idx="1358">
                  <c:v>0.81767955801104975</c:v>
                </c:pt>
                <c:pt idx="1359">
                  <c:v>0.81767955801104975</c:v>
                </c:pt>
                <c:pt idx="1360">
                  <c:v>0.82352941176470584</c:v>
                </c:pt>
                <c:pt idx="1361">
                  <c:v>0.82631578947368423</c:v>
                </c:pt>
                <c:pt idx="1362">
                  <c:v>0.82901554404145084</c:v>
                </c:pt>
                <c:pt idx="1363">
                  <c:v>0.83163265306122447</c:v>
                </c:pt>
                <c:pt idx="1364">
                  <c:v>0.8324873096446701</c:v>
                </c:pt>
                <c:pt idx="1365">
                  <c:v>0.83582089552238803</c:v>
                </c:pt>
                <c:pt idx="1366">
                  <c:v>0.83823529411764708</c:v>
                </c:pt>
                <c:pt idx="1367">
                  <c:v>0.83823529411764708</c:v>
                </c:pt>
                <c:pt idx="1368">
                  <c:v>0.83980582524271852</c:v>
                </c:pt>
                <c:pt idx="1369">
                  <c:v>0.83902439024390241</c:v>
                </c:pt>
                <c:pt idx="1370">
                  <c:v>0.84057971014492749</c:v>
                </c:pt>
                <c:pt idx="1371">
                  <c:v>0.84134615384615385</c:v>
                </c:pt>
                <c:pt idx="1372">
                  <c:v>0.84057971014492749</c:v>
                </c:pt>
                <c:pt idx="1373">
                  <c:v>0.8421052631578948</c:v>
                </c:pt>
                <c:pt idx="1374">
                  <c:v>0.8421052631578948</c:v>
                </c:pt>
                <c:pt idx="1375">
                  <c:v>0.84285714285714286</c:v>
                </c:pt>
                <c:pt idx="1376">
                  <c:v>0.84210526315789469</c:v>
                </c:pt>
                <c:pt idx="1377">
                  <c:v>0.84134615384615385</c:v>
                </c:pt>
                <c:pt idx="1378">
                  <c:v>0.83980582524271852</c:v>
                </c:pt>
                <c:pt idx="1379">
                  <c:v>0</c:v>
                </c:pt>
                <c:pt idx="1380">
                  <c:v>0.82901554404145084</c:v>
                </c:pt>
                <c:pt idx="1381">
                  <c:v>0.82065217391304346</c:v>
                </c:pt>
                <c:pt idx="1382">
                  <c:v>0.81034482758620685</c:v>
                </c:pt>
                <c:pt idx="1383">
                  <c:v>0.80924855491329484</c:v>
                </c:pt>
                <c:pt idx="1384">
                  <c:v>0.81034482758620685</c:v>
                </c:pt>
                <c:pt idx="1385">
                  <c:v>0.8146067415730337</c:v>
                </c:pt>
                <c:pt idx="1386">
                  <c:v>0.82065217391304346</c:v>
                </c:pt>
                <c:pt idx="1387">
                  <c:v>0.82539682539682535</c:v>
                </c:pt>
                <c:pt idx="1388">
                  <c:v>0.82722513089005234</c:v>
                </c:pt>
                <c:pt idx="1389">
                  <c:v>0.828125</c:v>
                </c:pt>
                <c:pt idx="1390">
                  <c:v>0.82901554404145084</c:v>
                </c:pt>
                <c:pt idx="1391">
                  <c:v>0.83163265306122447</c:v>
                </c:pt>
                <c:pt idx="1392">
                  <c:v>0.8324873096446701</c:v>
                </c:pt>
                <c:pt idx="1393">
                  <c:v>0.83980582524271852</c:v>
                </c:pt>
                <c:pt idx="1394">
                  <c:v>0.83902439024390241</c:v>
                </c:pt>
                <c:pt idx="1395">
                  <c:v>0.84579439252336452</c:v>
                </c:pt>
                <c:pt idx="1396">
                  <c:v>0.85526315789473684</c:v>
                </c:pt>
                <c:pt idx="1397">
                  <c:v>0.86192468619246865</c:v>
                </c:pt>
                <c:pt idx="1398">
                  <c:v>0.8595744680851064</c:v>
                </c:pt>
                <c:pt idx="1399">
                  <c:v>0.84651162790697676</c:v>
                </c:pt>
                <c:pt idx="1400">
                  <c:v>0.83980582524271852</c:v>
                </c:pt>
                <c:pt idx="1401">
                  <c:v>0.8324873096446701</c:v>
                </c:pt>
                <c:pt idx="1402">
                  <c:v>0.81767955801104975</c:v>
                </c:pt>
                <c:pt idx="1403">
                  <c:v>0</c:v>
                </c:pt>
                <c:pt idx="1404">
                  <c:v>0</c:v>
                </c:pt>
                <c:pt idx="1405">
                  <c:v>0.80924855491329484</c:v>
                </c:pt>
                <c:pt idx="1406">
                  <c:v>0.8035714285714286</c:v>
                </c:pt>
                <c:pt idx="1407">
                  <c:v>0.8125</c:v>
                </c:pt>
                <c:pt idx="1408">
                  <c:v>0.81868131868131866</c:v>
                </c:pt>
                <c:pt idx="1409">
                  <c:v>0.82162162162162167</c:v>
                </c:pt>
                <c:pt idx="1410">
                  <c:v>0.84433962264150941</c:v>
                </c:pt>
                <c:pt idx="1411">
                  <c:v>0.85</c:v>
                </c:pt>
                <c:pt idx="1412">
                  <c:v>0.85462555066079293</c:v>
                </c:pt>
                <c:pt idx="1413">
                  <c:v>0.85526315789473684</c:v>
                </c:pt>
                <c:pt idx="1414">
                  <c:v>0.85652173913043472</c:v>
                </c:pt>
                <c:pt idx="1415">
                  <c:v>0.85652173913043472</c:v>
                </c:pt>
                <c:pt idx="1416">
                  <c:v>0.85652173913043472</c:v>
                </c:pt>
                <c:pt idx="1417">
                  <c:v>0.85897435897435903</c:v>
                </c:pt>
                <c:pt idx="1418">
                  <c:v>0.85836909871244638</c:v>
                </c:pt>
                <c:pt idx="1419">
                  <c:v>0.85836909871244638</c:v>
                </c:pt>
                <c:pt idx="1420">
                  <c:v>0.85589519650655022</c:v>
                </c:pt>
                <c:pt idx="1421">
                  <c:v>0.85201793721973096</c:v>
                </c:pt>
                <c:pt idx="1422">
                  <c:v>0.85652173913043472</c:v>
                </c:pt>
                <c:pt idx="1423">
                  <c:v>0.85067873303167429</c:v>
                </c:pt>
                <c:pt idx="1424">
                  <c:v>0.84579439252336452</c:v>
                </c:pt>
                <c:pt idx="1425">
                  <c:v>0.83902439024390241</c:v>
                </c:pt>
                <c:pt idx="1426">
                  <c:v>0.84057971014492749</c:v>
                </c:pt>
                <c:pt idx="1427">
                  <c:v>0.83582089552238803</c:v>
                </c:pt>
                <c:pt idx="1428">
                  <c:v>0.82989690721649489</c:v>
                </c:pt>
                <c:pt idx="1429">
                  <c:v>0.82539682539682535</c:v>
                </c:pt>
                <c:pt idx="1430">
                  <c:v>0.82631578947368423</c:v>
                </c:pt>
                <c:pt idx="1431">
                  <c:v>0.82901554404145084</c:v>
                </c:pt>
                <c:pt idx="1432">
                  <c:v>0.828125</c:v>
                </c:pt>
                <c:pt idx="1433">
                  <c:v>0.82722513089005245</c:v>
                </c:pt>
                <c:pt idx="1434">
                  <c:v>0.82722513089005234</c:v>
                </c:pt>
                <c:pt idx="1435">
                  <c:v>0.82631578947368423</c:v>
                </c:pt>
                <c:pt idx="1436">
                  <c:v>0.82901554404145084</c:v>
                </c:pt>
                <c:pt idx="1437">
                  <c:v>0.82539682539682535</c:v>
                </c:pt>
                <c:pt idx="1438">
                  <c:v>0.81967213114754101</c:v>
                </c:pt>
                <c:pt idx="1439">
                  <c:v>0.81868131868131866</c:v>
                </c:pt>
                <c:pt idx="1440">
                  <c:v>0.8146067415730337</c:v>
                </c:pt>
                <c:pt idx="1441">
                  <c:v>0.81564245810055869</c:v>
                </c:pt>
                <c:pt idx="1442">
                  <c:v>0.80813953488372092</c:v>
                </c:pt>
                <c:pt idx="1443">
                  <c:v>0.8035714285714286</c:v>
                </c:pt>
                <c:pt idx="1444">
                  <c:v>0.77241379310344827</c:v>
                </c:pt>
                <c:pt idx="1445">
                  <c:v>0.77551020408163263</c:v>
                </c:pt>
                <c:pt idx="1446">
                  <c:v>0.77397260273972601</c:v>
                </c:pt>
                <c:pt idx="1447">
                  <c:v>0.77397260273972601</c:v>
                </c:pt>
                <c:pt idx="1448">
                  <c:v>0.77551020408163263</c:v>
                </c:pt>
                <c:pt idx="1449">
                  <c:v>0.77397260273972601</c:v>
                </c:pt>
                <c:pt idx="1450">
                  <c:v>0.75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0.79878048780487809</c:v>
                </c:pt>
                <c:pt idx="1455">
                  <c:v>0.79878048780487809</c:v>
                </c:pt>
                <c:pt idx="1456">
                  <c:v>0.79878048780487809</c:v>
                </c:pt>
                <c:pt idx="1457">
                  <c:v>0.79754601226993871</c:v>
                </c:pt>
                <c:pt idx="1458">
                  <c:v>0.79503105590062118</c:v>
                </c:pt>
                <c:pt idx="1459">
                  <c:v>0.79503105590062118</c:v>
                </c:pt>
                <c:pt idx="1460">
                  <c:v>0.80588235294117649</c:v>
                </c:pt>
                <c:pt idx="1461">
                  <c:v>0.80701754385964919</c:v>
                </c:pt>
                <c:pt idx="1462">
                  <c:v>0.80588235294117649</c:v>
                </c:pt>
                <c:pt idx="1463">
                  <c:v>0.80924855491329484</c:v>
                </c:pt>
                <c:pt idx="1464">
                  <c:v>0.82989690721649489</c:v>
                </c:pt>
                <c:pt idx="1465">
                  <c:v>0.81868131868131866</c:v>
                </c:pt>
                <c:pt idx="1466">
                  <c:v>0.82352941176470584</c:v>
                </c:pt>
                <c:pt idx="1467">
                  <c:v>0.82539682539682535</c:v>
                </c:pt>
                <c:pt idx="1468">
                  <c:v>0.81967213114754101</c:v>
                </c:pt>
                <c:pt idx="1469">
                  <c:v>0.82631578947368423</c:v>
                </c:pt>
                <c:pt idx="1470">
                  <c:v>0.82162162162162167</c:v>
                </c:pt>
                <c:pt idx="1471">
                  <c:v>0.82901554404145084</c:v>
                </c:pt>
                <c:pt idx="1472">
                  <c:v>0.82722513089005245</c:v>
                </c:pt>
                <c:pt idx="1473">
                  <c:v>0.83163265306122447</c:v>
                </c:pt>
                <c:pt idx="1474">
                  <c:v>0.81967213114754101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0.79113924050632911</c:v>
                </c:pt>
                <c:pt idx="1481">
                  <c:v>0.79375000000000007</c:v>
                </c:pt>
                <c:pt idx="1482">
                  <c:v>0.79878048780487809</c:v>
                </c:pt>
                <c:pt idx="1483">
                  <c:v>0.8</c:v>
                </c:pt>
                <c:pt idx="1484">
                  <c:v>0.80588235294117649</c:v>
                </c:pt>
                <c:pt idx="1485">
                  <c:v>0.80813953488372092</c:v>
                </c:pt>
                <c:pt idx="1486">
                  <c:v>0.81034482758620685</c:v>
                </c:pt>
                <c:pt idx="1487">
                  <c:v>0.8035714285714286</c:v>
                </c:pt>
                <c:pt idx="1488">
                  <c:v>0.8012048192771084</c:v>
                </c:pt>
                <c:pt idx="1489">
                  <c:v>0.79503105590062118</c:v>
                </c:pt>
                <c:pt idx="1490">
                  <c:v>0.79754601226993871</c:v>
                </c:pt>
                <c:pt idx="1491">
                  <c:v>0.80239520958083832</c:v>
                </c:pt>
                <c:pt idx="1492">
                  <c:v>0.8035714285714286</c:v>
                </c:pt>
                <c:pt idx="1493">
                  <c:v>0.8146067415730337</c:v>
                </c:pt>
                <c:pt idx="1494">
                  <c:v>0.79629629629629628</c:v>
                </c:pt>
                <c:pt idx="1495">
                  <c:v>0.8</c:v>
                </c:pt>
                <c:pt idx="1496">
                  <c:v>0.78980891719745228</c:v>
                </c:pt>
                <c:pt idx="1497">
                  <c:v>0.78431372549019607</c:v>
                </c:pt>
                <c:pt idx="1498">
                  <c:v>0.76760563380281699</c:v>
                </c:pt>
                <c:pt idx="1499">
                  <c:v>0</c:v>
                </c:pt>
                <c:pt idx="1500">
                  <c:v>0</c:v>
                </c:pt>
                <c:pt idx="1501">
                  <c:v>0.74615384615384617</c:v>
                </c:pt>
                <c:pt idx="1502">
                  <c:v>0.73170731707317072</c:v>
                </c:pt>
                <c:pt idx="1503">
                  <c:v>0.70796460176991149</c:v>
                </c:pt>
                <c:pt idx="1504">
                  <c:v>0.78846153846153855</c:v>
                </c:pt>
                <c:pt idx="1505">
                  <c:v>0.7870967741935484</c:v>
                </c:pt>
                <c:pt idx="1506">
                  <c:v>0.79245283018867929</c:v>
                </c:pt>
                <c:pt idx="1507">
                  <c:v>0.79754601226993871</c:v>
                </c:pt>
                <c:pt idx="1508">
                  <c:v>0.81034482758620685</c:v>
                </c:pt>
                <c:pt idx="1509">
                  <c:v>0.81767955801104975</c:v>
                </c:pt>
                <c:pt idx="1510">
                  <c:v>0.82631578947368423</c:v>
                </c:pt>
                <c:pt idx="1511">
                  <c:v>0.82989690721649478</c:v>
                </c:pt>
                <c:pt idx="1512">
                  <c:v>0.828125</c:v>
                </c:pt>
                <c:pt idx="1513">
                  <c:v>0.83823529411764708</c:v>
                </c:pt>
                <c:pt idx="1514">
                  <c:v>0.84579439252336452</c:v>
                </c:pt>
                <c:pt idx="1515">
                  <c:v>0.84433962264150941</c:v>
                </c:pt>
                <c:pt idx="1516">
                  <c:v>0.84931506849315075</c:v>
                </c:pt>
                <c:pt idx="1517">
                  <c:v>0.85135135135135132</c:v>
                </c:pt>
                <c:pt idx="1518">
                  <c:v>0.85775862068965514</c:v>
                </c:pt>
                <c:pt idx="1519">
                  <c:v>0.85836909871244638</c:v>
                </c:pt>
                <c:pt idx="1520">
                  <c:v>0.85526315789473684</c:v>
                </c:pt>
                <c:pt idx="1521">
                  <c:v>0.85000000000000009</c:v>
                </c:pt>
                <c:pt idx="1522">
                  <c:v>0.84651162790697676</c:v>
                </c:pt>
                <c:pt idx="1523">
                  <c:v>0.84360189573459721</c:v>
                </c:pt>
                <c:pt idx="1524">
                  <c:v>0.83743842364532017</c:v>
                </c:pt>
                <c:pt idx="1525">
                  <c:v>0.83582089552238803</c:v>
                </c:pt>
                <c:pt idx="1526">
                  <c:v>0.8366336633663366</c:v>
                </c:pt>
                <c:pt idx="1527">
                  <c:v>0.8366336633663366</c:v>
                </c:pt>
                <c:pt idx="1528">
                  <c:v>0.83823529411764708</c:v>
                </c:pt>
                <c:pt idx="1529">
                  <c:v>0.84134615384615385</c:v>
                </c:pt>
                <c:pt idx="1530">
                  <c:v>0.84651162790697676</c:v>
                </c:pt>
                <c:pt idx="1531">
                  <c:v>0.8526785714285714</c:v>
                </c:pt>
                <c:pt idx="1532">
                  <c:v>0.85526315789473684</c:v>
                </c:pt>
                <c:pt idx="1533">
                  <c:v>0.85714285714285721</c:v>
                </c:pt>
                <c:pt idx="1534">
                  <c:v>0.85398230088495575</c:v>
                </c:pt>
                <c:pt idx="1535">
                  <c:v>0.85398230088495575</c:v>
                </c:pt>
                <c:pt idx="1536">
                  <c:v>0.85333333333333328</c:v>
                </c:pt>
                <c:pt idx="1537">
                  <c:v>0.8595744680851064</c:v>
                </c:pt>
                <c:pt idx="1538">
                  <c:v>0.85775862068965525</c:v>
                </c:pt>
                <c:pt idx="1539">
                  <c:v>0.85462555066079293</c:v>
                </c:pt>
                <c:pt idx="1540">
                  <c:v>0.85526315789473684</c:v>
                </c:pt>
                <c:pt idx="1541">
                  <c:v>0.85526315789473684</c:v>
                </c:pt>
                <c:pt idx="1542">
                  <c:v>0.85775862068965514</c:v>
                </c:pt>
                <c:pt idx="1543">
                  <c:v>0.85897435897435903</c:v>
                </c:pt>
                <c:pt idx="1544">
                  <c:v>0.85775862068965514</c:v>
                </c:pt>
                <c:pt idx="1545">
                  <c:v>0.85589519650655022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0.85775862068965514</c:v>
                </c:pt>
                <c:pt idx="1554">
                  <c:v>0.86016949152542366</c:v>
                </c:pt>
                <c:pt idx="1555">
                  <c:v>0.8663967611336032</c:v>
                </c:pt>
                <c:pt idx="1556">
                  <c:v>0.86904761904761907</c:v>
                </c:pt>
                <c:pt idx="1557">
                  <c:v>0.87058823529411766</c:v>
                </c:pt>
                <c:pt idx="1558">
                  <c:v>0.87159533073929962</c:v>
                </c:pt>
                <c:pt idx="1559">
                  <c:v>0.87109375</c:v>
                </c:pt>
                <c:pt idx="1560">
                  <c:v>0.87159533073929962</c:v>
                </c:pt>
                <c:pt idx="1561">
                  <c:v>0.87258687258687262</c:v>
                </c:pt>
                <c:pt idx="1562">
                  <c:v>0.87777777777777777</c:v>
                </c:pt>
                <c:pt idx="1563">
                  <c:v>0.88256227758007122</c:v>
                </c:pt>
                <c:pt idx="1564">
                  <c:v>0.88256227758007122</c:v>
                </c:pt>
                <c:pt idx="1565">
                  <c:v>0.88620689655172413</c:v>
                </c:pt>
                <c:pt idx="1566">
                  <c:v>0.88214285714285712</c:v>
                </c:pt>
                <c:pt idx="1567">
                  <c:v>0.88339222614840995</c:v>
                </c:pt>
                <c:pt idx="1568">
                  <c:v>0</c:v>
                </c:pt>
                <c:pt idx="1569">
                  <c:v>0.86363636363636365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0.85</c:v>
                </c:pt>
                <c:pt idx="1580">
                  <c:v>0.85836909871244638</c:v>
                </c:pt>
                <c:pt idx="1581">
                  <c:v>0.86192468619246865</c:v>
                </c:pt>
                <c:pt idx="1582">
                  <c:v>0.86307053941908718</c:v>
                </c:pt>
                <c:pt idx="1583">
                  <c:v>0.86419753086419759</c:v>
                </c:pt>
                <c:pt idx="1584">
                  <c:v>0.87109375</c:v>
                </c:pt>
                <c:pt idx="1585">
                  <c:v>0.87404580152671763</c:v>
                </c:pt>
                <c:pt idx="1586">
                  <c:v>0.87547169811320757</c:v>
                </c:pt>
                <c:pt idx="1587">
                  <c:v>0.87209302325581395</c:v>
                </c:pt>
                <c:pt idx="1588">
                  <c:v>0.87777777777777777</c:v>
                </c:pt>
                <c:pt idx="1589">
                  <c:v>0.87912087912087911</c:v>
                </c:pt>
                <c:pt idx="1590">
                  <c:v>0.88129496402877694</c:v>
                </c:pt>
                <c:pt idx="1591">
                  <c:v>0.87822878228782286</c:v>
                </c:pt>
                <c:pt idx="1592">
                  <c:v>0</c:v>
                </c:pt>
                <c:pt idx="1593">
                  <c:v>0.85398230088495575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0.84931506849315075</c:v>
                </c:pt>
                <c:pt idx="1605">
                  <c:v>0.84862385321100919</c:v>
                </c:pt>
                <c:pt idx="1606">
                  <c:v>0.84931506849315075</c:v>
                </c:pt>
                <c:pt idx="1607">
                  <c:v>0.8526785714285714</c:v>
                </c:pt>
                <c:pt idx="1608">
                  <c:v>0.8595744680851064</c:v>
                </c:pt>
                <c:pt idx="1609">
                  <c:v>0.85201793721973096</c:v>
                </c:pt>
                <c:pt idx="1610">
                  <c:v>0.85201793721973096</c:v>
                </c:pt>
                <c:pt idx="1611">
                  <c:v>0.85067873303167418</c:v>
                </c:pt>
                <c:pt idx="1612">
                  <c:v>0.85398230088495575</c:v>
                </c:pt>
                <c:pt idx="1613">
                  <c:v>0.85135135135135132</c:v>
                </c:pt>
                <c:pt idx="1614">
                  <c:v>0.84931506849315075</c:v>
                </c:pt>
                <c:pt idx="1615">
                  <c:v>0.84792626728110598</c:v>
                </c:pt>
                <c:pt idx="1616">
                  <c:v>0.84210526315789469</c:v>
                </c:pt>
                <c:pt idx="1617">
                  <c:v>0.83499999999999996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0.79878048780487809</c:v>
                </c:pt>
                <c:pt idx="1627">
                  <c:v>0.81142857142857139</c:v>
                </c:pt>
                <c:pt idx="1628">
                  <c:v>0.828125</c:v>
                </c:pt>
                <c:pt idx="1629">
                  <c:v>0.83076923076923082</c:v>
                </c:pt>
                <c:pt idx="1630">
                  <c:v>0.83743842364532017</c:v>
                </c:pt>
                <c:pt idx="1631">
                  <c:v>0.84285714285714286</c:v>
                </c:pt>
                <c:pt idx="1632">
                  <c:v>0.85</c:v>
                </c:pt>
                <c:pt idx="1633">
                  <c:v>0.84722222222222221</c:v>
                </c:pt>
                <c:pt idx="1634">
                  <c:v>0.84651162790697676</c:v>
                </c:pt>
                <c:pt idx="1635">
                  <c:v>0.85</c:v>
                </c:pt>
                <c:pt idx="1636">
                  <c:v>0.85526315789473684</c:v>
                </c:pt>
                <c:pt idx="1637">
                  <c:v>0.8526785714285714</c:v>
                </c:pt>
                <c:pt idx="1638">
                  <c:v>0.86016949152542377</c:v>
                </c:pt>
                <c:pt idx="1639">
                  <c:v>0.85652173913043472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0.82901554404145084</c:v>
                </c:pt>
                <c:pt idx="1656">
                  <c:v>0.83333333333333337</c:v>
                </c:pt>
                <c:pt idx="1657">
                  <c:v>0.83076923076923082</c:v>
                </c:pt>
                <c:pt idx="1658">
                  <c:v>0.84057971014492749</c:v>
                </c:pt>
                <c:pt idx="1659">
                  <c:v>0.84134615384615385</c:v>
                </c:pt>
                <c:pt idx="1660">
                  <c:v>0.84285714285714286</c:v>
                </c:pt>
                <c:pt idx="1661">
                  <c:v>0.84285714285714286</c:v>
                </c:pt>
                <c:pt idx="1662">
                  <c:v>0.84210526315789469</c:v>
                </c:pt>
                <c:pt idx="1663">
                  <c:v>0.84360189573459721</c:v>
                </c:pt>
                <c:pt idx="1664">
                  <c:v>0.83980582524271852</c:v>
                </c:pt>
                <c:pt idx="1665">
                  <c:v>0.83163265306122458</c:v>
                </c:pt>
                <c:pt idx="1666">
                  <c:v>0.82989690721649489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0.77397260273972601</c:v>
                </c:pt>
                <c:pt idx="1674">
                  <c:v>0.79245283018867929</c:v>
                </c:pt>
                <c:pt idx="1675">
                  <c:v>0.8035714285714286</c:v>
                </c:pt>
                <c:pt idx="1676">
                  <c:v>0.81034482758620685</c:v>
                </c:pt>
                <c:pt idx="1677">
                  <c:v>0.80924855491329484</c:v>
                </c:pt>
                <c:pt idx="1678">
                  <c:v>0.8125</c:v>
                </c:pt>
                <c:pt idx="1679">
                  <c:v>0.82446808510638303</c:v>
                </c:pt>
                <c:pt idx="1680">
                  <c:v>0.83499999999999996</c:v>
                </c:pt>
                <c:pt idx="1681">
                  <c:v>0.83417085427135684</c:v>
                </c:pt>
                <c:pt idx="1682">
                  <c:v>0.83743842364532028</c:v>
                </c:pt>
                <c:pt idx="1683">
                  <c:v>0.83980582524271852</c:v>
                </c:pt>
                <c:pt idx="1684">
                  <c:v>0.8421052631578948</c:v>
                </c:pt>
                <c:pt idx="1685">
                  <c:v>0.84792626728110598</c:v>
                </c:pt>
                <c:pt idx="1686">
                  <c:v>0.84433962264150941</c:v>
                </c:pt>
                <c:pt idx="1687">
                  <c:v>0.84134615384615385</c:v>
                </c:pt>
                <c:pt idx="1688">
                  <c:v>0.83823529411764708</c:v>
                </c:pt>
                <c:pt idx="1689">
                  <c:v>0.81666666666666665</c:v>
                </c:pt>
                <c:pt idx="1690">
                  <c:v>0</c:v>
                </c:pt>
                <c:pt idx="1691">
                  <c:v>0.77852348993288589</c:v>
                </c:pt>
                <c:pt idx="1692">
                  <c:v>0.79503105590062118</c:v>
                </c:pt>
                <c:pt idx="1693">
                  <c:v>0.78431372549019607</c:v>
                </c:pt>
                <c:pt idx="1694">
                  <c:v>0.7814569536423841</c:v>
                </c:pt>
                <c:pt idx="1695">
                  <c:v>0.76428571428571423</c:v>
                </c:pt>
                <c:pt idx="1696">
                  <c:v>0.76595744680851063</c:v>
                </c:pt>
                <c:pt idx="1697">
                  <c:v>0.77551020408163263</c:v>
                </c:pt>
                <c:pt idx="1698">
                  <c:v>0.79245283018867929</c:v>
                </c:pt>
                <c:pt idx="1699">
                  <c:v>0.8012048192771084</c:v>
                </c:pt>
                <c:pt idx="1700">
                  <c:v>0.81564245810055869</c:v>
                </c:pt>
                <c:pt idx="1701">
                  <c:v>0.82162162162162167</c:v>
                </c:pt>
                <c:pt idx="1702">
                  <c:v>0.82258064516129037</c:v>
                </c:pt>
                <c:pt idx="1703">
                  <c:v>0.83076923076923082</c:v>
                </c:pt>
                <c:pt idx="1704">
                  <c:v>0.8366336633663366</c:v>
                </c:pt>
                <c:pt idx="1705">
                  <c:v>0.83582089552238803</c:v>
                </c:pt>
                <c:pt idx="1706">
                  <c:v>0.82631578947368423</c:v>
                </c:pt>
                <c:pt idx="1707">
                  <c:v>0.82446808510638303</c:v>
                </c:pt>
                <c:pt idx="1708">
                  <c:v>0.82162162162162167</c:v>
                </c:pt>
                <c:pt idx="1709">
                  <c:v>0.82631578947368423</c:v>
                </c:pt>
                <c:pt idx="1710">
                  <c:v>0.83076923076923082</c:v>
                </c:pt>
                <c:pt idx="1711">
                  <c:v>0.828125</c:v>
                </c:pt>
                <c:pt idx="1712">
                  <c:v>0.82722513089005234</c:v>
                </c:pt>
                <c:pt idx="1713">
                  <c:v>0.82162162162162167</c:v>
                </c:pt>
                <c:pt idx="1714">
                  <c:v>0</c:v>
                </c:pt>
                <c:pt idx="1715">
                  <c:v>0.78846153846153855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0.8035714285714286</c:v>
                </c:pt>
                <c:pt idx="1722">
                  <c:v>0.7857142857142857</c:v>
                </c:pt>
                <c:pt idx="1723">
                  <c:v>0.8012048192771084</c:v>
                </c:pt>
                <c:pt idx="1724">
                  <c:v>0.80924855491329484</c:v>
                </c:pt>
                <c:pt idx="1725">
                  <c:v>0.80924855491329484</c:v>
                </c:pt>
                <c:pt idx="1726">
                  <c:v>0.8035714285714286</c:v>
                </c:pt>
                <c:pt idx="1727">
                  <c:v>0.81142857142857139</c:v>
                </c:pt>
                <c:pt idx="1728">
                  <c:v>0.81142857142857139</c:v>
                </c:pt>
                <c:pt idx="1729">
                  <c:v>0.81355932203389836</c:v>
                </c:pt>
                <c:pt idx="1730">
                  <c:v>0.81564245810055869</c:v>
                </c:pt>
                <c:pt idx="1731">
                  <c:v>0.82631578947368423</c:v>
                </c:pt>
                <c:pt idx="1732">
                  <c:v>0.82352941176470584</c:v>
                </c:pt>
                <c:pt idx="1733">
                  <c:v>0.82539682539682535</c:v>
                </c:pt>
                <c:pt idx="1734">
                  <c:v>0.82989690721649489</c:v>
                </c:pt>
                <c:pt idx="1735">
                  <c:v>0.83076923076923082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0.81868131868131866</c:v>
                </c:pt>
                <c:pt idx="1746">
                  <c:v>0.82631578947368411</c:v>
                </c:pt>
                <c:pt idx="1747">
                  <c:v>0.8324873096446701</c:v>
                </c:pt>
                <c:pt idx="1748">
                  <c:v>0.83823529411764708</c:v>
                </c:pt>
                <c:pt idx="1749">
                  <c:v>0.84057971014492749</c:v>
                </c:pt>
                <c:pt idx="1750">
                  <c:v>0.84134615384615385</c:v>
                </c:pt>
                <c:pt idx="1751">
                  <c:v>0.83823529411764708</c:v>
                </c:pt>
                <c:pt idx="1752">
                  <c:v>0.83663366336633671</c:v>
                </c:pt>
                <c:pt idx="1753">
                  <c:v>0.85067873303167418</c:v>
                </c:pt>
                <c:pt idx="1754">
                  <c:v>0.84722222222222221</c:v>
                </c:pt>
                <c:pt idx="1755">
                  <c:v>0.84862385321100919</c:v>
                </c:pt>
                <c:pt idx="1756">
                  <c:v>0.85</c:v>
                </c:pt>
                <c:pt idx="1757">
                  <c:v>0.84792626728110598</c:v>
                </c:pt>
                <c:pt idx="1758">
                  <c:v>0.84931506849315075</c:v>
                </c:pt>
                <c:pt idx="1759">
                  <c:v>0.85067873303167418</c:v>
                </c:pt>
                <c:pt idx="1760">
                  <c:v>0.84360189573459721</c:v>
                </c:pt>
                <c:pt idx="1761">
                  <c:v>0.83582089552238803</c:v>
                </c:pt>
                <c:pt idx="1762">
                  <c:v>0.82539682539682535</c:v>
                </c:pt>
                <c:pt idx="1763">
                  <c:v>0.82539682539682535</c:v>
                </c:pt>
                <c:pt idx="1764">
                  <c:v>0.82258064516129026</c:v>
                </c:pt>
                <c:pt idx="1765">
                  <c:v>0.82162162162162167</c:v>
                </c:pt>
                <c:pt idx="1766">
                  <c:v>0.82352941176470584</c:v>
                </c:pt>
                <c:pt idx="1767">
                  <c:v>0.82446808510638303</c:v>
                </c:pt>
                <c:pt idx="1768">
                  <c:v>0.82162162162162167</c:v>
                </c:pt>
                <c:pt idx="1769">
                  <c:v>0.81355932203389836</c:v>
                </c:pt>
                <c:pt idx="1770">
                  <c:v>0.81142857142857139</c:v>
                </c:pt>
                <c:pt idx="1771">
                  <c:v>0.80701754385964919</c:v>
                </c:pt>
                <c:pt idx="1772">
                  <c:v>0.8125</c:v>
                </c:pt>
                <c:pt idx="1773">
                  <c:v>0.81355932203389836</c:v>
                </c:pt>
                <c:pt idx="1774">
                  <c:v>0.81767955801104975</c:v>
                </c:pt>
                <c:pt idx="1775">
                  <c:v>0.828125</c:v>
                </c:pt>
                <c:pt idx="1776">
                  <c:v>0.83499999999999996</c:v>
                </c:pt>
                <c:pt idx="1777">
                  <c:v>0.83823529411764708</c:v>
                </c:pt>
                <c:pt idx="1778">
                  <c:v>0.83902439024390241</c:v>
                </c:pt>
                <c:pt idx="1779">
                  <c:v>0.84507042253521125</c:v>
                </c:pt>
                <c:pt idx="1780">
                  <c:v>0.84507042253521125</c:v>
                </c:pt>
                <c:pt idx="1781">
                  <c:v>0.84862385321100919</c:v>
                </c:pt>
                <c:pt idx="1782">
                  <c:v>0.84792626728110598</c:v>
                </c:pt>
                <c:pt idx="1783">
                  <c:v>0.85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0.83333333333333337</c:v>
                </c:pt>
                <c:pt idx="1801">
                  <c:v>0.83663366336633671</c:v>
                </c:pt>
                <c:pt idx="1802">
                  <c:v>0.83417085427135684</c:v>
                </c:pt>
                <c:pt idx="1803">
                  <c:v>0.83499999999999996</c:v>
                </c:pt>
                <c:pt idx="1804">
                  <c:v>0.8366336633663366</c:v>
                </c:pt>
                <c:pt idx="1805">
                  <c:v>0.83499999999999996</c:v>
                </c:pt>
                <c:pt idx="1806">
                  <c:v>0.8324873096446701</c:v>
                </c:pt>
                <c:pt idx="1807">
                  <c:v>0.8324873096446701</c:v>
                </c:pt>
                <c:pt idx="1808">
                  <c:v>0.83743842364532028</c:v>
                </c:pt>
                <c:pt idx="1809">
                  <c:v>0</c:v>
                </c:pt>
                <c:pt idx="1810">
                  <c:v>0</c:v>
                </c:pt>
                <c:pt idx="1811">
                  <c:v>0.81142857142857139</c:v>
                </c:pt>
                <c:pt idx="1812">
                  <c:v>0.8035714285714286</c:v>
                </c:pt>
                <c:pt idx="1813">
                  <c:v>0.77083333333333337</c:v>
                </c:pt>
                <c:pt idx="1814">
                  <c:v>0.75555555555555554</c:v>
                </c:pt>
                <c:pt idx="1815">
                  <c:v>0.72950819672131151</c:v>
                </c:pt>
                <c:pt idx="1816">
                  <c:v>0.7338709677419355</c:v>
                </c:pt>
                <c:pt idx="1817">
                  <c:v>0.75735294117647056</c:v>
                </c:pt>
                <c:pt idx="1818">
                  <c:v>0.7857142857142857</c:v>
                </c:pt>
                <c:pt idx="1819">
                  <c:v>0.78846153846153844</c:v>
                </c:pt>
                <c:pt idx="1820">
                  <c:v>0.78980891719745228</c:v>
                </c:pt>
                <c:pt idx="1821">
                  <c:v>0.8</c:v>
                </c:pt>
                <c:pt idx="1822">
                  <c:v>0.80588235294117649</c:v>
                </c:pt>
                <c:pt idx="1823">
                  <c:v>0.80813953488372092</c:v>
                </c:pt>
                <c:pt idx="1824">
                  <c:v>0.80813953488372092</c:v>
                </c:pt>
                <c:pt idx="1825">
                  <c:v>0.82065217391304346</c:v>
                </c:pt>
                <c:pt idx="1826">
                  <c:v>0.82258064516129026</c:v>
                </c:pt>
                <c:pt idx="1827">
                  <c:v>0.82352941176470584</c:v>
                </c:pt>
                <c:pt idx="1828">
                  <c:v>0.82901554404145084</c:v>
                </c:pt>
                <c:pt idx="1829">
                  <c:v>0.82258064516129037</c:v>
                </c:pt>
                <c:pt idx="1830">
                  <c:v>0.81767955801104975</c:v>
                </c:pt>
                <c:pt idx="1831">
                  <c:v>0.81034482758620685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0.81967213114754101</c:v>
                </c:pt>
                <c:pt idx="1838">
                  <c:v>0.82258064516129026</c:v>
                </c:pt>
                <c:pt idx="1839">
                  <c:v>0.8146067415730337</c:v>
                </c:pt>
                <c:pt idx="1840">
                  <c:v>0.81564245810055869</c:v>
                </c:pt>
                <c:pt idx="1841">
                  <c:v>0.82539682539682535</c:v>
                </c:pt>
                <c:pt idx="1842">
                  <c:v>0.82989690721649489</c:v>
                </c:pt>
                <c:pt idx="1843">
                  <c:v>0.83248730964466999</c:v>
                </c:pt>
                <c:pt idx="1844">
                  <c:v>0.83499999999999996</c:v>
                </c:pt>
                <c:pt idx="1845">
                  <c:v>0.83823529411764708</c:v>
                </c:pt>
                <c:pt idx="1846">
                  <c:v>0.8421052631578948</c:v>
                </c:pt>
                <c:pt idx="1847">
                  <c:v>0.84285714285714286</c:v>
                </c:pt>
                <c:pt idx="1848">
                  <c:v>0.84579439252336452</c:v>
                </c:pt>
                <c:pt idx="1849">
                  <c:v>0.84722222222222221</c:v>
                </c:pt>
                <c:pt idx="1850">
                  <c:v>0.84579439252336452</c:v>
                </c:pt>
                <c:pt idx="1851">
                  <c:v>0.84862385321100919</c:v>
                </c:pt>
                <c:pt idx="1852">
                  <c:v>0.84931506849315075</c:v>
                </c:pt>
                <c:pt idx="1853">
                  <c:v>0.85201793721973096</c:v>
                </c:pt>
                <c:pt idx="1854">
                  <c:v>0.85462555066079293</c:v>
                </c:pt>
                <c:pt idx="1855">
                  <c:v>0.8595744680851064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0.85652173913043472</c:v>
                </c:pt>
                <c:pt idx="1868">
                  <c:v>0.86363636363636365</c:v>
                </c:pt>
                <c:pt idx="1869">
                  <c:v>0.86799999999999999</c:v>
                </c:pt>
                <c:pt idx="1870">
                  <c:v>0.86192468619246865</c:v>
                </c:pt>
                <c:pt idx="1871">
                  <c:v>0.86585365853658536</c:v>
                </c:pt>
                <c:pt idx="1872">
                  <c:v>0.87058823529411766</c:v>
                </c:pt>
                <c:pt idx="1873">
                  <c:v>0.87307692307692308</c:v>
                </c:pt>
                <c:pt idx="1874">
                  <c:v>0.875</c:v>
                </c:pt>
                <c:pt idx="1875">
                  <c:v>0.8764044943820225</c:v>
                </c:pt>
                <c:pt idx="1876">
                  <c:v>0.87732342007434949</c:v>
                </c:pt>
                <c:pt idx="1877">
                  <c:v>0.87732342007434949</c:v>
                </c:pt>
                <c:pt idx="1878">
                  <c:v>0.87686567164179108</c:v>
                </c:pt>
                <c:pt idx="1879">
                  <c:v>0.8764044943820225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0.86016949152542366</c:v>
                </c:pt>
                <c:pt idx="1891">
                  <c:v>0.86363636363636365</c:v>
                </c:pt>
                <c:pt idx="1892">
                  <c:v>0.86585365853658536</c:v>
                </c:pt>
                <c:pt idx="1893">
                  <c:v>0.86852589641434264</c:v>
                </c:pt>
                <c:pt idx="1894">
                  <c:v>0.87058823529411766</c:v>
                </c:pt>
                <c:pt idx="1895">
                  <c:v>0.86799999999999999</c:v>
                </c:pt>
                <c:pt idx="1896">
                  <c:v>0.87307692307692308</c:v>
                </c:pt>
                <c:pt idx="1897">
                  <c:v>0.87356321839080464</c:v>
                </c:pt>
                <c:pt idx="1898">
                  <c:v>0.87307692307692308</c:v>
                </c:pt>
                <c:pt idx="1899">
                  <c:v>0.87593984962406013</c:v>
                </c:pt>
                <c:pt idx="1900">
                  <c:v>0.87867647058823528</c:v>
                </c:pt>
                <c:pt idx="1901">
                  <c:v>0.87777777777777777</c:v>
                </c:pt>
                <c:pt idx="1902">
                  <c:v>0.87956204379562042</c:v>
                </c:pt>
                <c:pt idx="1903">
                  <c:v>0.8764044943820225</c:v>
                </c:pt>
                <c:pt idx="1904">
                  <c:v>0</c:v>
                </c:pt>
                <c:pt idx="1905">
                  <c:v>0</c:v>
                </c:pt>
                <c:pt idx="1906">
                  <c:v>0.85652173913043472</c:v>
                </c:pt>
                <c:pt idx="1907">
                  <c:v>0.84722222222222221</c:v>
                </c:pt>
                <c:pt idx="1908">
                  <c:v>0.86956521739130432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0.84931506849315075</c:v>
                </c:pt>
                <c:pt idx="1914">
                  <c:v>0.85897435897435903</c:v>
                </c:pt>
                <c:pt idx="1915">
                  <c:v>0.8613445378151261</c:v>
                </c:pt>
                <c:pt idx="1916">
                  <c:v>0.86192468619246865</c:v>
                </c:pt>
                <c:pt idx="1917">
                  <c:v>0.86363636363636365</c:v>
                </c:pt>
                <c:pt idx="1918">
                  <c:v>0.86419753086419759</c:v>
                </c:pt>
                <c:pt idx="1919">
                  <c:v>0.86419753086419759</c:v>
                </c:pt>
                <c:pt idx="1920">
                  <c:v>0.86250000000000004</c:v>
                </c:pt>
                <c:pt idx="1921">
                  <c:v>0.86363636363636365</c:v>
                </c:pt>
                <c:pt idx="1922">
                  <c:v>0.86475409836065575</c:v>
                </c:pt>
                <c:pt idx="1923">
                  <c:v>0.86250000000000004</c:v>
                </c:pt>
                <c:pt idx="1924">
                  <c:v>0.86530612244897964</c:v>
                </c:pt>
                <c:pt idx="1925">
                  <c:v>0.86307053941908718</c:v>
                </c:pt>
                <c:pt idx="1926">
                  <c:v>0.86016949152542377</c:v>
                </c:pt>
                <c:pt idx="1927">
                  <c:v>0.85897435897435903</c:v>
                </c:pt>
                <c:pt idx="1928">
                  <c:v>0.85526315789473684</c:v>
                </c:pt>
                <c:pt idx="1929">
                  <c:v>0.85067873303167429</c:v>
                </c:pt>
                <c:pt idx="1930">
                  <c:v>0.84579439252336452</c:v>
                </c:pt>
                <c:pt idx="1931">
                  <c:v>0.83499999999999996</c:v>
                </c:pt>
                <c:pt idx="1932">
                  <c:v>0.82722513089005234</c:v>
                </c:pt>
                <c:pt idx="1933">
                  <c:v>0.82258064516129037</c:v>
                </c:pt>
                <c:pt idx="1934">
                  <c:v>0.81868131868131866</c:v>
                </c:pt>
                <c:pt idx="1935">
                  <c:v>0.82446808510638303</c:v>
                </c:pt>
                <c:pt idx="1936">
                  <c:v>0.84507042253521125</c:v>
                </c:pt>
                <c:pt idx="1937">
                  <c:v>0.82446808510638303</c:v>
                </c:pt>
                <c:pt idx="1938">
                  <c:v>0.83333333333333337</c:v>
                </c:pt>
                <c:pt idx="1939">
                  <c:v>0.83582089552238803</c:v>
                </c:pt>
                <c:pt idx="1940">
                  <c:v>0.83333333333333337</c:v>
                </c:pt>
                <c:pt idx="1941">
                  <c:v>0.84360189573459721</c:v>
                </c:pt>
                <c:pt idx="1942">
                  <c:v>0.8366336633663366</c:v>
                </c:pt>
                <c:pt idx="1943">
                  <c:v>0.83902439024390241</c:v>
                </c:pt>
                <c:pt idx="1944">
                  <c:v>0.83980582524271852</c:v>
                </c:pt>
                <c:pt idx="1945">
                  <c:v>0.8421052631578948</c:v>
                </c:pt>
                <c:pt idx="1946">
                  <c:v>0.84862385321100919</c:v>
                </c:pt>
                <c:pt idx="1947">
                  <c:v>0.85</c:v>
                </c:pt>
                <c:pt idx="1948">
                  <c:v>0.85000000000000009</c:v>
                </c:pt>
                <c:pt idx="1949">
                  <c:v>0.85462555066079293</c:v>
                </c:pt>
                <c:pt idx="1950">
                  <c:v>0.85652173913043472</c:v>
                </c:pt>
                <c:pt idx="1951">
                  <c:v>0.8526785714285714</c:v>
                </c:pt>
                <c:pt idx="1952">
                  <c:v>0.85067873303167418</c:v>
                </c:pt>
                <c:pt idx="1953">
                  <c:v>0.84134615384615385</c:v>
                </c:pt>
                <c:pt idx="1954">
                  <c:v>0.82901554404145084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0.81355932203389836</c:v>
                </c:pt>
                <c:pt idx="1959">
                  <c:v>0.8125</c:v>
                </c:pt>
                <c:pt idx="1960">
                  <c:v>0.8146067415730337</c:v>
                </c:pt>
                <c:pt idx="1961">
                  <c:v>0.81868131868131866</c:v>
                </c:pt>
                <c:pt idx="1962">
                  <c:v>0.83663366336633671</c:v>
                </c:pt>
                <c:pt idx="1963">
                  <c:v>0.83743842364532028</c:v>
                </c:pt>
                <c:pt idx="1964">
                  <c:v>0.84057971014492749</c:v>
                </c:pt>
                <c:pt idx="1965">
                  <c:v>0.85398230088495575</c:v>
                </c:pt>
                <c:pt idx="1966">
                  <c:v>0.85714285714285721</c:v>
                </c:pt>
                <c:pt idx="1967">
                  <c:v>0.85652173913043483</c:v>
                </c:pt>
                <c:pt idx="1968">
                  <c:v>0.85836909871244638</c:v>
                </c:pt>
                <c:pt idx="1969">
                  <c:v>0.86419753086419759</c:v>
                </c:pt>
                <c:pt idx="1970">
                  <c:v>0.86419753086419759</c:v>
                </c:pt>
                <c:pt idx="1971">
                  <c:v>0.86585365853658536</c:v>
                </c:pt>
                <c:pt idx="1972">
                  <c:v>0.86585365853658536</c:v>
                </c:pt>
                <c:pt idx="1973">
                  <c:v>0.86585365853658536</c:v>
                </c:pt>
                <c:pt idx="1974">
                  <c:v>0.86852589641434264</c:v>
                </c:pt>
                <c:pt idx="1975">
                  <c:v>0.8595744680851064</c:v>
                </c:pt>
                <c:pt idx="1976">
                  <c:v>0.85462555066079293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0.83823529411764708</c:v>
                </c:pt>
                <c:pt idx="1985">
                  <c:v>0.83823529411764708</c:v>
                </c:pt>
                <c:pt idx="1986">
                  <c:v>0.84360189573459721</c:v>
                </c:pt>
                <c:pt idx="1987">
                  <c:v>0.84507042253521125</c:v>
                </c:pt>
                <c:pt idx="1988">
                  <c:v>0.84792626728110598</c:v>
                </c:pt>
                <c:pt idx="1989">
                  <c:v>0.84862385321100919</c:v>
                </c:pt>
                <c:pt idx="1990">
                  <c:v>0.84931506849315075</c:v>
                </c:pt>
                <c:pt idx="1991">
                  <c:v>0.85</c:v>
                </c:pt>
                <c:pt idx="1992">
                  <c:v>0.85135135135135132</c:v>
                </c:pt>
                <c:pt idx="1993">
                  <c:v>0.85135135135135132</c:v>
                </c:pt>
                <c:pt idx="1994">
                  <c:v>0.8526785714285714</c:v>
                </c:pt>
                <c:pt idx="1995">
                  <c:v>0.85398230088495575</c:v>
                </c:pt>
                <c:pt idx="1996">
                  <c:v>0.85398230088495575</c:v>
                </c:pt>
                <c:pt idx="1997">
                  <c:v>0.85714285714285721</c:v>
                </c:pt>
                <c:pt idx="1998">
                  <c:v>0.8595744680851064</c:v>
                </c:pt>
                <c:pt idx="1999">
                  <c:v>0.85897435897435903</c:v>
                </c:pt>
                <c:pt idx="2000">
                  <c:v>0.85714285714285721</c:v>
                </c:pt>
                <c:pt idx="2001">
                  <c:v>0.85652173913043472</c:v>
                </c:pt>
                <c:pt idx="2002">
                  <c:v>0.85775862068965525</c:v>
                </c:pt>
                <c:pt idx="2003">
                  <c:v>0.8526785714285714</c:v>
                </c:pt>
                <c:pt idx="2004">
                  <c:v>0.85000000000000009</c:v>
                </c:pt>
                <c:pt idx="2005">
                  <c:v>0</c:v>
                </c:pt>
                <c:pt idx="2006">
                  <c:v>0</c:v>
                </c:pt>
                <c:pt idx="2007">
                  <c:v>0.84057971014492749</c:v>
                </c:pt>
                <c:pt idx="2008">
                  <c:v>0.84285714285714286</c:v>
                </c:pt>
                <c:pt idx="2009">
                  <c:v>0.84931506849315075</c:v>
                </c:pt>
                <c:pt idx="2010">
                  <c:v>0.85897435897435903</c:v>
                </c:pt>
                <c:pt idx="2011">
                  <c:v>0.85836909871244638</c:v>
                </c:pt>
                <c:pt idx="2012">
                  <c:v>0.8613445378151261</c:v>
                </c:pt>
                <c:pt idx="2013">
                  <c:v>0.86250000000000004</c:v>
                </c:pt>
                <c:pt idx="2014">
                  <c:v>0.86585365853658536</c:v>
                </c:pt>
                <c:pt idx="2015">
                  <c:v>0.86746987951807231</c:v>
                </c:pt>
                <c:pt idx="2016">
                  <c:v>0.87258687258687262</c:v>
                </c:pt>
                <c:pt idx="2017">
                  <c:v>0.87547169811320757</c:v>
                </c:pt>
                <c:pt idx="2018">
                  <c:v>0.87593984962406013</c:v>
                </c:pt>
                <c:pt idx="2019">
                  <c:v>0.87777777777777777</c:v>
                </c:pt>
                <c:pt idx="2020">
                  <c:v>0.87822878228782286</c:v>
                </c:pt>
                <c:pt idx="2021">
                  <c:v>0.87547169811320757</c:v>
                </c:pt>
                <c:pt idx="2022">
                  <c:v>0.875</c:v>
                </c:pt>
                <c:pt idx="2023">
                  <c:v>0.86799999999999999</c:v>
                </c:pt>
                <c:pt idx="2024">
                  <c:v>0</c:v>
                </c:pt>
                <c:pt idx="2025">
                  <c:v>0</c:v>
                </c:pt>
                <c:pt idx="2026">
                  <c:v>0.85067873303167418</c:v>
                </c:pt>
                <c:pt idx="2027">
                  <c:v>0.84792626728110598</c:v>
                </c:pt>
                <c:pt idx="2028">
                  <c:v>0</c:v>
                </c:pt>
                <c:pt idx="2029">
                  <c:v>0</c:v>
                </c:pt>
                <c:pt idx="2030">
                  <c:v>0.86363636363636365</c:v>
                </c:pt>
                <c:pt idx="2031">
                  <c:v>0</c:v>
                </c:pt>
                <c:pt idx="2032">
                  <c:v>0.84579439252336452</c:v>
                </c:pt>
                <c:pt idx="2033">
                  <c:v>0.86693548387096775</c:v>
                </c:pt>
                <c:pt idx="2034">
                  <c:v>0.86956521739130432</c:v>
                </c:pt>
                <c:pt idx="2035">
                  <c:v>0.87159533073929962</c:v>
                </c:pt>
                <c:pt idx="2036">
                  <c:v>0.87404580152671763</c:v>
                </c:pt>
                <c:pt idx="2037">
                  <c:v>0.87109375</c:v>
                </c:pt>
                <c:pt idx="2038">
                  <c:v>0.86904761904761907</c:v>
                </c:pt>
                <c:pt idx="2039">
                  <c:v>0.87109375</c:v>
                </c:pt>
                <c:pt idx="2040">
                  <c:v>0.86799999999999999</c:v>
                </c:pt>
                <c:pt idx="2041">
                  <c:v>0.86746987951807231</c:v>
                </c:pt>
                <c:pt idx="2042">
                  <c:v>0.87058823529411766</c:v>
                </c:pt>
                <c:pt idx="2043">
                  <c:v>0.87109375</c:v>
                </c:pt>
                <c:pt idx="2044">
                  <c:v>0.86956521739130432</c:v>
                </c:pt>
                <c:pt idx="2045">
                  <c:v>0.86956521739130432</c:v>
                </c:pt>
                <c:pt idx="2046">
                  <c:v>0.87356321839080464</c:v>
                </c:pt>
                <c:pt idx="2047">
                  <c:v>0.86852589641434264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0.84579439252336452</c:v>
                </c:pt>
                <c:pt idx="2058">
                  <c:v>0.84931506849315075</c:v>
                </c:pt>
                <c:pt idx="2059">
                  <c:v>0.85201793721973096</c:v>
                </c:pt>
                <c:pt idx="2060">
                  <c:v>0.85526315789473684</c:v>
                </c:pt>
                <c:pt idx="2061">
                  <c:v>0.85526315789473684</c:v>
                </c:pt>
                <c:pt idx="2062">
                  <c:v>0.85589519650655022</c:v>
                </c:pt>
                <c:pt idx="2063">
                  <c:v>0.85526315789473684</c:v>
                </c:pt>
                <c:pt idx="2064">
                  <c:v>0.85652173913043472</c:v>
                </c:pt>
                <c:pt idx="2065">
                  <c:v>0.85775862068965525</c:v>
                </c:pt>
                <c:pt idx="2066">
                  <c:v>0.86016949152542377</c:v>
                </c:pt>
                <c:pt idx="2067">
                  <c:v>0.860759493670886</c:v>
                </c:pt>
                <c:pt idx="2068">
                  <c:v>0.86016949152542366</c:v>
                </c:pt>
                <c:pt idx="2069">
                  <c:v>0.86016949152542377</c:v>
                </c:pt>
                <c:pt idx="2070">
                  <c:v>0.86016949152542377</c:v>
                </c:pt>
                <c:pt idx="2071">
                  <c:v>0.8595744680851064</c:v>
                </c:pt>
                <c:pt idx="2072">
                  <c:v>0.85714285714285721</c:v>
                </c:pt>
                <c:pt idx="2073">
                  <c:v>0.85333333333333328</c:v>
                </c:pt>
                <c:pt idx="2074">
                  <c:v>0.85067873303167429</c:v>
                </c:pt>
                <c:pt idx="2075">
                  <c:v>0.84579439252336452</c:v>
                </c:pt>
                <c:pt idx="2076">
                  <c:v>0.83823529411764708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0.79629629629629628</c:v>
                </c:pt>
                <c:pt idx="2081">
                  <c:v>0.8012048192771084</c:v>
                </c:pt>
                <c:pt idx="2082">
                  <c:v>0.81034482758620685</c:v>
                </c:pt>
                <c:pt idx="2083">
                  <c:v>0.82162162162162167</c:v>
                </c:pt>
                <c:pt idx="2084">
                  <c:v>0.8307692307692307</c:v>
                </c:pt>
                <c:pt idx="2085">
                  <c:v>0.83333333333333337</c:v>
                </c:pt>
                <c:pt idx="2086">
                  <c:v>0.8366336633663366</c:v>
                </c:pt>
                <c:pt idx="2087">
                  <c:v>0.83980582524271852</c:v>
                </c:pt>
                <c:pt idx="2088">
                  <c:v>0.83823529411764708</c:v>
                </c:pt>
                <c:pt idx="2089">
                  <c:v>0.84057971014492749</c:v>
                </c:pt>
                <c:pt idx="2090">
                  <c:v>0.84360189573459721</c:v>
                </c:pt>
                <c:pt idx="2091">
                  <c:v>0.84285714285714286</c:v>
                </c:pt>
                <c:pt idx="2092">
                  <c:v>0.84134615384615385</c:v>
                </c:pt>
                <c:pt idx="2093">
                  <c:v>0.83980582524271852</c:v>
                </c:pt>
                <c:pt idx="2094">
                  <c:v>0.83743842364532017</c:v>
                </c:pt>
                <c:pt idx="2095">
                  <c:v>0.83582089552238803</c:v>
                </c:pt>
                <c:pt idx="2096">
                  <c:v>0.82989690721649489</c:v>
                </c:pt>
                <c:pt idx="2097">
                  <c:v>0.82162162162162167</c:v>
                </c:pt>
                <c:pt idx="2098">
                  <c:v>0.81355932203389836</c:v>
                </c:pt>
                <c:pt idx="2099">
                  <c:v>0.79754601226993871</c:v>
                </c:pt>
                <c:pt idx="2100">
                  <c:v>0.77852348993288589</c:v>
                </c:pt>
                <c:pt idx="2101">
                  <c:v>0.74015748031496065</c:v>
                </c:pt>
                <c:pt idx="2102">
                  <c:v>0.75735294117647056</c:v>
                </c:pt>
                <c:pt idx="2103">
                  <c:v>0.74809160305343514</c:v>
                </c:pt>
                <c:pt idx="2104">
                  <c:v>0.75</c:v>
                </c:pt>
                <c:pt idx="2105">
                  <c:v>0.76086956521739135</c:v>
                </c:pt>
                <c:pt idx="2106">
                  <c:v>0.77083333333333337</c:v>
                </c:pt>
                <c:pt idx="2107">
                  <c:v>0.77852348993288589</c:v>
                </c:pt>
                <c:pt idx="2108">
                  <c:v>0.78980891719745228</c:v>
                </c:pt>
                <c:pt idx="2109">
                  <c:v>0.79503105590062118</c:v>
                </c:pt>
                <c:pt idx="2110">
                  <c:v>0.79503105590062118</c:v>
                </c:pt>
                <c:pt idx="2111">
                  <c:v>0.80239520958083832</c:v>
                </c:pt>
                <c:pt idx="2112">
                  <c:v>0.8</c:v>
                </c:pt>
                <c:pt idx="2113">
                  <c:v>0.80924855491329484</c:v>
                </c:pt>
                <c:pt idx="2114">
                  <c:v>0.81034482758620685</c:v>
                </c:pt>
                <c:pt idx="2115">
                  <c:v>0.81564245810055869</c:v>
                </c:pt>
                <c:pt idx="2116">
                  <c:v>0.81666666666666665</c:v>
                </c:pt>
                <c:pt idx="2117">
                  <c:v>0.8324873096446701</c:v>
                </c:pt>
                <c:pt idx="2118">
                  <c:v>0.83163265306122447</c:v>
                </c:pt>
                <c:pt idx="2119">
                  <c:v>0.82065217391304346</c:v>
                </c:pt>
                <c:pt idx="2120">
                  <c:v>0.80701754385964919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0.78846153846153855</c:v>
                </c:pt>
                <c:pt idx="2132">
                  <c:v>0.79754601226993871</c:v>
                </c:pt>
                <c:pt idx="2133">
                  <c:v>0.82065217391304346</c:v>
                </c:pt>
                <c:pt idx="2134">
                  <c:v>0.82446808510638303</c:v>
                </c:pt>
                <c:pt idx="2135">
                  <c:v>0.8421052631578948</c:v>
                </c:pt>
                <c:pt idx="2136">
                  <c:v>0.82989690721649489</c:v>
                </c:pt>
                <c:pt idx="2137">
                  <c:v>0.8421052631578948</c:v>
                </c:pt>
                <c:pt idx="2138">
                  <c:v>0.85589519650655022</c:v>
                </c:pt>
                <c:pt idx="2139">
                  <c:v>0.85897435897435903</c:v>
                </c:pt>
                <c:pt idx="2140">
                  <c:v>0.8613445378151261</c:v>
                </c:pt>
                <c:pt idx="2141">
                  <c:v>0.84792626728110598</c:v>
                </c:pt>
                <c:pt idx="2142">
                  <c:v>0.84360189573459721</c:v>
                </c:pt>
                <c:pt idx="2143">
                  <c:v>0.83823529411764708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0.83743842364532017</c:v>
                </c:pt>
                <c:pt idx="2160">
                  <c:v>0.85000000000000009</c:v>
                </c:pt>
                <c:pt idx="2161">
                  <c:v>0.85462555066079293</c:v>
                </c:pt>
                <c:pt idx="2162">
                  <c:v>0.85775862068965525</c:v>
                </c:pt>
                <c:pt idx="2163">
                  <c:v>0.85897435897435903</c:v>
                </c:pt>
                <c:pt idx="2164">
                  <c:v>0.85652173913043472</c:v>
                </c:pt>
                <c:pt idx="2165">
                  <c:v>0.85067873303167429</c:v>
                </c:pt>
                <c:pt idx="2166">
                  <c:v>0.85775862068965514</c:v>
                </c:pt>
                <c:pt idx="2167">
                  <c:v>0.84651162790697676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0.84285714285714286</c:v>
                </c:pt>
                <c:pt idx="2186">
                  <c:v>0.84134615384615385</c:v>
                </c:pt>
                <c:pt idx="2187">
                  <c:v>0.85652173913043483</c:v>
                </c:pt>
                <c:pt idx="2188">
                  <c:v>0.86530612244897953</c:v>
                </c:pt>
                <c:pt idx="2189">
                  <c:v>0.86530612244897953</c:v>
                </c:pt>
                <c:pt idx="2190">
                  <c:v>0.86530612244897953</c:v>
                </c:pt>
                <c:pt idx="2191">
                  <c:v>0.84210526315789469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0.84134615384615385</c:v>
                </c:pt>
                <c:pt idx="2211">
                  <c:v>0.83902439024390241</c:v>
                </c:pt>
                <c:pt idx="2212">
                  <c:v>0.84507042253521125</c:v>
                </c:pt>
                <c:pt idx="2213">
                  <c:v>0.85067873303167418</c:v>
                </c:pt>
                <c:pt idx="2214">
                  <c:v>0.84792626728110598</c:v>
                </c:pt>
                <c:pt idx="2215">
                  <c:v>0.82901554404145084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0.82446808510638303</c:v>
                </c:pt>
                <c:pt idx="2236">
                  <c:v>0.83499999999999996</c:v>
                </c:pt>
                <c:pt idx="2237">
                  <c:v>0.83902439024390241</c:v>
                </c:pt>
                <c:pt idx="2238">
                  <c:v>0.8366336633663366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0.82258064516129026</c:v>
                </c:pt>
                <c:pt idx="2262">
                  <c:v>0.82352941176470584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0.8</c:v>
                </c:pt>
                <c:pt idx="2308">
                  <c:v>0.81034482758620685</c:v>
                </c:pt>
                <c:pt idx="2309">
                  <c:v>0.80701754385964919</c:v>
                </c:pt>
                <c:pt idx="2310">
                  <c:v>0.80701754385964919</c:v>
                </c:pt>
                <c:pt idx="2311">
                  <c:v>0.78980891719745228</c:v>
                </c:pt>
                <c:pt idx="2312">
                  <c:v>0.76595744680851063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0.75373134328358216</c:v>
                </c:pt>
                <c:pt idx="2330">
                  <c:v>0.76258992805755399</c:v>
                </c:pt>
                <c:pt idx="2331">
                  <c:v>0.7857142857142857</c:v>
                </c:pt>
                <c:pt idx="2332">
                  <c:v>0.79374999999999996</c:v>
                </c:pt>
                <c:pt idx="2333">
                  <c:v>0.8</c:v>
                </c:pt>
                <c:pt idx="2334">
                  <c:v>0.8035714285714286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0.79374999999999996</c:v>
                </c:pt>
                <c:pt idx="2353">
                  <c:v>0.7975460122699386</c:v>
                </c:pt>
                <c:pt idx="2354">
                  <c:v>0.8012048192771084</c:v>
                </c:pt>
                <c:pt idx="2355">
                  <c:v>0.80473372781065089</c:v>
                </c:pt>
                <c:pt idx="2356">
                  <c:v>0.80701754385964919</c:v>
                </c:pt>
                <c:pt idx="2357">
                  <c:v>0.80701754385964919</c:v>
                </c:pt>
                <c:pt idx="2358">
                  <c:v>0.80701754385964919</c:v>
                </c:pt>
                <c:pt idx="2359">
                  <c:v>0.8035714285714286</c:v>
                </c:pt>
                <c:pt idx="2360">
                  <c:v>0.80473372781065089</c:v>
                </c:pt>
                <c:pt idx="2361">
                  <c:v>0.80473372781065089</c:v>
                </c:pt>
                <c:pt idx="2362">
                  <c:v>0.8035714285714286</c:v>
                </c:pt>
                <c:pt idx="2363">
                  <c:v>0.80588235294117649</c:v>
                </c:pt>
                <c:pt idx="2364">
                  <c:v>0.80924855491329484</c:v>
                </c:pt>
                <c:pt idx="2365">
                  <c:v>0.80701754385964919</c:v>
                </c:pt>
                <c:pt idx="2366">
                  <c:v>0.80813953488372092</c:v>
                </c:pt>
                <c:pt idx="2367">
                  <c:v>0.81034482758620685</c:v>
                </c:pt>
                <c:pt idx="2368">
                  <c:v>0.81355932203389836</c:v>
                </c:pt>
                <c:pt idx="2369">
                  <c:v>0.81564245810055869</c:v>
                </c:pt>
                <c:pt idx="2370">
                  <c:v>0.81868131868131866</c:v>
                </c:pt>
                <c:pt idx="2371">
                  <c:v>0.82258064516129037</c:v>
                </c:pt>
                <c:pt idx="2372">
                  <c:v>0.82446808510638303</c:v>
                </c:pt>
                <c:pt idx="2373">
                  <c:v>0.82352941176470584</c:v>
                </c:pt>
                <c:pt idx="2374">
                  <c:v>0.82162162162162167</c:v>
                </c:pt>
                <c:pt idx="2375">
                  <c:v>0.82258064516129026</c:v>
                </c:pt>
                <c:pt idx="2376">
                  <c:v>0.82446808510638303</c:v>
                </c:pt>
                <c:pt idx="2377">
                  <c:v>0.82631578947368423</c:v>
                </c:pt>
                <c:pt idx="2378">
                  <c:v>0.82722513089005234</c:v>
                </c:pt>
                <c:pt idx="2379">
                  <c:v>0.82989690721649489</c:v>
                </c:pt>
                <c:pt idx="2380">
                  <c:v>0.83499999999999996</c:v>
                </c:pt>
                <c:pt idx="2381">
                  <c:v>0.83902439024390241</c:v>
                </c:pt>
                <c:pt idx="2382">
                  <c:v>0.83902439024390241</c:v>
                </c:pt>
                <c:pt idx="2383">
                  <c:v>0.83582089552238803</c:v>
                </c:pt>
                <c:pt idx="2384">
                  <c:v>0.8307692307692307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0.77702702702702697</c:v>
                </c:pt>
                <c:pt idx="2393">
                  <c:v>0.79113924050632911</c:v>
                </c:pt>
                <c:pt idx="2394">
                  <c:v>0.80239520958083832</c:v>
                </c:pt>
                <c:pt idx="2395">
                  <c:v>0.8125</c:v>
                </c:pt>
                <c:pt idx="2396">
                  <c:v>0.81967213114754101</c:v>
                </c:pt>
                <c:pt idx="2397">
                  <c:v>0.82446808510638303</c:v>
                </c:pt>
                <c:pt idx="2398">
                  <c:v>0.83417085427135684</c:v>
                </c:pt>
                <c:pt idx="2399">
                  <c:v>0.83582089552238803</c:v>
                </c:pt>
                <c:pt idx="2400">
                  <c:v>0.83743842364532017</c:v>
                </c:pt>
                <c:pt idx="2401">
                  <c:v>0.83663366336633671</c:v>
                </c:pt>
                <c:pt idx="2402">
                  <c:v>0.84057971014492749</c:v>
                </c:pt>
                <c:pt idx="2403">
                  <c:v>0.83902439024390241</c:v>
                </c:pt>
                <c:pt idx="2404">
                  <c:v>0.83823529411764708</c:v>
                </c:pt>
                <c:pt idx="2405">
                  <c:v>0.83902439024390241</c:v>
                </c:pt>
                <c:pt idx="2406">
                  <c:v>0.83663366336633671</c:v>
                </c:pt>
                <c:pt idx="2407">
                  <c:v>0.82258064516129037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0.78980891719745228</c:v>
                </c:pt>
                <c:pt idx="2423">
                  <c:v>0.79629629629629628</c:v>
                </c:pt>
                <c:pt idx="2424">
                  <c:v>0.80239520958083832</c:v>
                </c:pt>
                <c:pt idx="2425">
                  <c:v>0.80239520958083832</c:v>
                </c:pt>
                <c:pt idx="2426">
                  <c:v>0.8</c:v>
                </c:pt>
                <c:pt idx="2427">
                  <c:v>0.80473372781065089</c:v>
                </c:pt>
                <c:pt idx="2428">
                  <c:v>0.80701754385964919</c:v>
                </c:pt>
                <c:pt idx="2429">
                  <c:v>0.80813953488372092</c:v>
                </c:pt>
                <c:pt idx="2430">
                  <c:v>0.80924855491329484</c:v>
                </c:pt>
                <c:pt idx="2431">
                  <c:v>0.7857142857142857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0.78846153846153855</c:v>
                </c:pt>
                <c:pt idx="2453">
                  <c:v>0.79878048780487809</c:v>
                </c:pt>
                <c:pt idx="2454">
                  <c:v>0.81142857142857139</c:v>
                </c:pt>
                <c:pt idx="2455">
                  <c:v>0.81142857142857139</c:v>
                </c:pt>
                <c:pt idx="2456">
                  <c:v>0.75555555555555554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0.72727272727272729</c:v>
                </c:pt>
                <c:pt idx="2469">
                  <c:v>0.73170731707317072</c:v>
                </c:pt>
                <c:pt idx="2470">
                  <c:v>0.72727272727272729</c:v>
                </c:pt>
                <c:pt idx="2471">
                  <c:v>0.72500000000000009</c:v>
                </c:pt>
                <c:pt idx="2472">
                  <c:v>0.7441860465116279</c:v>
                </c:pt>
                <c:pt idx="2473">
                  <c:v>0.73809523809523814</c:v>
                </c:pt>
                <c:pt idx="2474">
                  <c:v>0.74809160305343525</c:v>
                </c:pt>
                <c:pt idx="2475">
                  <c:v>0.76760563380281699</c:v>
                </c:pt>
                <c:pt idx="2476">
                  <c:v>0.76086956521739135</c:v>
                </c:pt>
                <c:pt idx="2477">
                  <c:v>0.75912408759124084</c:v>
                </c:pt>
                <c:pt idx="2478">
                  <c:v>0.76086956521739135</c:v>
                </c:pt>
                <c:pt idx="2479">
                  <c:v>0.75555555555555554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0.75555555555555554</c:v>
                </c:pt>
                <c:pt idx="2595">
                  <c:v>0.77702702702702697</c:v>
                </c:pt>
                <c:pt idx="2596">
                  <c:v>0.78980891719745228</c:v>
                </c:pt>
                <c:pt idx="2597">
                  <c:v>0.8</c:v>
                </c:pt>
                <c:pt idx="2598">
                  <c:v>0.79629629629629628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0.77702702702702697</c:v>
                </c:pt>
                <c:pt idx="2621">
                  <c:v>0.7814569536423841</c:v>
                </c:pt>
                <c:pt idx="2622">
                  <c:v>0.7814569536423841</c:v>
                </c:pt>
                <c:pt idx="2623">
                  <c:v>0.78846153846153855</c:v>
                </c:pt>
                <c:pt idx="2624">
                  <c:v>0.79629629629629628</c:v>
                </c:pt>
                <c:pt idx="2625">
                  <c:v>0.79754601226993871</c:v>
                </c:pt>
                <c:pt idx="2626">
                  <c:v>0.79878048780487809</c:v>
                </c:pt>
                <c:pt idx="2627">
                  <c:v>0.79878048780487809</c:v>
                </c:pt>
                <c:pt idx="2628">
                  <c:v>0.79878048780487809</c:v>
                </c:pt>
                <c:pt idx="2629">
                  <c:v>0.8035714285714286</c:v>
                </c:pt>
                <c:pt idx="2630">
                  <c:v>0.8035714285714286</c:v>
                </c:pt>
                <c:pt idx="2631">
                  <c:v>0.80701754385964919</c:v>
                </c:pt>
                <c:pt idx="2632">
                  <c:v>0.8125</c:v>
                </c:pt>
                <c:pt idx="2633">
                  <c:v>0.8146067415730337</c:v>
                </c:pt>
                <c:pt idx="2634">
                  <c:v>0.82162162162162167</c:v>
                </c:pt>
                <c:pt idx="2635">
                  <c:v>0.81967213114754101</c:v>
                </c:pt>
                <c:pt idx="2636">
                  <c:v>0.82065217391304346</c:v>
                </c:pt>
                <c:pt idx="2637">
                  <c:v>0.82631578947368423</c:v>
                </c:pt>
                <c:pt idx="2638">
                  <c:v>0.83499999999999996</c:v>
                </c:pt>
                <c:pt idx="2639">
                  <c:v>0.84134615384615385</c:v>
                </c:pt>
                <c:pt idx="2640">
                  <c:v>0.84792626728110598</c:v>
                </c:pt>
                <c:pt idx="2641">
                  <c:v>0.85398230088495575</c:v>
                </c:pt>
                <c:pt idx="2642">
                  <c:v>0.8595744680851064</c:v>
                </c:pt>
                <c:pt idx="2643">
                  <c:v>0.85897435897435903</c:v>
                </c:pt>
                <c:pt idx="2644">
                  <c:v>0.86192468619246865</c:v>
                </c:pt>
                <c:pt idx="2645">
                  <c:v>0.86419753086419759</c:v>
                </c:pt>
                <c:pt idx="2646">
                  <c:v>0.86016949152542377</c:v>
                </c:pt>
                <c:pt idx="2647">
                  <c:v>0.8526785714285714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0.84579439252336452</c:v>
                </c:pt>
                <c:pt idx="2662">
                  <c:v>0.85333333333333328</c:v>
                </c:pt>
                <c:pt idx="2663">
                  <c:v>0.8595744680851064</c:v>
                </c:pt>
                <c:pt idx="2664">
                  <c:v>0.8595744680851064</c:v>
                </c:pt>
                <c:pt idx="2665">
                  <c:v>0.8613445378151261</c:v>
                </c:pt>
                <c:pt idx="2666">
                  <c:v>0.86419753086419759</c:v>
                </c:pt>
                <c:pt idx="2667">
                  <c:v>0.86746987951807231</c:v>
                </c:pt>
                <c:pt idx="2668">
                  <c:v>0.86585365853658536</c:v>
                </c:pt>
                <c:pt idx="2669">
                  <c:v>0.8663967611336032</c:v>
                </c:pt>
                <c:pt idx="2670">
                  <c:v>0.86307053941908718</c:v>
                </c:pt>
                <c:pt idx="2671">
                  <c:v>0.83582089552238803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0.84507042253521125</c:v>
                </c:pt>
                <c:pt idx="2689">
                  <c:v>0.84579439252336452</c:v>
                </c:pt>
                <c:pt idx="2690">
                  <c:v>0.84651162790697676</c:v>
                </c:pt>
                <c:pt idx="2691">
                  <c:v>0.84579439252336452</c:v>
                </c:pt>
                <c:pt idx="2692">
                  <c:v>0.8526785714285714</c:v>
                </c:pt>
                <c:pt idx="2693">
                  <c:v>0.8571428571428571</c:v>
                </c:pt>
                <c:pt idx="2694">
                  <c:v>0.8526785714285714</c:v>
                </c:pt>
                <c:pt idx="2695">
                  <c:v>0.828125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0.83076923076923082</c:v>
                </c:pt>
                <c:pt idx="2716">
                  <c:v>0.83823529411764708</c:v>
                </c:pt>
                <c:pt idx="2717">
                  <c:v>0.84433962264150941</c:v>
                </c:pt>
                <c:pt idx="2718">
                  <c:v>0.8366336633663366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0.78289473684210531</c:v>
                </c:pt>
                <c:pt idx="2742">
                  <c:v>0.77241379310344827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0.7338709677419355</c:v>
                </c:pt>
                <c:pt idx="2753">
                  <c:v>0.74015748031496065</c:v>
                </c:pt>
                <c:pt idx="2754">
                  <c:v>0.7441860465116279</c:v>
                </c:pt>
                <c:pt idx="2755">
                  <c:v>0.75373134328358204</c:v>
                </c:pt>
                <c:pt idx="2756">
                  <c:v>0.75912408759124084</c:v>
                </c:pt>
                <c:pt idx="2757">
                  <c:v>0.76428571428571423</c:v>
                </c:pt>
                <c:pt idx="2758">
                  <c:v>0.76760563380281688</c:v>
                </c:pt>
                <c:pt idx="2759">
                  <c:v>0.76923076923076927</c:v>
                </c:pt>
                <c:pt idx="2760">
                  <c:v>0.77241379310344827</c:v>
                </c:pt>
                <c:pt idx="2761">
                  <c:v>0.77397260273972601</c:v>
                </c:pt>
                <c:pt idx="2762">
                  <c:v>0.77702702702702697</c:v>
                </c:pt>
                <c:pt idx="2763">
                  <c:v>0.77702702702702697</c:v>
                </c:pt>
                <c:pt idx="2764">
                  <c:v>0.77551020408163263</c:v>
                </c:pt>
                <c:pt idx="2765">
                  <c:v>0.77397260273972601</c:v>
                </c:pt>
                <c:pt idx="2766">
                  <c:v>0.77083333333333326</c:v>
                </c:pt>
                <c:pt idx="2767">
                  <c:v>0.76923076923076916</c:v>
                </c:pt>
                <c:pt idx="2768">
                  <c:v>0.76428571428571423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0.76086956521739135</c:v>
                </c:pt>
                <c:pt idx="2786">
                  <c:v>0.76258992805755399</c:v>
                </c:pt>
                <c:pt idx="2787">
                  <c:v>0.76428571428571435</c:v>
                </c:pt>
                <c:pt idx="2788">
                  <c:v>0.76595744680851063</c:v>
                </c:pt>
                <c:pt idx="2789">
                  <c:v>0.76923076923076916</c:v>
                </c:pt>
                <c:pt idx="2790">
                  <c:v>0.75912408759124084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0.77083333333333326</c:v>
                </c:pt>
                <c:pt idx="2809">
                  <c:v>0.77083333333333326</c:v>
                </c:pt>
                <c:pt idx="2810">
                  <c:v>0.7870967741935484</c:v>
                </c:pt>
                <c:pt idx="2811">
                  <c:v>0.80239520958083832</c:v>
                </c:pt>
                <c:pt idx="2812">
                  <c:v>0.80813953488372092</c:v>
                </c:pt>
                <c:pt idx="2813">
                  <c:v>0.80588235294117649</c:v>
                </c:pt>
                <c:pt idx="2814">
                  <c:v>0.80239520958083832</c:v>
                </c:pt>
                <c:pt idx="2815">
                  <c:v>0.80239520958083832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0.81564245810055869</c:v>
                </c:pt>
                <c:pt idx="2834">
                  <c:v>0.81564245810055869</c:v>
                </c:pt>
                <c:pt idx="2835">
                  <c:v>0.82352941176470584</c:v>
                </c:pt>
                <c:pt idx="2836">
                  <c:v>0.82631578947368423</c:v>
                </c:pt>
                <c:pt idx="2837">
                  <c:v>0.82539682539682535</c:v>
                </c:pt>
                <c:pt idx="2838">
                  <c:v>0.80239520958083832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0.82065217391304346</c:v>
                </c:pt>
                <c:pt idx="2979">
                  <c:v>0.82446808510638303</c:v>
                </c:pt>
                <c:pt idx="2980">
                  <c:v>0.82722513089005234</c:v>
                </c:pt>
                <c:pt idx="2981">
                  <c:v>0.8307692307692307</c:v>
                </c:pt>
                <c:pt idx="2982">
                  <c:v>0.81666666666666665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0.76258992805755399</c:v>
                </c:pt>
                <c:pt idx="2998">
                  <c:v>0.75735294117647056</c:v>
                </c:pt>
                <c:pt idx="2999">
                  <c:v>0.76595744680851063</c:v>
                </c:pt>
                <c:pt idx="3000">
                  <c:v>0.77397260273972612</c:v>
                </c:pt>
                <c:pt idx="3001">
                  <c:v>0.78289473684210531</c:v>
                </c:pt>
                <c:pt idx="3002">
                  <c:v>0.77397260273972601</c:v>
                </c:pt>
                <c:pt idx="3003">
                  <c:v>0.77397260273972601</c:v>
                </c:pt>
                <c:pt idx="3004">
                  <c:v>0.79113924050632911</c:v>
                </c:pt>
                <c:pt idx="3005">
                  <c:v>0.79503105590062118</c:v>
                </c:pt>
                <c:pt idx="3006">
                  <c:v>0.78980891719745228</c:v>
                </c:pt>
                <c:pt idx="3007">
                  <c:v>0.77852348993288589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0.72950819672131151</c:v>
                </c:pt>
                <c:pt idx="3021">
                  <c:v>0.73599999999999999</c:v>
                </c:pt>
                <c:pt idx="3022">
                  <c:v>0.74015748031496065</c:v>
                </c:pt>
                <c:pt idx="3023">
                  <c:v>0.75912408759124084</c:v>
                </c:pt>
                <c:pt idx="3024">
                  <c:v>0.75373134328358204</c:v>
                </c:pt>
                <c:pt idx="3025">
                  <c:v>0.77083333333333326</c:v>
                </c:pt>
                <c:pt idx="3026">
                  <c:v>0.76760563380281699</c:v>
                </c:pt>
                <c:pt idx="3027">
                  <c:v>0.78289473684210531</c:v>
                </c:pt>
                <c:pt idx="3028">
                  <c:v>0.78980891719745228</c:v>
                </c:pt>
                <c:pt idx="3029">
                  <c:v>0.76258992805755399</c:v>
                </c:pt>
                <c:pt idx="3030">
                  <c:v>0.75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0.76760563380281699</c:v>
                </c:pt>
                <c:pt idx="3050">
                  <c:v>0.78431372549019607</c:v>
                </c:pt>
                <c:pt idx="3051">
                  <c:v>0.8035714285714286</c:v>
                </c:pt>
                <c:pt idx="3052">
                  <c:v>0.8035714285714286</c:v>
                </c:pt>
                <c:pt idx="3053">
                  <c:v>0.76760563380281699</c:v>
                </c:pt>
                <c:pt idx="3054">
                  <c:v>0.75187969924812026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0.79113924050632911</c:v>
                </c:pt>
                <c:pt idx="3195">
                  <c:v>0.78846153846153855</c:v>
                </c:pt>
                <c:pt idx="3196">
                  <c:v>0.79245283018867918</c:v>
                </c:pt>
                <c:pt idx="3197">
                  <c:v>0.7870967741935484</c:v>
                </c:pt>
                <c:pt idx="3198">
                  <c:v>0.7870967741935484</c:v>
                </c:pt>
                <c:pt idx="3199">
                  <c:v>0.77397260273972601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0.77241379310344827</c:v>
                </c:pt>
                <c:pt idx="3208">
                  <c:v>0.78289473684210531</c:v>
                </c:pt>
                <c:pt idx="3209">
                  <c:v>0.78289473684210531</c:v>
                </c:pt>
                <c:pt idx="3210">
                  <c:v>0.7870967741935484</c:v>
                </c:pt>
                <c:pt idx="3211">
                  <c:v>0.7870967741935484</c:v>
                </c:pt>
                <c:pt idx="3212">
                  <c:v>0.78980891719745228</c:v>
                </c:pt>
                <c:pt idx="3213">
                  <c:v>0.79113924050632911</c:v>
                </c:pt>
                <c:pt idx="3214">
                  <c:v>0.78846153846153844</c:v>
                </c:pt>
                <c:pt idx="3215">
                  <c:v>0.78846153846153855</c:v>
                </c:pt>
                <c:pt idx="3216">
                  <c:v>0.78980891719745228</c:v>
                </c:pt>
                <c:pt idx="3217">
                  <c:v>0.78846153846153855</c:v>
                </c:pt>
                <c:pt idx="3218">
                  <c:v>0.78846153846153844</c:v>
                </c:pt>
                <c:pt idx="3219">
                  <c:v>0.78980891719745228</c:v>
                </c:pt>
                <c:pt idx="3220">
                  <c:v>0.78980891719745228</c:v>
                </c:pt>
                <c:pt idx="3221">
                  <c:v>0.78846153846153855</c:v>
                </c:pt>
                <c:pt idx="3222">
                  <c:v>0.7870967741935484</c:v>
                </c:pt>
                <c:pt idx="3223">
                  <c:v>0.78431372549019607</c:v>
                </c:pt>
                <c:pt idx="3224">
                  <c:v>0.77852348993288589</c:v>
                </c:pt>
                <c:pt idx="3225">
                  <c:v>0.77241379310344827</c:v>
                </c:pt>
                <c:pt idx="3226">
                  <c:v>0.76258992805755399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0.66999999999999993</c:v>
                </c:pt>
                <c:pt idx="3234">
                  <c:v>0.65979381443298979</c:v>
                </c:pt>
                <c:pt idx="3235">
                  <c:v>0.67326732673267331</c:v>
                </c:pt>
                <c:pt idx="3236">
                  <c:v>0.6732673267326732</c:v>
                </c:pt>
                <c:pt idx="3237">
                  <c:v>0.67647058823529416</c:v>
                </c:pt>
                <c:pt idx="3238">
                  <c:v>0.6732673267326732</c:v>
                </c:pt>
                <c:pt idx="3239">
                  <c:v>0.66326530612244894</c:v>
                </c:pt>
                <c:pt idx="3240">
                  <c:v>0.64893617021276595</c:v>
                </c:pt>
                <c:pt idx="3241">
                  <c:v>0.64130434782608692</c:v>
                </c:pt>
                <c:pt idx="3242">
                  <c:v>0.65263157894736845</c:v>
                </c:pt>
                <c:pt idx="3243">
                  <c:v>0.67961165048543681</c:v>
                </c:pt>
                <c:pt idx="3244">
                  <c:v>0.68571428571428572</c:v>
                </c:pt>
                <c:pt idx="3245">
                  <c:v>0.68867924528301883</c:v>
                </c:pt>
                <c:pt idx="3246">
                  <c:v>0.68269230769230771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0.75912408759124084</c:v>
                </c:pt>
                <c:pt idx="3263">
                  <c:v>0.77241379310344827</c:v>
                </c:pt>
                <c:pt idx="3264">
                  <c:v>0.75735294117647056</c:v>
                </c:pt>
                <c:pt idx="3265">
                  <c:v>0.77397260273972601</c:v>
                </c:pt>
                <c:pt idx="3266">
                  <c:v>0.77397260273972601</c:v>
                </c:pt>
                <c:pt idx="3267">
                  <c:v>0.7814569536423841</c:v>
                </c:pt>
                <c:pt idx="3268">
                  <c:v>0.77852348993288589</c:v>
                </c:pt>
                <c:pt idx="3269">
                  <c:v>0.77397260273972601</c:v>
                </c:pt>
                <c:pt idx="3270">
                  <c:v>0.76258992805755399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0.7814569536423841</c:v>
                </c:pt>
                <c:pt idx="3572">
                  <c:v>0.79113924050632911</c:v>
                </c:pt>
                <c:pt idx="3573">
                  <c:v>0.79503105590062118</c:v>
                </c:pt>
                <c:pt idx="3574">
                  <c:v>0.79113924050632911</c:v>
                </c:pt>
                <c:pt idx="3575">
                  <c:v>0.78980891719745228</c:v>
                </c:pt>
                <c:pt idx="3576">
                  <c:v>0.79629629629629628</c:v>
                </c:pt>
                <c:pt idx="3577">
                  <c:v>0.79878048780487809</c:v>
                </c:pt>
                <c:pt idx="3578">
                  <c:v>0.79503105590062118</c:v>
                </c:pt>
                <c:pt idx="3579">
                  <c:v>0.78846153846153855</c:v>
                </c:pt>
                <c:pt idx="3580">
                  <c:v>0.78</c:v>
                </c:pt>
                <c:pt idx="3581">
                  <c:v>0.76923076923076916</c:v>
                </c:pt>
                <c:pt idx="3582">
                  <c:v>0.75912408759124084</c:v>
                </c:pt>
                <c:pt idx="3583">
                  <c:v>0.75</c:v>
                </c:pt>
                <c:pt idx="3584">
                  <c:v>0.74809160305343514</c:v>
                </c:pt>
                <c:pt idx="3585">
                  <c:v>0.73599999999999999</c:v>
                </c:pt>
                <c:pt idx="3586">
                  <c:v>0.80588235294117649</c:v>
                </c:pt>
                <c:pt idx="3587">
                  <c:v>0.8</c:v>
                </c:pt>
                <c:pt idx="3588">
                  <c:v>0.79754601226993871</c:v>
                </c:pt>
                <c:pt idx="3589">
                  <c:v>0.79503105590062106</c:v>
                </c:pt>
                <c:pt idx="3590">
                  <c:v>0.78980891719745228</c:v>
                </c:pt>
                <c:pt idx="3591">
                  <c:v>0</c:v>
                </c:pt>
                <c:pt idx="3592">
                  <c:v>0</c:v>
                </c:pt>
                <c:pt idx="3593">
                  <c:v>0.73599999999999999</c:v>
                </c:pt>
                <c:pt idx="3594">
                  <c:v>0.74615384615384617</c:v>
                </c:pt>
                <c:pt idx="3595">
                  <c:v>0.75373134328358216</c:v>
                </c:pt>
                <c:pt idx="3596">
                  <c:v>0.79245283018867929</c:v>
                </c:pt>
                <c:pt idx="3597">
                  <c:v>0.79503105590062118</c:v>
                </c:pt>
                <c:pt idx="3598">
                  <c:v>0.80701754385964919</c:v>
                </c:pt>
                <c:pt idx="3599">
                  <c:v>0.80239520958083832</c:v>
                </c:pt>
                <c:pt idx="3600">
                  <c:v>0.80701754385964919</c:v>
                </c:pt>
                <c:pt idx="3601">
                  <c:v>0.82065217391304346</c:v>
                </c:pt>
                <c:pt idx="3602">
                  <c:v>0.81034482758620685</c:v>
                </c:pt>
                <c:pt idx="3603">
                  <c:v>0.81355932203389836</c:v>
                </c:pt>
                <c:pt idx="3604">
                  <c:v>0.81034482758620685</c:v>
                </c:pt>
                <c:pt idx="3605">
                  <c:v>0.80588235294117649</c:v>
                </c:pt>
                <c:pt idx="3606">
                  <c:v>0.8</c:v>
                </c:pt>
                <c:pt idx="3607">
                  <c:v>0.77852348993288589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0.71551724137931028</c:v>
                </c:pt>
                <c:pt idx="3618">
                  <c:v>0.72268907563025209</c:v>
                </c:pt>
                <c:pt idx="3619">
                  <c:v>0.72033898305084754</c:v>
                </c:pt>
                <c:pt idx="3620">
                  <c:v>0.72033898305084754</c:v>
                </c:pt>
                <c:pt idx="3621">
                  <c:v>0.69724770642201839</c:v>
                </c:pt>
                <c:pt idx="3622">
                  <c:v>0.67326732673267331</c:v>
                </c:pt>
                <c:pt idx="3623">
                  <c:v>0.65979381443298979</c:v>
                </c:pt>
                <c:pt idx="3624">
                  <c:v>0.64893617021276595</c:v>
                </c:pt>
                <c:pt idx="3625">
                  <c:v>0.67326732673267331</c:v>
                </c:pt>
                <c:pt idx="3626">
                  <c:v>0.68571428571428572</c:v>
                </c:pt>
                <c:pt idx="3627">
                  <c:v>0.67326732673267331</c:v>
                </c:pt>
                <c:pt idx="3628">
                  <c:v>0.64130434782608692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  <c:pt idx="3997">
                  <c:v>0</c:v>
                </c:pt>
                <c:pt idx="3998">
                  <c:v>0</c:v>
                </c:pt>
                <c:pt idx="3999">
                  <c:v>0</c:v>
                </c:pt>
                <c:pt idx="4000">
                  <c:v>0</c:v>
                </c:pt>
                <c:pt idx="4001">
                  <c:v>0</c:v>
                </c:pt>
                <c:pt idx="4002">
                  <c:v>0</c:v>
                </c:pt>
                <c:pt idx="4003">
                  <c:v>0</c:v>
                </c:pt>
                <c:pt idx="4004">
                  <c:v>0</c:v>
                </c:pt>
                <c:pt idx="4005">
                  <c:v>0</c:v>
                </c:pt>
                <c:pt idx="4006">
                  <c:v>0</c:v>
                </c:pt>
                <c:pt idx="4007">
                  <c:v>0</c:v>
                </c:pt>
                <c:pt idx="4008">
                  <c:v>0</c:v>
                </c:pt>
                <c:pt idx="4009">
                  <c:v>0</c:v>
                </c:pt>
                <c:pt idx="4010">
                  <c:v>0</c:v>
                </c:pt>
                <c:pt idx="4011">
                  <c:v>0</c:v>
                </c:pt>
                <c:pt idx="4012">
                  <c:v>0</c:v>
                </c:pt>
                <c:pt idx="4013">
                  <c:v>0</c:v>
                </c:pt>
                <c:pt idx="4014">
                  <c:v>0</c:v>
                </c:pt>
                <c:pt idx="4015">
                  <c:v>0</c:v>
                </c:pt>
                <c:pt idx="4016">
                  <c:v>0</c:v>
                </c:pt>
                <c:pt idx="4017">
                  <c:v>0</c:v>
                </c:pt>
                <c:pt idx="4018">
                  <c:v>0</c:v>
                </c:pt>
                <c:pt idx="4019">
                  <c:v>0</c:v>
                </c:pt>
                <c:pt idx="4020">
                  <c:v>0</c:v>
                </c:pt>
                <c:pt idx="4021">
                  <c:v>0</c:v>
                </c:pt>
                <c:pt idx="4022">
                  <c:v>0</c:v>
                </c:pt>
                <c:pt idx="4023">
                  <c:v>0</c:v>
                </c:pt>
                <c:pt idx="4024">
                  <c:v>0</c:v>
                </c:pt>
                <c:pt idx="4025">
                  <c:v>0</c:v>
                </c:pt>
                <c:pt idx="4026">
                  <c:v>0</c:v>
                </c:pt>
                <c:pt idx="4027">
                  <c:v>0</c:v>
                </c:pt>
                <c:pt idx="4028">
                  <c:v>0</c:v>
                </c:pt>
                <c:pt idx="4029">
                  <c:v>0</c:v>
                </c:pt>
                <c:pt idx="4030">
                  <c:v>0</c:v>
                </c:pt>
                <c:pt idx="4031">
                  <c:v>0</c:v>
                </c:pt>
                <c:pt idx="4032">
                  <c:v>0</c:v>
                </c:pt>
                <c:pt idx="4033">
                  <c:v>0</c:v>
                </c:pt>
                <c:pt idx="4034">
                  <c:v>0</c:v>
                </c:pt>
                <c:pt idx="4035">
                  <c:v>0</c:v>
                </c:pt>
                <c:pt idx="4036">
                  <c:v>0</c:v>
                </c:pt>
                <c:pt idx="4037">
                  <c:v>0</c:v>
                </c:pt>
                <c:pt idx="4038">
                  <c:v>0</c:v>
                </c:pt>
                <c:pt idx="4039">
                  <c:v>0</c:v>
                </c:pt>
                <c:pt idx="4040">
                  <c:v>0</c:v>
                </c:pt>
                <c:pt idx="4041">
                  <c:v>0</c:v>
                </c:pt>
                <c:pt idx="4042">
                  <c:v>0</c:v>
                </c:pt>
                <c:pt idx="4043">
                  <c:v>0</c:v>
                </c:pt>
                <c:pt idx="4044">
                  <c:v>0</c:v>
                </c:pt>
                <c:pt idx="4045">
                  <c:v>0</c:v>
                </c:pt>
                <c:pt idx="4046">
                  <c:v>0</c:v>
                </c:pt>
                <c:pt idx="4047">
                  <c:v>0</c:v>
                </c:pt>
                <c:pt idx="4048">
                  <c:v>0</c:v>
                </c:pt>
                <c:pt idx="4049">
                  <c:v>0</c:v>
                </c:pt>
                <c:pt idx="4050">
                  <c:v>0</c:v>
                </c:pt>
                <c:pt idx="4051">
                  <c:v>0</c:v>
                </c:pt>
                <c:pt idx="4052">
                  <c:v>0</c:v>
                </c:pt>
                <c:pt idx="4053">
                  <c:v>0</c:v>
                </c:pt>
                <c:pt idx="4054">
                  <c:v>0</c:v>
                </c:pt>
                <c:pt idx="4055">
                  <c:v>0</c:v>
                </c:pt>
                <c:pt idx="4056">
                  <c:v>0</c:v>
                </c:pt>
                <c:pt idx="4057">
                  <c:v>0</c:v>
                </c:pt>
                <c:pt idx="4058">
                  <c:v>0</c:v>
                </c:pt>
                <c:pt idx="4059">
                  <c:v>0</c:v>
                </c:pt>
                <c:pt idx="4060">
                  <c:v>0</c:v>
                </c:pt>
                <c:pt idx="4061">
                  <c:v>0</c:v>
                </c:pt>
                <c:pt idx="4062">
                  <c:v>0</c:v>
                </c:pt>
                <c:pt idx="4063">
                  <c:v>0</c:v>
                </c:pt>
                <c:pt idx="4064">
                  <c:v>0</c:v>
                </c:pt>
                <c:pt idx="4065">
                  <c:v>0</c:v>
                </c:pt>
                <c:pt idx="4066">
                  <c:v>0</c:v>
                </c:pt>
                <c:pt idx="4067">
                  <c:v>0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0</c:v>
                </c:pt>
                <c:pt idx="4073">
                  <c:v>0</c:v>
                </c:pt>
                <c:pt idx="4074">
                  <c:v>0</c:v>
                </c:pt>
                <c:pt idx="4075">
                  <c:v>0</c:v>
                </c:pt>
                <c:pt idx="4076">
                  <c:v>0</c:v>
                </c:pt>
                <c:pt idx="4077">
                  <c:v>0</c:v>
                </c:pt>
                <c:pt idx="4078">
                  <c:v>0</c:v>
                </c:pt>
                <c:pt idx="4079">
                  <c:v>0</c:v>
                </c:pt>
                <c:pt idx="4080">
                  <c:v>0</c:v>
                </c:pt>
                <c:pt idx="4081">
                  <c:v>0</c:v>
                </c:pt>
                <c:pt idx="4082">
                  <c:v>0</c:v>
                </c:pt>
                <c:pt idx="4083">
                  <c:v>0</c:v>
                </c:pt>
                <c:pt idx="4084">
                  <c:v>0</c:v>
                </c:pt>
                <c:pt idx="4085">
                  <c:v>0</c:v>
                </c:pt>
                <c:pt idx="4086">
                  <c:v>0</c:v>
                </c:pt>
                <c:pt idx="4087">
                  <c:v>0</c:v>
                </c:pt>
                <c:pt idx="4088">
                  <c:v>0</c:v>
                </c:pt>
                <c:pt idx="4089">
                  <c:v>0</c:v>
                </c:pt>
                <c:pt idx="4090">
                  <c:v>0</c:v>
                </c:pt>
                <c:pt idx="4091">
                  <c:v>0</c:v>
                </c:pt>
                <c:pt idx="4092">
                  <c:v>0</c:v>
                </c:pt>
                <c:pt idx="4093">
                  <c:v>0</c:v>
                </c:pt>
                <c:pt idx="4094">
                  <c:v>0</c:v>
                </c:pt>
                <c:pt idx="4095">
                  <c:v>0</c:v>
                </c:pt>
                <c:pt idx="4096">
                  <c:v>0</c:v>
                </c:pt>
                <c:pt idx="4097">
                  <c:v>0</c:v>
                </c:pt>
                <c:pt idx="4098">
                  <c:v>0</c:v>
                </c:pt>
                <c:pt idx="4099">
                  <c:v>0</c:v>
                </c:pt>
                <c:pt idx="4100">
                  <c:v>0</c:v>
                </c:pt>
                <c:pt idx="4101">
                  <c:v>0</c:v>
                </c:pt>
                <c:pt idx="4102">
                  <c:v>0</c:v>
                </c:pt>
                <c:pt idx="4103">
                  <c:v>0</c:v>
                </c:pt>
                <c:pt idx="4104">
                  <c:v>0.78980891719745228</c:v>
                </c:pt>
                <c:pt idx="4105">
                  <c:v>0.7814569536423841</c:v>
                </c:pt>
                <c:pt idx="4106">
                  <c:v>0.76258992805755399</c:v>
                </c:pt>
                <c:pt idx="4107">
                  <c:v>0.76595744680851063</c:v>
                </c:pt>
                <c:pt idx="4108">
                  <c:v>0.77241379310344827</c:v>
                </c:pt>
                <c:pt idx="4109">
                  <c:v>0.76595744680851063</c:v>
                </c:pt>
                <c:pt idx="4110">
                  <c:v>0.7441860465116279</c:v>
                </c:pt>
                <c:pt idx="4111">
                  <c:v>0</c:v>
                </c:pt>
                <c:pt idx="4112">
                  <c:v>0</c:v>
                </c:pt>
                <c:pt idx="4113">
                  <c:v>0</c:v>
                </c:pt>
                <c:pt idx="4114">
                  <c:v>0</c:v>
                </c:pt>
                <c:pt idx="4115">
                  <c:v>0</c:v>
                </c:pt>
                <c:pt idx="4116">
                  <c:v>0</c:v>
                </c:pt>
                <c:pt idx="4117">
                  <c:v>0</c:v>
                </c:pt>
                <c:pt idx="4118">
                  <c:v>0</c:v>
                </c:pt>
                <c:pt idx="4119">
                  <c:v>0</c:v>
                </c:pt>
                <c:pt idx="4120">
                  <c:v>0</c:v>
                </c:pt>
                <c:pt idx="4121">
                  <c:v>0</c:v>
                </c:pt>
                <c:pt idx="4122">
                  <c:v>0</c:v>
                </c:pt>
                <c:pt idx="4123">
                  <c:v>0</c:v>
                </c:pt>
                <c:pt idx="4124">
                  <c:v>0</c:v>
                </c:pt>
                <c:pt idx="4125">
                  <c:v>0</c:v>
                </c:pt>
                <c:pt idx="4126">
                  <c:v>0</c:v>
                </c:pt>
                <c:pt idx="4127">
                  <c:v>0</c:v>
                </c:pt>
                <c:pt idx="4128">
                  <c:v>0</c:v>
                </c:pt>
                <c:pt idx="4129">
                  <c:v>0</c:v>
                </c:pt>
                <c:pt idx="4130">
                  <c:v>0</c:v>
                </c:pt>
                <c:pt idx="4131">
                  <c:v>0.77241379310344827</c:v>
                </c:pt>
                <c:pt idx="4132">
                  <c:v>0.75555555555555554</c:v>
                </c:pt>
                <c:pt idx="4133">
                  <c:v>0.73809523809523814</c:v>
                </c:pt>
                <c:pt idx="4134">
                  <c:v>0</c:v>
                </c:pt>
                <c:pt idx="4135">
                  <c:v>0</c:v>
                </c:pt>
                <c:pt idx="4136">
                  <c:v>0</c:v>
                </c:pt>
                <c:pt idx="4137">
                  <c:v>0</c:v>
                </c:pt>
                <c:pt idx="4138">
                  <c:v>0</c:v>
                </c:pt>
                <c:pt idx="4139">
                  <c:v>0</c:v>
                </c:pt>
                <c:pt idx="4140">
                  <c:v>0</c:v>
                </c:pt>
                <c:pt idx="4141">
                  <c:v>0</c:v>
                </c:pt>
                <c:pt idx="4142">
                  <c:v>0</c:v>
                </c:pt>
                <c:pt idx="4143">
                  <c:v>0</c:v>
                </c:pt>
                <c:pt idx="4144">
                  <c:v>0</c:v>
                </c:pt>
                <c:pt idx="4145">
                  <c:v>0</c:v>
                </c:pt>
                <c:pt idx="4146">
                  <c:v>0</c:v>
                </c:pt>
                <c:pt idx="4147">
                  <c:v>0</c:v>
                </c:pt>
                <c:pt idx="4148">
                  <c:v>0</c:v>
                </c:pt>
                <c:pt idx="4149">
                  <c:v>0</c:v>
                </c:pt>
                <c:pt idx="4150">
                  <c:v>0</c:v>
                </c:pt>
                <c:pt idx="4151">
                  <c:v>0</c:v>
                </c:pt>
                <c:pt idx="4152">
                  <c:v>0</c:v>
                </c:pt>
                <c:pt idx="4153">
                  <c:v>0</c:v>
                </c:pt>
                <c:pt idx="4154">
                  <c:v>0</c:v>
                </c:pt>
                <c:pt idx="4155">
                  <c:v>0</c:v>
                </c:pt>
                <c:pt idx="4156">
                  <c:v>0</c:v>
                </c:pt>
                <c:pt idx="4157">
                  <c:v>0</c:v>
                </c:pt>
                <c:pt idx="4158">
                  <c:v>0</c:v>
                </c:pt>
                <c:pt idx="4159">
                  <c:v>0</c:v>
                </c:pt>
                <c:pt idx="4160">
                  <c:v>0</c:v>
                </c:pt>
                <c:pt idx="4161">
                  <c:v>0</c:v>
                </c:pt>
                <c:pt idx="4162">
                  <c:v>0</c:v>
                </c:pt>
                <c:pt idx="4163">
                  <c:v>0</c:v>
                </c:pt>
                <c:pt idx="4164">
                  <c:v>0</c:v>
                </c:pt>
                <c:pt idx="4165">
                  <c:v>0</c:v>
                </c:pt>
                <c:pt idx="4166">
                  <c:v>0</c:v>
                </c:pt>
                <c:pt idx="4167">
                  <c:v>0</c:v>
                </c:pt>
                <c:pt idx="4168">
                  <c:v>0</c:v>
                </c:pt>
                <c:pt idx="4169">
                  <c:v>0</c:v>
                </c:pt>
                <c:pt idx="4170">
                  <c:v>0</c:v>
                </c:pt>
                <c:pt idx="4171">
                  <c:v>0</c:v>
                </c:pt>
                <c:pt idx="4172">
                  <c:v>0</c:v>
                </c:pt>
                <c:pt idx="4173">
                  <c:v>0</c:v>
                </c:pt>
                <c:pt idx="4174">
                  <c:v>0</c:v>
                </c:pt>
                <c:pt idx="4175">
                  <c:v>0</c:v>
                </c:pt>
                <c:pt idx="4176">
                  <c:v>0</c:v>
                </c:pt>
                <c:pt idx="4177">
                  <c:v>0</c:v>
                </c:pt>
                <c:pt idx="4178">
                  <c:v>0</c:v>
                </c:pt>
                <c:pt idx="4179">
                  <c:v>0.8</c:v>
                </c:pt>
                <c:pt idx="4180">
                  <c:v>0.80813953488372092</c:v>
                </c:pt>
                <c:pt idx="4181">
                  <c:v>0.79245283018867929</c:v>
                </c:pt>
                <c:pt idx="4182">
                  <c:v>0</c:v>
                </c:pt>
                <c:pt idx="4183">
                  <c:v>0</c:v>
                </c:pt>
                <c:pt idx="4184">
                  <c:v>0</c:v>
                </c:pt>
                <c:pt idx="4185">
                  <c:v>0</c:v>
                </c:pt>
                <c:pt idx="4186">
                  <c:v>0</c:v>
                </c:pt>
                <c:pt idx="4187">
                  <c:v>0</c:v>
                </c:pt>
                <c:pt idx="4188">
                  <c:v>0</c:v>
                </c:pt>
                <c:pt idx="4189">
                  <c:v>0</c:v>
                </c:pt>
                <c:pt idx="4190">
                  <c:v>0</c:v>
                </c:pt>
                <c:pt idx="4191">
                  <c:v>0</c:v>
                </c:pt>
                <c:pt idx="4192">
                  <c:v>0</c:v>
                </c:pt>
                <c:pt idx="4193">
                  <c:v>0</c:v>
                </c:pt>
                <c:pt idx="4194">
                  <c:v>0</c:v>
                </c:pt>
                <c:pt idx="4195">
                  <c:v>0</c:v>
                </c:pt>
                <c:pt idx="4196">
                  <c:v>0</c:v>
                </c:pt>
                <c:pt idx="4197">
                  <c:v>0</c:v>
                </c:pt>
                <c:pt idx="4198">
                  <c:v>0</c:v>
                </c:pt>
                <c:pt idx="4199">
                  <c:v>0</c:v>
                </c:pt>
                <c:pt idx="4200">
                  <c:v>0</c:v>
                </c:pt>
                <c:pt idx="4201">
                  <c:v>0</c:v>
                </c:pt>
                <c:pt idx="4202">
                  <c:v>0.78980891719745228</c:v>
                </c:pt>
                <c:pt idx="4203">
                  <c:v>0.8</c:v>
                </c:pt>
                <c:pt idx="4204">
                  <c:v>0.80701754385964919</c:v>
                </c:pt>
                <c:pt idx="4205">
                  <c:v>0.79113924050632911</c:v>
                </c:pt>
                <c:pt idx="4206">
                  <c:v>0</c:v>
                </c:pt>
                <c:pt idx="4207">
                  <c:v>0</c:v>
                </c:pt>
                <c:pt idx="4208">
                  <c:v>0</c:v>
                </c:pt>
                <c:pt idx="4209">
                  <c:v>0</c:v>
                </c:pt>
                <c:pt idx="4210">
                  <c:v>0</c:v>
                </c:pt>
                <c:pt idx="4211">
                  <c:v>0</c:v>
                </c:pt>
                <c:pt idx="4212">
                  <c:v>0</c:v>
                </c:pt>
                <c:pt idx="4213">
                  <c:v>0</c:v>
                </c:pt>
                <c:pt idx="4214">
                  <c:v>0</c:v>
                </c:pt>
                <c:pt idx="4215">
                  <c:v>0</c:v>
                </c:pt>
                <c:pt idx="4216">
                  <c:v>0</c:v>
                </c:pt>
                <c:pt idx="4217">
                  <c:v>0</c:v>
                </c:pt>
                <c:pt idx="4218">
                  <c:v>0</c:v>
                </c:pt>
                <c:pt idx="4219">
                  <c:v>0</c:v>
                </c:pt>
                <c:pt idx="4220">
                  <c:v>0</c:v>
                </c:pt>
                <c:pt idx="4221">
                  <c:v>0</c:v>
                </c:pt>
                <c:pt idx="4222">
                  <c:v>0</c:v>
                </c:pt>
                <c:pt idx="4223">
                  <c:v>0</c:v>
                </c:pt>
                <c:pt idx="4224">
                  <c:v>0</c:v>
                </c:pt>
                <c:pt idx="4225">
                  <c:v>0</c:v>
                </c:pt>
                <c:pt idx="4226">
                  <c:v>0</c:v>
                </c:pt>
                <c:pt idx="4227">
                  <c:v>0</c:v>
                </c:pt>
                <c:pt idx="4228">
                  <c:v>0</c:v>
                </c:pt>
                <c:pt idx="4229">
                  <c:v>0</c:v>
                </c:pt>
                <c:pt idx="4230">
                  <c:v>0</c:v>
                </c:pt>
                <c:pt idx="4231">
                  <c:v>0</c:v>
                </c:pt>
                <c:pt idx="4232">
                  <c:v>0</c:v>
                </c:pt>
                <c:pt idx="4233">
                  <c:v>0</c:v>
                </c:pt>
                <c:pt idx="4234">
                  <c:v>0</c:v>
                </c:pt>
                <c:pt idx="4235">
                  <c:v>0</c:v>
                </c:pt>
                <c:pt idx="4236">
                  <c:v>0</c:v>
                </c:pt>
                <c:pt idx="4237">
                  <c:v>0</c:v>
                </c:pt>
                <c:pt idx="4238">
                  <c:v>0</c:v>
                </c:pt>
                <c:pt idx="4239">
                  <c:v>0</c:v>
                </c:pt>
                <c:pt idx="4240">
                  <c:v>0</c:v>
                </c:pt>
                <c:pt idx="4241">
                  <c:v>0</c:v>
                </c:pt>
                <c:pt idx="4242">
                  <c:v>0</c:v>
                </c:pt>
                <c:pt idx="4243">
                  <c:v>0</c:v>
                </c:pt>
                <c:pt idx="4244">
                  <c:v>0</c:v>
                </c:pt>
                <c:pt idx="4245">
                  <c:v>0</c:v>
                </c:pt>
                <c:pt idx="4246">
                  <c:v>0</c:v>
                </c:pt>
                <c:pt idx="4247">
                  <c:v>0</c:v>
                </c:pt>
                <c:pt idx="4248">
                  <c:v>0</c:v>
                </c:pt>
                <c:pt idx="4249">
                  <c:v>0</c:v>
                </c:pt>
                <c:pt idx="4250">
                  <c:v>0</c:v>
                </c:pt>
                <c:pt idx="4251">
                  <c:v>0</c:v>
                </c:pt>
                <c:pt idx="4252">
                  <c:v>0</c:v>
                </c:pt>
                <c:pt idx="4253">
                  <c:v>0</c:v>
                </c:pt>
                <c:pt idx="4254">
                  <c:v>0</c:v>
                </c:pt>
                <c:pt idx="4255">
                  <c:v>0</c:v>
                </c:pt>
                <c:pt idx="4256">
                  <c:v>0</c:v>
                </c:pt>
                <c:pt idx="4257">
                  <c:v>0</c:v>
                </c:pt>
                <c:pt idx="4258">
                  <c:v>0</c:v>
                </c:pt>
                <c:pt idx="4259">
                  <c:v>0</c:v>
                </c:pt>
                <c:pt idx="4260">
                  <c:v>0</c:v>
                </c:pt>
                <c:pt idx="4261">
                  <c:v>0</c:v>
                </c:pt>
                <c:pt idx="4262">
                  <c:v>0</c:v>
                </c:pt>
                <c:pt idx="4263">
                  <c:v>0</c:v>
                </c:pt>
                <c:pt idx="4264">
                  <c:v>0</c:v>
                </c:pt>
                <c:pt idx="4265">
                  <c:v>0</c:v>
                </c:pt>
                <c:pt idx="4266">
                  <c:v>0</c:v>
                </c:pt>
                <c:pt idx="4267">
                  <c:v>0</c:v>
                </c:pt>
                <c:pt idx="4268">
                  <c:v>0</c:v>
                </c:pt>
                <c:pt idx="4269">
                  <c:v>0</c:v>
                </c:pt>
                <c:pt idx="4270">
                  <c:v>0</c:v>
                </c:pt>
                <c:pt idx="4271">
                  <c:v>0</c:v>
                </c:pt>
                <c:pt idx="4272">
                  <c:v>0</c:v>
                </c:pt>
                <c:pt idx="4273">
                  <c:v>0</c:v>
                </c:pt>
                <c:pt idx="4274">
                  <c:v>0</c:v>
                </c:pt>
                <c:pt idx="4275">
                  <c:v>0</c:v>
                </c:pt>
                <c:pt idx="4276">
                  <c:v>0</c:v>
                </c:pt>
                <c:pt idx="4277">
                  <c:v>0</c:v>
                </c:pt>
                <c:pt idx="4278">
                  <c:v>0</c:v>
                </c:pt>
                <c:pt idx="4279">
                  <c:v>0</c:v>
                </c:pt>
                <c:pt idx="4280">
                  <c:v>0</c:v>
                </c:pt>
                <c:pt idx="4281">
                  <c:v>0</c:v>
                </c:pt>
                <c:pt idx="4282">
                  <c:v>0</c:v>
                </c:pt>
                <c:pt idx="4283">
                  <c:v>0</c:v>
                </c:pt>
                <c:pt idx="4284">
                  <c:v>0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0</c:v>
                </c:pt>
                <c:pt idx="4289">
                  <c:v>0</c:v>
                </c:pt>
                <c:pt idx="4290">
                  <c:v>0</c:v>
                </c:pt>
                <c:pt idx="4291">
                  <c:v>0</c:v>
                </c:pt>
                <c:pt idx="4292">
                  <c:v>0</c:v>
                </c:pt>
                <c:pt idx="4293">
                  <c:v>0</c:v>
                </c:pt>
                <c:pt idx="4294">
                  <c:v>0</c:v>
                </c:pt>
                <c:pt idx="4295">
                  <c:v>0</c:v>
                </c:pt>
                <c:pt idx="4296">
                  <c:v>0</c:v>
                </c:pt>
                <c:pt idx="4297">
                  <c:v>0</c:v>
                </c:pt>
                <c:pt idx="4298">
                  <c:v>0</c:v>
                </c:pt>
                <c:pt idx="4299">
                  <c:v>0</c:v>
                </c:pt>
                <c:pt idx="4300">
                  <c:v>0</c:v>
                </c:pt>
                <c:pt idx="4301">
                  <c:v>0</c:v>
                </c:pt>
                <c:pt idx="4302">
                  <c:v>0</c:v>
                </c:pt>
                <c:pt idx="4303">
                  <c:v>0</c:v>
                </c:pt>
                <c:pt idx="4304">
                  <c:v>0</c:v>
                </c:pt>
                <c:pt idx="4305">
                  <c:v>0</c:v>
                </c:pt>
                <c:pt idx="4306">
                  <c:v>0</c:v>
                </c:pt>
                <c:pt idx="4307">
                  <c:v>0</c:v>
                </c:pt>
                <c:pt idx="4308">
                  <c:v>0</c:v>
                </c:pt>
                <c:pt idx="4309">
                  <c:v>0</c:v>
                </c:pt>
                <c:pt idx="4310">
                  <c:v>0</c:v>
                </c:pt>
                <c:pt idx="4311">
                  <c:v>0</c:v>
                </c:pt>
                <c:pt idx="4312">
                  <c:v>0</c:v>
                </c:pt>
                <c:pt idx="4313">
                  <c:v>0</c:v>
                </c:pt>
                <c:pt idx="4314">
                  <c:v>0</c:v>
                </c:pt>
                <c:pt idx="4315">
                  <c:v>0</c:v>
                </c:pt>
                <c:pt idx="4316">
                  <c:v>0</c:v>
                </c:pt>
                <c:pt idx="4317">
                  <c:v>0</c:v>
                </c:pt>
                <c:pt idx="4318">
                  <c:v>0</c:v>
                </c:pt>
                <c:pt idx="4319">
                  <c:v>0</c:v>
                </c:pt>
                <c:pt idx="4320">
                  <c:v>0</c:v>
                </c:pt>
                <c:pt idx="4321">
                  <c:v>0</c:v>
                </c:pt>
                <c:pt idx="4322">
                  <c:v>0</c:v>
                </c:pt>
                <c:pt idx="4323">
                  <c:v>0</c:v>
                </c:pt>
                <c:pt idx="4324">
                  <c:v>0</c:v>
                </c:pt>
                <c:pt idx="4325">
                  <c:v>0</c:v>
                </c:pt>
                <c:pt idx="4326">
                  <c:v>0</c:v>
                </c:pt>
                <c:pt idx="4327">
                  <c:v>0</c:v>
                </c:pt>
                <c:pt idx="4328">
                  <c:v>0</c:v>
                </c:pt>
                <c:pt idx="4329">
                  <c:v>0</c:v>
                </c:pt>
                <c:pt idx="4330">
                  <c:v>0</c:v>
                </c:pt>
                <c:pt idx="4331">
                  <c:v>0</c:v>
                </c:pt>
                <c:pt idx="4332">
                  <c:v>0</c:v>
                </c:pt>
                <c:pt idx="4333">
                  <c:v>0</c:v>
                </c:pt>
                <c:pt idx="4334">
                  <c:v>0</c:v>
                </c:pt>
                <c:pt idx="4335">
                  <c:v>0</c:v>
                </c:pt>
                <c:pt idx="4336">
                  <c:v>0</c:v>
                </c:pt>
                <c:pt idx="4337">
                  <c:v>0</c:v>
                </c:pt>
                <c:pt idx="4338">
                  <c:v>0</c:v>
                </c:pt>
                <c:pt idx="4339">
                  <c:v>0</c:v>
                </c:pt>
                <c:pt idx="4340">
                  <c:v>0</c:v>
                </c:pt>
                <c:pt idx="4341">
                  <c:v>0</c:v>
                </c:pt>
                <c:pt idx="4342">
                  <c:v>0</c:v>
                </c:pt>
                <c:pt idx="4343">
                  <c:v>0</c:v>
                </c:pt>
                <c:pt idx="4344">
                  <c:v>0</c:v>
                </c:pt>
                <c:pt idx="4345">
                  <c:v>0</c:v>
                </c:pt>
                <c:pt idx="4346">
                  <c:v>0</c:v>
                </c:pt>
                <c:pt idx="4347">
                  <c:v>0</c:v>
                </c:pt>
                <c:pt idx="4348">
                  <c:v>0</c:v>
                </c:pt>
                <c:pt idx="4349">
                  <c:v>0</c:v>
                </c:pt>
                <c:pt idx="4350">
                  <c:v>0</c:v>
                </c:pt>
                <c:pt idx="4351">
                  <c:v>0</c:v>
                </c:pt>
                <c:pt idx="4352">
                  <c:v>0</c:v>
                </c:pt>
                <c:pt idx="4353">
                  <c:v>0</c:v>
                </c:pt>
                <c:pt idx="4354">
                  <c:v>0</c:v>
                </c:pt>
                <c:pt idx="4355">
                  <c:v>0</c:v>
                </c:pt>
                <c:pt idx="4356">
                  <c:v>0</c:v>
                </c:pt>
                <c:pt idx="4357">
                  <c:v>0</c:v>
                </c:pt>
                <c:pt idx="4358">
                  <c:v>0</c:v>
                </c:pt>
                <c:pt idx="4359">
                  <c:v>0</c:v>
                </c:pt>
                <c:pt idx="4360">
                  <c:v>0</c:v>
                </c:pt>
                <c:pt idx="4361">
                  <c:v>0</c:v>
                </c:pt>
                <c:pt idx="4362">
                  <c:v>0</c:v>
                </c:pt>
                <c:pt idx="4363">
                  <c:v>0</c:v>
                </c:pt>
                <c:pt idx="4364">
                  <c:v>0</c:v>
                </c:pt>
                <c:pt idx="4365">
                  <c:v>0</c:v>
                </c:pt>
                <c:pt idx="4366">
                  <c:v>0</c:v>
                </c:pt>
                <c:pt idx="4367">
                  <c:v>0</c:v>
                </c:pt>
                <c:pt idx="4368">
                  <c:v>0</c:v>
                </c:pt>
                <c:pt idx="4369">
                  <c:v>0</c:v>
                </c:pt>
                <c:pt idx="4370">
                  <c:v>0</c:v>
                </c:pt>
                <c:pt idx="4371">
                  <c:v>0</c:v>
                </c:pt>
                <c:pt idx="4372">
                  <c:v>0</c:v>
                </c:pt>
                <c:pt idx="4373">
                  <c:v>0</c:v>
                </c:pt>
                <c:pt idx="4374">
                  <c:v>0</c:v>
                </c:pt>
                <c:pt idx="4375">
                  <c:v>0</c:v>
                </c:pt>
                <c:pt idx="4376">
                  <c:v>0</c:v>
                </c:pt>
                <c:pt idx="4377">
                  <c:v>0</c:v>
                </c:pt>
                <c:pt idx="4378">
                  <c:v>0</c:v>
                </c:pt>
                <c:pt idx="4379">
                  <c:v>0</c:v>
                </c:pt>
                <c:pt idx="4380">
                  <c:v>0</c:v>
                </c:pt>
                <c:pt idx="4381">
                  <c:v>0</c:v>
                </c:pt>
                <c:pt idx="4382">
                  <c:v>0</c:v>
                </c:pt>
                <c:pt idx="4383">
                  <c:v>0</c:v>
                </c:pt>
                <c:pt idx="4384">
                  <c:v>0</c:v>
                </c:pt>
                <c:pt idx="4385">
                  <c:v>0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0</c:v>
                </c:pt>
                <c:pt idx="4391">
                  <c:v>0</c:v>
                </c:pt>
                <c:pt idx="4392">
                  <c:v>0</c:v>
                </c:pt>
                <c:pt idx="4393">
                  <c:v>0</c:v>
                </c:pt>
                <c:pt idx="4394">
                  <c:v>0</c:v>
                </c:pt>
                <c:pt idx="4395">
                  <c:v>0</c:v>
                </c:pt>
                <c:pt idx="4396">
                  <c:v>0</c:v>
                </c:pt>
                <c:pt idx="4397">
                  <c:v>0</c:v>
                </c:pt>
                <c:pt idx="4398">
                  <c:v>0</c:v>
                </c:pt>
                <c:pt idx="4399">
                  <c:v>0</c:v>
                </c:pt>
                <c:pt idx="4400">
                  <c:v>0</c:v>
                </c:pt>
                <c:pt idx="4401">
                  <c:v>0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0</c:v>
                </c:pt>
                <c:pt idx="4407">
                  <c:v>0</c:v>
                </c:pt>
                <c:pt idx="4408">
                  <c:v>0</c:v>
                </c:pt>
                <c:pt idx="4409">
                  <c:v>0</c:v>
                </c:pt>
                <c:pt idx="4410">
                  <c:v>0</c:v>
                </c:pt>
                <c:pt idx="4411">
                  <c:v>0</c:v>
                </c:pt>
                <c:pt idx="4412">
                  <c:v>0</c:v>
                </c:pt>
                <c:pt idx="4413">
                  <c:v>0</c:v>
                </c:pt>
                <c:pt idx="4414">
                  <c:v>0</c:v>
                </c:pt>
                <c:pt idx="4415">
                  <c:v>0</c:v>
                </c:pt>
                <c:pt idx="4416">
                  <c:v>0</c:v>
                </c:pt>
                <c:pt idx="4417">
                  <c:v>0</c:v>
                </c:pt>
                <c:pt idx="4418">
                  <c:v>0</c:v>
                </c:pt>
                <c:pt idx="4419">
                  <c:v>0</c:v>
                </c:pt>
                <c:pt idx="4420">
                  <c:v>0</c:v>
                </c:pt>
                <c:pt idx="4421">
                  <c:v>0</c:v>
                </c:pt>
                <c:pt idx="4422">
                  <c:v>0</c:v>
                </c:pt>
                <c:pt idx="4423">
                  <c:v>0</c:v>
                </c:pt>
                <c:pt idx="4424">
                  <c:v>0</c:v>
                </c:pt>
                <c:pt idx="4425">
                  <c:v>0</c:v>
                </c:pt>
                <c:pt idx="4426">
                  <c:v>0</c:v>
                </c:pt>
                <c:pt idx="4427">
                  <c:v>0</c:v>
                </c:pt>
                <c:pt idx="4428">
                  <c:v>0</c:v>
                </c:pt>
                <c:pt idx="4429">
                  <c:v>0</c:v>
                </c:pt>
                <c:pt idx="4430">
                  <c:v>0</c:v>
                </c:pt>
                <c:pt idx="4431">
                  <c:v>0</c:v>
                </c:pt>
                <c:pt idx="4432">
                  <c:v>0</c:v>
                </c:pt>
                <c:pt idx="4433">
                  <c:v>0</c:v>
                </c:pt>
                <c:pt idx="4434">
                  <c:v>0</c:v>
                </c:pt>
                <c:pt idx="4435">
                  <c:v>0</c:v>
                </c:pt>
                <c:pt idx="4436">
                  <c:v>0</c:v>
                </c:pt>
                <c:pt idx="4437">
                  <c:v>0</c:v>
                </c:pt>
                <c:pt idx="4438">
                  <c:v>0</c:v>
                </c:pt>
                <c:pt idx="4439">
                  <c:v>0</c:v>
                </c:pt>
                <c:pt idx="4440">
                  <c:v>0</c:v>
                </c:pt>
                <c:pt idx="4441">
                  <c:v>0</c:v>
                </c:pt>
                <c:pt idx="4442">
                  <c:v>0</c:v>
                </c:pt>
                <c:pt idx="4443">
                  <c:v>0</c:v>
                </c:pt>
                <c:pt idx="4444">
                  <c:v>0</c:v>
                </c:pt>
                <c:pt idx="4445">
                  <c:v>0</c:v>
                </c:pt>
                <c:pt idx="4446">
                  <c:v>0</c:v>
                </c:pt>
                <c:pt idx="4447">
                  <c:v>0</c:v>
                </c:pt>
                <c:pt idx="4448">
                  <c:v>0</c:v>
                </c:pt>
                <c:pt idx="4449">
                  <c:v>0</c:v>
                </c:pt>
                <c:pt idx="4450">
                  <c:v>0</c:v>
                </c:pt>
                <c:pt idx="4451">
                  <c:v>0</c:v>
                </c:pt>
                <c:pt idx="4452">
                  <c:v>0</c:v>
                </c:pt>
                <c:pt idx="4453">
                  <c:v>0</c:v>
                </c:pt>
                <c:pt idx="4454">
                  <c:v>0</c:v>
                </c:pt>
                <c:pt idx="4455">
                  <c:v>0</c:v>
                </c:pt>
                <c:pt idx="4456">
                  <c:v>0</c:v>
                </c:pt>
                <c:pt idx="4457">
                  <c:v>0</c:v>
                </c:pt>
                <c:pt idx="4458">
                  <c:v>0</c:v>
                </c:pt>
                <c:pt idx="4459">
                  <c:v>0</c:v>
                </c:pt>
                <c:pt idx="4460">
                  <c:v>0</c:v>
                </c:pt>
                <c:pt idx="4461">
                  <c:v>0</c:v>
                </c:pt>
                <c:pt idx="4462">
                  <c:v>0</c:v>
                </c:pt>
                <c:pt idx="4463">
                  <c:v>0</c:v>
                </c:pt>
                <c:pt idx="4464">
                  <c:v>0</c:v>
                </c:pt>
                <c:pt idx="4465">
                  <c:v>0</c:v>
                </c:pt>
                <c:pt idx="4466">
                  <c:v>0</c:v>
                </c:pt>
                <c:pt idx="4467">
                  <c:v>0</c:v>
                </c:pt>
                <c:pt idx="4468">
                  <c:v>0</c:v>
                </c:pt>
                <c:pt idx="4469">
                  <c:v>0</c:v>
                </c:pt>
                <c:pt idx="4470">
                  <c:v>0</c:v>
                </c:pt>
                <c:pt idx="4471">
                  <c:v>0</c:v>
                </c:pt>
                <c:pt idx="4472">
                  <c:v>0</c:v>
                </c:pt>
                <c:pt idx="4473">
                  <c:v>0</c:v>
                </c:pt>
                <c:pt idx="4474">
                  <c:v>0</c:v>
                </c:pt>
                <c:pt idx="4475">
                  <c:v>0</c:v>
                </c:pt>
                <c:pt idx="4476">
                  <c:v>0</c:v>
                </c:pt>
                <c:pt idx="4477">
                  <c:v>0</c:v>
                </c:pt>
                <c:pt idx="4478">
                  <c:v>0</c:v>
                </c:pt>
                <c:pt idx="4479">
                  <c:v>0</c:v>
                </c:pt>
                <c:pt idx="4480">
                  <c:v>0</c:v>
                </c:pt>
                <c:pt idx="4481">
                  <c:v>0</c:v>
                </c:pt>
                <c:pt idx="4482">
                  <c:v>0</c:v>
                </c:pt>
                <c:pt idx="4483">
                  <c:v>0</c:v>
                </c:pt>
                <c:pt idx="4484">
                  <c:v>0</c:v>
                </c:pt>
                <c:pt idx="4485">
                  <c:v>0</c:v>
                </c:pt>
                <c:pt idx="4486">
                  <c:v>0</c:v>
                </c:pt>
                <c:pt idx="4487">
                  <c:v>0</c:v>
                </c:pt>
                <c:pt idx="4488">
                  <c:v>0</c:v>
                </c:pt>
                <c:pt idx="4489">
                  <c:v>0</c:v>
                </c:pt>
                <c:pt idx="4490">
                  <c:v>0</c:v>
                </c:pt>
                <c:pt idx="4491">
                  <c:v>0</c:v>
                </c:pt>
                <c:pt idx="4492">
                  <c:v>0</c:v>
                </c:pt>
                <c:pt idx="4493">
                  <c:v>0</c:v>
                </c:pt>
                <c:pt idx="4494">
                  <c:v>0</c:v>
                </c:pt>
                <c:pt idx="4495">
                  <c:v>0</c:v>
                </c:pt>
                <c:pt idx="4496">
                  <c:v>0</c:v>
                </c:pt>
                <c:pt idx="4497">
                  <c:v>0</c:v>
                </c:pt>
                <c:pt idx="4498">
                  <c:v>0</c:v>
                </c:pt>
                <c:pt idx="4499">
                  <c:v>0</c:v>
                </c:pt>
                <c:pt idx="4500">
                  <c:v>0</c:v>
                </c:pt>
                <c:pt idx="4501">
                  <c:v>0</c:v>
                </c:pt>
                <c:pt idx="4502">
                  <c:v>0</c:v>
                </c:pt>
                <c:pt idx="4503">
                  <c:v>0</c:v>
                </c:pt>
                <c:pt idx="4504">
                  <c:v>0</c:v>
                </c:pt>
                <c:pt idx="4505">
                  <c:v>0</c:v>
                </c:pt>
                <c:pt idx="4506">
                  <c:v>0</c:v>
                </c:pt>
                <c:pt idx="4507">
                  <c:v>0</c:v>
                </c:pt>
                <c:pt idx="4508">
                  <c:v>0</c:v>
                </c:pt>
                <c:pt idx="4509">
                  <c:v>0</c:v>
                </c:pt>
                <c:pt idx="4510">
                  <c:v>0</c:v>
                </c:pt>
                <c:pt idx="4511">
                  <c:v>0</c:v>
                </c:pt>
                <c:pt idx="4512">
                  <c:v>0</c:v>
                </c:pt>
                <c:pt idx="4513">
                  <c:v>0</c:v>
                </c:pt>
                <c:pt idx="4514">
                  <c:v>0</c:v>
                </c:pt>
                <c:pt idx="4515">
                  <c:v>0</c:v>
                </c:pt>
                <c:pt idx="4516">
                  <c:v>0</c:v>
                </c:pt>
                <c:pt idx="4517">
                  <c:v>0</c:v>
                </c:pt>
                <c:pt idx="4518">
                  <c:v>0</c:v>
                </c:pt>
                <c:pt idx="4519">
                  <c:v>0</c:v>
                </c:pt>
                <c:pt idx="4520">
                  <c:v>0</c:v>
                </c:pt>
                <c:pt idx="4521">
                  <c:v>0</c:v>
                </c:pt>
                <c:pt idx="4522">
                  <c:v>0</c:v>
                </c:pt>
                <c:pt idx="4523">
                  <c:v>0</c:v>
                </c:pt>
                <c:pt idx="4524">
                  <c:v>0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0</c:v>
                </c:pt>
                <c:pt idx="4529">
                  <c:v>0</c:v>
                </c:pt>
                <c:pt idx="4530">
                  <c:v>0</c:v>
                </c:pt>
                <c:pt idx="4531">
                  <c:v>0</c:v>
                </c:pt>
                <c:pt idx="4532">
                  <c:v>0</c:v>
                </c:pt>
                <c:pt idx="4533">
                  <c:v>0</c:v>
                </c:pt>
                <c:pt idx="4534">
                  <c:v>0</c:v>
                </c:pt>
                <c:pt idx="4535">
                  <c:v>0</c:v>
                </c:pt>
                <c:pt idx="4536">
                  <c:v>0</c:v>
                </c:pt>
                <c:pt idx="4537">
                  <c:v>0</c:v>
                </c:pt>
                <c:pt idx="4538">
                  <c:v>0</c:v>
                </c:pt>
                <c:pt idx="4539">
                  <c:v>0</c:v>
                </c:pt>
                <c:pt idx="4540">
                  <c:v>0</c:v>
                </c:pt>
                <c:pt idx="4541">
                  <c:v>0</c:v>
                </c:pt>
                <c:pt idx="4542">
                  <c:v>0</c:v>
                </c:pt>
                <c:pt idx="4543">
                  <c:v>0</c:v>
                </c:pt>
                <c:pt idx="4544">
                  <c:v>0</c:v>
                </c:pt>
                <c:pt idx="4545">
                  <c:v>0</c:v>
                </c:pt>
                <c:pt idx="4546">
                  <c:v>0</c:v>
                </c:pt>
                <c:pt idx="4547">
                  <c:v>0</c:v>
                </c:pt>
                <c:pt idx="4548">
                  <c:v>0</c:v>
                </c:pt>
                <c:pt idx="4549">
                  <c:v>0</c:v>
                </c:pt>
                <c:pt idx="4550">
                  <c:v>0</c:v>
                </c:pt>
                <c:pt idx="4551">
                  <c:v>0</c:v>
                </c:pt>
                <c:pt idx="4552">
                  <c:v>0</c:v>
                </c:pt>
                <c:pt idx="4553">
                  <c:v>0</c:v>
                </c:pt>
                <c:pt idx="4554">
                  <c:v>0</c:v>
                </c:pt>
                <c:pt idx="4555">
                  <c:v>0</c:v>
                </c:pt>
                <c:pt idx="4556">
                  <c:v>0</c:v>
                </c:pt>
                <c:pt idx="4557">
                  <c:v>0</c:v>
                </c:pt>
                <c:pt idx="4558">
                  <c:v>0</c:v>
                </c:pt>
                <c:pt idx="4559">
                  <c:v>0</c:v>
                </c:pt>
                <c:pt idx="4560">
                  <c:v>0</c:v>
                </c:pt>
                <c:pt idx="4561">
                  <c:v>0</c:v>
                </c:pt>
                <c:pt idx="4562">
                  <c:v>0</c:v>
                </c:pt>
                <c:pt idx="4563">
                  <c:v>0</c:v>
                </c:pt>
                <c:pt idx="4564">
                  <c:v>0</c:v>
                </c:pt>
                <c:pt idx="4565">
                  <c:v>0</c:v>
                </c:pt>
                <c:pt idx="4566">
                  <c:v>0</c:v>
                </c:pt>
                <c:pt idx="4567">
                  <c:v>0</c:v>
                </c:pt>
                <c:pt idx="4568">
                  <c:v>0</c:v>
                </c:pt>
                <c:pt idx="4569">
                  <c:v>0</c:v>
                </c:pt>
                <c:pt idx="4570">
                  <c:v>0</c:v>
                </c:pt>
                <c:pt idx="4571">
                  <c:v>0</c:v>
                </c:pt>
                <c:pt idx="4572">
                  <c:v>0</c:v>
                </c:pt>
                <c:pt idx="4573">
                  <c:v>0</c:v>
                </c:pt>
                <c:pt idx="4574">
                  <c:v>0</c:v>
                </c:pt>
                <c:pt idx="4575">
                  <c:v>0</c:v>
                </c:pt>
                <c:pt idx="4576">
                  <c:v>0</c:v>
                </c:pt>
                <c:pt idx="4577">
                  <c:v>0</c:v>
                </c:pt>
                <c:pt idx="4578">
                  <c:v>0</c:v>
                </c:pt>
                <c:pt idx="4579">
                  <c:v>0</c:v>
                </c:pt>
                <c:pt idx="4580">
                  <c:v>0</c:v>
                </c:pt>
                <c:pt idx="4581">
                  <c:v>0</c:v>
                </c:pt>
                <c:pt idx="4582">
                  <c:v>0</c:v>
                </c:pt>
                <c:pt idx="4583">
                  <c:v>0</c:v>
                </c:pt>
                <c:pt idx="4584">
                  <c:v>0</c:v>
                </c:pt>
                <c:pt idx="4585">
                  <c:v>0</c:v>
                </c:pt>
                <c:pt idx="4586">
                  <c:v>0</c:v>
                </c:pt>
                <c:pt idx="4587">
                  <c:v>0</c:v>
                </c:pt>
                <c:pt idx="4588">
                  <c:v>0</c:v>
                </c:pt>
                <c:pt idx="4589">
                  <c:v>0</c:v>
                </c:pt>
                <c:pt idx="4590">
                  <c:v>0</c:v>
                </c:pt>
                <c:pt idx="4591">
                  <c:v>0</c:v>
                </c:pt>
                <c:pt idx="4592">
                  <c:v>0</c:v>
                </c:pt>
                <c:pt idx="4593">
                  <c:v>0</c:v>
                </c:pt>
                <c:pt idx="4594">
                  <c:v>0</c:v>
                </c:pt>
                <c:pt idx="4595">
                  <c:v>0</c:v>
                </c:pt>
                <c:pt idx="4596">
                  <c:v>0</c:v>
                </c:pt>
                <c:pt idx="4597">
                  <c:v>0</c:v>
                </c:pt>
                <c:pt idx="4598">
                  <c:v>0</c:v>
                </c:pt>
                <c:pt idx="4599">
                  <c:v>0</c:v>
                </c:pt>
                <c:pt idx="4600">
                  <c:v>0</c:v>
                </c:pt>
                <c:pt idx="4601">
                  <c:v>0</c:v>
                </c:pt>
                <c:pt idx="4602">
                  <c:v>0</c:v>
                </c:pt>
                <c:pt idx="4603">
                  <c:v>0</c:v>
                </c:pt>
                <c:pt idx="4604">
                  <c:v>0</c:v>
                </c:pt>
                <c:pt idx="4605">
                  <c:v>0</c:v>
                </c:pt>
                <c:pt idx="4606">
                  <c:v>0</c:v>
                </c:pt>
                <c:pt idx="4607">
                  <c:v>0</c:v>
                </c:pt>
                <c:pt idx="4608">
                  <c:v>0</c:v>
                </c:pt>
                <c:pt idx="4609">
                  <c:v>0</c:v>
                </c:pt>
                <c:pt idx="4610">
                  <c:v>0</c:v>
                </c:pt>
                <c:pt idx="4611">
                  <c:v>0</c:v>
                </c:pt>
                <c:pt idx="4612">
                  <c:v>0</c:v>
                </c:pt>
                <c:pt idx="4613">
                  <c:v>0</c:v>
                </c:pt>
                <c:pt idx="4614">
                  <c:v>0</c:v>
                </c:pt>
                <c:pt idx="4615">
                  <c:v>0</c:v>
                </c:pt>
                <c:pt idx="4616">
                  <c:v>0</c:v>
                </c:pt>
                <c:pt idx="4617">
                  <c:v>0</c:v>
                </c:pt>
                <c:pt idx="4618">
                  <c:v>0</c:v>
                </c:pt>
                <c:pt idx="4619">
                  <c:v>0</c:v>
                </c:pt>
                <c:pt idx="4620">
                  <c:v>0</c:v>
                </c:pt>
                <c:pt idx="4621">
                  <c:v>0</c:v>
                </c:pt>
                <c:pt idx="4622">
                  <c:v>0</c:v>
                </c:pt>
                <c:pt idx="4623">
                  <c:v>0</c:v>
                </c:pt>
                <c:pt idx="4624">
                  <c:v>0</c:v>
                </c:pt>
                <c:pt idx="4625">
                  <c:v>0</c:v>
                </c:pt>
                <c:pt idx="4626">
                  <c:v>0</c:v>
                </c:pt>
                <c:pt idx="4627">
                  <c:v>0</c:v>
                </c:pt>
                <c:pt idx="4628">
                  <c:v>0</c:v>
                </c:pt>
                <c:pt idx="4629">
                  <c:v>0</c:v>
                </c:pt>
                <c:pt idx="4630">
                  <c:v>0</c:v>
                </c:pt>
                <c:pt idx="4631">
                  <c:v>0</c:v>
                </c:pt>
                <c:pt idx="4632">
                  <c:v>0</c:v>
                </c:pt>
                <c:pt idx="4633">
                  <c:v>0</c:v>
                </c:pt>
                <c:pt idx="4634">
                  <c:v>0</c:v>
                </c:pt>
                <c:pt idx="4635">
                  <c:v>0</c:v>
                </c:pt>
                <c:pt idx="4636">
                  <c:v>0</c:v>
                </c:pt>
                <c:pt idx="4637">
                  <c:v>0</c:v>
                </c:pt>
                <c:pt idx="4638">
                  <c:v>0</c:v>
                </c:pt>
                <c:pt idx="4639">
                  <c:v>0</c:v>
                </c:pt>
                <c:pt idx="4640">
                  <c:v>0</c:v>
                </c:pt>
                <c:pt idx="4641">
                  <c:v>0</c:v>
                </c:pt>
                <c:pt idx="4642">
                  <c:v>0</c:v>
                </c:pt>
                <c:pt idx="4643">
                  <c:v>0</c:v>
                </c:pt>
                <c:pt idx="4644">
                  <c:v>0</c:v>
                </c:pt>
                <c:pt idx="4645">
                  <c:v>0</c:v>
                </c:pt>
                <c:pt idx="4646">
                  <c:v>0</c:v>
                </c:pt>
                <c:pt idx="4647">
                  <c:v>0</c:v>
                </c:pt>
                <c:pt idx="4648">
                  <c:v>0</c:v>
                </c:pt>
                <c:pt idx="4649">
                  <c:v>0</c:v>
                </c:pt>
                <c:pt idx="4650">
                  <c:v>0</c:v>
                </c:pt>
                <c:pt idx="4651">
                  <c:v>0</c:v>
                </c:pt>
                <c:pt idx="4652">
                  <c:v>0</c:v>
                </c:pt>
                <c:pt idx="4653">
                  <c:v>0</c:v>
                </c:pt>
                <c:pt idx="4654">
                  <c:v>0</c:v>
                </c:pt>
                <c:pt idx="4655">
                  <c:v>0</c:v>
                </c:pt>
                <c:pt idx="4656">
                  <c:v>0</c:v>
                </c:pt>
                <c:pt idx="4657">
                  <c:v>0</c:v>
                </c:pt>
                <c:pt idx="4658">
                  <c:v>0</c:v>
                </c:pt>
                <c:pt idx="4659">
                  <c:v>0</c:v>
                </c:pt>
                <c:pt idx="4660">
                  <c:v>0</c:v>
                </c:pt>
                <c:pt idx="4661">
                  <c:v>0</c:v>
                </c:pt>
                <c:pt idx="4662">
                  <c:v>0</c:v>
                </c:pt>
                <c:pt idx="4663">
                  <c:v>0</c:v>
                </c:pt>
                <c:pt idx="4664">
                  <c:v>0</c:v>
                </c:pt>
                <c:pt idx="4665">
                  <c:v>0</c:v>
                </c:pt>
                <c:pt idx="4666">
                  <c:v>0</c:v>
                </c:pt>
                <c:pt idx="4667">
                  <c:v>0</c:v>
                </c:pt>
                <c:pt idx="4668">
                  <c:v>0</c:v>
                </c:pt>
                <c:pt idx="4669">
                  <c:v>0</c:v>
                </c:pt>
                <c:pt idx="4670">
                  <c:v>0</c:v>
                </c:pt>
                <c:pt idx="4671">
                  <c:v>0</c:v>
                </c:pt>
                <c:pt idx="4672">
                  <c:v>0</c:v>
                </c:pt>
                <c:pt idx="4673">
                  <c:v>0</c:v>
                </c:pt>
                <c:pt idx="4674">
                  <c:v>0</c:v>
                </c:pt>
                <c:pt idx="4675">
                  <c:v>0</c:v>
                </c:pt>
                <c:pt idx="4676">
                  <c:v>0</c:v>
                </c:pt>
                <c:pt idx="4677">
                  <c:v>0</c:v>
                </c:pt>
                <c:pt idx="4678">
                  <c:v>0</c:v>
                </c:pt>
                <c:pt idx="4679">
                  <c:v>0</c:v>
                </c:pt>
                <c:pt idx="4680">
                  <c:v>0</c:v>
                </c:pt>
                <c:pt idx="4681">
                  <c:v>0</c:v>
                </c:pt>
                <c:pt idx="4682">
                  <c:v>0</c:v>
                </c:pt>
                <c:pt idx="4683">
                  <c:v>0</c:v>
                </c:pt>
                <c:pt idx="4684">
                  <c:v>0</c:v>
                </c:pt>
                <c:pt idx="4685">
                  <c:v>0</c:v>
                </c:pt>
                <c:pt idx="4686">
                  <c:v>0</c:v>
                </c:pt>
                <c:pt idx="4687">
                  <c:v>0</c:v>
                </c:pt>
                <c:pt idx="4688">
                  <c:v>0</c:v>
                </c:pt>
                <c:pt idx="4689">
                  <c:v>0</c:v>
                </c:pt>
                <c:pt idx="4690">
                  <c:v>0</c:v>
                </c:pt>
                <c:pt idx="4691">
                  <c:v>0</c:v>
                </c:pt>
                <c:pt idx="4692">
                  <c:v>0</c:v>
                </c:pt>
                <c:pt idx="4693">
                  <c:v>0</c:v>
                </c:pt>
                <c:pt idx="4694">
                  <c:v>0</c:v>
                </c:pt>
                <c:pt idx="4695">
                  <c:v>0</c:v>
                </c:pt>
                <c:pt idx="4696">
                  <c:v>0</c:v>
                </c:pt>
                <c:pt idx="4697">
                  <c:v>0</c:v>
                </c:pt>
                <c:pt idx="4698">
                  <c:v>0</c:v>
                </c:pt>
                <c:pt idx="4699">
                  <c:v>0</c:v>
                </c:pt>
                <c:pt idx="4700">
                  <c:v>0</c:v>
                </c:pt>
                <c:pt idx="4701">
                  <c:v>0</c:v>
                </c:pt>
                <c:pt idx="4702">
                  <c:v>0</c:v>
                </c:pt>
                <c:pt idx="4703">
                  <c:v>0</c:v>
                </c:pt>
                <c:pt idx="4704">
                  <c:v>0</c:v>
                </c:pt>
                <c:pt idx="4705">
                  <c:v>0</c:v>
                </c:pt>
                <c:pt idx="4706">
                  <c:v>0</c:v>
                </c:pt>
                <c:pt idx="4707">
                  <c:v>0</c:v>
                </c:pt>
                <c:pt idx="4708">
                  <c:v>0</c:v>
                </c:pt>
                <c:pt idx="4709">
                  <c:v>0</c:v>
                </c:pt>
                <c:pt idx="4710">
                  <c:v>0</c:v>
                </c:pt>
                <c:pt idx="4711">
                  <c:v>0</c:v>
                </c:pt>
                <c:pt idx="4712">
                  <c:v>0</c:v>
                </c:pt>
                <c:pt idx="4713">
                  <c:v>0</c:v>
                </c:pt>
                <c:pt idx="4714">
                  <c:v>0</c:v>
                </c:pt>
                <c:pt idx="4715">
                  <c:v>0</c:v>
                </c:pt>
                <c:pt idx="4716">
                  <c:v>0</c:v>
                </c:pt>
                <c:pt idx="4717">
                  <c:v>0</c:v>
                </c:pt>
                <c:pt idx="4718">
                  <c:v>0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0</c:v>
                </c:pt>
                <c:pt idx="4723">
                  <c:v>0</c:v>
                </c:pt>
                <c:pt idx="4724">
                  <c:v>0</c:v>
                </c:pt>
                <c:pt idx="4725">
                  <c:v>0</c:v>
                </c:pt>
                <c:pt idx="4726">
                  <c:v>0</c:v>
                </c:pt>
                <c:pt idx="4727">
                  <c:v>0</c:v>
                </c:pt>
                <c:pt idx="4728">
                  <c:v>0</c:v>
                </c:pt>
                <c:pt idx="4729">
                  <c:v>0</c:v>
                </c:pt>
                <c:pt idx="4730">
                  <c:v>0</c:v>
                </c:pt>
                <c:pt idx="4731">
                  <c:v>0</c:v>
                </c:pt>
                <c:pt idx="4732">
                  <c:v>0</c:v>
                </c:pt>
                <c:pt idx="4733">
                  <c:v>0</c:v>
                </c:pt>
                <c:pt idx="4734">
                  <c:v>0</c:v>
                </c:pt>
                <c:pt idx="4735">
                  <c:v>0</c:v>
                </c:pt>
                <c:pt idx="4736">
                  <c:v>0</c:v>
                </c:pt>
                <c:pt idx="4737">
                  <c:v>0</c:v>
                </c:pt>
                <c:pt idx="4738">
                  <c:v>0</c:v>
                </c:pt>
                <c:pt idx="4739">
                  <c:v>0</c:v>
                </c:pt>
                <c:pt idx="4740">
                  <c:v>0</c:v>
                </c:pt>
                <c:pt idx="4741">
                  <c:v>0</c:v>
                </c:pt>
                <c:pt idx="4742">
                  <c:v>0</c:v>
                </c:pt>
                <c:pt idx="4743">
                  <c:v>0</c:v>
                </c:pt>
                <c:pt idx="4744">
                  <c:v>0</c:v>
                </c:pt>
                <c:pt idx="4745">
                  <c:v>0</c:v>
                </c:pt>
                <c:pt idx="4746">
                  <c:v>0</c:v>
                </c:pt>
                <c:pt idx="4747">
                  <c:v>0</c:v>
                </c:pt>
                <c:pt idx="4748">
                  <c:v>0</c:v>
                </c:pt>
                <c:pt idx="4749">
                  <c:v>0</c:v>
                </c:pt>
                <c:pt idx="4750">
                  <c:v>0</c:v>
                </c:pt>
                <c:pt idx="4751">
                  <c:v>0</c:v>
                </c:pt>
                <c:pt idx="4752">
                  <c:v>0</c:v>
                </c:pt>
                <c:pt idx="4753">
                  <c:v>0</c:v>
                </c:pt>
                <c:pt idx="4754">
                  <c:v>0</c:v>
                </c:pt>
                <c:pt idx="4755">
                  <c:v>0</c:v>
                </c:pt>
                <c:pt idx="4756">
                  <c:v>0</c:v>
                </c:pt>
                <c:pt idx="4757">
                  <c:v>0</c:v>
                </c:pt>
                <c:pt idx="4758">
                  <c:v>0</c:v>
                </c:pt>
                <c:pt idx="4759">
                  <c:v>0</c:v>
                </c:pt>
                <c:pt idx="4760">
                  <c:v>0</c:v>
                </c:pt>
                <c:pt idx="4761">
                  <c:v>0</c:v>
                </c:pt>
                <c:pt idx="4762">
                  <c:v>0</c:v>
                </c:pt>
                <c:pt idx="4763">
                  <c:v>0</c:v>
                </c:pt>
                <c:pt idx="4764">
                  <c:v>0</c:v>
                </c:pt>
                <c:pt idx="4765">
                  <c:v>0</c:v>
                </c:pt>
                <c:pt idx="4766">
                  <c:v>0</c:v>
                </c:pt>
                <c:pt idx="4767">
                  <c:v>0</c:v>
                </c:pt>
                <c:pt idx="4768">
                  <c:v>0</c:v>
                </c:pt>
                <c:pt idx="4769">
                  <c:v>0</c:v>
                </c:pt>
                <c:pt idx="4770">
                  <c:v>0</c:v>
                </c:pt>
                <c:pt idx="4771">
                  <c:v>0</c:v>
                </c:pt>
                <c:pt idx="4772">
                  <c:v>0</c:v>
                </c:pt>
                <c:pt idx="4773">
                  <c:v>0</c:v>
                </c:pt>
                <c:pt idx="4774">
                  <c:v>0</c:v>
                </c:pt>
                <c:pt idx="4775">
                  <c:v>0</c:v>
                </c:pt>
                <c:pt idx="4776">
                  <c:v>0</c:v>
                </c:pt>
                <c:pt idx="4777">
                  <c:v>0</c:v>
                </c:pt>
                <c:pt idx="4778">
                  <c:v>0</c:v>
                </c:pt>
                <c:pt idx="4779">
                  <c:v>0</c:v>
                </c:pt>
                <c:pt idx="4780">
                  <c:v>0</c:v>
                </c:pt>
                <c:pt idx="4781">
                  <c:v>0</c:v>
                </c:pt>
                <c:pt idx="4782">
                  <c:v>0</c:v>
                </c:pt>
                <c:pt idx="4783">
                  <c:v>0</c:v>
                </c:pt>
                <c:pt idx="4784">
                  <c:v>0</c:v>
                </c:pt>
                <c:pt idx="4785">
                  <c:v>0</c:v>
                </c:pt>
                <c:pt idx="4786">
                  <c:v>0</c:v>
                </c:pt>
                <c:pt idx="4787">
                  <c:v>0</c:v>
                </c:pt>
                <c:pt idx="4788">
                  <c:v>0</c:v>
                </c:pt>
                <c:pt idx="4789">
                  <c:v>0</c:v>
                </c:pt>
                <c:pt idx="4790">
                  <c:v>0</c:v>
                </c:pt>
                <c:pt idx="4791">
                  <c:v>0</c:v>
                </c:pt>
                <c:pt idx="4792">
                  <c:v>0</c:v>
                </c:pt>
                <c:pt idx="4793">
                  <c:v>0</c:v>
                </c:pt>
                <c:pt idx="4794">
                  <c:v>0</c:v>
                </c:pt>
                <c:pt idx="4795">
                  <c:v>0</c:v>
                </c:pt>
                <c:pt idx="4796">
                  <c:v>0</c:v>
                </c:pt>
                <c:pt idx="4797">
                  <c:v>0</c:v>
                </c:pt>
                <c:pt idx="4798">
                  <c:v>0</c:v>
                </c:pt>
                <c:pt idx="4799">
                  <c:v>0</c:v>
                </c:pt>
                <c:pt idx="4800">
                  <c:v>0</c:v>
                </c:pt>
                <c:pt idx="4801">
                  <c:v>0</c:v>
                </c:pt>
                <c:pt idx="4802">
                  <c:v>0</c:v>
                </c:pt>
                <c:pt idx="4803">
                  <c:v>0</c:v>
                </c:pt>
                <c:pt idx="4804">
                  <c:v>0</c:v>
                </c:pt>
                <c:pt idx="4805">
                  <c:v>0</c:v>
                </c:pt>
                <c:pt idx="4806">
                  <c:v>0</c:v>
                </c:pt>
                <c:pt idx="4807">
                  <c:v>0</c:v>
                </c:pt>
                <c:pt idx="4808">
                  <c:v>0</c:v>
                </c:pt>
                <c:pt idx="4809">
                  <c:v>0</c:v>
                </c:pt>
                <c:pt idx="4810">
                  <c:v>0</c:v>
                </c:pt>
                <c:pt idx="4811">
                  <c:v>0</c:v>
                </c:pt>
                <c:pt idx="4812">
                  <c:v>0</c:v>
                </c:pt>
                <c:pt idx="4813">
                  <c:v>0</c:v>
                </c:pt>
                <c:pt idx="4814">
                  <c:v>0</c:v>
                </c:pt>
                <c:pt idx="4815">
                  <c:v>0</c:v>
                </c:pt>
                <c:pt idx="4816">
                  <c:v>0</c:v>
                </c:pt>
                <c:pt idx="4817">
                  <c:v>0</c:v>
                </c:pt>
                <c:pt idx="4818">
                  <c:v>0</c:v>
                </c:pt>
                <c:pt idx="4819">
                  <c:v>0</c:v>
                </c:pt>
                <c:pt idx="4820">
                  <c:v>0</c:v>
                </c:pt>
                <c:pt idx="4821">
                  <c:v>0</c:v>
                </c:pt>
                <c:pt idx="4822">
                  <c:v>0</c:v>
                </c:pt>
                <c:pt idx="4823">
                  <c:v>0</c:v>
                </c:pt>
                <c:pt idx="4824">
                  <c:v>0</c:v>
                </c:pt>
                <c:pt idx="4825">
                  <c:v>0</c:v>
                </c:pt>
                <c:pt idx="4826">
                  <c:v>0</c:v>
                </c:pt>
                <c:pt idx="4827">
                  <c:v>0</c:v>
                </c:pt>
                <c:pt idx="4828">
                  <c:v>0</c:v>
                </c:pt>
                <c:pt idx="4829">
                  <c:v>0</c:v>
                </c:pt>
                <c:pt idx="4830">
                  <c:v>0</c:v>
                </c:pt>
                <c:pt idx="4831">
                  <c:v>0</c:v>
                </c:pt>
                <c:pt idx="4832">
                  <c:v>0</c:v>
                </c:pt>
                <c:pt idx="4833">
                  <c:v>0</c:v>
                </c:pt>
                <c:pt idx="4834">
                  <c:v>0</c:v>
                </c:pt>
                <c:pt idx="4835">
                  <c:v>0</c:v>
                </c:pt>
                <c:pt idx="4836">
                  <c:v>0</c:v>
                </c:pt>
                <c:pt idx="4837">
                  <c:v>0</c:v>
                </c:pt>
                <c:pt idx="4838">
                  <c:v>0</c:v>
                </c:pt>
                <c:pt idx="4839">
                  <c:v>0</c:v>
                </c:pt>
                <c:pt idx="4840">
                  <c:v>0</c:v>
                </c:pt>
                <c:pt idx="4841">
                  <c:v>0</c:v>
                </c:pt>
                <c:pt idx="4842">
                  <c:v>0</c:v>
                </c:pt>
                <c:pt idx="4843">
                  <c:v>0</c:v>
                </c:pt>
                <c:pt idx="4844">
                  <c:v>0</c:v>
                </c:pt>
                <c:pt idx="4845">
                  <c:v>0</c:v>
                </c:pt>
                <c:pt idx="4846">
                  <c:v>0</c:v>
                </c:pt>
                <c:pt idx="4847">
                  <c:v>0</c:v>
                </c:pt>
                <c:pt idx="4848">
                  <c:v>0</c:v>
                </c:pt>
                <c:pt idx="4849">
                  <c:v>0</c:v>
                </c:pt>
                <c:pt idx="4850">
                  <c:v>0</c:v>
                </c:pt>
                <c:pt idx="4851">
                  <c:v>0</c:v>
                </c:pt>
                <c:pt idx="4852">
                  <c:v>0</c:v>
                </c:pt>
                <c:pt idx="4853">
                  <c:v>0</c:v>
                </c:pt>
                <c:pt idx="4854">
                  <c:v>0</c:v>
                </c:pt>
                <c:pt idx="4855">
                  <c:v>0</c:v>
                </c:pt>
                <c:pt idx="4856">
                  <c:v>0</c:v>
                </c:pt>
                <c:pt idx="4857">
                  <c:v>0</c:v>
                </c:pt>
                <c:pt idx="4858">
                  <c:v>0</c:v>
                </c:pt>
                <c:pt idx="4859">
                  <c:v>0</c:v>
                </c:pt>
                <c:pt idx="4860">
                  <c:v>0</c:v>
                </c:pt>
                <c:pt idx="4861">
                  <c:v>0</c:v>
                </c:pt>
                <c:pt idx="4862">
                  <c:v>0</c:v>
                </c:pt>
                <c:pt idx="4863">
                  <c:v>0</c:v>
                </c:pt>
                <c:pt idx="4864">
                  <c:v>0</c:v>
                </c:pt>
                <c:pt idx="4865">
                  <c:v>0</c:v>
                </c:pt>
                <c:pt idx="4866">
                  <c:v>0</c:v>
                </c:pt>
                <c:pt idx="4867">
                  <c:v>0</c:v>
                </c:pt>
                <c:pt idx="4868">
                  <c:v>0</c:v>
                </c:pt>
                <c:pt idx="4869">
                  <c:v>0</c:v>
                </c:pt>
                <c:pt idx="4870">
                  <c:v>0</c:v>
                </c:pt>
                <c:pt idx="4871">
                  <c:v>0</c:v>
                </c:pt>
                <c:pt idx="4872">
                  <c:v>0</c:v>
                </c:pt>
                <c:pt idx="4873">
                  <c:v>0</c:v>
                </c:pt>
                <c:pt idx="4874">
                  <c:v>0</c:v>
                </c:pt>
                <c:pt idx="4875">
                  <c:v>0</c:v>
                </c:pt>
                <c:pt idx="4876">
                  <c:v>0</c:v>
                </c:pt>
                <c:pt idx="4877">
                  <c:v>0</c:v>
                </c:pt>
                <c:pt idx="4878">
                  <c:v>0</c:v>
                </c:pt>
                <c:pt idx="4879">
                  <c:v>0</c:v>
                </c:pt>
                <c:pt idx="4880">
                  <c:v>0</c:v>
                </c:pt>
                <c:pt idx="4881">
                  <c:v>0</c:v>
                </c:pt>
                <c:pt idx="4882">
                  <c:v>0</c:v>
                </c:pt>
                <c:pt idx="4883">
                  <c:v>0</c:v>
                </c:pt>
                <c:pt idx="4884">
                  <c:v>0</c:v>
                </c:pt>
                <c:pt idx="4885">
                  <c:v>0</c:v>
                </c:pt>
                <c:pt idx="4886">
                  <c:v>0</c:v>
                </c:pt>
                <c:pt idx="4887">
                  <c:v>0</c:v>
                </c:pt>
                <c:pt idx="4888">
                  <c:v>0</c:v>
                </c:pt>
                <c:pt idx="4889">
                  <c:v>0</c:v>
                </c:pt>
                <c:pt idx="4890">
                  <c:v>0</c:v>
                </c:pt>
                <c:pt idx="4891">
                  <c:v>0</c:v>
                </c:pt>
                <c:pt idx="4892">
                  <c:v>0</c:v>
                </c:pt>
                <c:pt idx="4893">
                  <c:v>0</c:v>
                </c:pt>
                <c:pt idx="4894">
                  <c:v>0</c:v>
                </c:pt>
                <c:pt idx="4895">
                  <c:v>0</c:v>
                </c:pt>
                <c:pt idx="4896">
                  <c:v>0</c:v>
                </c:pt>
                <c:pt idx="4897">
                  <c:v>0</c:v>
                </c:pt>
                <c:pt idx="4898">
                  <c:v>0</c:v>
                </c:pt>
                <c:pt idx="4899">
                  <c:v>0</c:v>
                </c:pt>
                <c:pt idx="4900">
                  <c:v>0</c:v>
                </c:pt>
                <c:pt idx="4901">
                  <c:v>0</c:v>
                </c:pt>
                <c:pt idx="4902">
                  <c:v>0</c:v>
                </c:pt>
                <c:pt idx="4903">
                  <c:v>0</c:v>
                </c:pt>
                <c:pt idx="4904">
                  <c:v>0</c:v>
                </c:pt>
                <c:pt idx="4905">
                  <c:v>0</c:v>
                </c:pt>
                <c:pt idx="4906">
                  <c:v>0</c:v>
                </c:pt>
                <c:pt idx="4907">
                  <c:v>0</c:v>
                </c:pt>
                <c:pt idx="4908">
                  <c:v>0</c:v>
                </c:pt>
                <c:pt idx="4909">
                  <c:v>0</c:v>
                </c:pt>
                <c:pt idx="4910">
                  <c:v>0</c:v>
                </c:pt>
                <c:pt idx="4911">
                  <c:v>0</c:v>
                </c:pt>
                <c:pt idx="4912">
                  <c:v>0</c:v>
                </c:pt>
                <c:pt idx="4913">
                  <c:v>0</c:v>
                </c:pt>
                <c:pt idx="4914">
                  <c:v>0</c:v>
                </c:pt>
                <c:pt idx="4915">
                  <c:v>0</c:v>
                </c:pt>
                <c:pt idx="4916">
                  <c:v>0</c:v>
                </c:pt>
                <c:pt idx="4917">
                  <c:v>0</c:v>
                </c:pt>
                <c:pt idx="4918">
                  <c:v>0</c:v>
                </c:pt>
                <c:pt idx="4919">
                  <c:v>0</c:v>
                </c:pt>
                <c:pt idx="4920">
                  <c:v>0</c:v>
                </c:pt>
                <c:pt idx="4921">
                  <c:v>0</c:v>
                </c:pt>
                <c:pt idx="4922">
                  <c:v>0</c:v>
                </c:pt>
                <c:pt idx="4923">
                  <c:v>0</c:v>
                </c:pt>
                <c:pt idx="4924">
                  <c:v>0</c:v>
                </c:pt>
                <c:pt idx="4925">
                  <c:v>0</c:v>
                </c:pt>
                <c:pt idx="4926">
                  <c:v>0</c:v>
                </c:pt>
                <c:pt idx="4927">
                  <c:v>0</c:v>
                </c:pt>
                <c:pt idx="4928">
                  <c:v>0</c:v>
                </c:pt>
                <c:pt idx="4929">
                  <c:v>0</c:v>
                </c:pt>
                <c:pt idx="4930">
                  <c:v>0</c:v>
                </c:pt>
                <c:pt idx="4931">
                  <c:v>0</c:v>
                </c:pt>
                <c:pt idx="4932">
                  <c:v>0</c:v>
                </c:pt>
                <c:pt idx="4933">
                  <c:v>0</c:v>
                </c:pt>
                <c:pt idx="4934">
                  <c:v>0</c:v>
                </c:pt>
                <c:pt idx="4935">
                  <c:v>0</c:v>
                </c:pt>
                <c:pt idx="4936">
                  <c:v>0</c:v>
                </c:pt>
                <c:pt idx="4937">
                  <c:v>0</c:v>
                </c:pt>
                <c:pt idx="4938">
                  <c:v>0</c:v>
                </c:pt>
                <c:pt idx="4939">
                  <c:v>0</c:v>
                </c:pt>
                <c:pt idx="4940">
                  <c:v>0</c:v>
                </c:pt>
                <c:pt idx="4941">
                  <c:v>0</c:v>
                </c:pt>
                <c:pt idx="4942">
                  <c:v>0</c:v>
                </c:pt>
                <c:pt idx="4943">
                  <c:v>0</c:v>
                </c:pt>
                <c:pt idx="4944">
                  <c:v>0</c:v>
                </c:pt>
                <c:pt idx="4945">
                  <c:v>0</c:v>
                </c:pt>
                <c:pt idx="4946">
                  <c:v>0</c:v>
                </c:pt>
                <c:pt idx="4947">
                  <c:v>0</c:v>
                </c:pt>
                <c:pt idx="4948">
                  <c:v>0</c:v>
                </c:pt>
                <c:pt idx="4949">
                  <c:v>0</c:v>
                </c:pt>
                <c:pt idx="4950">
                  <c:v>0</c:v>
                </c:pt>
                <c:pt idx="4951">
                  <c:v>0</c:v>
                </c:pt>
                <c:pt idx="4952">
                  <c:v>0</c:v>
                </c:pt>
                <c:pt idx="4953">
                  <c:v>0</c:v>
                </c:pt>
                <c:pt idx="4954">
                  <c:v>0</c:v>
                </c:pt>
                <c:pt idx="4955">
                  <c:v>0</c:v>
                </c:pt>
                <c:pt idx="4956">
                  <c:v>0</c:v>
                </c:pt>
                <c:pt idx="4957">
                  <c:v>0</c:v>
                </c:pt>
                <c:pt idx="4958">
                  <c:v>0</c:v>
                </c:pt>
                <c:pt idx="4959">
                  <c:v>0</c:v>
                </c:pt>
                <c:pt idx="4960">
                  <c:v>0</c:v>
                </c:pt>
                <c:pt idx="4961">
                  <c:v>0</c:v>
                </c:pt>
                <c:pt idx="4962">
                  <c:v>0</c:v>
                </c:pt>
                <c:pt idx="4963">
                  <c:v>0</c:v>
                </c:pt>
                <c:pt idx="4964">
                  <c:v>0</c:v>
                </c:pt>
                <c:pt idx="4965">
                  <c:v>0</c:v>
                </c:pt>
                <c:pt idx="4966">
                  <c:v>0</c:v>
                </c:pt>
                <c:pt idx="4967">
                  <c:v>0</c:v>
                </c:pt>
                <c:pt idx="4968">
                  <c:v>0</c:v>
                </c:pt>
                <c:pt idx="4969">
                  <c:v>0</c:v>
                </c:pt>
                <c:pt idx="4970">
                  <c:v>0</c:v>
                </c:pt>
                <c:pt idx="4971">
                  <c:v>0</c:v>
                </c:pt>
                <c:pt idx="4972">
                  <c:v>0</c:v>
                </c:pt>
                <c:pt idx="4973">
                  <c:v>0</c:v>
                </c:pt>
                <c:pt idx="4974">
                  <c:v>0</c:v>
                </c:pt>
                <c:pt idx="4975">
                  <c:v>0</c:v>
                </c:pt>
                <c:pt idx="4976">
                  <c:v>0</c:v>
                </c:pt>
                <c:pt idx="4977">
                  <c:v>0</c:v>
                </c:pt>
                <c:pt idx="4978">
                  <c:v>0</c:v>
                </c:pt>
                <c:pt idx="4979">
                  <c:v>0</c:v>
                </c:pt>
                <c:pt idx="4980">
                  <c:v>0</c:v>
                </c:pt>
                <c:pt idx="4981">
                  <c:v>0</c:v>
                </c:pt>
                <c:pt idx="4982">
                  <c:v>0</c:v>
                </c:pt>
                <c:pt idx="4983">
                  <c:v>0</c:v>
                </c:pt>
                <c:pt idx="4984">
                  <c:v>0</c:v>
                </c:pt>
                <c:pt idx="4985">
                  <c:v>0</c:v>
                </c:pt>
                <c:pt idx="4986">
                  <c:v>0</c:v>
                </c:pt>
                <c:pt idx="4987">
                  <c:v>0</c:v>
                </c:pt>
                <c:pt idx="4988">
                  <c:v>0</c:v>
                </c:pt>
                <c:pt idx="4989">
                  <c:v>0</c:v>
                </c:pt>
                <c:pt idx="4990">
                  <c:v>0</c:v>
                </c:pt>
                <c:pt idx="4991">
                  <c:v>0</c:v>
                </c:pt>
                <c:pt idx="4992">
                  <c:v>0</c:v>
                </c:pt>
                <c:pt idx="4993">
                  <c:v>0</c:v>
                </c:pt>
                <c:pt idx="4994">
                  <c:v>0</c:v>
                </c:pt>
                <c:pt idx="4995">
                  <c:v>0</c:v>
                </c:pt>
                <c:pt idx="4996">
                  <c:v>0</c:v>
                </c:pt>
                <c:pt idx="4997">
                  <c:v>0</c:v>
                </c:pt>
                <c:pt idx="4998">
                  <c:v>0</c:v>
                </c:pt>
                <c:pt idx="4999">
                  <c:v>0</c:v>
                </c:pt>
                <c:pt idx="5000">
                  <c:v>0</c:v>
                </c:pt>
                <c:pt idx="5001">
                  <c:v>0</c:v>
                </c:pt>
                <c:pt idx="5002">
                  <c:v>0</c:v>
                </c:pt>
                <c:pt idx="5003">
                  <c:v>0</c:v>
                </c:pt>
                <c:pt idx="5004">
                  <c:v>0</c:v>
                </c:pt>
                <c:pt idx="5005">
                  <c:v>0</c:v>
                </c:pt>
                <c:pt idx="5006">
                  <c:v>0</c:v>
                </c:pt>
                <c:pt idx="5007">
                  <c:v>0</c:v>
                </c:pt>
                <c:pt idx="5008">
                  <c:v>0</c:v>
                </c:pt>
                <c:pt idx="5009">
                  <c:v>0</c:v>
                </c:pt>
                <c:pt idx="5010">
                  <c:v>0</c:v>
                </c:pt>
                <c:pt idx="5011">
                  <c:v>0</c:v>
                </c:pt>
                <c:pt idx="5012">
                  <c:v>0</c:v>
                </c:pt>
                <c:pt idx="5013">
                  <c:v>0</c:v>
                </c:pt>
                <c:pt idx="5014">
                  <c:v>0</c:v>
                </c:pt>
                <c:pt idx="5015">
                  <c:v>0</c:v>
                </c:pt>
                <c:pt idx="5016">
                  <c:v>0</c:v>
                </c:pt>
                <c:pt idx="5017">
                  <c:v>0</c:v>
                </c:pt>
                <c:pt idx="5018">
                  <c:v>0</c:v>
                </c:pt>
                <c:pt idx="5019">
                  <c:v>0</c:v>
                </c:pt>
                <c:pt idx="5020">
                  <c:v>0</c:v>
                </c:pt>
                <c:pt idx="5021">
                  <c:v>0</c:v>
                </c:pt>
                <c:pt idx="5022">
                  <c:v>0</c:v>
                </c:pt>
                <c:pt idx="5023">
                  <c:v>0</c:v>
                </c:pt>
                <c:pt idx="5024">
                  <c:v>0</c:v>
                </c:pt>
                <c:pt idx="5025">
                  <c:v>0</c:v>
                </c:pt>
                <c:pt idx="5026">
                  <c:v>0</c:v>
                </c:pt>
                <c:pt idx="5027">
                  <c:v>0</c:v>
                </c:pt>
                <c:pt idx="5028">
                  <c:v>0</c:v>
                </c:pt>
                <c:pt idx="5029">
                  <c:v>0</c:v>
                </c:pt>
                <c:pt idx="5030">
                  <c:v>0</c:v>
                </c:pt>
                <c:pt idx="5031">
                  <c:v>0</c:v>
                </c:pt>
                <c:pt idx="5032">
                  <c:v>0</c:v>
                </c:pt>
                <c:pt idx="5033">
                  <c:v>0</c:v>
                </c:pt>
                <c:pt idx="5034">
                  <c:v>0</c:v>
                </c:pt>
                <c:pt idx="5035">
                  <c:v>0</c:v>
                </c:pt>
                <c:pt idx="5036">
                  <c:v>0</c:v>
                </c:pt>
                <c:pt idx="5037">
                  <c:v>0</c:v>
                </c:pt>
                <c:pt idx="5038">
                  <c:v>0</c:v>
                </c:pt>
                <c:pt idx="5039">
                  <c:v>0</c:v>
                </c:pt>
                <c:pt idx="5040">
                  <c:v>0</c:v>
                </c:pt>
                <c:pt idx="5041">
                  <c:v>0</c:v>
                </c:pt>
                <c:pt idx="5042">
                  <c:v>0</c:v>
                </c:pt>
                <c:pt idx="5043">
                  <c:v>0</c:v>
                </c:pt>
                <c:pt idx="5044">
                  <c:v>0</c:v>
                </c:pt>
                <c:pt idx="5045">
                  <c:v>0</c:v>
                </c:pt>
                <c:pt idx="5046">
                  <c:v>0</c:v>
                </c:pt>
                <c:pt idx="5047">
                  <c:v>0</c:v>
                </c:pt>
                <c:pt idx="5048">
                  <c:v>0</c:v>
                </c:pt>
                <c:pt idx="5049">
                  <c:v>0</c:v>
                </c:pt>
                <c:pt idx="5050">
                  <c:v>0</c:v>
                </c:pt>
                <c:pt idx="5051">
                  <c:v>0</c:v>
                </c:pt>
                <c:pt idx="5052">
                  <c:v>0</c:v>
                </c:pt>
                <c:pt idx="5053">
                  <c:v>0</c:v>
                </c:pt>
                <c:pt idx="5054">
                  <c:v>0</c:v>
                </c:pt>
                <c:pt idx="5055">
                  <c:v>0</c:v>
                </c:pt>
                <c:pt idx="5056">
                  <c:v>0</c:v>
                </c:pt>
                <c:pt idx="5057">
                  <c:v>0</c:v>
                </c:pt>
                <c:pt idx="5058">
                  <c:v>0</c:v>
                </c:pt>
                <c:pt idx="5059">
                  <c:v>0</c:v>
                </c:pt>
                <c:pt idx="5060">
                  <c:v>0</c:v>
                </c:pt>
                <c:pt idx="5061">
                  <c:v>0</c:v>
                </c:pt>
                <c:pt idx="5062">
                  <c:v>0</c:v>
                </c:pt>
                <c:pt idx="5063">
                  <c:v>0</c:v>
                </c:pt>
                <c:pt idx="5064">
                  <c:v>0</c:v>
                </c:pt>
                <c:pt idx="5065">
                  <c:v>0</c:v>
                </c:pt>
                <c:pt idx="5066">
                  <c:v>0</c:v>
                </c:pt>
                <c:pt idx="5067">
                  <c:v>0</c:v>
                </c:pt>
                <c:pt idx="5068">
                  <c:v>0</c:v>
                </c:pt>
                <c:pt idx="5069">
                  <c:v>0</c:v>
                </c:pt>
                <c:pt idx="5070">
                  <c:v>0</c:v>
                </c:pt>
                <c:pt idx="5071">
                  <c:v>0</c:v>
                </c:pt>
                <c:pt idx="5072">
                  <c:v>0</c:v>
                </c:pt>
                <c:pt idx="5073">
                  <c:v>0</c:v>
                </c:pt>
                <c:pt idx="5074">
                  <c:v>0</c:v>
                </c:pt>
                <c:pt idx="5075">
                  <c:v>0</c:v>
                </c:pt>
                <c:pt idx="5076">
                  <c:v>0</c:v>
                </c:pt>
                <c:pt idx="5077">
                  <c:v>0</c:v>
                </c:pt>
                <c:pt idx="5078">
                  <c:v>0</c:v>
                </c:pt>
                <c:pt idx="5079">
                  <c:v>0</c:v>
                </c:pt>
                <c:pt idx="5080">
                  <c:v>0</c:v>
                </c:pt>
                <c:pt idx="5081">
                  <c:v>0</c:v>
                </c:pt>
                <c:pt idx="5082">
                  <c:v>0</c:v>
                </c:pt>
                <c:pt idx="5083">
                  <c:v>0</c:v>
                </c:pt>
                <c:pt idx="5084">
                  <c:v>0</c:v>
                </c:pt>
                <c:pt idx="5085">
                  <c:v>0</c:v>
                </c:pt>
                <c:pt idx="5086">
                  <c:v>0</c:v>
                </c:pt>
                <c:pt idx="5087">
                  <c:v>0</c:v>
                </c:pt>
                <c:pt idx="5088">
                  <c:v>0</c:v>
                </c:pt>
                <c:pt idx="5089">
                  <c:v>0</c:v>
                </c:pt>
                <c:pt idx="5090">
                  <c:v>0</c:v>
                </c:pt>
                <c:pt idx="5091">
                  <c:v>0</c:v>
                </c:pt>
                <c:pt idx="5092">
                  <c:v>0</c:v>
                </c:pt>
                <c:pt idx="5093">
                  <c:v>0</c:v>
                </c:pt>
                <c:pt idx="5094">
                  <c:v>0</c:v>
                </c:pt>
                <c:pt idx="5095">
                  <c:v>0</c:v>
                </c:pt>
                <c:pt idx="5096">
                  <c:v>0</c:v>
                </c:pt>
                <c:pt idx="5097">
                  <c:v>0</c:v>
                </c:pt>
                <c:pt idx="5098">
                  <c:v>0</c:v>
                </c:pt>
                <c:pt idx="5099">
                  <c:v>0</c:v>
                </c:pt>
                <c:pt idx="5100">
                  <c:v>0</c:v>
                </c:pt>
                <c:pt idx="5101">
                  <c:v>0</c:v>
                </c:pt>
                <c:pt idx="5102">
                  <c:v>0</c:v>
                </c:pt>
                <c:pt idx="5103">
                  <c:v>0</c:v>
                </c:pt>
                <c:pt idx="5104">
                  <c:v>0</c:v>
                </c:pt>
                <c:pt idx="5105">
                  <c:v>0</c:v>
                </c:pt>
                <c:pt idx="5106">
                  <c:v>0</c:v>
                </c:pt>
                <c:pt idx="5107">
                  <c:v>0</c:v>
                </c:pt>
                <c:pt idx="5108">
                  <c:v>0</c:v>
                </c:pt>
                <c:pt idx="5109">
                  <c:v>0</c:v>
                </c:pt>
                <c:pt idx="5110">
                  <c:v>0</c:v>
                </c:pt>
                <c:pt idx="5111">
                  <c:v>0</c:v>
                </c:pt>
                <c:pt idx="5112">
                  <c:v>0</c:v>
                </c:pt>
                <c:pt idx="5113">
                  <c:v>0</c:v>
                </c:pt>
                <c:pt idx="5114">
                  <c:v>0</c:v>
                </c:pt>
                <c:pt idx="5115">
                  <c:v>0</c:v>
                </c:pt>
                <c:pt idx="5116">
                  <c:v>0</c:v>
                </c:pt>
                <c:pt idx="5117">
                  <c:v>0</c:v>
                </c:pt>
                <c:pt idx="5118">
                  <c:v>0</c:v>
                </c:pt>
                <c:pt idx="5119">
                  <c:v>0</c:v>
                </c:pt>
                <c:pt idx="5120">
                  <c:v>0</c:v>
                </c:pt>
                <c:pt idx="5121">
                  <c:v>0</c:v>
                </c:pt>
                <c:pt idx="5122">
                  <c:v>0</c:v>
                </c:pt>
                <c:pt idx="5123">
                  <c:v>0</c:v>
                </c:pt>
                <c:pt idx="5124">
                  <c:v>0</c:v>
                </c:pt>
                <c:pt idx="5125">
                  <c:v>0</c:v>
                </c:pt>
                <c:pt idx="5126">
                  <c:v>0</c:v>
                </c:pt>
                <c:pt idx="5127">
                  <c:v>0</c:v>
                </c:pt>
                <c:pt idx="5128">
                  <c:v>0</c:v>
                </c:pt>
                <c:pt idx="5129">
                  <c:v>0</c:v>
                </c:pt>
                <c:pt idx="5130">
                  <c:v>0</c:v>
                </c:pt>
                <c:pt idx="5131">
                  <c:v>0</c:v>
                </c:pt>
                <c:pt idx="5132">
                  <c:v>0</c:v>
                </c:pt>
                <c:pt idx="5133">
                  <c:v>0</c:v>
                </c:pt>
                <c:pt idx="5134">
                  <c:v>0</c:v>
                </c:pt>
                <c:pt idx="5135">
                  <c:v>0</c:v>
                </c:pt>
                <c:pt idx="5136">
                  <c:v>0</c:v>
                </c:pt>
                <c:pt idx="5137">
                  <c:v>0</c:v>
                </c:pt>
                <c:pt idx="5138">
                  <c:v>0</c:v>
                </c:pt>
                <c:pt idx="5139">
                  <c:v>0</c:v>
                </c:pt>
                <c:pt idx="5140">
                  <c:v>0</c:v>
                </c:pt>
                <c:pt idx="5141">
                  <c:v>0</c:v>
                </c:pt>
                <c:pt idx="5142">
                  <c:v>0</c:v>
                </c:pt>
                <c:pt idx="5143">
                  <c:v>0</c:v>
                </c:pt>
                <c:pt idx="5144">
                  <c:v>0</c:v>
                </c:pt>
                <c:pt idx="5145">
                  <c:v>0</c:v>
                </c:pt>
                <c:pt idx="5146">
                  <c:v>0</c:v>
                </c:pt>
                <c:pt idx="5147">
                  <c:v>0</c:v>
                </c:pt>
                <c:pt idx="5148">
                  <c:v>0</c:v>
                </c:pt>
                <c:pt idx="5149">
                  <c:v>0</c:v>
                </c:pt>
                <c:pt idx="5150">
                  <c:v>0</c:v>
                </c:pt>
                <c:pt idx="5151">
                  <c:v>0</c:v>
                </c:pt>
                <c:pt idx="5152">
                  <c:v>0</c:v>
                </c:pt>
                <c:pt idx="5153">
                  <c:v>0</c:v>
                </c:pt>
                <c:pt idx="5154">
                  <c:v>0</c:v>
                </c:pt>
                <c:pt idx="5155">
                  <c:v>0</c:v>
                </c:pt>
                <c:pt idx="5156">
                  <c:v>0</c:v>
                </c:pt>
                <c:pt idx="5157">
                  <c:v>0</c:v>
                </c:pt>
                <c:pt idx="5158">
                  <c:v>0</c:v>
                </c:pt>
                <c:pt idx="5159">
                  <c:v>0</c:v>
                </c:pt>
                <c:pt idx="5160">
                  <c:v>0</c:v>
                </c:pt>
                <c:pt idx="5161">
                  <c:v>0</c:v>
                </c:pt>
                <c:pt idx="5162">
                  <c:v>0</c:v>
                </c:pt>
                <c:pt idx="5163">
                  <c:v>0</c:v>
                </c:pt>
                <c:pt idx="5164">
                  <c:v>0</c:v>
                </c:pt>
                <c:pt idx="5165">
                  <c:v>0</c:v>
                </c:pt>
                <c:pt idx="5166">
                  <c:v>0</c:v>
                </c:pt>
                <c:pt idx="5167">
                  <c:v>0</c:v>
                </c:pt>
                <c:pt idx="5168">
                  <c:v>0</c:v>
                </c:pt>
                <c:pt idx="5169">
                  <c:v>0</c:v>
                </c:pt>
                <c:pt idx="5170">
                  <c:v>0</c:v>
                </c:pt>
                <c:pt idx="5171">
                  <c:v>0</c:v>
                </c:pt>
                <c:pt idx="5172">
                  <c:v>0</c:v>
                </c:pt>
                <c:pt idx="5173">
                  <c:v>0</c:v>
                </c:pt>
                <c:pt idx="5174">
                  <c:v>0</c:v>
                </c:pt>
                <c:pt idx="5175">
                  <c:v>0</c:v>
                </c:pt>
                <c:pt idx="5176">
                  <c:v>0</c:v>
                </c:pt>
                <c:pt idx="5177">
                  <c:v>0</c:v>
                </c:pt>
                <c:pt idx="5178">
                  <c:v>0</c:v>
                </c:pt>
                <c:pt idx="5179">
                  <c:v>0</c:v>
                </c:pt>
                <c:pt idx="5180">
                  <c:v>0</c:v>
                </c:pt>
                <c:pt idx="5181">
                  <c:v>0</c:v>
                </c:pt>
                <c:pt idx="5182">
                  <c:v>0</c:v>
                </c:pt>
                <c:pt idx="5183">
                  <c:v>0</c:v>
                </c:pt>
                <c:pt idx="5184">
                  <c:v>0</c:v>
                </c:pt>
                <c:pt idx="5185">
                  <c:v>0</c:v>
                </c:pt>
                <c:pt idx="5186">
                  <c:v>0</c:v>
                </c:pt>
                <c:pt idx="5187">
                  <c:v>0</c:v>
                </c:pt>
                <c:pt idx="5188">
                  <c:v>0</c:v>
                </c:pt>
                <c:pt idx="5189">
                  <c:v>0</c:v>
                </c:pt>
                <c:pt idx="5190">
                  <c:v>0</c:v>
                </c:pt>
                <c:pt idx="5191">
                  <c:v>0</c:v>
                </c:pt>
                <c:pt idx="5192">
                  <c:v>0</c:v>
                </c:pt>
                <c:pt idx="5193">
                  <c:v>0</c:v>
                </c:pt>
                <c:pt idx="5194">
                  <c:v>0</c:v>
                </c:pt>
                <c:pt idx="5195">
                  <c:v>0</c:v>
                </c:pt>
                <c:pt idx="5196">
                  <c:v>0</c:v>
                </c:pt>
                <c:pt idx="5197">
                  <c:v>0</c:v>
                </c:pt>
                <c:pt idx="5198">
                  <c:v>0</c:v>
                </c:pt>
                <c:pt idx="5199">
                  <c:v>0</c:v>
                </c:pt>
                <c:pt idx="5200">
                  <c:v>0</c:v>
                </c:pt>
                <c:pt idx="5201">
                  <c:v>0</c:v>
                </c:pt>
                <c:pt idx="5202">
                  <c:v>0</c:v>
                </c:pt>
                <c:pt idx="5203">
                  <c:v>0</c:v>
                </c:pt>
                <c:pt idx="5204">
                  <c:v>0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0</c:v>
                </c:pt>
                <c:pt idx="5209">
                  <c:v>0</c:v>
                </c:pt>
                <c:pt idx="5210">
                  <c:v>0</c:v>
                </c:pt>
                <c:pt idx="5211">
                  <c:v>0</c:v>
                </c:pt>
                <c:pt idx="5212">
                  <c:v>0</c:v>
                </c:pt>
                <c:pt idx="5213">
                  <c:v>0</c:v>
                </c:pt>
                <c:pt idx="5214">
                  <c:v>0</c:v>
                </c:pt>
                <c:pt idx="5215">
                  <c:v>0</c:v>
                </c:pt>
                <c:pt idx="5216">
                  <c:v>0</c:v>
                </c:pt>
                <c:pt idx="5217">
                  <c:v>0</c:v>
                </c:pt>
                <c:pt idx="5218">
                  <c:v>0</c:v>
                </c:pt>
                <c:pt idx="5219">
                  <c:v>0</c:v>
                </c:pt>
                <c:pt idx="5220">
                  <c:v>0</c:v>
                </c:pt>
                <c:pt idx="5221">
                  <c:v>0</c:v>
                </c:pt>
                <c:pt idx="5222">
                  <c:v>0</c:v>
                </c:pt>
                <c:pt idx="5223">
                  <c:v>0</c:v>
                </c:pt>
                <c:pt idx="5224">
                  <c:v>0</c:v>
                </c:pt>
                <c:pt idx="5225">
                  <c:v>0</c:v>
                </c:pt>
                <c:pt idx="5226">
                  <c:v>0</c:v>
                </c:pt>
                <c:pt idx="5227">
                  <c:v>0</c:v>
                </c:pt>
                <c:pt idx="5228">
                  <c:v>0</c:v>
                </c:pt>
                <c:pt idx="5229">
                  <c:v>0</c:v>
                </c:pt>
                <c:pt idx="5230">
                  <c:v>0</c:v>
                </c:pt>
                <c:pt idx="5231">
                  <c:v>0</c:v>
                </c:pt>
                <c:pt idx="5232">
                  <c:v>0</c:v>
                </c:pt>
                <c:pt idx="5233">
                  <c:v>0</c:v>
                </c:pt>
                <c:pt idx="5234">
                  <c:v>0</c:v>
                </c:pt>
                <c:pt idx="5235">
                  <c:v>0</c:v>
                </c:pt>
                <c:pt idx="5236">
                  <c:v>0</c:v>
                </c:pt>
                <c:pt idx="5237">
                  <c:v>0</c:v>
                </c:pt>
                <c:pt idx="5238">
                  <c:v>0</c:v>
                </c:pt>
                <c:pt idx="5239">
                  <c:v>0</c:v>
                </c:pt>
                <c:pt idx="5240">
                  <c:v>0</c:v>
                </c:pt>
                <c:pt idx="5241">
                  <c:v>0</c:v>
                </c:pt>
                <c:pt idx="5242">
                  <c:v>0</c:v>
                </c:pt>
                <c:pt idx="5243">
                  <c:v>0</c:v>
                </c:pt>
                <c:pt idx="5244">
                  <c:v>0</c:v>
                </c:pt>
                <c:pt idx="5245">
                  <c:v>0</c:v>
                </c:pt>
                <c:pt idx="5246">
                  <c:v>0</c:v>
                </c:pt>
                <c:pt idx="5247">
                  <c:v>0</c:v>
                </c:pt>
                <c:pt idx="5248">
                  <c:v>0</c:v>
                </c:pt>
                <c:pt idx="5249">
                  <c:v>0</c:v>
                </c:pt>
                <c:pt idx="5250">
                  <c:v>0</c:v>
                </c:pt>
                <c:pt idx="5251">
                  <c:v>0</c:v>
                </c:pt>
                <c:pt idx="5252">
                  <c:v>0</c:v>
                </c:pt>
                <c:pt idx="5253">
                  <c:v>0</c:v>
                </c:pt>
                <c:pt idx="5254">
                  <c:v>0</c:v>
                </c:pt>
                <c:pt idx="5255">
                  <c:v>0</c:v>
                </c:pt>
                <c:pt idx="5256">
                  <c:v>0</c:v>
                </c:pt>
                <c:pt idx="5257">
                  <c:v>0</c:v>
                </c:pt>
                <c:pt idx="5258">
                  <c:v>0</c:v>
                </c:pt>
                <c:pt idx="5259">
                  <c:v>0</c:v>
                </c:pt>
                <c:pt idx="5260">
                  <c:v>0</c:v>
                </c:pt>
                <c:pt idx="5261">
                  <c:v>0</c:v>
                </c:pt>
                <c:pt idx="5262">
                  <c:v>0</c:v>
                </c:pt>
                <c:pt idx="5263">
                  <c:v>0</c:v>
                </c:pt>
                <c:pt idx="5264">
                  <c:v>0</c:v>
                </c:pt>
                <c:pt idx="5265">
                  <c:v>0</c:v>
                </c:pt>
                <c:pt idx="5266">
                  <c:v>0</c:v>
                </c:pt>
                <c:pt idx="5267">
                  <c:v>0</c:v>
                </c:pt>
                <c:pt idx="5268">
                  <c:v>0</c:v>
                </c:pt>
                <c:pt idx="5269">
                  <c:v>0</c:v>
                </c:pt>
                <c:pt idx="5270">
                  <c:v>0</c:v>
                </c:pt>
                <c:pt idx="5271">
                  <c:v>0</c:v>
                </c:pt>
                <c:pt idx="5272">
                  <c:v>0</c:v>
                </c:pt>
                <c:pt idx="5273">
                  <c:v>0</c:v>
                </c:pt>
                <c:pt idx="5274">
                  <c:v>0</c:v>
                </c:pt>
                <c:pt idx="5275">
                  <c:v>0</c:v>
                </c:pt>
                <c:pt idx="5276">
                  <c:v>0</c:v>
                </c:pt>
                <c:pt idx="5277">
                  <c:v>0</c:v>
                </c:pt>
                <c:pt idx="5278">
                  <c:v>0</c:v>
                </c:pt>
                <c:pt idx="5279">
                  <c:v>0</c:v>
                </c:pt>
                <c:pt idx="5280">
                  <c:v>0</c:v>
                </c:pt>
                <c:pt idx="5281">
                  <c:v>0</c:v>
                </c:pt>
                <c:pt idx="5282">
                  <c:v>0</c:v>
                </c:pt>
                <c:pt idx="5283">
                  <c:v>0</c:v>
                </c:pt>
                <c:pt idx="5284">
                  <c:v>0</c:v>
                </c:pt>
                <c:pt idx="5285">
                  <c:v>0</c:v>
                </c:pt>
                <c:pt idx="5286">
                  <c:v>0</c:v>
                </c:pt>
                <c:pt idx="5287">
                  <c:v>0</c:v>
                </c:pt>
                <c:pt idx="5288">
                  <c:v>0</c:v>
                </c:pt>
                <c:pt idx="5289">
                  <c:v>0</c:v>
                </c:pt>
                <c:pt idx="5290">
                  <c:v>0</c:v>
                </c:pt>
                <c:pt idx="5291">
                  <c:v>0</c:v>
                </c:pt>
                <c:pt idx="5292">
                  <c:v>0</c:v>
                </c:pt>
                <c:pt idx="5293">
                  <c:v>0</c:v>
                </c:pt>
                <c:pt idx="5294">
                  <c:v>0</c:v>
                </c:pt>
                <c:pt idx="5295">
                  <c:v>0</c:v>
                </c:pt>
                <c:pt idx="5296">
                  <c:v>0</c:v>
                </c:pt>
                <c:pt idx="5297">
                  <c:v>0</c:v>
                </c:pt>
                <c:pt idx="5298">
                  <c:v>0</c:v>
                </c:pt>
                <c:pt idx="5299">
                  <c:v>0</c:v>
                </c:pt>
                <c:pt idx="5300">
                  <c:v>0</c:v>
                </c:pt>
                <c:pt idx="5301">
                  <c:v>0</c:v>
                </c:pt>
                <c:pt idx="5302">
                  <c:v>0</c:v>
                </c:pt>
                <c:pt idx="5303">
                  <c:v>0</c:v>
                </c:pt>
                <c:pt idx="5304">
                  <c:v>0</c:v>
                </c:pt>
                <c:pt idx="5305">
                  <c:v>0</c:v>
                </c:pt>
                <c:pt idx="5306">
                  <c:v>0</c:v>
                </c:pt>
                <c:pt idx="5307">
                  <c:v>0</c:v>
                </c:pt>
                <c:pt idx="5308">
                  <c:v>0</c:v>
                </c:pt>
                <c:pt idx="5309">
                  <c:v>0</c:v>
                </c:pt>
                <c:pt idx="5310">
                  <c:v>0</c:v>
                </c:pt>
                <c:pt idx="5311">
                  <c:v>0</c:v>
                </c:pt>
                <c:pt idx="5312">
                  <c:v>0</c:v>
                </c:pt>
                <c:pt idx="5313">
                  <c:v>0</c:v>
                </c:pt>
                <c:pt idx="5314">
                  <c:v>0</c:v>
                </c:pt>
                <c:pt idx="5315">
                  <c:v>0</c:v>
                </c:pt>
                <c:pt idx="5316">
                  <c:v>0</c:v>
                </c:pt>
                <c:pt idx="5317">
                  <c:v>0</c:v>
                </c:pt>
                <c:pt idx="5318">
                  <c:v>0</c:v>
                </c:pt>
                <c:pt idx="5319">
                  <c:v>0</c:v>
                </c:pt>
                <c:pt idx="5320">
                  <c:v>0</c:v>
                </c:pt>
                <c:pt idx="5321">
                  <c:v>0</c:v>
                </c:pt>
                <c:pt idx="5322">
                  <c:v>0</c:v>
                </c:pt>
                <c:pt idx="5323">
                  <c:v>0</c:v>
                </c:pt>
                <c:pt idx="5324">
                  <c:v>0</c:v>
                </c:pt>
                <c:pt idx="5325">
                  <c:v>0</c:v>
                </c:pt>
                <c:pt idx="5326">
                  <c:v>0</c:v>
                </c:pt>
                <c:pt idx="5327">
                  <c:v>0</c:v>
                </c:pt>
                <c:pt idx="5328">
                  <c:v>0</c:v>
                </c:pt>
                <c:pt idx="5329">
                  <c:v>0</c:v>
                </c:pt>
                <c:pt idx="5330">
                  <c:v>0</c:v>
                </c:pt>
                <c:pt idx="5331">
                  <c:v>0</c:v>
                </c:pt>
                <c:pt idx="5332">
                  <c:v>0.8</c:v>
                </c:pt>
                <c:pt idx="5333">
                  <c:v>0.79754601226993871</c:v>
                </c:pt>
                <c:pt idx="5334">
                  <c:v>0</c:v>
                </c:pt>
                <c:pt idx="5335">
                  <c:v>0</c:v>
                </c:pt>
                <c:pt idx="5336">
                  <c:v>0</c:v>
                </c:pt>
                <c:pt idx="5337">
                  <c:v>0</c:v>
                </c:pt>
                <c:pt idx="5338">
                  <c:v>0</c:v>
                </c:pt>
                <c:pt idx="5339">
                  <c:v>0</c:v>
                </c:pt>
                <c:pt idx="5340">
                  <c:v>0</c:v>
                </c:pt>
                <c:pt idx="5341">
                  <c:v>0</c:v>
                </c:pt>
                <c:pt idx="5342">
                  <c:v>0</c:v>
                </c:pt>
                <c:pt idx="5343">
                  <c:v>0</c:v>
                </c:pt>
                <c:pt idx="5344">
                  <c:v>0</c:v>
                </c:pt>
                <c:pt idx="5345">
                  <c:v>0</c:v>
                </c:pt>
                <c:pt idx="5346">
                  <c:v>0</c:v>
                </c:pt>
                <c:pt idx="5347">
                  <c:v>0</c:v>
                </c:pt>
                <c:pt idx="5348">
                  <c:v>0</c:v>
                </c:pt>
                <c:pt idx="5349">
                  <c:v>0</c:v>
                </c:pt>
                <c:pt idx="5350">
                  <c:v>0</c:v>
                </c:pt>
                <c:pt idx="5351">
                  <c:v>0</c:v>
                </c:pt>
                <c:pt idx="5352">
                  <c:v>0</c:v>
                </c:pt>
                <c:pt idx="5353">
                  <c:v>0</c:v>
                </c:pt>
                <c:pt idx="5354">
                  <c:v>0</c:v>
                </c:pt>
                <c:pt idx="5355">
                  <c:v>0</c:v>
                </c:pt>
                <c:pt idx="5356">
                  <c:v>0</c:v>
                </c:pt>
                <c:pt idx="5357">
                  <c:v>0</c:v>
                </c:pt>
                <c:pt idx="5358">
                  <c:v>0</c:v>
                </c:pt>
                <c:pt idx="5359">
                  <c:v>0</c:v>
                </c:pt>
                <c:pt idx="5360">
                  <c:v>0</c:v>
                </c:pt>
                <c:pt idx="5361">
                  <c:v>0</c:v>
                </c:pt>
                <c:pt idx="5362">
                  <c:v>0</c:v>
                </c:pt>
                <c:pt idx="5363">
                  <c:v>0</c:v>
                </c:pt>
                <c:pt idx="5364">
                  <c:v>0</c:v>
                </c:pt>
                <c:pt idx="5365">
                  <c:v>0</c:v>
                </c:pt>
                <c:pt idx="5366">
                  <c:v>0</c:v>
                </c:pt>
                <c:pt idx="5367">
                  <c:v>0</c:v>
                </c:pt>
                <c:pt idx="5368">
                  <c:v>0</c:v>
                </c:pt>
                <c:pt idx="5369">
                  <c:v>0</c:v>
                </c:pt>
                <c:pt idx="5370">
                  <c:v>0</c:v>
                </c:pt>
                <c:pt idx="5371">
                  <c:v>0</c:v>
                </c:pt>
                <c:pt idx="5372">
                  <c:v>0</c:v>
                </c:pt>
                <c:pt idx="5373">
                  <c:v>0</c:v>
                </c:pt>
                <c:pt idx="5374">
                  <c:v>0</c:v>
                </c:pt>
                <c:pt idx="5375">
                  <c:v>0</c:v>
                </c:pt>
                <c:pt idx="5376">
                  <c:v>0</c:v>
                </c:pt>
                <c:pt idx="5377">
                  <c:v>0</c:v>
                </c:pt>
                <c:pt idx="5378">
                  <c:v>0</c:v>
                </c:pt>
                <c:pt idx="5379">
                  <c:v>0</c:v>
                </c:pt>
                <c:pt idx="5380">
                  <c:v>0</c:v>
                </c:pt>
                <c:pt idx="5381">
                  <c:v>0</c:v>
                </c:pt>
                <c:pt idx="5382">
                  <c:v>0</c:v>
                </c:pt>
                <c:pt idx="5383">
                  <c:v>0</c:v>
                </c:pt>
                <c:pt idx="5384">
                  <c:v>0</c:v>
                </c:pt>
                <c:pt idx="5385">
                  <c:v>0</c:v>
                </c:pt>
                <c:pt idx="5386">
                  <c:v>0</c:v>
                </c:pt>
                <c:pt idx="5387">
                  <c:v>0</c:v>
                </c:pt>
                <c:pt idx="5388">
                  <c:v>0</c:v>
                </c:pt>
                <c:pt idx="5389">
                  <c:v>0</c:v>
                </c:pt>
                <c:pt idx="5390">
                  <c:v>0</c:v>
                </c:pt>
                <c:pt idx="5391">
                  <c:v>0</c:v>
                </c:pt>
                <c:pt idx="5392">
                  <c:v>0</c:v>
                </c:pt>
                <c:pt idx="5393">
                  <c:v>0</c:v>
                </c:pt>
                <c:pt idx="5394">
                  <c:v>0</c:v>
                </c:pt>
                <c:pt idx="5395">
                  <c:v>0</c:v>
                </c:pt>
                <c:pt idx="5396">
                  <c:v>0</c:v>
                </c:pt>
                <c:pt idx="5397">
                  <c:v>0</c:v>
                </c:pt>
                <c:pt idx="5398">
                  <c:v>0</c:v>
                </c:pt>
                <c:pt idx="5399">
                  <c:v>0</c:v>
                </c:pt>
                <c:pt idx="5400">
                  <c:v>0</c:v>
                </c:pt>
                <c:pt idx="5401">
                  <c:v>0</c:v>
                </c:pt>
                <c:pt idx="5402">
                  <c:v>0</c:v>
                </c:pt>
                <c:pt idx="5403">
                  <c:v>0</c:v>
                </c:pt>
                <c:pt idx="5404">
                  <c:v>0</c:v>
                </c:pt>
                <c:pt idx="5405">
                  <c:v>0</c:v>
                </c:pt>
                <c:pt idx="5406">
                  <c:v>0</c:v>
                </c:pt>
                <c:pt idx="5407">
                  <c:v>0</c:v>
                </c:pt>
                <c:pt idx="5408">
                  <c:v>0</c:v>
                </c:pt>
                <c:pt idx="5409">
                  <c:v>0</c:v>
                </c:pt>
                <c:pt idx="5410">
                  <c:v>0</c:v>
                </c:pt>
                <c:pt idx="5411">
                  <c:v>0</c:v>
                </c:pt>
                <c:pt idx="5412">
                  <c:v>0</c:v>
                </c:pt>
                <c:pt idx="5413">
                  <c:v>0</c:v>
                </c:pt>
                <c:pt idx="5414">
                  <c:v>0</c:v>
                </c:pt>
                <c:pt idx="5415">
                  <c:v>0</c:v>
                </c:pt>
                <c:pt idx="5416">
                  <c:v>0</c:v>
                </c:pt>
                <c:pt idx="5417">
                  <c:v>0</c:v>
                </c:pt>
                <c:pt idx="5418">
                  <c:v>0</c:v>
                </c:pt>
                <c:pt idx="5419">
                  <c:v>0</c:v>
                </c:pt>
                <c:pt idx="5420">
                  <c:v>0</c:v>
                </c:pt>
                <c:pt idx="5421">
                  <c:v>0</c:v>
                </c:pt>
                <c:pt idx="5422">
                  <c:v>0</c:v>
                </c:pt>
                <c:pt idx="5423">
                  <c:v>0</c:v>
                </c:pt>
                <c:pt idx="5424">
                  <c:v>0</c:v>
                </c:pt>
                <c:pt idx="5425">
                  <c:v>0</c:v>
                </c:pt>
                <c:pt idx="5426">
                  <c:v>0</c:v>
                </c:pt>
                <c:pt idx="5427">
                  <c:v>0</c:v>
                </c:pt>
                <c:pt idx="5428">
                  <c:v>0</c:v>
                </c:pt>
                <c:pt idx="5429">
                  <c:v>0</c:v>
                </c:pt>
                <c:pt idx="5430">
                  <c:v>0</c:v>
                </c:pt>
                <c:pt idx="5431">
                  <c:v>0</c:v>
                </c:pt>
                <c:pt idx="5432">
                  <c:v>0</c:v>
                </c:pt>
                <c:pt idx="5433">
                  <c:v>0</c:v>
                </c:pt>
                <c:pt idx="5434">
                  <c:v>0</c:v>
                </c:pt>
                <c:pt idx="5435">
                  <c:v>0</c:v>
                </c:pt>
                <c:pt idx="5436">
                  <c:v>0</c:v>
                </c:pt>
                <c:pt idx="5437">
                  <c:v>0</c:v>
                </c:pt>
                <c:pt idx="5438">
                  <c:v>0</c:v>
                </c:pt>
                <c:pt idx="5439">
                  <c:v>0</c:v>
                </c:pt>
                <c:pt idx="5440">
                  <c:v>0</c:v>
                </c:pt>
                <c:pt idx="5441">
                  <c:v>0</c:v>
                </c:pt>
                <c:pt idx="5442">
                  <c:v>0</c:v>
                </c:pt>
                <c:pt idx="5443">
                  <c:v>0</c:v>
                </c:pt>
                <c:pt idx="5444">
                  <c:v>0</c:v>
                </c:pt>
                <c:pt idx="5445">
                  <c:v>0</c:v>
                </c:pt>
                <c:pt idx="5446">
                  <c:v>0</c:v>
                </c:pt>
                <c:pt idx="5447">
                  <c:v>0</c:v>
                </c:pt>
                <c:pt idx="5448">
                  <c:v>0</c:v>
                </c:pt>
                <c:pt idx="5449">
                  <c:v>0</c:v>
                </c:pt>
                <c:pt idx="5450">
                  <c:v>0</c:v>
                </c:pt>
                <c:pt idx="5451">
                  <c:v>0</c:v>
                </c:pt>
                <c:pt idx="5452">
                  <c:v>0</c:v>
                </c:pt>
                <c:pt idx="5453">
                  <c:v>0</c:v>
                </c:pt>
                <c:pt idx="5454">
                  <c:v>0</c:v>
                </c:pt>
                <c:pt idx="5455">
                  <c:v>0</c:v>
                </c:pt>
                <c:pt idx="5456">
                  <c:v>0</c:v>
                </c:pt>
                <c:pt idx="5457">
                  <c:v>0</c:v>
                </c:pt>
                <c:pt idx="5458">
                  <c:v>0</c:v>
                </c:pt>
                <c:pt idx="5459">
                  <c:v>0</c:v>
                </c:pt>
                <c:pt idx="5460">
                  <c:v>0</c:v>
                </c:pt>
                <c:pt idx="5461">
                  <c:v>0</c:v>
                </c:pt>
                <c:pt idx="5462">
                  <c:v>0</c:v>
                </c:pt>
                <c:pt idx="5463">
                  <c:v>0</c:v>
                </c:pt>
                <c:pt idx="5464">
                  <c:v>0</c:v>
                </c:pt>
                <c:pt idx="5465">
                  <c:v>0</c:v>
                </c:pt>
                <c:pt idx="5466">
                  <c:v>0</c:v>
                </c:pt>
                <c:pt idx="5467">
                  <c:v>0</c:v>
                </c:pt>
                <c:pt idx="5468">
                  <c:v>0</c:v>
                </c:pt>
                <c:pt idx="5469">
                  <c:v>0</c:v>
                </c:pt>
                <c:pt idx="5470">
                  <c:v>0</c:v>
                </c:pt>
                <c:pt idx="5471">
                  <c:v>0</c:v>
                </c:pt>
                <c:pt idx="5472">
                  <c:v>0</c:v>
                </c:pt>
                <c:pt idx="5473">
                  <c:v>0</c:v>
                </c:pt>
                <c:pt idx="5474">
                  <c:v>0</c:v>
                </c:pt>
                <c:pt idx="5475">
                  <c:v>0</c:v>
                </c:pt>
                <c:pt idx="5476">
                  <c:v>0</c:v>
                </c:pt>
                <c:pt idx="5477">
                  <c:v>0</c:v>
                </c:pt>
                <c:pt idx="5478">
                  <c:v>0</c:v>
                </c:pt>
                <c:pt idx="5479">
                  <c:v>0</c:v>
                </c:pt>
                <c:pt idx="5480">
                  <c:v>0</c:v>
                </c:pt>
                <c:pt idx="5481">
                  <c:v>0</c:v>
                </c:pt>
                <c:pt idx="5482">
                  <c:v>0</c:v>
                </c:pt>
                <c:pt idx="5483">
                  <c:v>0</c:v>
                </c:pt>
                <c:pt idx="5484">
                  <c:v>0</c:v>
                </c:pt>
                <c:pt idx="5485">
                  <c:v>0</c:v>
                </c:pt>
                <c:pt idx="5486">
                  <c:v>0</c:v>
                </c:pt>
                <c:pt idx="5487">
                  <c:v>0</c:v>
                </c:pt>
                <c:pt idx="5488">
                  <c:v>0</c:v>
                </c:pt>
                <c:pt idx="5489">
                  <c:v>0</c:v>
                </c:pt>
                <c:pt idx="5490">
                  <c:v>0</c:v>
                </c:pt>
                <c:pt idx="5491">
                  <c:v>0</c:v>
                </c:pt>
                <c:pt idx="5492">
                  <c:v>0</c:v>
                </c:pt>
                <c:pt idx="5493">
                  <c:v>0</c:v>
                </c:pt>
                <c:pt idx="5494">
                  <c:v>0</c:v>
                </c:pt>
                <c:pt idx="5495">
                  <c:v>0</c:v>
                </c:pt>
                <c:pt idx="5496">
                  <c:v>0</c:v>
                </c:pt>
                <c:pt idx="5497">
                  <c:v>0</c:v>
                </c:pt>
                <c:pt idx="5498">
                  <c:v>0</c:v>
                </c:pt>
                <c:pt idx="5499">
                  <c:v>0</c:v>
                </c:pt>
                <c:pt idx="5500">
                  <c:v>0</c:v>
                </c:pt>
                <c:pt idx="5501">
                  <c:v>0</c:v>
                </c:pt>
                <c:pt idx="5502">
                  <c:v>0</c:v>
                </c:pt>
                <c:pt idx="5503">
                  <c:v>0</c:v>
                </c:pt>
                <c:pt idx="5504">
                  <c:v>0</c:v>
                </c:pt>
                <c:pt idx="5505">
                  <c:v>0</c:v>
                </c:pt>
                <c:pt idx="5506">
                  <c:v>0</c:v>
                </c:pt>
                <c:pt idx="5507">
                  <c:v>0</c:v>
                </c:pt>
                <c:pt idx="5508">
                  <c:v>0</c:v>
                </c:pt>
                <c:pt idx="5509">
                  <c:v>0</c:v>
                </c:pt>
                <c:pt idx="5510">
                  <c:v>0</c:v>
                </c:pt>
                <c:pt idx="5511">
                  <c:v>0</c:v>
                </c:pt>
                <c:pt idx="5512">
                  <c:v>0</c:v>
                </c:pt>
                <c:pt idx="5513">
                  <c:v>0</c:v>
                </c:pt>
                <c:pt idx="5514">
                  <c:v>0</c:v>
                </c:pt>
                <c:pt idx="5515">
                  <c:v>0</c:v>
                </c:pt>
                <c:pt idx="5516">
                  <c:v>0</c:v>
                </c:pt>
                <c:pt idx="5517">
                  <c:v>0</c:v>
                </c:pt>
                <c:pt idx="5518">
                  <c:v>0</c:v>
                </c:pt>
                <c:pt idx="5519">
                  <c:v>0</c:v>
                </c:pt>
                <c:pt idx="5520">
                  <c:v>0</c:v>
                </c:pt>
                <c:pt idx="5521">
                  <c:v>0</c:v>
                </c:pt>
                <c:pt idx="5522">
                  <c:v>0</c:v>
                </c:pt>
                <c:pt idx="5523">
                  <c:v>0</c:v>
                </c:pt>
                <c:pt idx="5524">
                  <c:v>0</c:v>
                </c:pt>
                <c:pt idx="5525">
                  <c:v>0</c:v>
                </c:pt>
                <c:pt idx="5526">
                  <c:v>0</c:v>
                </c:pt>
                <c:pt idx="5527">
                  <c:v>0</c:v>
                </c:pt>
                <c:pt idx="5528">
                  <c:v>0</c:v>
                </c:pt>
                <c:pt idx="5529">
                  <c:v>0</c:v>
                </c:pt>
                <c:pt idx="5530">
                  <c:v>0</c:v>
                </c:pt>
                <c:pt idx="5531">
                  <c:v>0</c:v>
                </c:pt>
                <c:pt idx="5532">
                  <c:v>0</c:v>
                </c:pt>
                <c:pt idx="5533">
                  <c:v>0</c:v>
                </c:pt>
                <c:pt idx="5534">
                  <c:v>0</c:v>
                </c:pt>
                <c:pt idx="5535">
                  <c:v>0</c:v>
                </c:pt>
                <c:pt idx="5536">
                  <c:v>0</c:v>
                </c:pt>
                <c:pt idx="5537">
                  <c:v>0</c:v>
                </c:pt>
                <c:pt idx="5538">
                  <c:v>0</c:v>
                </c:pt>
                <c:pt idx="5539">
                  <c:v>0</c:v>
                </c:pt>
                <c:pt idx="5540">
                  <c:v>0</c:v>
                </c:pt>
                <c:pt idx="5541">
                  <c:v>0</c:v>
                </c:pt>
                <c:pt idx="5542">
                  <c:v>0</c:v>
                </c:pt>
                <c:pt idx="5543">
                  <c:v>0</c:v>
                </c:pt>
                <c:pt idx="5544">
                  <c:v>0</c:v>
                </c:pt>
                <c:pt idx="5545">
                  <c:v>0</c:v>
                </c:pt>
                <c:pt idx="5546">
                  <c:v>0</c:v>
                </c:pt>
                <c:pt idx="5547">
                  <c:v>0</c:v>
                </c:pt>
                <c:pt idx="5548">
                  <c:v>0</c:v>
                </c:pt>
                <c:pt idx="5549">
                  <c:v>0</c:v>
                </c:pt>
                <c:pt idx="5550">
                  <c:v>0</c:v>
                </c:pt>
                <c:pt idx="5551">
                  <c:v>0</c:v>
                </c:pt>
                <c:pt idx="5552">
                  <c:v>0</c:v>
                </c:pt>
                <c:pt idx="5553">
                  <c:v>0</c:v>
                </c:pt>
                <c:pt idx="5554">
                  <c:v>0</c:v>
                </c:pt>
                <c:pt idx="5555">
                  <c:v>0</c:v>
                </c:pt>
                <c:pt idx="5556">
                  <c:v>0</c:v>
                </c:pt>
                <c:pt idx="5557">
                  <c:v>0</c:v>
                </c:pt>
                <c:pt idx="5558">
                  <c:v>0</c:v>
                </c:pt>
                <c:pt idx="5559">
                  <c:v>0</c:v>
                </c:pt>
                <c:pt idx="5560">
                  <c:v>0</c:v>
                </c:pt>
                <c:pt idx="5561">
                  <c:v>0</c:v>
                </c:pt>
                <c:pt idx="5562">
                  <c:v>0</c:v>
                </c:pt>
                <c:pt idx="5563">
                  <c:v>0</c:v>
                </c:pt>
                <c:pt idx="5564">
                  <c:v>0</c:v>
                </c:pt>
                <c:pt idx="5565">
                  <c:v>0</c:v>
                </c:pt>
                <c:pt idx="5566">
                  <c:v>0</c:v>
                </c:pt>
                <c:pt idx="5567">
                  <c:v>0</c:v>
                </c:pt>
                <c:pt idx="5568">
                  <c:v>0</c:v>
                </c:pt>
                <c:pt idx="5569">
                  <c:v>0</c:v>
                </c:pt>
                <c:pt idx="5570">
                  <c:v>0</c:v>
                </c:pt>
                <c:pt idx="5571">
                  <c:v>0</c:v>
                </c:pt>
                <c:pt idx="5572">
                  <c:v>0</c:v>
                </c:pt>
                <c:pt idx="5573">
                  <c:v>0</c:v>
                </c:pt>
                <c:pt idx="5574">
                  <c:v>0</c:v>
                </c:pt>
                <c:pt idx="5575">
                  <c:v>0</c:v>
                </c:pt>
                <c:pt idx="5576">
                  <c:v>0</c:v>
                </c:pt>
                <c:pt idx="5577">
                  <c:v>0</c:v>
                </c:pt>
                <c:pt idx="5578">
                  <c:v>0</c:v>
                </c:pt>
                <c:pt idx="5579">
                  <c:v>0</c:v>
                </c:pt>
                <c:pt idx="5580">
                  <c:v>0</c:v>
                </c:pt>
                <c:pt idx="5581">
                  <c:v>0</c:v>
                </c:pt>
                <c:pt idx="5582">
                  <c:v>0</c:v>
                </c:pt>
                <c:pt idx="5583">
                  <c:v>0</c:v>
                </c:pt>
                <c:pt idx="5584">
                  <c:v>0</c:v>
                </c:pt>
                <c:pt idx="5585">
                  <c:v>0</c:v>
                </c:pt>
                <c:pt idx="5586">
                  <c:v>0</c:v>
                </c:pt>
                <c:pt idx="5587">
                  <c:v>0</c:v>
                </c:pt>
                <c:pt idx="5588">
                  <c:v>0</c:v>
                </c:pt>
                <c:pt idx="5589">
                  <c:v>0</c:v>
                </c:pt>
                <c:pt idx="5590">
                  <c:v>0</c:v>
                </c:pt>
                <c:pt idx="5591">
                  <c:v>0</c:v>
                </c:pt>
                <c:pt idx="5592">
                  <c:v>0</c:v>
                </c:pt>
                <c:pt idx="5593">
                  <c:v>0</c:v>
                </c:pt>
                <c:pt idx="5594">
                  <c:v>0</c:v>
                </c:pt>
                <c:pt idx="5595">
                  <c:v>0</c:v>
                </c:pt>
                <c:pt idx="5596">
                  <c:v>0</c:v>
                </c:pt>
                <c:pt idx="5597">
                  <c:v>0</c:v>
                </c:pt>
                <c:pt idx="5598">
                  <c:v>0</c:v>
                </c:pt>
                <c:pt idx="5599">
                  <c:v>0</c:v>
                </c:pt>
                <c:pt idx="5600">
                  <c:v>0</c:v>
                </c:pt>
                <c:pt idx="5601">
                  <c:v>0</c:v>
                </c:pt>
                <c:pt idx="5602">
                  <c:v>0</c:v>
                </c:pt>
                <c:pt idx="5603">
                  <c:v>0</c:v>
                </c:pt>
                <c:pt idx="5604">
                  <c:v>0</c:v>
                </c:pt>
                <c:pt idx="5605">
                  <c:v>0</c:v>
                </c:pt>
                <c:pt idx="5606">
                  <c:v>0</c:v>
                </c:pt>
                <c:pt idx="5607">
                  <c:v>0</c:v>
                </c:pt>
                <c:pt idx="5608">
                  <c:v>0</c:v>
                </c:pt>
                <c:pt idx="5609">
                  <c:v>0</c:v>
                </c:pt>
                <c:pt idx="5610">
                  <c:v>0</c:v>
                </c:pt>
                <c:pt idx="5611">
                  <c:v>0</c:v>
                </c:pt>
                <c:pt idx="5612">
                  <c:v>0</c:v>
                </c:pt>
                <c:pt idx="5613">
                  <c:v>0</c:v>
                </c:pt>
                <c:pt idx="5614">
                  <c:v>0</c:v>
                </c:pt>
                <c:pt idx="5615">
                  <c:v>0</c:v>
                </c:pt>
                <c:pt idx="5616">
                  <c:v>0</c:v>
                </c:pt>
                <c:pt idx="5617">
                  <c:v>0</c:v>
                </c:pt>
                <c:pt idx="5618">
                  <c:v>0</c:v>
                </c:pt>
                <c:pt idx="5619">
                  <c:v>0</c:v>
                </c:pt>
                <c:pt idx="5620">
                  <c:v>0</c:v>
                </c:pt>
                <c:pt idx="5621">
                  <c:v>0</c:v>
                </c:pt>
                <c:pt idx="5622">
                  <c:v>0</c:v>
                </c:pt>
                <c:pt idx="5623">
                  <c:v>0</c:v>
                </c:pt>
                <c:pt idx="5624">
                  <c:v>0</c:v>
                </c:pt>
                <c:pt idx="5625">
                  <c:v>0</c:v>
                </c:pt>
                <c:pt idx="5626">
                  <c:v>0</c:v>
                </c:pt>
                <c:pt idx="5627">
                  <c:v>0</c:v>
                </c:pt>
                <c:pt idx="5628">
                  <c:v>0</c:v>
                </c:pt>
                <c:pt idx="5629">
                  <c:v>0</c:v>
                </c:pt>
                <c:pt idx="5630">
                  <c:v>0</c:v>
                </c:pt>
                <c:pt idx="5631">
                  <c:v>0</c:v>
                </c:pt>
                <c:pt idx="5632">
                  <c:v>0</c:v>
                </c:pt>
                <c:pt idx="5633">
                  <c:v>0</c:v>
                </c:pt>
                <c:pt idx="5634">
                  <c:v>0</c:v>
                </c:pt>
                <c:pt idx="5635">
                  <c:v>0</c:v>
                </c:pt>
                <c:pt idx="5636">
                  <c:v>0</c:v>
                </c:pt>
                <c:pt idx="5637">
                  <c:v>0</c:v>
                </c:pt>
                <c:pt idx="5638">
                  <c:v>0</c:v>
                </c:pt>
                <c:pt idx="5639">
                  <c:v>0</c:v>
                </c:pt>
                <c:pt idx="5640">
                  <c:v>0</c:v>
                </c:pt>
                <c:pt idx="5641">
                  <c:v>0</c:v>
                </c:pt>
                <c:pt idx="5642">
                  <c:v>0</c:v>
                </c:pt>
                <c:pt idx="5643">
                  <c:v>0</c:v>
                </c:pt>
                <c:pt idx="5644">
                  <c:v>0</c:v>
                </c:pt>
                <c:pt idx="5645">
                  <c:v>0</c:v>
                </c:pt>
                <c:pt idx="5646">
                  <c:v>0</c:v>
                </c:pt>
                <c:pt idx="5647">
                  <c:v>0</c:v>
                </c:pt>
                <c:pt idx="5648">
                  <c:v>0</c:v>
                </c:pt>
                <c:pt idx="5649">
                  <c:v>0</c:v>
                </c:pt>
                <c:pt idx="5650">
                  <c:v>0</c:v>
                </c:pt>
                <c:pt idx="5651">
                  <c:v>0</c:v>
                </c:pt>
                <c:pt idx="5652">
                  <c:v>0</c:v>
                </c:pt>
                <c:pt idx="5653">
                  <c:v>0</c:v>
                </c:pt>
                <c:pt idx="5654">
                  <c:v>0</c:v>
                </c:pt>
                <c:pt idx="5655">
                  <c:v>0</c:v>
                </c:pt>
                <c:pt idx="5656">
                  <c:v>0</c:v>
                </c:pt>
                <c:pt idx="5657">
                  <c:v>0</c:v>
                </c:pt>
                <c:pt idx="5658">
                  <c:v>0</c:v>
                </c:pt>
                <c:pt idx="5659">
                  <c:v>0</c:v>
                </c:pt>
                <c:pt idx="5660">
                  <c:v>0</c:v>
                </c:pt>
                <c:pt idx="5661">
                  <c:v>0</c:v>
                </c:pt>
                <c:pt idx="5662">
                  <c:v>0</c:v>
                </c:pt>
                <c:pt idx="5663">
                  <c:v>0</c:v>
                </c:pt>
                <c:pt idx="5664">
                  <c:v>0</c:v>
                </c:pt>
                <c:pt idx="5665">
                  <c:v>0</c:v>
                </c:pt>
                <c:pt idx="5666">
                  <c:v>0</c:v>
                </c:pt>
                <c:pt idx="5667">
                  <c:v>0</c:v>
                </c:pt>
                <c:pt idx="5668">
                  <c:v>0</c:v>
                </c:pt>
                <c:pt idx="5669">
                  <c:v>0</c:v>
                </c:pt>
                <c:pt idx="5670">
                  <c:v>0</c:v>
                </c:pt>
                <c:pt idx="5671">
                  <c:v>0</c:v>
                </c:pt>
                <c:pt idx="5672">
                  <c:v>0</c:v>
                </c:pt>
                <c:pt idx="5673">
                  <c:v>0</c:v>
                </c:pt>
                <c:pt idx="5674">
                  <c:v>0</c:v>
                </c:pt>
                <c:pt idx="5675">
                  <c:v>0</c:v>
                </c:pt>
                <c:pt idx="5676">
                  <c:v>0</c:v>
                </c:pt>
                <c:pt idx="5677">
                  <c:v>0</c:v>
                </c:pt>
                <c:pt idx="5678">
                  <c:v>0</c:v>
                </c:pt>
                <c:pt idx="5679">
                  <c:v>0</c:v>
                </c:pt>
                <c:pt idx="5680">
                  <c:v>0</c:v>
                </c:pt>
                <c:pt idx="5681">
                  <c:v>0</c:v>
                </c:pt>
                <c:pt idx="5682">
                  <c:v>0</c:v>
                </c:pt>
                <c:pt idx="5683">
                  <c:v>0</c:v>
                </c:pt>
                <c:pt idx="5684">
                  <c:v>0</c:v>
                </c:pt>
                <c:pt idx="5685">
                  <c:v>0</c:v>
                </c:pt>
                <c:pt idx="5686">
                  <c:v>0</c:v>
                </c:pt>
                <c:pt idx="5687">
                  <c:v>0</c:v>
                </c:pt>
                <c:pt idx="5688">
                  <c:v>0</c:v>
                </c:pt>
                <c:pt idx="5689">
                  <c:v>0</c:v>
                </c:pt>
                <c:pt idx="5690">
                  <c:v>0</c:v>
                </c:pt>
                <c:pt idx="5691">
                  <c:v>0</c:v>
                </c:pt>
                <c:pt idx="5692">
                  <c:v>0</c:v>
                </c:pt>
                <c:pt idx="5693">
                  <c:v>0</c:v>
                </c:pt>
                <c:pt idx="5694">
                  <c:v>0</c:v>
                </c:pt>
                <c:pt idx="5695">
                  <c:v>0</c:v>
                </c:pt>
                <c:pt idx="5696">
                  <c:v>0</c:v>
                </c:pt>
                <c:pt idx="5697">
                  <c:v>0</c:v>
                </c:pt>
                <c:pt idx="5698">
                  <c:v>0</c:v>
                </c:pt>
                <c:pt idx="5699">
                  <c:v>0</c:v>
                </c:pt>
                <c:pt idx="5700">
                  <c:v>0</c:v>
                </c:pt>
                <c:pt idx="5701">
                  <c:v>0</c:v>
                </c:pt>
                <c:pt idx="5702">
                  <c:v>0</c:v>
                </c:pt>
                <c:pt idx="5703">
                  <c:v>0</c:v>
                </c:pt>
                <c:pt idx="5704">
                  <c:v>0</c:v>
                </c:pt>
                <c:pt idx="5705">
                  <c:v>0</c:v>
                </c:pt>
                <c:pt idx="5706">
                  <c:v>0</c:v>
                </c:pt>
                <c:pt idx="5707">
                  <c:v>0</c:v>
                </c:pt>
                <c:pt idx="5708">
                  <c:v>0</c:v>
                </c:pt>
                <c:pt idx="5709">
                  <c:v>0</c:v>
                </c:pt>
                <c:pt idx="5710">
                  <c:v>0</c:v>
                </c:pt>
                <c:pt idx="5711">
                  <c:v>0</c:v>
                </c:pt>
                <c:pt idx="5712">
                  <c:v>0</c:v>
                </c:pt>
                <c:pt idx="5713">
                  <c:v>0</c:v>
                </c:pt>
                <c:pt idx="5714">
                  <c:v>0</c:v>
                </c:pt>
                <c:pt idx="5715">
                  <c:v>0</c:v>
                </c:pt>
                <c:pt idx="5716">
                  <c:v>0</c:v>
                </c:pt>
                <c:pt idx="5717">
                  <c:v>0</c:v>
                </c:pt>
                <c:pt idx="5718">
                  <c:v>0</c:v>
                </c:pt>
                <c:pt idx="5719">
                  <c:v>0</c:v>
                </c:pt>
                <c:pt idx="5720">
                  <c:v>0</c:v>
                </c:pt>
                <c:pt idx="5721">
                  <c:v>0</c:v>
                </c:pt>
                <c:pt idx="5722">
                  <c:v>0</c:v>
                </c:pt>
                <c:pt idx="5723">
                  <c:v>0</c:v>
                </c:pt>
                <c:pt idx="5724">
                  <c:v>0</c:v>
                </c:pt>
                <c:pt idx="5725">
                  <c:v>0</c:v>
                </c:pt>
                <c:pt idx="5726">
                  <c:v>0</c:v>
                </c:pt>
                <c:pt idx="5727">
                  <c:v>0</c:v>
                </c:pt>
                <c:pt idx="5728">
                  <c:v>0</c:v>
                </c:pt>
                <c:pt idx="5729">
                  <c:v>0</c:v>
                </c:pt>
                <c:pt idx="5730">
                  <c:v>0</c:v>
                </c:pt>
                <c:pt idx="5731">
                  <c:v>0</c:v>
                </c:pt>
                <c:pt idx="5732">
                  <c:v>0</c:v>
                </c:pt>
                <c:pt idx="5733">
                  <c:v>0</c:v>
                </c:pt>
                <c:pt idx="5734">
                  <c:v>0</c:v>
                </c:pt>
                <c:pt idx="5735">
                  <c:v>0</c:v>
                </c:pt>
                <c:pt idx="5736">
                  <c:v>0</c:v>
                </c:pt>
                <c:pt idx="5737">
                  <c:v>0</c:v>
                </c:pt>
                <c:pt idx="5738">
                  <c:v>0</c:v>
                </c:pt>
                <c:pt idx="5739">
                  <c:v>0</c:v>
                </c:pt>
                <c:pt idx="5740">
                  <c:v>0</c:v>
                </c:pt>
                <c:pt idx="5741">
                  <c:v>0</c:v>
                </c:pt>
                <c:pt idx="5742">
                  <c:v>0</c:v>
                </c:pt>
                <c:pt idx="5743">
                  <c:v>0</c:v>
                </c:pt>
                <c:pt idx="5744">
                  <c:v>0</c:v>
                </c:pt>
                <c:pt idx="5745">
                  <c:v>0</c:v>
                </c:pt>
                <c:pt idx="5746">
                  <c:v>0</c:v>
                </c:pt>
                <c:pt idx="5747">
                  <c:v>0</c:v>
                </c:pt>
                <c:pt idx="5748">
                  <c:v>0</c:v>
                </c:pt>
                <c:pt idx="5749">
                  <c:v>0</c:v>
                </c:pt>
                <c:pt idx="5750">
                  <c:v>0</c:v>
                </c:pt>
                <c:pt idx="5751">
                  <c:v>0</c:v>
                </c:pt>
                <c:pt idx="5752">
                  <c:v>0</c:v>
                </c:pt>
                <c:pt idx="5753">
                  <c:v>0</c:v>
                </c:pt>
                <c:pt idx="5754">
                  <c:v>0</c:v>
                </c:pt>
                <c:pt idx="5755">
                  <c:v>0</c:v>
                </c:pt>
                <c:pt idx="5756">
                  <c:v>0</c:v>
                </c:pt>
                <c:pt idx="5757">
                  <c:v>0</c:v>
                </c:pt>
                <c:pt idx="5758">
                  <c:v>0</c:v>
                </c:pt>
                <c:pt idx="5759">
                  <c:v>0</c:v>
                </c:pt>
                <c:pt idx="5760">
                  <c:v>0</c:v>
                </c:pt>
                <c:pt idx="5761">
                  <c:v>0</c:v>
                </c:pt>
                <c:pt idx="5762">
                  <c:v>0</c:v>
                </c:pt>
                <c:pt idx="5763">
                  <c:v>0</c:v>
                </c:pt>
                <c:pt idx="5764">
                  <c:v>0</c:v>
                </c:pt>
                <c:pt idx="5765">
                  <c:v>0</c:v>
                </c:pt>
                <c:pt idx="5766">
                  <c:v>0</c:v>
                </c:pt>
                <c:pt idx="5767">
                  <c:v>0</c:v>
                </c:pt>
                <c:pt idx="5768">
                  <c:v>0</c:v>
                </c:pt>
                <c:pt idx="5769">
                  <c:v>0</c:v>
                </c:pt>
                <c:pt idx="5770">
                  <c:v>0</c:v>
                </c:pt>
                <c:pt idx="5771">
                  <c:v>0</c:v>
                </c:pt>
                <c:pt idx="5772">
                  <c:v>0</c:v>
                </c:pt>
                <c:pt idx="5773">
                  <c:v>0</c:v>
                </c:pt>
                <c:pt idx="5774">
                  <c:v>0</c:v>
                </c:pt>
                <c:pt idx="5775">
                  <c:v>0</c:v>
                </c:pt>
                <c:pt idx="5776">
                  <c:v>0</c:v>
                </c:pt>
                <c:pt idx="5777">
                  <c:v>0</c:v>
                </c:pt>
                <c:pt idx="5778">
                  <c:v>0</c:v>
                </c:pt>
                <c:pt idx="5779">
                  <c:v>0</c:v>
                </c:pt>
                <c:pt idx="5780">
                  <c:v>0</c:v>
                </c:pt>
                <c:pt idx="5781">
                  <c:v>0</c:v>
                </c:pt>
                <c:pt idx="5782">
                  <c:v>0</c:v>
                </c:pt>
                <c:pt idx="5783">
                  <c:v>0</c:v>
                </c:pt>
                <c:pt idx="5784">
                  <c:v>0</c:v>
                </c:pt>
                <c:pt idx="5785">
                  <c:v>0</c:v>
                </c:pt>
                <c:pt idx="5786">
                  <c:v>0</c:v>
                </c:pt>
                <c:pt idx="5787">
                  <c:v>0</c:v>
                </c:pt>
                <c:pt idx="5788">
                  <c:v>0</c:v>
                </c:pt>
                <c:pt idx="5789">
                  <c:v>0</c:v>
                </c:pt>
                <c:pt idx="5790">
                  <c:v>0</c:v>
                </c:pt>
                <c:pt idx="5791">
                  <c:v>0</c:v>
                </c:pt>
                <c:pt idx="5792">
                  <c:v>0</c:v>
                </c:pt>
                <c:pt idx="5793">
                  <c:v>0</c:v>
                </c:pt>
                <c:pt idx="5794">
                  <c:v>0</c:v>
                </c:pt>
                <c:pt idx="5795">
                  <c:v>0</c:v>
                </c:pt>
                <c:pt idx="5796">
                  <c:v>0</c:v>
                </c:pt>
                <c:pt idx="5797">
                  <c:v>0</c:v>
                </c:pt>
                <c:pt idx="5798">
                  <c:v>0</c:v>
                </c:pt>
                <c:pt idx="5799">
                  <c:v>0</c:v>
                </c:pt>
                <c:pt idx="5800">
                  <c:v>0</c:v>
                </c:pt>
                <c:pt idx="5801">
                  <c:v>0</c:v>
                </c:pt>
                <c:pt idx="5802">
                  <c:v>0</c:v>
                </c:pt>
                <c:pt idx="5803">
                  <c:v>0</c:v>
                </c:pt>
                <c:pt idx="5804">
                  <c:v>0</c:v>
                </c:pt>
                <c:pt idx="5805">
                  <c:v>0</c:v>
                </c:pt>
                <c:pt idx="5806">
                  <c:v>0</c:v>
                </c:pt>
                <c:pt idx="5807">
                  <c:v>0</c:v>
                </c:pt>
                <c:pt idx="5808">
                  <c:v>0</c:v>
                </c:pt>
                <c:pt idx="5809">
                  <c:v>0</c:v>
                </c:pt>
                <c:pt idx="5810">
                  <c:v>0</c:v>
                </c:pt>
                <c:pt idx="5811">
                  <c:v>0</c:v>
                </c:pt>
                <c:pt idx="5812">
                  <c:v>0</c:v>
                </c:pt>
                <c:pt idx="5813">
                  <c:v>0</c:v>
                </c:pt>
                <c:pt idx="5814">
                  <c:v>0</c:v>
                </c:pt>
                <c:pt idx="5815">
                  <c:v>0</c:v>
                </c:pt>
                <c:pt idx="5816">
                  <c:v>0</c:v>
                </c:pt>
                <c:pt idx="5817">
                  <c:v>0</c:v>
                </c:pt>
                <c:pt idx="5818">
                  <c:v>0</c:v>
                </c:pt>
                <c:pt idx="5819">
                  <c:v>0</c:v>
                </c:pt>
                <c:pt idx="5820">
                  <c:v>0</c:v>
                </c:pt>
                <c:pt idx="5821">
                  <c:v>0</c:v>
                </c:pt>
                <c:pt idx="5822">
                  <c:v>0</c:v>
                </c:pt>
                <c:pt idx="5823">
                  <c:v>0</c:v>
                </c:pt>
                <c:pt idx="5824">
                  <c:v>0</c:v>
                </c:pt>
                <c:pt idx="5825">
                  <c:v>0</c:v>
                </c:pt>
                <c:pt idx="5826">
                  <c:v>0</c:v>
                </c:pt>
                <c:pt idx="5827">
                  <c:v>0</c:v>
                </c:pt>
                <c:pt idx="5828">
                  <c:v>0</c:v>
                </c:pt>
                <c:pt idx="5829">
                  <c:v>0</c:v>
                </c:pt>
                <c:pt idx="5830">
                  <c:v>0</c:v>
                </c:pt>
                <c:pt idx="5831">
                  <c:v>0</c:v>
                </c:pt>
                <c:pt idx="5832">
                  <c:v>0</c:v>
                </c:pt>
                <c:pt idx="5833">
                  <c:v>0</c:v>
                </c:pt>
                <c:pt idx="5834">
                  <c:v>0</c:v>
                </c:pt>
                <c:pt idx="5835">
                  <c:v>0</c:v>
                </c:pt>
                <c:pt idx="5836">
                  <c:v>0</c:v>
                </c:pt>
                <c:pt idx="5837">
                  <c:v>0</c:v>
                </c:pt>
                <c:pt idx="5838">
                  <c:v>0</c:v>
                </c:pt>
                <c:pt idx="5839">
                  <c:v>0</c:v>
                </c:pt>
                <c:pt idx="5840">
                  <c:v>0</c:v>
                </c:pt>
                <c:pt idx="5841">
                  <c:v>0</c:v>
                </c:pt>
                <c:pt idx="5842">
                  <c:v>0</c:v>
                </c:pt>
                <c:pt idx="5843">
                  <c:v>0</c:v>
                </c:pt>
                <c:pt idx="5844">
                  <c:v>0</c:v>
                </c:pt>
                <c:pt idx="5845">
                  <c:v>0</c:v>
                </c:pt>
                <c:pt idx="5846">
                  <c:v>0</c:v>
                </c:pt>
                <c:pt idx="5847">
                  <c:v>0</c:v>
                </c:pt>
                <c:pt idx="5848">
                  <c:v>0</c:v>
                </c:pt>
                <c:pt idx="5849">
                  <c:v>0</c:v>
                </c:pt>
                <c:pt idx="5850">
                  <c:v>0</c:v>
                </c:pt>
                <c:pt idx="5851">
                  <c:v>0</c:v>
                </c:pt>
                <c:pt idx="5852">
                  <c:v>0</c:v>
                </c:pt>
                <c:pt idx="5853">
                  <c:v>0</c:v>
                </c:pt>
                <c:pt idx="5854">
                  <c:v>0</c:v>
                </c:pt>
                <c:pt idx="5855">
                  <c:v>0</c:v>
                </c:pt>
                <c:pt idx="5856">
                  <c:v>0</c:v>
                </c:pt>
                <c:pt idx="5857">
                  <c:v>0</c:v>
                </c:pt>
                <c:pt idx="5858">
                  <c:v>0</c:v>
                </c:pt>
                <c:pt idx="5859">
                  <c:v>0</c:v>
                </c:pt>
                <c:pt idx="5860">
                  <c:v>0</c:v>
                </c:pt>
                <c:pt idx="5861">
                  <c:v>0</c:v>
                </c:pt>
                <c:pt idx="5862">
                  <c:v>0</c:v>
                </c:pt>
                <c:pt idx="5863">
                  <c:v>0</c:v>
                </c:pt>
                <c:pt idx="5864">
                  <c:v>0</c:v>
                </c:pt>
                <c:pt idx="5865">
                  <c:v>0</c:v>
                </c:pt>
                <c:pt idx="5866">
                  <c:v>0</c:v>
                </c:pt>
                <c:pt idx="5867">
                  <c:v>0</c:v>
                </c:pt>
                <c:pt idx="5868">
                  <c:v>0</c:v>
                </c:pt>
                <c:pt idx="5869">
                  <c:v>0</c:v>
                </c:pt>
                <c:pt idx="5870">
                  <c:v>0</c:v>
                </c:pt>
                <c:pt idx="5871">
                  <c:v>0</c:v>
                </c:pt>
                <c:pt idx="5872">
                  <c:v>0</c:v>
                </c:pt>
                <c:pt idx="5873">
                  <c:v>0</c:v>
                </c:pt>
                <c:pt idx="5874">
                  <c:v>0</c:v>
                </c:pt>
                <c:pt idx="5875">
                  <c:v>0</c:v>
                </c:pt>
                <c:pt idx="5876">
                  <c:v>0</c:v>
                </c:pt>
                <c:pt idx="5877">
                  <c:v>0</c:v>
                </c:pt>
                <c:pt idx="5878">
                  <c:v>0</c:v>
                </c:pt>
                <c:pt idx="5879">
                  <c:v>0</c:v>
                </c:pt>
                <c:pt idx="5880">
                  <c:v>0</c:v>
                </c:pt>
                <c:pt idx="5881">
                  <c:v>0</c:v>
                </c:pt>
                <c:pt idx="5882">
                  <c:v>0</c:v>
                </c:pt>
                <c:pt idx="5883">
                  <c:v>0</c:v>
                </c:pt>
                <c:pt idx="5884">
                  <c:v>0</c:v>
                </c:pt>
                <c:pt idx="5885">
                  <c:v>0</c:v>
                </c:pt>
                <c:pt idx="5886">
                  <c:v>0</c:v>
                </c:pt>
                <c:pt idx="5887">
                  <c:v>0</c:v>
                </c:pt>
                <c:pt idx="5888">
                  <c:v>0</c:v>
                </c:pt>
                <c:pt idx="5889">
                  <c:v>0</c:v>
                </c:pt>
                <c:pt idx="5890">
                  <c:v>0</c:v>
                </c:pt>
                <c:pt idx="5891">
                  <c:v>0</c:v>
                </c:pt>
                <c:pt idx="5892">
                  <c:v>0</c:v>
                </c:pt>
                <c:pt idx="5893">
                  <c:v>0</c:v>
                </c:pt>
                <c:pt idx="5894">
                  <c:v>0</c:v>
                </c:pt>
                <c:pt idx="5895">
                  <c:v>0</c:v>
                </c:pt>
                <c:pt idx="5896">
                  <c:v>0</c:v>
                </c:pt>
                <c:pt idx="5897">
                  <c:v>0</c:v>
                </c:pt>
                <c:pt idx="5898">
                  <c:v>0</c:v>
                </c:pt>
                <c:pt idx="5899">
                  <c:v>0</c:v>
                </c:pt>
                <c:pt idx="5900">
                  <c:v>0</c:v>
                </c:pt>
                <c:pt idx="5901">
                  <c:v>0</c:v>
                </c:pt>
                <c:pt idx="5902">
                  <c:v>0</c:v>
                </c:pt>
                <c:pt idx="5903">
                  <c:v>0</c:v>
                </c:pt>
                <c:pt idx="5904">
                  <c:v>0</c:v>
                </c:pt>
                <c:pt idx="5905">
                  <c:v>0</c:v>
                </c:pt>
                <c:pt idx="5906">
                  <c:v>0</c:v>
                </c:pt>
                <c:pt idx="5907">
                  <c:v>0</c:v>
                </c:pt>
                <c:pt idx="5908">
                  <c:v>0</c:v>
                </c:pt>
                <c:pt idx="5909">
                  <c:v>0</c:v>
                </c:pt>
                <c:pt idx="5910">
                  <c:v>0</c:v>
                </c:pt>
                <c:pt idx="5911">
                  <c:v>0</c:v>
                </c:pt>
                <c:pt idx="5912">
                  <c:v>0</c:v>
                </c:pt>
                <c:pt idx="5913">
                  <c:v>0</c:v>
                </c:pt>
                <c:pt idx="5914">
                  <c:v>0</c:v>
                </c:pt>
                <c:pt idx="5915">
                  <c:v>0</c:v>
                </c:pt>
                <c:pt idx="5916">
                  <c:v>0</c:v>
                </c:pt>
                <c:pt idx="5917">
                  <c:v>0</c:v>
                </c:pt>
                <c:pt idx="5918">
                  <c:v>0</c:v>
                </c:pt>
                <c:pt idx="5919">
                  <c:v>0</c:v>
                </c:pt>
                <c:pt idx="5920">
                  <c:v>0</c:v>
                </c:pt>
                <c:pt idx="5921">
                  <c:v>0</c:v>
                </c:pt>
                <c:pt idx="5922">
                  <c:v>0</c:v>
                </c:pt>
                <c:pt idx="5923">
                  <c:v>0</c:v>
                </c:pt>
                <c:pt idx="5924">
                  <c:v>0</c:v>
                </c:pt>
                <c:pt idx="5925">
                  <c:v>0</c:v>
                </c:pt>
                <c:pt idx="5926">
                  <c:v>0</c:v>
                </c:pt>
                <c:pt idx="5927">
                  <c:v>0</c:v>
                </c:pt>
                <c:pt idx="5928">
                  <c:v>0</c:v>
                </c:pt>
                <c:pt idx="5929">
                  <c:v>0</c:v>
                </c:pt>
                <c:pt idx="5930">
                  <c:v>0</c:v>
                </c:pt>
                <c:pt idx="5931">
                  <c:v>0</c:v>
                </c:pt>
                <c:pt idx="5932">
                  <c:v>0</c:v>
                </c:pt>
                <c:pt idx="5933">
                  <c:v>0</c:v>
                </c:pt>
                <c:pt idx="5934">
                  <c:v>0</c:v>
                </c:pt>
                <c:pt idx="5935">
                  <c:v>0</c:v>
                </c:pt>
                <c:pt idx="5936">
                  <c:v>0</c:v>
                </c:pt>
                <c:pt idx="5937">
                  <c:v>0</c:v>
                </c:pt>
                <c:pt idx="5938">
                  <c:v>0</c:v>
                </c:pt>
                <c:pt idx="5939">
                  <c:v>0</c:v>
                </c:pt>
                <c:pt idx="5940">
                  <c:v>0</c:v>
                </c:pt>
                <c:pt idx="5941">
                  <c:v>0</c:v>
                </c:pt>
                <c:pt idx="5942">
                  <c:v>0</c:v>
                </c:pt>
                <c:pt idx="5943">
                  <c:v>0</c:v>
                </c:pt>
                <c:pt idx="5944">
                  <c:v>0</c:v>
                </c:pt>
                <c:pt idx="5945">
                  <c:v>0</c:v>
                </c:pt>
                <c:pt idx="5946">
                  <c:v>0</c:v>
                </c:pt>
                <c:pt idx="5947">
                  <c:v>0</c:v>
                </c:pt>
                <c:pt idx="5948">
                  <c:v>0</c:v>
                </c:pt>
                <c:pt idx="5949">
                  <c:v>0</c:v>
                </c:pt>
                <c:pt idx="5950">
                  <c:v>0</c:v>
                </c:pt>
                <c:pt idx="5951">
                  <c:v>0</c:v>
                </c:pt>
                <c:pt idx="5952">
                  <c:v>0</c:v>
                </c:pt>
                <c:pt idx="5953">
                  <c:v>0</c:v>
                </c:pt>
                <c:pt idx="5954">
                  <c:v>0</c:v>
                </c:pt>
                <c:pt idx="5955">
                  <c:v>0</c:v>
                </c:pt>
                <c:pt idx="5956">
                  <c:v>0</c:v>
                </c:pt>
                <c:pt idx="5957">
                  <c:v>0</c:v>
                </c:pt>
                <c:pt idx="5958">
                  <c:v>0</c:v>
                </c:pt>
                <c:pt idx="5959">
                  <c:v>0</c:v>
                </c:pt>
                <c:pt idx="5960">
                  <c:v>0</c:v>
                </c:pt>
                <c:pt idx="5961">
                  <c:v>0</c:v>
                </c:pt>
                <c:pt idx="5962">
                  <c:v>0</c:v>
                </c:pt>
                <c:pt idx="5963">
                  <c:v>0</c:v>
                </c:pt>
                <c:pt idx="5964">
                  <c:v>0</c:v>
                </c:pt>
                <c:pt idx="5965">
                  <c:v>0</c:v>
                </c:pt>
                <c:pt idx="5966">
                  <c:v>0</c:v>
                </c:pt>
                <c:pt idx="5967">
                  <c:v>0</c:v>
                </c:pt>
                <c:pt idx="5968">
                  <c:v>0</c:v>
                </c:pt>
                <c:pt idx="5969">
                  <c:v>0</c:v>
                </c:pt>
                <c:pt idx="5970">
                  <c:v>0</c:v>
                </c:pt>
                <c:pt idx="5971">
                  <c:v>0</c:v>
                </c:pt>
                <c:pt idx="5972">
                  <c:v>0</c:v>
                </c:pt>
                <c:pt idx="5973">
                  <c:v>0</c:v>
                </c:pt>
                <c:pt idx="5974">
                  <c:v>0</c:v>
                </c:pt>
                <c:pt idx="5975">
                  <c:v>0</c:v>
                </c:pt>
                <c:pt idx="5976">
                  <c:v>0</c:v>
                </c:pt>
                <c:pt idx="5977">
                  <c:v>0</c:v>
                </c:pt>
                <c:pt idx="5978">
                  <c:v>0</c:v>
                </c:pt>
                <c:pt idx="5979">
                  <c:v>0</c:v>
                </c:pt>
                <c:pt idx="5980">
                  <c:v>0</c:v>
                </c:pt>
                <c:pt idx="5981">
                  <c:v>0</c:v>
                </c:pt>
                <c:pt idx="5982">
                  <c:v>0</c:v>
                </c:pt>
                <c:pt idx="5983">
                  <c:v>0</c:v>
                </c:pt>
                <c:pt idx="5984">
                  <c:v>0</c:v>
                </c:pt>
                <c:pt idx="5985">
                  <c:v>0</c:v>
                </c:pt>
                <c:pt idx="5986">
                  <c:v>0</c:v>
                </c:pt>
                <c:pt idx="5987">
                  <c:v>0</c:v>
                </c:pt>
                <c:pt idx="5988">
                  <c:v>0</c:v>
                </c:pt>
                <c:pt idx="5989">
                  <c:v>0</c:v>
                </c:pt>
                <c:pt idx="5990">
                  <c:v>0</c:v>
                </c:pt>
                <c:pt idx="5991">
                  <c:v>0</c:v>
                </c:pt>
                <c:pt idx="5992">
                  <c:v>0</c:v>
                </c:pt>
                <c:pt idx="5993">
                  <c:v>0</c:v>
                </c:pt>
                <c:pt idx="5994">
                  <c:v>0</c:v>
                </c:pt>
                <c:pt idx="5995">
                  <c:v>0</c:v>
                </c:pt>
                <c:pt idx="5996">
                  <c:v>0</c:v>
                </c:pt>
                <c:pt idx="5997">
                  <c:v>0</c:v>
                </c:pt>
                <c:pt idx="5998">
                  <c:v>0</c:v>
                </c:pt>
                <c:pt idx="5999">
                  <c:v>0</c:v>
                </c:pt>
                <c:pt idx="6000">
                  <c:v>0</c:v>
                </c:pt>
                <c:pt idx="6001">
                  <c:v>0</c:v>
                </c:pt>
                <c:pt idx="6002">
                  <c:v>0</c:v>
                </c:pt>
                <c:pt idx="6003">
                  <c:v>0</c:v>
                </c:pt>
                <c:pt idx="6004">
                  <c:v>0</c:v>
                </c:pt>
                <c:pt idx="6005">
                  <c:v>0</c:v>
                </c:pt>
                <c:pt idx="6006">
                  <c:v>0</c:v>
                </c:pt>
                <c:pt idx="6007">
                  <c:v>0</c:v>
                </c:pt>
                <c:pt idx="6008">
                  <c:v>0</c:v>
                </c:pt>
                <c:pt idx="6009">
                  <c:v>0</c:v>
                </c:pt>
                <c:pt idx="6010">
                  <c:v>0</c:v>
                </c:pt>
                <c:pt idx="6011">
                  <c:v>0</c:v>
                </c:pt>
                <c:pt idx="6012">
                  <c:v>0</c:v>
                </c:pt>
                <c:pt idx="6013">
                  <c:v>0</c:v>
                </c:pt>
                <c:pt idx="6014">
                  <c:v>0</c:v>
                </c:pt>
                <c:pt idx="6015">
                  <c:v>0</c:v>
                </c:pt>
                <c:pt idx="6016">
                  <c:v>0</c:v>
                </c:pt>
                <c:pt idx="6017">
                  <c:v>0</c:v>
                </c:pt>
                <c:pt idx="6018">
                  <c:v>0</c:v>
                </c:pt>
                <c:pt idx="6019">
                  <c:v>0</c:v>
                </c:pt>
                <c:pt idx="6020">
                  <c:v>0</c:v>
                </c:pt>
                <c:pt idx="6021">
                  <c:v>0</c:v>
                </c:pt>
                <c:pt idx="6022">
                  <c:v>0</c:v>
                </c:pt>
                <c:pt idx="6023">
                  <c:v>0</c:v>
                </c:pt>
                <c:pt idx="6024">
                  <c:v>0</c:v>
                </c:pt>
                <c:pt idx="6025">
                  <c:v>0</c:v>
                </c:pt>
                <c:pt idx="6026">
                  <c:v>0</c:v>
                </c:pt>
                <c:pt idx="6027">
                  <c:v>0</c:v>
                </c:pt>
                <c:pt idx="6028">
                  <c:v>0</c:v>
                </c:pt>
                <c:pt idx="6029">
                  <c:v>0</c:v>
                </c:pt>
                <c:pt idx="6030">
                  <c:v>0</c:v>
                </c:pt>
                <c:pt idx="6031">
                  <c:v>0</c:v>
                </c:pt>
                <c:pt idx="6032">
                  <c:v>0</c:v>
                </c:pt>
                <c:pt idx="6033">
                  <c:v>0</c:v>
                </c:pt>
                <c:pt idx="6034">
                  <c:v>0</c:v>
                </c:pt>
                <c:pt idx="6035">
                  <c:v>0</c:v>
                </c:pt>
                <c:pt idx="6036">
                  <c:v>0</c:v>
                </c:pt>
                <c:pt idx="6037">
                  <c:v>0</c:v>
                </c:pt>
                <c:pt idx="6038">
                  <c:v>0</c:v>
                </c:pt>
                <c:pt idx="6039">
                  <c:v>0</c:v>
                </c:pt>
                <c:pt idx="6040">
                  <c:v>0</c:v>
                </c:pt>
                <c:pt idx="6041">
                  <c:v>0</c:v>
                </c:pt>
                <c:pt idx="6042">
                  <c:v>0</c:v>
                </c:pt>
                <c:pt idx="6043">
                  <c:v>0</c:v>
                </c:pt>
                <c:pt idx="6044">
                  <c:v>0</c:v>
                </c:pt>
                <c:pt idx="6045">
                  <c:v>0</c:v>
                </c:pt>
                <c:pt idx="6046">
                  <c:v>0</c:v>
                </c:pt>
                <c:pt idx="6047">
                  <c:v>0</c:v>
                </c:pt>
                <c:pt idx="6048">
                  <c:v>0</c:v>
                </c:pt>
                <c:pt idx="6049">
                  <c:v>0</c:v>
                </c:pt>
                <c:pt idx="6050">
                  <c:v>0</c:v>
                </c:pt>
                <c:pt idx="6051">
                  <c:v>0</c:v>
                </c:pt>
                <c:pt idx="6052">
                  <c:v>0</c:v>
                </c:pt>
                <c:pt idx="6053">
                  <c:v>0</c:v>
                </c:pt>
                <c:pt idx="6054">
                  <c:v>0</c:v>
                </c:pt>
                <c:pt idx="6055">
                  <c:v>0</c:v>
                </c:pt>
                <c:pt idx="6056">
                  <c:v>0</c:v>
                </c:pt>
                <c:pt idx="6057">
                  <c:v>0</c:v>
                </c:pt>
                <c:pt idx="6058">
                  <c:v>0</c:v>
                </c:pt>
                <c:pt idx="6059">
                  <c:v>0</c:v>
                </c:pt>
                <c:pt idx="6060">
                  <c:v>0</c:v>
                </c:pt>
                <c:pt idx="6061">
                  <c:v>0</c:v>
                </c:pt>
                <c:pt idx="6062">
                  <c:v>0</c:v>
                </c:pt>
                <c:pt idx="6063">
                  <c:v>0</c:v>
                </c:pt>
                <c:pt idx="6064">
                  <c:v>0</c:v>
                </c:pt>
                <c:pt idx="6065">
                  <c:v>0</c:v>
                </c:pt>
                <c:pt idx="6066">
                  <c:v>0</c:v>
                </c:pt>
                <c:pt idx="6067">
                  <c:v>0</c:v>
                </c:pt>
                <c:pt idx="6068">
                  <c:v>0</c:v>
                </c:pt>
                <c:pt idx="6069">
                  <c:v>0</c:v>
                </c:pt>
                <c:pt idx="6070">
                  <c:v>0</c:v>
                </c:pt>
                <c:pt idx="6071">
                  <c:v>0</c:v>
                </c:pt>
                <c:pt idx="6072">
                  <c:v>0</c:v>
                </c:pt>
                <c:pt idx="6073">
                  <c:v>0</c:v>
                </c:pt>
                <c:pt idx="6074">
                  <c:v>0</c:v>
                </c:pt>
                <c:pt idx="6075">
                  <c:v>0</c:v>
                </c:pt>
                <c:pt idx="6076">
                  <c:v>0</c:v>
                </c:pt>
                <c:pt idx="6077">
                  <c:v>0</c:v>
                </c:pt>
                <c:pt idx="6078">
                  <c:v>0</c:v>
                </c:pt>
                <c:pt idx="6079">
                  <c:v>0</c:v>
                </c:pt>
                <c:pt idx="6080">
                  <c:v>0</c:v>
                </c:pt>
                <c:pt idx="6081">
                  <c:v>0</c:v>
                </c:pt>
                <c:pt idx="6082">
                  <c:v>0</c:v>
                </c:pt>
                <c:pt idx="6083">
                  <c:v>0</c:v>
                </c:pt>
                <c:pt idx="6084">
                  <c:v>0</c:v>
                </c:pt>
                <c:pt idx="6085">
                  <c:v>0</c:v>
                </c:pt>
                <c:pt idx="6086">
                  <c:v>0</c:v>
                </c:pt>
                <c:pt idx="6087">
                  <c:v>0</c:v>
                </c:pt>
                <c:pt idx="6088">
                  <c:v>0</c:v>
                </c:pt>
                <c:pt idx="6089">
                  <c:v>0</c:v>
                </c:pt>
                <c:pt idx="6090">
                  <c:v>0</c:v>
                </c:pt>
                <c:pt idx="6091">
                  <c:v>0</c:v>
                </c:pt>
                <c:pt idx="6092">
                  <c:v>0</c:v>
                </c:pt>
                <c:pt idx="6093">
                  <c:v>0</c:v>
                </c:pt>
                <c:pt idx="6094">
                  <c:v>0</c:v>
                </c:pt>
                <c:pt idx="6095">
                  <c:v>0</c:v>
                </c:pt>
                <c:pt idx="6096">
                  <c:v>0</c:v>
                </c:pt>
                <c:pt idx="6097">
                  <c:v>0</c:v>
                </c:pt>
                <c:pt idx="6098">
                  <c:v>0</c:v>
                </c:pt>
                <c:pt idx="6099">
                  <c:v>0</c:v>
                </c:pt>
                <c:pt idx="6100">
                  <c:v>0</c:v>
                </c:pt>
                <c:pt idx="6101">
                  <c:v>0</c:v>
                </c:pt>
                <c:pt idx="6102">
                  <c:v>0</c:v>
                </c:pt>
                <c:pt idx="6103">
                  <c:v>0</c:v>
                </c:pt>
                <c:pt idx="6104">
                  <c:v>0</c:v>
                </c:pt>
                <c:pt idx="6105">
                  <c:v>0</c:v>
                </c:pt>
                <c:pt idx="6106">
                  <c:v>0</c:v>
                </c:pt>
                <c:pt idx="6107">
                  <c:v>0</c:v>
                </c:pt>
                <c:pt idx="6108">
                  <c:v>0</c:v>
                </c:pt>
                <c:pt idx="6109">
                  <c:v>0</c:v>
                </c:pt>
                <c:pt idx="6110">
                  <c:v>0</c:v>
                </c:pt>
                <c:pt idx="6111">
                  <c:v>0</c:v>
                </c:pt>
                <c:pt idx="6112">
                  <c:v>0</c:v>
                </c:pt>
                <c:pt idx="6113">
                  <c:v>0</c:v>
                </c:pt>
                <c:pt idx="6114">
                  <c:v>0</c:v>
                </c:pt>
                <c:pt idx="6115">
                  <c:v>0</c:v>
                </c:pt>
                <c:pt idx="6116">
                  <c:v>0</c:v>
                </c:pt>
                <c:pt idx="6117">
                  <c:v>0</c:v>
                </c:pt>
                <c:pt idx="6118">
                  <c:v>0</c:v>
                </c:pt>
                <c:pt idx="6119">
                  <c:v>0</c:v>
                </c:pt>
                <c:pt idx="6120">
                  <c:v>0</c:v>
                </c:pt>
                <c:pt idx="6121">
                  <c:v>0</c:v>
                </c:pt>
                <c:pt idx="6122">
                  <c:v>0</c:v>
                </c:pt>
                <c:pt idx="6123">
                  <c:v>0</c:v>
                </c:pt>
                <c:pt idx="6124">
                  <c:v>0</c:v>
                </c:pt>
                <c:pt idx="6125">
                  <c:v>0</c:v>
                </c:pt>
                <c:pt idx="6126">
                  <c:v>0</c:v>
                </c:pt>
                <c:pt idx="6127">
                  <c:v>0</c:v>
                </c:pt>
                <c:pt idx="6128">
                  <c:v>0</c:v>
                </c:pt>
                <c:pt idx="6129">
                  <c:v>0</c:v>
                </c:pt>
                <c:pt idx="6130">
                  <c:v>0</c:v>
                </c:pt>
                <c:pt idx="6131">
                  <c:v>0</c:v>
                </c:pt>
                <c:pt idx="6132">
                  <c:v>0</c:v>
                </c:pt>
                <c:pt idx="6133">
                  <c:v>0</c:v>
                </c:pt>
                <c:pt idx="6134">
                  <c:v>0</c:v>
                </c:pt>
                <c:pt idx="6135">
                  <c:v>0</c:v>
                </c:pt>
                <c:pt idx="6136">
                  <c:v>0</c:v>
                </c:pt>
                <c:pt idx="6137">
                  <c:v>0</c:v>
                </c:pt>
                <c:pt idx="6138">
                  <c:v>0</c:v>
                </c:pt>
                <c:pt idx="6139">
                  <c:v>0</c:v>
                </c:pt>
                <c:pt idx="6140">
                  <c:v>0</c:v>
                </c:pt>
                <c:pt idx="6141">
                  <c:v>0</c:v>
                </c:pt>
                <c:pt idx="6142">
                  <c:v>0</c:v>
                </c:pt>
                <c:pt idx="6143">
                  <c:v>0</c:v>
                </c:pt>
                <c:pt idx="6144">
                  <c:v>0</c:v>
                </c:pt>
                <c:pt idx="6145">
                  <c:v>0</c:v>
                </c:pt>
                <c:pt idx="6146">
                  <c:v>0</c:v>
                </c:pt>
                <c:pt idx="6147">
                  <c:v>0</c:v>
                </c:pt>
                <c:pt idx="6148">
                  <c:v>0</c:v>
                </c:pt>
                <c:pt idx="6149">
                  <c:v>0</c:v>
                </c:pt>
                <c:pt idx="6150">
                  <c:v>0</c:v>
                </c:pt>
                <c:pt idx="6151">
                  <c:v>0</c:v>
                </c:pt>
                <c:pt idx="6152">
                  <c:v>0</c:v>
                </c:pt>
                <c:pt idx="6153">
                  <c:v>0</c:v>
                </c:pt>
                <c:pt idx="6154">
                  <c:v>0</c:v>
                </c:pt>
                <c:pt idx="6155">
                  <c:v>0</c:v>
                </c:pt>
                <c:pt idx="6156">
                  <c:v>0</c:v>
                </c:pt>
                <c:pt idx="6157">
                  <c:v>0</c:v>
                </c:pt>
                <c:pt idx="6158">
                  <c:v>0</c:v>
                </c:pt>
                <c:pt idx="6159">
                  <c:v>0</c:v>
                </c:pt>
                <c:pt idx="6160">
                  <c:v>0</c:v>
                </c:pt>
                <c:pt idx="6161">
                  <c:v>0</c:v>
                </c:pt>
                <c:pt idx="6162">
                  <c:v>0</c:v>
                </c:pt>
                <c:pt idx="6163">
                  <c:v>0</c:v>
                </c:pt>
                <c:pt idx="6164">
                  <c:v>0</c:v>
                </c:pt>
                <c:pt idx="6165">
                  <c:v>0</c:v>
                </c:pt>
                <c:pt idx="6166">
                  <c:v>0</c:v>
                </c:pt>
                <c:pt idx="6167">
                  <c:v>0</c:v>
                </c:pt>
                <c:pt idx="6168">
                  <c:v>0</c:v>
                </c:pt>
                <c:pt idx="6169">
                  <c:v>0</c:v>
                </c:pt>
                <c:pt idx="6170">
                  <c:v>0</c:v>
                </c:pt>
                <c:pt idx="6171">
                  <c:v>0</c:v>
                </c:pt>
                <c:pt idx="6172">
                  <c:v>0</c:v>
                </c:pt>
                <c:pt idx="6173">
                  <c:v>0</c:v>
                </c:pt>
                <c:pt idx="6174">
                  <c:v>0</c:v>
                </c:pt>
                <c:pt idx="6175">
                  <c:v>0</c:v>
                </c:pt>
                <c:pt idx="6176">
                  <c:v>0</c:v>
                </c:pt>
                <c:pt idx="6177">
                  <c:v>0</c:v>
                </c:pt>
                <c:pt idx="6178">
                  <c:v>0</c:v>
                </c:pt>
                <c:pt idx="6179">
                  <c:v>0</c:v>
                </c:pt>
                <c:pt idx="6180">
                  <c:v>0</c:v>
                </c:pt>
                <c:pt idx="6181">
                  <c:v>0</c:v>
                </c:pt>
                <c:pt idx="6182">
                  <c:v>0</c:v>
                </c:pt>
                <c:pt idx="6183">
                  <c:v>0</c:v>
                </c:pt>
                <c:pt idx="6184">
                  <c:v>0</c:v>
                </c:pt>
                <c:pt idx="6185">
                  <c:v>0</c:v>
                </c:pt>
                <c:pt idx="6186">
                  <c:v>0</c:v>
                </c:pt>
                <c:pt idx="6187">
                  <c:v>0</c:v>
                </c:pt>
                <c:pt idx="6188">
                  <c:v>0</c:v>
                </c:pt>
                <c:pt idx="6189">
                  <c:v>0</c:v>
                </c:pt>
                <c:pt idx="6190">
                  <c:v>0</c:v>
                </c:pt>
                <c:pt idx="6191">
                  <c:v>0</c:v>
                </c:pt>
                <c:pt idx="6192">
                  <c:v>0</c:v>
                </c:pt>
                <c:pt idx="6193">
                  <c:v>0</c:v>
                </c:pt>
                <c:pt idx="6194">
                  <c:v>0</c:v>
                </c:pt>
                <c:pt idx="6195">
                  <c:v>0</c:v>
                </c:pt>
                <c:pt idx="6196">
                  <c:v>0</c:v>
                </c:pt>
                <c:pt idx="6197">
                  <c:v>0</c:v>
                </c:pt>
                <c:pt idx="6198">
                  <c:v>0</c:v>
                </c:pt>
                <c:pt idx="6199">
                  <c:v>0</c:v>
                </c:pt>
                <c:pt idx="6200">
                  <c:v>0</c:v>
                </c:pt>
                <c:pt idx="6201">
                  <c:v>0</c:v>
                </c:pt>
                <c:pt idx="6202">
                  <c:v>0</c:v>
                </c:pt>
                <c:pt idx="6203">
                  <c:v>0</c:v>
                </c:pt>
                <c:pt idx="6204">
                  <c:v>0</c:v>
                </c:pt>
                <c:pt idx="6205">
                  <c:v>0</c:v>
                </c:pt>
                <c:pt idx="6206">
                  <c:v>0</c:v>
                </c:pt>
                <c:pt idx="6207">
                  <c:v>0</c:v>
                </c:pt>
                <c:pt idx="6208">
                  <c:v>0</c:v>
                </c:pt>
                <c:pt idx="6209">
                  <c:v>0</c:v>
                </c:pt>
                <c:pt idx="6210">
                  <c:v>0</c:v>
                </c:pt>
                <c:pt idx="6211">
                  <c:v>0</c:v>
                </c:pt>
                <c:pt idx="6212">
                  <c:v>0</c:v>
                </c:pt>
                <c:pt idx="6213">
                  <c:v>0</c:v>
                </c:pt>
                <c:pt idx="6214">
                  <c:v>0</c:v>
                </c:pt>
                <c:pt idx="6215">
                  <c:v>0</c:v>
                </c:pt>
                <c:pt idx="6216">
                  <c:v>0</c:v>
                </c:pt>
                <c:pt idx="6217">
                  <c:v>0</c:v>
                </c:pt>
                <c:pt idx="6218">
                  <c:v>0</c:v>
                </c:pt>
                <c:pt idx="6219">
                  <c:v>0</c:v>
                </c:pt>
                <c:pt idx="6220">
                  <c:v>0</c:v>
                </c:pt>
                <c:pt idx="6221">
                  <c:v>0</c:v>
                </c:pt>
                <c:pt idx="6222">
                  <c:v>0</c:v>
                </c:pt>
                <c:pt idx="6223">
                  <c:v>0</c:v>
                </c:pt>
                <c:pt idx="6224">
                  <c:v>0</c:v>
                </c:pt>
                <c:pt idx="6225">
                  <c:v>0</c:v>
                </c:pt>
                <c:pt idx="6226">
                  <c:v>0</c:v>
                </c:pt>
                <c:pt idx="6227">
                  <c:v>0</c:v>
                </c:pt>
                <c:pt idx="6228">
                  <c:v>0</c:v>
                </c:pt>
                <c:pt idx="6229">
                  <c:v>0</c:v>
                </c:pt>
                <c:pt idx="6230">
                  <c:v>0</c:v>
                </c:pt>
                <c:pt idx="6231">
                  <c:v>0</c:v>
                </c:pt>
                <c:pt idx="6232">
                  <c:v>0</c:v>
                </c:pt>
                <c:pt idx="6233">
                  <c:v>0</c:v>
                </c:pt>
                <c:pt idx="6234">
                  <c:v>0</c:v>
                </c:pt>
                <c:pt idx="6235">
                  <c:v>0</c:v>
                </c:pt>
                <c:pt idx="6236">
                  <c:v>0</c:v>
                </c:pt>
                <c:pt idx="6237">
                  <c:v>0</c:v>
                </c:pt>
                <c:pt idx="6238">
                  <c:v>0</c:v>
                </c:pt>
                <c:pt idx="6239">
                  <c:v>0</c:v>
                </c:pt>
                <c:pt idx="6240">
                  <c:v>0</c:v>
                </c:pt>
                <c:pt idx="6241">
                  <c:v>0</c:v>
                </c:pt>
                <c:pt idx="6242">
                  <c:v>0</c:v>
                </c:pt>
                <c:pt idx="6243">
                  <c:v>0</c:v>
                </c:pt>
                <c:pt idx="6244">
                  <c:v>0</c:v>
                </c:pt>
                <c:pt idx="6245">
                  <c:v>0</c:v>
                </c:pt>
                <c:pt idx="6246">
                  <c:v>0</c:v>
                </c:pt>
                <c:pt idx="6247">
                  <c:v>0</c:v>
                </c:pt>
                <c:pt idx="6248">
                  <c:v>0</c:v>
                </c:pt>
                <c:pt idx="6249">
                  <c:v>0</c:v>
                </c:pt>
                <c:pt idx="6250">
                  <c:v>0</c:v>
                </c:pt>
                <c:pt idx="6251">
                  <c:v>0</c:v>
                </c:pt>
                <c:pt idx="6252">
                  <c:v>0</c:v>
                </c:pt>
                <c:pt idx="6253">
                  <c:v>0</c:v>
                </c:pt>
                <c:pt idx="6254">
                  <c:v>0</c:v>
                </c:pt>
                <c:pt idx="6255">
                  <c:v>0</c:v>
                </c:pt>
                <c:pt idx="6256">
                  <c:v>0</c:v>
                </c:pt>
                <c:pt idx="6257">
                  <c:v>0</c:v>
                </c:pt>
                <c:pt idx="6258">
                  <c:v>0</c:v>
                </c:pt>
                <c:pt idx="6259">
                  <c:v>0</c:v>
                </c:pt>
                <c:pt idx="6260">
                  <c:v>0</c:v>
                </c:pt>
                <c:pt idx="6261">
                  <c:v>0</c:v>
                </c:pt>
                <c:pt idx="6262">
                  <c:v>0</c:v>
                </c:pt>
                <c:pt idx="6263">
                  <c:v>0</c:v>
                </c:pt>
                <c:pt idx="6264">
                  <c:v>0</c:v>
                </c:pt>
                <c:pt idx="6265">
                  <c:v>0</c:v>
                </c:pt>
                <c:pt idx="6266">
                  <c:v>0</c:v>
                </c:pt>
                <c:pt idx="6267">
                  <c:v>0</c:v>
                </c:pt>
                <c:pt idx="6268">
                  <c:v>0</c:v>
                </c:pt>
                <c:pt idx="6269">
                  <c:v>0</c:v>
                </c:pt>
                <c:pt idx="6270">
                  <c:v>0</c:v>
                </c:pt>
                <c:pt idx="6271">
                  <c:v>0</c:v>
                </c:pt>
                <c:pt idx="6272">
                  <c:v>0</c:v>
                </c:pt>
                <c:pt idx="6273">
                  <c:v>0</c:v>
                </c:pt>
                <c:pt idx="6274">
                  <c:v>0</c:v>
                </c:pt>
                <c:pt idx="6275">
                  <c:v>0</c:v>
                </c:pt>
                <c:pt idx="6276">
                  <c:v>0</c:v>
                </c:pt>
                <c:pt idx="6277">
                  <c:v>0</c:v>
                </c:pt>
                <c:pt idx="6278">
                  <c:v>0</c:v>
                </c:pt>
                <c:pt idx="6279">
                  <c:v>0</c:v>
                </c:pt>
                <c:pt idx="6280">
                  <c:v>0</c:v>
                </c:pt>
                <c:pt idx="6281">
                  <c:v>0</c:v>
                </c:pt>
                <c:pt idx="6282">
                  <c:v>0</c:v>
                </c:pt>
                <c:pt idx="6283">
                  <c:v>0</c:v>
                </c:pt>
                <c:pt idx="6284">
                  <c:v>0</c:v>
                </c:pt>
                <c:pt idx="6285">
                  <c:v>0</c:v>
                </c:pt>
                <c:pt idx="6286">
                  <c:v>0</c:v>
                </c:pt>
                <c:pt idx="6287">
                  <c:v>0</c:v>
                </c:pt>
                <c:pt idx="6288">
                  <c:v>0</c:v>
                </c:pt>
                <c:pt idx="6289">
                  <c:v>0</c:v>
                </c:pt>
                <c:pt idx="6290">
                  <c:v>0</c:v>
                </c:pt>
                <c:pt idx="6291">
                  <c:v>0</c:v>
                </c:pt>
                <c:pt idx="6292">
                  <c:v>0</c:v>
                </c:pt>
                <c:pt idx="6293">
                  <c:v>0</c:v>
                </c:pt>
                <c:pt idx="6294">
                  <c:v>0</c:v>
                </c:pt>
                <c:pt idx="6295">
                  <c:v>0</c:v>
                </c:pt>
                <c:pt idx="6296">
                  <c:v>0</c:v>
                </c:pt>
                <c:pt idx="6297">
                  <c:v>0</c:v>
                </c:pt>
                <c:pt idx="6298">
                  <c:v>0</c:v>
                </c:pt>
                <c:pt idx="6299">
                  <c:v>0</c:v>
                </c:pt>
                <c:pt idx="6300">
                  <c:v>0</c:v>
                </c:pt>
                <c:pt idx="6301">
                  <c:v>0</c:v>
                </c:pt>
                <c:pt idx="6302">
                  <c:v>0</c:v>
                </c:pt>
                <c:pt idx="6303">
                  <c:v>0</c:v>
                </c:pt>
                <c:pt idx="6304">
                  <c:v>0</c:v>
                </c:pt>
                <c:pt idx="6305">
                  <c:v>0</c:v>
                </c:pt>
                <c:pt idx="6306">
                  <c:v>0</c:v>
                </c:pt>
                <c:pt idx="6307">
                  <c:v>0</c:v>
                </c:pt>
                <c:pt idx="6308">
                  <c:v>0</c:v>
                </c:pt>
                <c:pt idx="6309">
                  <c:v>0</c:v>
                </c:pt>
                <c:pt idx="6310">
                  <c:v>0</c:v>
                </c:pt>
                <c:pt idx="6311">
                  <c:v>0</c:v>
                </c:pt>
                <c:pt idx="6312">
                  <c:v>0</c:v>
                </c:pt>
                <c:pt idx="6313">
                  <c:v>0</c:v>
                </c:pt>
                <c:pt idx="6314">
                  <c:v>0</c:v>
                </c:pt>
                <c:pt idx="6315">
                  <c:v>0</c:v>
                </c:pt>
                <c:pt idx="6316">
                  <c:v>0</c:v>
                </c:pt>
                <c:pt idx="6317">
                  <c:v>0</c:v>
                </c:pt>
                <c:pt idx="6318">
                  <c:v>0</c:v>
                </c:pt>
                <c:pt idx="6319">
                  <c:v>0</c:v>
                </c:pt>
                <c:pt idx="6320">
                  <c:v>0</c:v>
                </c:pt>
                <c:pt idx="6321">
                  <c:v>0</c:v>
                </c:pt>
                <c:pt idx="6322">
                  <c:v>0</c:v>
                </c:pt>
                <c:pt idx="6323">
                  <c:v>0</c:v>
                </c:pt>
                <c:pt idx="6324">
                  <c:v>0</c:v>
                </c:pt>
                <c:pt idx="6325">
                  <c:v>0</c:v>
                </c:pt>
                <c:pt idx="6326">
                  <c:v>0</c:v>
                </c:pt>
                <c:pt idx="6327">
                  <c:v>0</c:v>
                </c:pt>
                <c:pt idx="6328">
                  <c:v>0</c:v>
                </c:pt>
                <c:pt idx="6329">
                  <c:v>0</c:v>
                </c:pt>
                <c:pt idx="6330">
                  <c:v>0</c:v>
                </c:pt>
                <c:pt idx="6331">
                  <c:v>0</c:v>
                </c:pt>
                <c:pt idx="6332">
                  <c:v>0</c:v>
                </c:pt>
                <c:pt idx="6333">
                  <c:v>0</c:v>
                </c:pt>
                <c:pt idx="6334">
                  <c:v>0</c:v>
                </c:pt>
                <c:pt idx="6335">
                  <c:v>0</c:v>
                </c:pt>
                <c:pt idx="6336">
                  <c:v>0</c:v>
                </c:pt>
                <c:pt idx="6337">
                  <c:v>0</c:v>
                </c:pt>
                <c:pt idx="6338">
                  <c:v>0</c:v>
                </c:pt>
                <c:pt idx="6339">
                  <c:v>0</c:v>
                </c:pt>
                <c:pt idx="6340">
                  <c:v>0</c:v>
                </c:pt>
                <c:pt idx="6341">
                  <c:v>0</c:v>
                </c:pt>
                <c:pt idx="6342">
                  <c:v>0</c:v>
                </c:pt>
                <c:pt idx="6343">
                  <c:v>0</c:v>
                </c:pt>
                <c:pt idx="6344">
                  <c:v>0</c:v>
                </c:pt>
                <c:pt idx="6345">
                  <c:v>0</c:v>
                </c:pt>
                <c:pt idx="6346">
                  <c:v>0</c:v>
                </c:pt>
                <c:pt idx="6347">
                  <c:v>0</c:v>
                </c:pt>
                <c:pt idx="6348">
                  <c:v>0</c:v>
                </c:pt>
                <c:pt idx="6349">
                  <c:v>0</c:v>
                </c:pt>
                <c:pt idx="6350">
                  <c:v>0</c:v>
                </c:pt>
                <c:pt idx="6351">
                  <c:v>0</c:v>
                </c:pt>
                <c:pt idx="6352">
                  <c:v>0</c:v>
                </c:pt>
                <c:pt idx="6353">
                  <c:v>0</c:v>
                </c:pt>
                <c:pt idx="6354">
                  <c:v>0</c:v>
                </c:pt>
                <c:pt idx="6355">
                  <c:v>0</c:v>
                </c:pt>
                <c:pt idx="6356">
                  <c:v>0</c:v>
                </c:pt>
                <c:pt idx="6357">
                  <c:v>0</c:v>
                </c:pt>
                <c:pt idx="6358">
                  <c:v>0</c:v>
                </c:pt>
                <c:pt idx="6359">
                  <c:v>0</c:v>
                </c:pt>
                <c:pt idx="6360">
                  <c:v>0</c:v>
                </c:pt>
                <c:pt idx="6361">
                  <c:v>0</c:v>
                </c:pt>
                <c:pt idx="6362">
                  <c:v>0</c:v>
                </c:pt>
                <c:pt idx="6363">
                  <c:v>0</c:v>
                </c:pt>
                <c:pt idx="6364">
                  <c:v>0</c:v>
                </c:pt>
                <c:pt idx="6365">
                  <c:v>0</c:v>
                </c:pt>
                <c:pt idx="6366">
                  <c:v>0</c:v>
                </c:pt>
                <c:pt idx="6367">
                  <c:v>0</c:v>
                </c:pt>
                <c:pt idx="6368">
                  <c:v>0</c:v>
                </c:pt>
                <c:pt idx="6369">
                  <c:v>0</c:v>
                </c:pt>
                <c:pt idx="6370">
                  <c:v>0</c:v>
                </c:pt>
                <c:pt idx="6371">
                  <c:v>0</c:v>
                </c:pt>
                <c:pt idx="6372">
                  <c:v>0</c:v>
                </c:pt>
                <c:pt idx="6373">
                  <c:v>0</c:v>
                </c:pt>
                <c:pt idx="6374">
                  <c:v>0</c:v>
                </c:pt>
                <c:pt idx="6375">
                  <c:v>0</c:v>
                </c:pt>
                <c:pt idx="6376">
                  <c:v>0</c:v>
                </c:pt>
                <c:pt idx="6377">
                  <c:v>0</c:v>
                </c:pt>
                <c:pt idx="6378">
                  <c:v>0</c:v>
                </c:pt>
                <c:pt idx="6379">
                  <c:v>0</c:v>
                </c:pt>
                <c:pt idx="6380">
                  <c:v>0</c:v>
                </c:pt>
                <c:pt idx="6381">
                  <c:v>0</c:v>
                </c:pt>
                <c:pt idx="6382">
                  <c:v>0</c:v>
                </c:pt>
                <c:pt idx="6383">
                  <c:v>0</c:v>
                </c:pt>
                <c:pt idx="6384">
                  <c:v>0</c:v>
                </c:pt>
                <c:pt idx="6385">
                  <c:v>0</c:v>
                </c:pt>
                <c:pt idx="6386">
                  <c:v>0</c:v>
                </c:pt>
                <c:pt idx="6387">
                  <c:v>0</c:v>
                </c:pt>
                <c:pt idx="6388">
                  <c:v>0</c:v>
                </c:pt>
                <c:pt idx="6389">
                  <c:v>0</c:v>
                </c:pt>
                <c:pt idx="6390">
                  <c:v>0</c:v>
                </c:pt>
                <c:pt idx="6391">
                  <c:v>0</c:v>
                </c:pt>
                <c:pt idx="6392">
                  <c:v>0</c:v>
                </c:pt>
                <c:pt idx="6393">
                  <c:v>0</c:v>
                </c:pt>
                <c:pt idx="6394">
                  <c:v>0</c:v>
                </c:pt>
                <c:pt idx="6395">
                  <c:v>0</c:v>
                </c:pt>
                <c:pt idx="6396">
                  <c:v>0</c:v>
                </c:pt>
                <c:pt idx="6397">
                  <c:v>0</c:v>
                </c:pt>
                <c:pt idx="6398">
                  <c:v>0</c:v>
                </c:pt>
                <c:pt idx="6399">
                  <c:v>0.76428571428571423</c:v>
                </c:pt>
                <c:pt idx="6400">
                  <c:v>0.78</c:v>
                </c:pt>
                <c:pt idx="6401">
                  <c:v>0.7814569536423841</c:v>
                </c:pt>
                <c:pt idx="6402">
                  <c:v>0.78289473684210531</c:v>
                </c:pt>
                <c:pt idx="6403">
                  <c:v>0.78289473684210531</c:v>
                </c:pt>
                <c:pt idx="6404">
                  <c:v>0.78431372549019618</c:v>
                </c:pt>
                <c:pt idx="6405">
                  <c:v>0.7814569536423841</c:v>
                </c:pt>
                <c:pt idx="6406">
                  <c:v>0.7814569536423841</c:v>
                </c:pt>
                <c:pt idx="6407">
                  <c:v>0.77852348993288589</c:v>
                </c:pt>
                <c:pt idx="6408">
                  <c:v>0.76923076923076916</c:v>
                </c:pt>
                <c:pt idx="6409">
                  <c:v>0.76428571428571435</c:v>
                </c:pt>
                <c:pt idx="6410">
                  <c:v>0.75912408759124084</c:v>
                </c:pt>
                <c:pt idx="6411">
                  <c:v>0.76428571428571435</c:v>
                </c:pt>
                <c:pt idx="6412">
                  <c:v>0.77852348993288589</c:v>
                </c:pt>
                <c:pt idx="6413">
                  <c:v>0.7814569536423841</c:v>
                </c:pt>
                <c:pt idx="6414">
                  <c:v>0.78571428571428581</c:v>
                </c:pt>
                <c:pt idx="6415">
                  <c:v>0</c:v>
                </c:pt>
                <c:pt idx="6416">
                  <c:v>0</c:v>
                </c:pt>
                <c:pt idx="6417">
                  <c:v>0</c:v>
                </c:pt>
                <c:pt idx="6418">
                  <c:v>0</c:v>
                </c:pt>
                <c:pt idx="6419">
                  <c:v>0</c:v>
                </c:pt>
                <c:pt idx="6420">
                  <c:v>0</c:v>
                </c:pt>
                <c:pt idx="6421">
                  <c:v>0</c:v>
                </c:pt>
                <c:pt idx="6422">
                  <c:v>0</c:v>
                </c:pt>
                <c:pt idx="6423">
                  <c:v>0</c:v>
                </c:pt>
                <c:pt idx="6424">
                  <c:v>0</c:v>
                </c:pt>
                <c:pt idx="6425">
                  <c:v>0.72950819672131151</c:v>
                </c:pt>
                <c:pt idx="6426">
                  <c:v>0.75555555555555554</c:v>
                </c:pt>
                <c:pt idx="6427">
                  <c:v>0.76428571428571423</c:v>
                </c:pt>
                <c:pt idx="6428">
                  <c:v>0.77083333333333337</c:v>
                </c:pt>
                <c:pt idx="6429">
                  <c:v>0.78289473684210531</c:v>
                </c:pt>
                <c:pt idx="6430">
                  <c:v>0.7814569536423841</c:v>
                </c:pt>
                <c:pt idx="6431">
                  <c:v>0.79245283018867929</c:v>
                </c:pt>
                <c:pt idx="6432">
                  <c:v>0.79375000000000007</c:v>
                </c:pt>
                <c:pt idx="6433">
                  <c:v>0.79374999999999996</c:v>
                </c:pt>
                <c:pt idx="6434">
                  <c:v>0.79878048780487809</c:v>
                </c:pt>
                <c:pt idx="6435">
                  <c:v>0.80473372781065089</c:v>
                </c:pt>
                <c:pt idx="6436">
                  <c:v>0.80473372781065089</c:v>
                </c:pt>
                <c:pt idx="6437">
                  <c:v>0.81142857142857139</c:v>
                </c:pt>
                <c:pt idx="6438">
                  <c:v>0.8146067415730337</c:v>
                </c:pt>
                <c:pt idx="6439">
                  <c:v>0.81142857142857139</c:v>
                </c:pt>
                <c:pt idx="6440">
                  <c:v>0.7857142857142857</c:v>
                </c:pt>
                <c:pt idx="6441">
                  <c:v>0</c:v>
                </c:pt>
                <c:pt idx="6442">
                  <c:v>0</c:v>
                </c:pt>
                <c:pt idx="6443">
                  <c:v>0</c:v>
                </c:pt>
                <c:pt idx="6444">
                  <c:v>0</c:v>
                </c:pt>
                <c:pt idx="6445">
                  <c:v>0</c:v>
                </c:pt>
                <c:pt idx="6446">
                  <c:v>0</c:v>
                </c:pt>
                <c:pt idx="6447">
                  <c:v>0</c:v>
                </c:pt>
                <c:pt idx="6448">
                  <c:v>0</c:v>
                </c:pt>
                <c:pt idx="6449">
                  <c:v>0</c:v>
                </c:pt>
                <c:pt idx="6450">
                  <c:v>0</c:v>
                </c:pt>
                <c:pt idx="6451">
                  <c:v>0</c:v>
                </c:pt>
                <c:pt idx="6452">
                  <c:v>0.7338709677419355</c:v>
                </c:pt>
                <c:pt idx="6453">
                  <c:v>0.7441860465116279</c:v>
                </c:pt>
                <c:pt idx="6454">
                  <c:v>0.76258992805755399</c:v>
                </c:pt>
                <c:pt idx="6455">
                  <c:v>0.76086956521739135</c:v>
                </c:pt>
                <c:pt idx="6456">
                  <c:v>0.76595744680851063</c:v>
                </c:pt>
                <c:pt idx="6457">
                  <c:v>0.75912408759124084</c:v>
                </c:pt>
                <c:pt idx="6458">
                  <c:v>0.75912408759124084</c:v>
                </c:pt>
                <c:pt idx="6459">
                  <c:v>0.75555555555555554</c:v>
                </c:pt>
                <c:pt idx="6460">
                  <c:v>0.75373134328358216</c:v>
                </c:pt>
                <c:pt idx="6461">
                  <c:v>0.76595744680851063</c:v>
                </c:pt>
                <c:pt idx="6462">
                  <c:v>0.75373134328358216</c:v>
                </c:pt>
                <c:pt idx="6463">
                  <c:v>0.75187969924812026</c:v>
                </c:pt>
                <c:pt idx="6464">
                  <c:v>0.7421875</c:v>
                </c:pt>
                <c:pt idx="6465">
                  <c:v>0</c:v>
                </c:pt>
                <c:pt idx="6466">
                  <c:v>0</c:v>
                </c:pt>
                <c:pt idx="6467">
                  <c:v>0</c:v>
                </c:pt>
                <c:pt idx="6468">
                  <c:v>0</c:v>
                </c:pt>
                <c:pt idx="6469">
                  <c:v>0</c:v>
                </c:pt>
                <c:pt idx="6470">
                  <c:v>0</c:v>
                </c:pt>
                <c:pt idx="6471">
                  <c:v>0</c:v>
                </c:pt>
                <c:pt idx="6472">
                  <c:v>0</c:v>
                </c:pt>
                <c:pt idx="6473">
                  <c:v>0</c:v>
                </c:pt>
                <c:pt idx="6474">
                  <c:v>0</c:v>
                </c:pt>
                <c:pt idx="6475">
                  <c:v>0</c:v>
                </c:pt>
                <c:pt idx="6476">
                  <c:v>0</c:v>
                </c:pt>
                <c:pt idx="6477">
                  <c:v>0</c:v>
                </c:pt>
                <c:pt idx="6478">
                  <c:v>0.79374999999999996</c:v>
                </c:pt>
                <c:pt idx="6479">
                  <c:v>0.8</c:v>
                </c:pt>
                <c:pt idx="6480">
                  <c:v>0.79374999999999996</c:v>
                </c:pt>
                <c:pt idx="6481">
                  <c:v>0.78289473684210531</c:v>
                </c:pt>
                <c:pt idx="6482">
                  <c:v>0.78431372549019618</c:v>
                </c:pt>
                <c:pt idx="6483">
                  <c:v>0.77702702702702697</c:v>
                </c:pt>
                <c:pt idx="6484">
                  <c:v>0.76923076923076927</c:v>
                </c:pt>
                <c:pt idx="6485">
                  <c:v>0.76923076923076927</c:v>
                </c:pt>
                <c:pt idx="6486">
                  <c:v>0.76595744680851063</c:v>
                </c:pt>
                <c:pt idx="6487">
                  <c:v>0.75735294117647056</c:v>
                </c:pt>
                <c:pt idx="6488">
                  <c:v>0</c:v>
                </c:pt>
                <c:pt idx="6489">
                  <c:v>0</c:v>
                </c:pt>
                <c:pt idx="6490">
                  <c:v>0</c:v>
                </c:pt>
                <c:pt idx="6491">
                  <c:v>0</c:v>
                </c:pt>
                <c:pt idx="6492">
                  <c:v>0</c:v>
                </c:pt>
                <c:pt idx="6493">
                  <c:v>0</c:v>
                </c:pt>
                <c:pt idx="6494">
                  <c:v>0</c:v>
                </c:pt>
                <c:pt idx="6495">
                  <c:v>0</c:v>
                </c:pt>
                <c:pt idx="6496">
                  <c:v>0</c:v>
                </c:pt>
                <c:pt idx="6497">
                  <c:v>0</c:v>
                </c:pt>
                <c:pt idx="6498">
                  <c:v>0</c:v>
                </c:pt>
                <c:pt idx="6499">
                  <c:v>0</c:v>
                </c:pt>
                <c:pt idx="6500">
                  <c:v>0</c:v>
                </c:pt>
                <c:pt idx="6501">
                  <c:v>0.73170731707317072</c:v>
                </c:pt>
                <c:pt idx="6502">
                  <c:v>0.72268907563025209</c:v>
                </c:pt>
                <c:pt idx="6503">
                  <c:v>0.7338709677419355</c:v>
                </c:pt>
                <c:pt idx="6504">
                  <c:v>0.7338709677419355</c:v>
                </c:pt>
                <c:pt idx="6505">
                  <c:v>0.73170731707317072</c:v>
                </c:pt>
                <c:pt idx="6506">
                  <c:v>0.72499999999999998</c:v>
                </c:pt>
                <c:pt idx="6507">
                  <c:v>0.72499999999999998</c:v>
                </c:pt>
                <c:pt idx="6508">
                  <c:v>0.73809523809523814</c:v>
                </c:pt>
                <c:pt idx="6509">
                  <c:v>0.74015748031496065</c:v>
                </c:pt>
                <c:pt idx="6510">
                  <c:v>0.7441860465116279</c:v>
                </c:pt>
                <c:pt idx="6511">
                  <c:v>0.71794871794871806</c:v>
                </c:pt>
                <c:pt idx="6512">
                  <c:v>0</c:v>
                </c:pt>
                <c:pt idx="6513">
                  <c:v>0</c:v>
                </c:pt>
                <c:pt idx="6514">
                  <c:v>0</c:v>
                </c:pt>
                <c:pt idx="6515">
                  <c:v>0</c:v>
                </c:pt>
                <c:pt idx="6516">
                  <c:v>0</c:v>
                </c:pt>
                <c:pt idx="6517">
                  <c:v>0</c:v>
                </c:pt>
                <c:pt idx="6518">
                  <c:v>0</c:v>
                </c:pt>
                <c:pt idx="6519">
                  <c:v>0</c:v>
                </c:pt>
                <c:pt idx="6520">
                  <c:v>0</c:v>
                </c:pt>
                <c:pt idx="6521">
                  <c:v>0</c:v>
                </c:pt>
                <c:pt idx="6522">
                  <c:v>0</c:v>
                </c:pt>
                <c:pt idx="6523">
                  <c:v>0</c:v>
                </c:pt>
                <c:pt idx="6524">
                  <c:v>0</c:v>
                </c:pt>
                <c:pt idx="6525">
                  <c:v>0</c:v>
                </c:pt>
                <c:pt idx="6526">
                  <c:v>0</c:v>
                </c:pt>
                <c:pt idx="6527">
                  <c:v>0</c:v>
                </c:pt>
                <c:pt idx="6528">
                  <c:v>0.71304347826086956</c:v>
                </c:pt>
                <c:pt idx="6529">
                  <c:v>0.70796460176991149</c:v>
                </c:pt>
                <c:pt idx="6530">
                  <c:v>0.71551724137931039</c:v>
                </c:pt>
                <c:pt idx="6531">
                  <c:v>0.72033898305084754</c:v>
                </c:pt>
                <c:pt idx="6532">
                  <c:v>0.72268907563025209</c:v>
                </c:pt>
                <c:pt idx="6533">
                  <c:v>0.71794871794871806</c:v>
                </c:pt>
                <c:pt idx="6534">
                  <c:v>0.71794871794871806</c:v>
                </c:pt>
                <c:pt idx="6535">
                  <c:v>0.70796460176991149</c:v>
                </c:pt>
                <c:pt idx="6536">
                  <c:v>0</c:v>
                </c:pt>
                <c:pt idx="6537">
                  <c:v>0</c:v>
                </c:pt>
                <c:pt idx="6538">
                  <c:v>0</c:v>
                </c:pt>
                <c:pt idx="6539">
                  <c:v>0</c:v>
                </c:pt>
                <c:pt idx="6540">
                  <c:v>0</c:v>
                </c:pt>
                <c:pt idx="6541">
                  <c:v>0</c:v>
                </c:pt>
                <c:pt idx="6542">
                  <c:v>0</c:v>
                </c:pt>
                <c:pt idx="6543">
                  <c:v>0</c:v>
                </c:pt>
                <c:pt idx="6544">
                  <c:v>0</c:v>
                </c:pt>
                <c:pt idx="6545">
                  <c:v>0</c:v>
                </c:pt>
                <c:pt idx="6546">
                  <c:v>0</c:v>
                </c:pt>
                <c:pt idx="6547">
                  <c:v>0</c:v>
                </c:pt>
                <c:pt idx="6548">
                  <c:v>0</c:v>
                </c:pt>
                <c:pt idx="6549">
                  <c:v>0</c:v>
                </c:pt>
                <c:pt idx="6550">
                  <c:v>0</c:v>
                </c:pt>
                <c:pt idx="6551">
                  <c:v>0.81142857142857139</c:v>
                </c:pt>
                <c:pt idx="6552">
                  <c:v>0.83582089552238803</c:v>
                </c:pt>
                <c:pt idx="6553">
                  <c:v>0.84057971014492749</c:v>
                </c:pt>
                <c:pt idx="6554">
                  <c:v>0.84507042253521125</c:v>
                </c:pt>
                <c:pt idx="6555">
                  <c:v>0.84579439252336452</c:v>
                </c:pt>
                <c:pt idx="6556">
                  <c:v>0.84134615384615385</c:v>
                </c:pt>
                <c:pt idx="6557">
                  <c:v>0.83333333333333326</c:v>
                </c:pt>
                <c:pt idx="6558">
                  <c:v>0.84507042253521125</c:v>
                </c:pt>
                <c:pt idx="6559">
                  <c:v>0.82631578947368423</c:v>
                </c:pt>
                <c:pt idx="6560">
                  <c:v>0</c:v>
                </c:pt>
                <c:pt idx="6561">
                  <c:v>0</c:v>
                </c:pt>
                <c:pt idx="6562">
                  <c:v>0</c:v>
                </c:pt>
                <c:pt idx="6563">
                  <c:v>0</c:v>
                </c:pt>
                <c:pt idx="6564">
                  <c:v>0</c:v>
                </c:pt>
                <c:pt idx="6565">
                  <c:v>0</c:v>
                </c:pt>
                <c:pt idx="6566">
                  <c:v>0</c:v>
                </c:pt>
                <c:pt idx="6567">
                  <c:v>0</c:v>
                </c:pt>
                <c:pt idx="6568">
                  <c:v>0</c:v>
                </c:pt>
                <c:pt idx="6569">
                  <c:v>0</c:v>
                </c:pt>
                <c:pt idx="6570">
                  <c:v>0</c:v>
                </c:pt>
                <c:pt idx="6571">
                  <c:v>0</c:v>
                </c:pt>
                <c:pt idx="6572">
                  <c:v>0</c:v>
                </c:pt>
                <c:pt idx="6573">
                  <c:v>0</c:v>
                </c:pt>
                <c:pt idx="6574">
                  <c:v>0</c:v>
                </c:pt>
                <c:pt idx="6575">
                  <c:v>0</c:v>
                </c:pt>
                <c:pt idx="6576">
                  <c:v>0.8324873096446701</c:v>
                </c:pt>
                <c:pt idx="6577">
                  <c:v>0.83499999999999996</c:v>
                </c:pt>
                <c:pt idx="6578">
                  <c:v>0.83823529411764708</c:v>
                </c:pt>
                <c:pt idx="6579">
                  <c:v>0.83743842364532017</c:v>
                </c:pt>
                <c:pt idx="6580">
                  <c:v>0.83902439024390241</c:v>
                </c:pt>
                <c:pt idx="6581">
                  <c:v>0.84134615384615385</c:v>
                </c:pt>
                <c:pt idx="6582">
                  <c:v>0.84433962264150941</c:v>
                </c:pt>
                <c:pt idx="6583">
                  <c:v>0.83499999999999996</c:v>
                </c:pt>
                <c:pt idx="6584">
                  <c:v>0</c:v>
                </c:pt>
                <c:pt idx="6585">
                  <c:v>0</c:v>
                </c:pt>
                <c:pt idx="6586">
                  <c:v>0</c:v>
                </c:pt>
                <c:pt idx="6587">
                  <c:v>0</c:v>
                </c:pt>
                <c:pt idx="6588">
                  <c:v>0</c:v>
                </c:pt>
                <c:pt idx="6589">
                  <c:v>0</c:v>
                </c:pt>
                <c:pt idx="6590">
                  <c:v>0</c:v>
                </c:pt>
                <c:pt idx="6591">
                  <c:v>0</c:v>
                </c:pt>
                <c:pt idx="6592">
                  <c:v>0</c:v>
                </c:pt>
                <c:pt idx="6593">
                  <c:v>0</c:v>
                </c:pt>
                <c:pt idx="6594">
                  <c:v>0</c:v>
                </c:pt>
                <c:pt idx="6595">
                  <c:v>0</c:v>
                </c:pt>
                <c:pt idx="6596">
                  <c:v>0</c:v>
                </c:pt>
                <c:pt idx="6597">
                  <c:v>0</c:v>
                </c:pt>
                <c:pt idx="6598">
                  <c:v>0.84134615384615385</c:v>
                </c:pt>
                <c:pt idx="6599">
                  <c:v>0.84134615384615385</c:v>
                </c:pt>
                <c:pt idx="6600">
                  <c:v>0.84579439252336452</c:v>
                </c:pt>
                <c:pt idx="6601">
                  <c:v>0.84792626728110598</c:v>
                </c:pt>
                <c:pt idx="6602">
                  <c:v>0.85067873303167418</c:v>
                </c:pt>
                <c:pt idx="6603">
                  <c:v>0.85398230088495575</c:v>
                </c:pt>
                <c:pt idx="6604">
                  <c:v>0.85714285714285721</c:v>
                </c:pt>
                <c:pt idx="6605">
                  <c:v>0.86016949152542377</c:v>
                </c:pt>
                <c:pt idx="6606">
                  <c:v>0.85775862068965525</c:v>
                </c:pt>
                <c:pt idx="6607">
                  <c:v>0.85201793721973096</c:v>
                </c:pt>
                <c:pt idx="6608">
                  <c:v>0</c:v>
                </c:pt>
                <c:pt idx="6609">
                  <c:v>0</c:v>
                </c:pt>
                <c:pt idx="6610">
                  <c:v>0</c:v>
                </c:pt>
                <c:pt idx="6611">
                  <c:v>0</c:v>
                </c:pt>
                <c:pt idx="6612">
                  <c:v>0</c:v>
                </c:pt>
                <c:pt idx="6613">
                  <c:v>0</c:v>
                </c:pt>
                <c:pt idx="6614">
                  <c:v>0</c:v>
                </c:pt>
                <c:pt idx="6615">
                  <c:v>0</c:v>
                </c:pt>
                <c:pt idx="6616">
                  <c:v>0</c:v>
                </c:pt>
                <c:pt idx="6617">
                  <c:v>0</c:v>
                </c:pt>
                <c:pt idx="6618">
                  <c:v>0</c:v>
                </c:pt>
                <c:pt idx="6619">
                  <c:v>0</c:v>
                </c:pt>
                <c:pt idx="6620">
                  <c:v>0</c:v>
                </c:pt>
                <c:pt idx="6621">
                  <c:v>0</c:v>
                </c:pt>
                <c:pt idx="6622">
                  <c:v>0.8324873096446701</c:v>
                </c:pt>
                <c:pt idx="6623">
                  <c:v>0.84433962264150941</c:v>
                </c:pt>
                <c:pt idx="6624">
                  <c:v>0.84931506849315075</c:v>
                </c:pt>
                <c:pt idx="6625">
                  <c:v>0.85398230088495575</c:v>
                </c:pt>
                <c:pt idx="6626">
                  <c:v>0.85589519650655022</c:v>
                </c:pt>
                <c:pt idx="6627">
                  <c:v>0.85836909871244638</c:v>
                </c:pt>
                <c:pt idx="6628">
                  <c:v>0.85836909871244638</c:v>
                </c:pt>
                <c:pt idx="6629">
                  <c:v>0.85897435897435903</c:v>
                </c:pt>
                <c:pt idx="6630">
                  <c:v>0.86016949152542366</c:v>
                </c:pt>
                <c:pt idx="6631">
                  <c:v>0.85135135135135132</c:v>
                </c:pt>
                <c:pt idx="6632">
                  <c:v>0</c:v>
                </c:pt>
                <c:pt idx="6633">
                  <c:v>0</c:v>
                </c:pt>
                <c:pt idx="6634">
                  <c:v>0</c:v>
                </c:pt>
                <c:pt idx="6635">
                  <c:v>0</c:v>
                </c:pt>
                <c:pt idx="6636">
                  <c:v>0</c:v>
                </c:pt>
                <c:pt idx="6637">
                  <c:v>0</c:v>
                </c:pt>
                <c:pt idx="6638">
                  <c:v>0</c:v>
                </c:pt>
                <c:pt idx="6639">
                  <c:v>0</c:v>
                </c:pt>
                <c:pt idx="6640">
                  <c:v>0</c:v>
                </c:pt>
                <c:pt idx="6641">
                  <c:v>0</c:v>
                </c:pt>
                <c:pt idx="6642">
                  <c:v>0</c:v>
                </c:pt>
                <c:pt idx="6643">
                  <c:v>0</c:v>
                </c:pt>
                <c:pt idx="6644">
                  <c:v>0</c:v>
                </c:pt>
                <c:pt idx="6645">
                  <c:v>0</c:v>
                </c:pt>
                <c:pt idx="6646">
                  <c:v>0.828125</c:v>
                </c:pt>
                <c:pt idx="6647">
                  <c:v>0.83076923076923082</c:v>
                </c:pt>
                <c:pt idx="6648">
                  <c:v>0.83499999999999996</c:v>
                </c:pt>
                <c:pt idx="6649">
                  <c:v>0.83823529411764708</c:v>
                </c:pt>
                <c:pt idx="6650">
                  <c:v>0.83823529411764708</c:v>
                </c:pt>
                <c:pt idx="6651">
                  <c:v>0.84210526315789469</c:v>
                </c:pt>
                <c:pt idx="6652">
                  <c:v>0.84792626728110598</c:v>
                </c:pt>
                <c:pt idx="6653">
                  <c:v>0.84792626728110598</c:v>
                </c:pt>
                <c:pt idx="6654">
                  <c:v>0.84792626728110598</c:v>
                </c:pt>
                <c:pt idx="6655">
                  <c:v>0.84210526315789469</c:v>
                </c:pt>
                <c:pt idx="6656">
                  <c:v>0</c:v>
                </c:pt>
                <c:pt idx="6657">
                  <c:v>0</c:v>
                </c:pt>
                <c:pt idx="6658">
                  <c:v>0</c:v>
                </c:pt>
                <c:pt idx="6659">
                  <c:v>0</c:v>
                </c:pt>
                <c:pt idx="6660">
                  <c:v>0</c:v>
                </c:pt>
                <c:pt idx="6661">
                  <c:v>0</c:v>
                </c:pt>
                <c:pt idx="6662">
                  <c:v>0</c:v>
                </c:pt>
                <c:pt idx="6663">
                  <c:v>0</c:v>
                </c:pt>
                <c:pt idx="6664">
                  <c:v>0</c:v>
                </c:pt>
                <c:pt idx="6665">
                  <c:v>0</c:v>
                </c:pt>
                <c:pt idx="6666">
                  <c:v>0</c:v>
                </c:pt>
                <c:pt idx="6667">
                  <c:v>0</c:v>
                </c:pt>
                <c:pt idx="6668">
                  <c:v>0</c:v>
                </c:pt>
                <c:pt idx="6669">
                  <c:v>0.77397260273972601</c:v>
                </c:pt>
                <c:pt idx="6670">
                  <c:v>0.77702702702702697</c:v>
                </c:pt>
                <c:pt idx="6671">
                  <c:v>0.78</c:v>
                </c:pt>
                <c:pt idx="6672">
                  <c:v>0.78431372549019607</c:v>
                </c:pt>
                <c:pt idx="6673">
                  <c:v>0.78846153846153855</c:v>
                </c:pt>
                <c:pt idx="6674">
                  <c:v>0.79113924050632911</c:v>
                </c:pt>
                <c:pt idx="6675">
                  <c:v>0.79503105590062118</c:v>
                </c:pt>
                <c:pt idx="6676">
                  <c:v>0.79113924050632911</c:v>
                </c:pt>
                <c:pt idx="6677">
                  <c:v>0.79503105590062118</c:v>
                </c:pt>
                <c:pt idx="6678">
                  <c:v>0.79629629629629628</c:v>
                </c:pt>
                <c:pt idx="6679">
                  <c:v>0.79245283018867929</c:v>
                </c:pt>
                <c:pt idx="6680">
                  <c:v>0.78431372549019607</c:v>
                </c:pt>
                <c:pt idx="6681">
                  <c:v>0.77852348993288589</c:v>
                </c:pt>
                <c:pt idx="6682">
                  <c:v>0.77397260273972601</c:v>
                </c:pt>
                <c:pt idx="6683">
                  <c:v>0.75912408759124084</c:v>
                </c:pt>
                <c:pt idx="6684">
                  <c:v>0.76923076923076916</c:v>
                </c:pt>
                <c:pt idx="6685">
                  <c:v>0</c:v>
                </c:pt>
                <c:pt idx="6686">
                  <c:v>0</c:v>
                </c:pt>
                <c:pt idx="6687">
                  <c:v>0.75</c:v>
                </c:pt>
                <c:pt idx="6688">
                  <c:v>0.76428571428571423</c:v>
                </c:pt>
                <c:pt idx="6689">
                  <c:v>0.77852348993288589</c:v>
                </c:pt>
                <c:pt idx="6690">
                  <c:v>0.78289473684210531</c:v>
                </c:pt>
                <c:pt idx="6691">
                  <c:v>0.78846153846153855</c:v>
                </c:pt>
                <c:pt idx="6692">
                  <c:v>0.79113924050632911</c:v>
                </c:pt>
                <c:pt idx="6693">
                  <c:v>0.79629629629629628</c:v>
                </c:pt>
                <c:pt idx="6694">
                  <c:v>0.80473372781065089</c:v>
                </c:pt>
                <c:pt idx="6695">
                  <c:v>0.80924855491329484</c:v>
                </c:pt>
                <c:pt idx="6696">
                  <c:v>0.80588235294117649</c:v>
                </c:pt>
                <c:pt idx="6697">
                  <c:v>0.8035714285714286</c:v>
                </c:pt>
                <c:pt idx="6698">
                  <c:v>0.80924855491329484</c:v>
                </c:pt>
                <c:pt idx="6699">
                  <c:v>0.81564245810055869</c:v>
                </c:pt>
                <c:pt idx="6700">
                  <c:v>0.82065217391304346</c:v>
                </c:pt>
                <c:pt idx="6701">
                  <c:v>0.82446808510638303</c:v>
                </c:pt>
                <c:pt idx="6702">
                  <c:v>0.82989690721649489</c:v>
                </c:pt>
                <c:pt idx="6703">
                  <c:v>0.82352941176470584</c:v>
                </c:pt>
                <c:pt idx="6704">
                  <c:v>0</c:v>
                </c:pt>
                <c:pt idx="6705">
                  <c:v>0</c:v>
                </c:pt>
                <c:pt idx="6706">
                  <c:v>0</c:v>
                </c:pt>
                <c:pt idx="6707">
                  <c:v>0</c:v>
                </c:pt>
                <c:pt idx="6708">
                  <c:v>0</c:v>
                </c:pt>
                <c:pt idx="6709">
                  <c:v>0</c:v>
                </c:pt>
                <c:pt idx="6710">
                  <c:v>0</c:v>
                </c:pt>
                <c:pt idx="6711">
                  <c:v>0</c:v>
                </c:pt>
                <c:pt idx="6712">
                  <c:v>0</c:v>
                </c:pt>
                <c:pt idx="6713">
                  <c:v>0</c:v>
                </c:pt>
                <c:pt idx="6714">
                  <c:v>0</c:v>
                </c:pt>
                <c:pt idx="6715">
                  <c:v>0.73809523809523814</c:v>
                </c:pt>
                <c:pt idx="6716">
                  <c:v>0.7441860465116279</c:v>
                </c:pt>
                <c:pt idx="6717">
                  <c:v>0.75</c:v>
                </c:pt>
                <c:pt idx="6718">
                  <c:v>0.75735294117647056</c:v>
                </c:pt>
                <c:pt idx="6719">
                  <c:v>0.76258992805755399</c:v>
                </c:pt>
                <c:pt idx="6720">
                  <c:v>0.76923076923076916</c:v>
                </c:pt>
                <c:pt idx="6721">
                  <c:v>0.7814569536423841</c:v>
                </c:pt>
                <c:pt idx="6722">
                  <c:v>0.79113924050632911</c:v>
                </c:pt>
                <c:pt idx="6723">
                  <c:v>0.79629629629629628</c:v>
                </c:pt>
                <c:pt idx="6724">
                  <c:v>0.80239520958083832</c:v>
                </c:pt>
                <c:pt idx="6725">
                  <c:v>0.8035714285714286</c:v>
                </c:pt>
                <c:pt idx="6726">
                  <c:v>0.8035714285714286</c:v>
                </c:pt>
                <c:pt idx="6727">
                  <c:v>0.8</c:v>
                </c:pt>
                <c:pt idx="6728">
                  <c:v>0</c:v>
                </c:pt>
                <c:pt idx="6729">
                  <c:v>0</c:v>
                </c:pt>
                <c:pt idx="6730">
                  <c:v>0</c:v>
                </c:pt>
                <c:pt idx="6731">
                  <c:v>0</c:v>
                </c:pt>
                <c:pt idx="6732">
                  <c:v>0</c:v>
                </c:pt>
                <c:pt idx="6733">
                  <c:v>0</c:v>
                </c:pt>
                <c:pt idx="6734">
                  <c:v>0</c:v>
                </c:pt>
                <c:pt idx="6735">
                  <c:v>0</c:v>
                </c:pt>
                <c:pt idx="6736">
                  <c:v>0</c:v>
                </c:pt>
                <c:pt idx="6737">
                  <c:v>0</c:v>
                </c:pt>
                <c:pt idx="6738">
                  <c:v>0</c:v>
                </c:pt>
                <c:pt idx="6739">
                  <c:v>0</c:v>
                </c:pt>
                <c:pt idx="6740">
                  <c:v>0</c:v>
                </c:pt>
                <c:pt idx="6741">
                  <c:v>0</c:v>
                </c:pt>
                <c:pt idx="6742">
                  <c:v>0</c:v>
                </c:pt>
                <c:pt idx="6743">
                  <c:v>0</c:v>
                </c:pt>
                <c:pt idx="6744">
                  <c:v>0</c:v>
                </c:pt>
                <c:pt idx="6745">
                  <c:v>0</c:v>
                </c:pt>
                <c:pt idx="6746">
                  <c:v>0</c:v>
                </c:pt>
                <c:pt idx="6747">
                  <c:v>0.79503105590062118</c:v>
                </c:pt>
                <c:pt idx="6748">
                  <c:v>0.80588235294117649</c:v>
                </c:pt>
                <c:pt idx="6749">
                  <c:v>0.80473372781065089</c:v>
                </c:pt>
                <c:pt idx="6750">
                  <c:v>0.8146067415730337</c:v>
                </c:pt>
                <c:pt idx="6751">
                  <c:v>0.79878048780487809</c:v>
                </c:pt>
                <c:pt idx="6752">
                  <c:v>0.79629629629629628</c:v>
                </c:pt>
                <c:pt idx="6753">
                  <c:v>0.76923076923076916</c:v>
                </c:pt>
                <c:pt idx="6754">
                  <c:v>0</c:v>
                </c:pt>
                <c:pt idx="6755">
                  <c:v>0</c:v>
                </c:pt>
                <c:pt idx="6756">
                  <c:v>0</c:v>
                </c:pt>
                <c:pt idx="6757">
                  <c:v>0</c:v>
                </c:pt>
                <c:pt idx="6758">
                  <c:v>0</c:v>
                </c:pt>
                <c:pt idx="6759">
                  <c:v>0</c:v>
                </c:pt>
                <c:pt idx="6760">
                  <c:v>0</c:v>
                </c:pt>
                <c:pt idx="6761">
                  <c:v>0.71304347826086956</c:v>
                </c:pt>
                <c:pt idx="6762">
                  <c:v>0.72727272727272729</c:v>
                </c:pt>
                <c:pt idx="6763">
                  <c:v>0.7338709677419355</c:v>
                </c:pt>
                <c:pt idx="6764">
                  <c:v>0.73809523809523814</c:v>
                </c:pt>
                <c:pt idx="6765">
                  <c:v>0.74615384615384617</c:v>
                </c:pt>
                <c:pt idx="6766">
                  <c:v>0.75555555555555554</c:v>
                </c:pt>
                <c:pt idx="6767">
                  <c:v>0.75735294117647056</c:v>
                </c:pt>
                <c:pt idx="6768">
                  <c:v>0.75735294117647056</c:v>
                </c:pt>
                <c:pt idx="6769">
                  <c:v>0.76086956521739135</c:v>
                </c:pt>
                <c:pt idx="6770">
                  <c:v>0.75373134328358216</c:v>
                </c:pt>
                <c:pt idx="6771">
                  <c:v>0.76086956521739135</c:v>
                </c:pt>
                <c:pt idx="6772">
                  <c:v>0.76760563380281699</c:v>
                </c:pt>
                <c:pt idx="6773">
                  <c:v>0.77702702702702697</c:v>
                </c:pt>
                <c:pt idx="6774">
                  <c:v>0.77852348993288589</c:v>
                </c:pt>
                <c:pt idx="6775">
                  <c:v>0.78</c:v>
                </c:pt>
                <c:pt idx="6776">
                  <c:v>0.75735294117647056</c:v>
                </c:pt>
                <c:pt idx="6777">
                  <c:v>0.74615384615384617</c:v>
                </c:pt>
                <c:pt idx="6778">
                  <c:v>0</c:v>
                </c:pt>
                <c:pt idx="6779">
                  <c:v>0</c:v>
                </c:pt>
                <c:pt idx="6780">
                  <c:v>0</c:v>
                </c:pt>
                <c:pt idx="6781">
                  <c:v>0</c:v>
                </c:pt>
                <c:pt idx="6782">
                  <c:v>0</c:v>
                </c:pt>
                <c:pt idx="6783">
                  <c:v>0.7</c:v>
                </c:pt>
                <c:pt idx="6784">
                  <c:v>0.70270270270270263</c:v>
                </c:pt>
                <c:pt idx="6785">
                  <c:v>0.70270270270270274</c:v>
                </c:pt>
                <c:pt idx="6786">
                  <c:v>0.7053571428571429</c:v>
                </c:pt>
                <c:pt idx="6787">
                  <c:v>0.69444444444444442</c:v>
                </c:pt>
                <c:pt idx="6788">
                  <c:v>0.69724770642201839</c:v>
                </c:pt>
                <c:pt idx="6789">
                  <c:v>0.7053571428571429</c:v>
                </c:pt>
                <c:pt idx="6790">
                  <c:v>0.73170731707317072</c:v>
                </c:pt>
                <c:pt idx="6791">
                  <c:v>0.75912408759124084</c:v>
                </c:pt>
                <c:pt idx="6792">
                  <c:v>0.76760563380281688</c:v>
                </c:pt>
                <c:pt idx="6793">
                  <c:v>0.77852348993288589</c:v>
                </c:pt>
                <c:pt idx="6794">
                  <c:v>0.78431372549019607</c:v>
                </c:pt>
                <c:pt idx="6795">
                  <c:v>0.78980891719745228</c:v>
                </c:pt>
                <c:pt idx="6796">
                  <c:v>0.79754601226993871</c:v>
                </c:pt>
                <c:pt idx="6797">
                  <c:v>0.80588235294117649</c:v>
                </c:pt>
                <c:pt idx="6798">
                  <c:v>0.8035714285714286</c:v>
                </c:pt>
                <c:pt idx="6799">
                  <c:v>0.79113924050632911</c:v>
                </c:pt>
                <c:pt idx="6800">
                  <c:v>0.77241379310344827</c:v>
                </c:pt>
                <c:pt idx="6801">
                  <c:v>0.74809160305343514</c:v>
                </c:pt>
                <c:pt idx="6802">
                  <c:v>0.72950819672131151</c:v>
                </c:pt>
                <c:pt idx="6803">
                  <c:v>0.7</c:v>
                </c:pt>
                <c:pt idx="6804">
                  <c:v>0.67961165048543681</c:v>
                </c:pt>
                <c:pt idx="6805">
                  <c:v>0.65625</c:v>
                </c:pt>
                <c:pt idx="6806">
                  <c:v>0.66666666666666663</c:v>
                </c:pt>
                <c:pt idx="6807">
                  <c:v>0.65625</c:v>
                </c:pt>
                <c:pt idx="6808">
                  <c:v>0.74015748031496065</c:v>
                </c:pt>
                <c:pt idx="6809">
                  <c:v>0.75187969924812026</c:v>
                </c:pt>
                <c:pt idx="6810">
                  <c:v>0.7421875</c:v>
                </c:pt>
                <c:pt idx="6811">
                  <c:v>0.73809523809523814</c:v>
                </c:pt>
                <c:pt idx="6812">
                  <c:v>0.7441860465116279</c:v>
                </c:pt>
                <c:pt idx="6813">
                  <c:v>0.7441860465116279</c:v>
                </c:pt>
                <c:pt idx="6814">
                  <c:v>0.7421875</c:v>
                </c:pt>
                <c:pt idx="6815">
                  <c:v>0.76595744680851063</c:v>
                </c:pt>
                <c:pt idx="6816">
                  <c:v>0.76086956521739135</c:v>
                </c:pt>
                <c:pt idx="6817">
                  <c:v>0.77551020408163263</c:v>
                </c:pt>
                <c:pt idx="6818">
                  <c:v>0.78289473684210531</c:v>
                </c:pt>
                <c:pt idx="6819">
                  <c:v>0.7870967741935484</c:v>
                </c:pt>
                <c:pt idx="6820">
                  <c:v>0.78980891719745228</c:v>
                </c:pt>
                <c:pt idx="6821">
                  <c:v>0.78846153846153844</c:v>
                </c:pt>
                <c:pt idx="6822">
                  <c:v>0.7814569536423841</c:v>
                </c:pt>
                <c:pt idx="6823">
                  <c:v>0.78</c:v>
                </c:pt>
                <c:pt idx="6824">
                  <c:v>0.76595744680851063</c:v>
                </c:pt>
                <c:pt idx="6825">
                  <c:v>0.73170731707317072</c:v>
                </c:pt>
                <c:pt idx="6826">
                  <c:v>0</c:v>
                </c:pt>
                <c:pt idx="6827">
                  <c:v>0</c:v>
                </c:pt>
                <c:pt idx="6828">
                  <c:v>0</c:v>
                </c:pt>
                <c:pt idx="6829">
                  <c:v>0</c:v>
                </c:pt>
                <c:pt idx="6830">
                  <c:v>0</c:v>
                </c:pt>
                <c:pt idx="6831">
                  <c:v>0</c:v>
                </c:pt>
                <c:pt idx="6832">
                  <c:v>0</c:v>
                </c:pt>
                <c:pt idx="6833">
                  <c:v>0</c:v>
                </c:pt>
                <c:pt idx="6834">
                  <c:v>0</c:v>
                </c:pt>
                <c:pt idx="6835">
                  <c:v>0</c:v>
                </c:pt>
                <c:pt idx="6836">
                  <c:v>0</c:v>
                </c:pt>
                <c:pt idx="6837">
                  <c:v>0</c:v>
                </c:pt>
                <c:pt idx="6838">
                  <c:v>0</c:v>
                </c:pt>
                <c:pt idx="6839">
                  <c:v>0</c:v>
                </c:pt>
                <c:pt idx="6840">
                  <c:v>0.74015748031496065</c:v>
                </c:pt>
                <c:pt idx="6841">
                  <c:v>0.75373134328358216</c:v>
                </c:pt>
                <c:pt idx="6842">
                  <c:v>0.75735294117647056</c:v>
                </c:pt>
                <c:pt idx="6843">
                  <c:v>0.77852348993288589</c:v>
                </c:pt>
                <c:pt idx="6844">
                  <c:v>0.76428571428571435</c:v>
                </c:pt>
                <c:pt idx="6845">
                  <c:v>0.76428571428571423</c:v>
                </c:pt>
                <c:pt idx="6846">
                  <c:v>0.76258992805755399</c:v>
                </c:pt>
                <c:pt idx="6847">
                  <c:v>0.76428571428571423</c:v>
                </c:pt>
                <c:pt idx="6848">
                  <c:v>0.76258992805755388</c:v>
                </c:pt>
                <c:pt idx="6849">
                  <c:v>0.75</c:v>
                </c:pt>
                <c:pt idx="6850">
                  <c:v>0</c:v>
                </c:pt>
                <c:pt idx="6851">
                  <c:v>0</c:v>
                </c:pt>
                <c:pt idx="6852">
                  <c:v>0</c:v>
                </c:pt>
                <c:pt idx="6853">
                  <c:v>0</c:v>
                </c:pt>
                <c:pt idx="6854">
                  <c:v>0</c:v>
                </c:pt>
                <c:pt idx="6855">
                  <c:v>0</c:v>
                </c:pt>
                <c:pt idx="6856">
                  <c:v>0</c:v>
                </c:pt>
                <c:pt idx="6857">
                  <c:v>0</c:v>
                </c:pt>
                <c:pt idx="6858">
                  <c:v>0</c:v>
                </c:pt>
                <c:pt idx="6859">
                  <c:v>0</c:v>
                </c:pt>
                <c:pt idx="6860">
                  <c:v>0.77083333333333326</c:v>
                </c:pt>
                <c:pt idx="6861">
                  <c:v>0.79754601226993871</c:v>
                </c:pt>
                <c:pt idx="6862">
                  <c:v>0.8012048192771084</c:v>
                </c:pt>
                <c:pt idx="6863">
                  <c:v>0.8125</c:v>
                </c:pt>
                <c:pt idx="6864">
                  <c:v>0.81767955801104975</c:v>
                </c:pt>
                <c:pt idx="6865">
                  <c:v>0.82162162162162167</c:v>
                </c:pt>
                <c:pt idx="6866">
                  <c:v>0.82539682539682535</c:v>
                </c:pt>
                <c:pt idx="6867">
                  <c:v>0.83333333333333337</c:v>
                </c:pt>
                <c:pt idx="6868">
                  <c:v>0.83663366336633671</c:v>
                </c:pt>
                <c:pt idx="6869">
                  <c:v>0.83980582524271852</c:v>
                </c:pt>
                <c:pt idx="6870">
                  <c:v>0.84057971014492749</c:v>
                </c:pt>
                <c:pt idx="6871">
                  <c:v>0.8366336633663366</c:v>
                </c:pt>
                <c:pt idx="6872">
                  <c:v>0</c:v>
                </c:pt>
                <c:pt idx="6873">
                  <c:v>0.80813953488372092</c:v>
                </c:pt>
                <c:pt idx="6874">
                  <c:v>0.8012048192771084</c:v>
                </c:pt>
                <c:pt idx="6875">
                  <c:v>0.79374999999999996</c:v>
                </c:pt>
                <c:pt idx="6876">
                  <c:v>0.7857142857142857</c:v>
                </c:pt>
                <c:pt idx="6877">
                  <c:v>0.77702702702702697</c:v>
                </c:pt>
                <c:pt idx="6878">
                  <c:v>0.76923076923076927</c:v>
                </c:pt>
                <c:pt idx="6879">
                  <c:v>0.77241379310344827</c:v>
                </c:pt>
                <c:pt idx="6880">
                  <c:v>0.77551020408163263</c:v>
                </c:pt>
                <c:pt idx="6881">
                  <c:v>0.77852348993288589</c:v>
                </c:pt>
                <c:pt idx="6882">
                  <c:v>0.78289473684210531</c:v>
                </c:pt>
                <c:pt idx="6883">
                  <c:v>0.79245283018867918</c:v>
                </c:pt>
                <c:pt idx="6884">
                  <c:v>0.78980891719745228</c:v>
                </c:pt>
                <c:pt idx="6885">
                  <c:v>0.79113924050632911</c:v>
                </c:pt>
                <c:pt idx="6886">
                  <c:v>0.79629629629629628</c:v>
                </c:pt>
                <c:pt idx="6887">
                  <c:v>0.79878048780487809</c:v>
                </c:pt>
                <c:pt idx="6888">
                  <c:v>0.79629629629629628</c:v>
                </c:pt>
                <c:pt idx="6889">
                  <c:v>0.79629629629629628</c:v>
                </c:pt>
                <c:pt idx="6890">
                  <c:v>0.79754601226993871</c:v>
                </c:pt>
                <c:pt idx="6891">
                  <c:v>0.80239520958083832</c:v>
                </c:pt>
                <c:pt idx="6892">
                  <c:v>0.80473372781065089</c:v>
                </c:pt>
                <c:pt idx="6893">
                  <c:v>0.8035714285714286</c:v>
                </c:pt>
                <c:pt idx="6894">
                  <c:v>0.79878048780487809</c:v>
                </c:pt>
                <c:pt idx="6895">
                  <c:v>0.79113924050632911</c:v>
                </c:pt>
                <c:pt idx="6896">
                  <c:v>0.7857142857142857</c:v>
                </c:pt>
                <c:pt idx="6897">
                  <c:v>0.78431372549019607</c:v>
                </c:pt>
                <c:pt idx="6898">
                  <c:v>0.77852348993288589</c:v>
                </c:pt>
                <c:pt idx="6899">
                  <c:v>0</c:v>
                </c:pt>
                <c:pt idx="6900">
                  <c:v>0</c:v>
                </c:pt>
                <c:pt idx="6901">
                  <c:v>0</c:v>
                </c:pt>
                <c:pt idx="6902">
                  <c:v>0</c:v>
                </c:pt>
                <c:pt idx="6903">
                  <c:v>0</c:v>
                </c:pt>
                <c:pt idx="6904">
                  <c:v>0.70796460176991149</c:v>
                </c:pt>
                <c:pt idx="6905">
                  <c:v>0.73599999999999999</c:v>
                </c:pt>
                <c:pt idx="6906">
                  <c:v>0.74809160305343514</c:v>
                </c:pt>
                <c:pt idx="6907">
                  <c:v>0.7441860465116279</c:v>
                </c:pt>
                <c:pt idx="6908">
                  <c:v>0.76428571428571423</c:v>
                </c:pt>
                <c:pt idx="6909">
                  <c:v>0.77083333333333326</c:v>
                </c:pt>
                <c:pt idx="6910">
                  <c:v>0.77702702702702697</c:v>
                </c:pt>
                <c:pt idx="6911">
                  <c:v>0.7857142857142857</c:v>
                </c:pt>
                <c:pt idx="6912">
                  <c:v>0.79113924050632911</c:v>
                </c:pt>
                <c:pt idx="6913">
                  <c:v>0.79374999999999996</c:v>
                </c:pt>
                <c:pt idx="6914">
                  <c:v>0.79629629629629628</c:v>
                </c:pt>
                <c:pt idx="6915">
                  <c:v>0.79629629629629628</c:v>
                </c:pt>
                <c:pt idx="6916">
                  <c:v>0.79754601226993871</c:v>
                </c:pt>
                <c:pt idx="6917">
                  <c:v>0.8</c:v>
                </c:pt>
                <c:pt idx="6918">
                  <c:v>0.80239520958083832</c:v>
                </c:pt>
                <c:pt idx="6919">
                  <c:v>0.79878048780487809</c:v>
                </c:pt>
                <c:pt idx="6920">
                  <c:v>0.79503105590062118</c:v>
                </c:pt>
                <c:pt idx="6921">
                  <c:v>0.78980891719745228</c:v>
                </c:pt>
                <c:pt idx="6922">
                  <c:v>0.7870967741935484</c:v>
                </c:pt>
                <c:pt idx="6923">
                  <c:v>0</c:v>
                </c:pt>
                <c:pt idx="6924">
                  <c:v>0</c:v>
                </c:pt>
                <c:pt idx="6925">
                  <c:v>0.76428571428571423</c:v>
                </c:pt>
                <c:pt idx="6926">
                  <c:v>0.75373134328358216</c:v>
                </c:pt>
                <c:pt idx="6927">
                  <c:v>0.75555555555555554</c:v>
                </c:pt>
                <c:pt idx="6928">
                  <c:v>0.77241379310344827</c:v>
                </c:pt>
                <c:pt idx="6929">
                  <c:v>0.78</c:v>
                </c:pt>
                <c:pt idx="6930">
                  <c:v>0.78571428571428581</c:v>
                </c:pt>
                <c:pt idx="6931">
                  <c:v>0.79374999999999996</c:v>
                </c:pt>
                <c:pt idx="6932">
                  <c:v>0.8012048192771084</c:v>
                </c:pt>
                <c:pt idx="6933">
                  <c:v>0.80473372781065089</c:v>
                </c:pt>
                <c:pt idx="6934">
                  <c:v>0.80813953488372092</c:v>
                </c:pt>
                <c:pt idx="6935">
                  <c:v>0.80813953488372092</c:v>
                </c:pt>
                <c:pt idx="6936">
                  <c:v>0.8125</c:v>
                </c:pt>
                <c:pt idx="6937">
                  <c:v>0.81355932203389836</c:v>
                </c:pt>
                <c:pt idx="6938">
                  <c:v>0.81355932203389836</c:v>
                </c:pt>
                <c:pt idx="6939">
                  <c:v>0.81355932203389836</c:v>
                </c:pt>
                <c:pt idx="6940">
                  <c:v>0.81767955801104975</c:v>
                </c:pt>
                <c:pt idx="6941">
                  <c:v>0.83333333333333337</c:v>
                </c:pt>
                <c:pt idx="6942">
                  <c:v>0.83582089552238803</c:v>
                </c:pt>
                <c:pt idx="6943">
                  <c:v>0.84360189573459721</c:v>
                </c:pt>
                <c:pt idx="6944">
                  <c:v>0</c:v>
                </c:pt>
                <c:pt idx="6945">
                  <c:v>0.8</c:v>
                </c:pt>
                <c:pt idx="6946">
                  <c:v>0.79245283018867929</c:v>
                </c:pt>
                <c:pt idx="6947">
                  <c:v>0.78846153846153855</c:v>
                </c:pt>
                <c:pt idx="6948">
                  <c:v>0.78846153846153855</c:v>
                </c:pt>
                <c:pt idx="6949">
                  <c:v>0.74015748031496065</c:v>
                </c:pt>
                <c:pt idx="6950">
                  <c:v>0.74015748031496065</c:v>
                </c:pt>
                <c:pt idx="6951">
                  <c:v>0.72950819672131151</c:v>
                </c:pt>
                <c:pt idx="6952">
                  <c:v>0.72950819672131151</c:v>
                </c:pt>
                <c:pt idx="6953">
                  <c:v>0.76086956521739135</c:v>
                </c:pt>
                <c:pt idx="6954">
                  <c:v>0.77397260273972601</c:v>
                </c:pt>
                <c:pt idx="6955">
                  <c:v>0.77852348993288589</c:v>
                </c:pt>
                <c:pt idx="6956">
                  <c:v>0.78431372549019607</c:v>
                </c:pt>
                <c:pt idx="6957">
                  <c:v>0.78289473684210531</c:v>
                </c:pt>
                <c:pt idx="6958">
                  <c:v>0.79375000000000007</c:v>
                </c:pt>
                <c:pt idx="6959">
                  <c:v>0.79754601226993871</c:v>
                </c:pt>
                <c:pt idx="6960">
                  <c:v>0.77702702702702697</c:v>
                </c:pt>
                <c:pt idx="6961">
                  <c:v>0.77241379310344827</c:v>
                </c:pt>
                <c:pt idx="6962">
                  <c:v>0.7421875</c:v>
                </c:pt>
                <c:pt idx="6963">
                  <c:v>0.77852348993288589</c:v>
                </c:pt>
                <c:pt idx="6964">
                  <c:v>0.8012048192771084</c:v>
                </c:pt>
                <c:pt idx="6965">
                  <c:v>0.79245283018867929</c:v>
                </c:pt>
                <c:pt idx="6966">
                  <c:v>0.7814569536423841</c:v>
                </c:pt>
                <c:pt idx="6967">
                  <c:v>0.78</c:v>
                </c:pt>
                <c:pt idx="6968">
                  <c:v>0</c:v>
                </c:pt>
                <c:pt idx="6969">
                  <c:v>0.74809160305343514</c:v>
                </c:pt>
                <c:pt idx="6970">
                  <c:v>0</c:v>
                </c:pt>
                <c:pt idx="6971">
                  <c:v>0</c:v>
                </c:pt>
                <c:pt idx="6972">
                  <c:v>0</c:v>
                </c:pt>
                <c:pt idx="6973">
                  <c:v>0</c:v>
                </c:pt>
                <c:pt idx="6974">
                  <c:v>0</c:v>
                </c:pt>
                <c:pt idx="6975">
                  <c:v>0</c:v>
                </c:pt>
                <c:pt idx="6976">
                  <c:v>0.74615384615384617</c:v>
                </c:pt>
                <c:pt idx="6977">
                  <c:v>0.75555555555555554</c:v>
                </c:pt>
                <c:pt idx="6978">
                  <c:v>0.76428571428571423</c:v>
                </c:pt>
                <c:pt idx="6979">
                  <c:v>0.78846153846153855</c:v>
                </c:pt>
                <c:pt idx="6980">
                  <c:v>0.7870967741935484</c:v>
                </c:pt>
                <c:pt idx="6981">
                  <c:v>0.79245283018867929</c:v>
                </c:pt>
                <c:pt idx="6982">
                  <c:v>0.80701754385964919</c:v>
                </c:pt>
                <c:pt idx="6983">
                  <c:v>0.79878048780487809</c:v>
                </c:pt>
                <c:pt idx="6984">
                  <c:v>0.80813953488372092</c:v>
                </c:pt>
                <c:pt idx="6985">
                  <c:v>0.81767955801104975</c:v>
                </c:pt>
                <c:pt idx="6986">
                  <c:v>0.82065217391304346</c:v>
                </c:pt>
                <c:pt idx="6987">
                  <c:v>0.82722513089005234</c:v>
                </c:pt>
                <c:pt idx="6988">
                  <c:v>0.81967213114754101</c:v>
                </c:pt>
                <c:pt idx="6989">
                  <c:v>0.82631578947368423</c:v>
                </c:pt>
                <c:pt idx="6990">
                  <c:v>0.83163265306122447</c:v>
                </c:pt>
                <c:pt idx="6991">
                  <c:v>0.83333333333333337</c:v>
                </c:pt>
                <c:pt idx="6992">
                  <c:v>0</c:v>
                </c:pt>
                <c:pt idx="6993">
                  <c:v>0.8035714285714286</c:v>
                </c:pt>
                <c:pt idx="6994">
                  <c:v>0</c:v>
                </c:pt>
                <c:pt idx="6995">
                  <c:v>0</c:v>
                </c:pt>
                <c:pt idx="6996">
                  <c:v>0</c:v>
                </c:pt>
                <c:pt idx="6997">
                  <c:v>0</c:v>
                </c:pt>
                <c:pt idx="6998">
                  <c:v>0</c:v>
                </c:pt>
                <c:pt idx="6999">
                  <c:v>0</c:v>
                </c:pt>
                <c:pt idx="7000">
                  <c:v>0</c:v>
                </c:pt>
                <c:pt idx="7001">
                  <c:v>0.75735294117647056</c:v>
                </c:pt>
                <c:pt idx="7002">
                  <c:v>0.77083333333333337</c:v>
                </c:pt>
                <c:pt idx="7003">
                  <c:v>0.7857142857142857</c:v>
                </c:pt>
                <c:pt idx="7004">
                  <c:v>0.7870967741935484</c:v>
                </c:pt>
                <c:pt idx="7005">
                  <c:v>0.78980891719745228</c:v>
                </c:pt>
                <c:pt idx="7006">
                  <c:v>0.79245283018867929</c:v>
                </c:pt>
                <c:pt idx="7007">
                  <c:v>0.79374999999999996</c:v>
                </c:pt>
                <c:pt idx="7008">
                  <c:v>0.81034482758620685</c:v>
                </c:pt>
                <c:pt idx="7009">
                  <c:v>0.81142857142857139</c:v>
                </c:pt>
                <c:pt idx="7010">
                  <c:v>0.8146067415730337</c:v>
                </c:pt>
                <c:pt idx="7011">
                  <c:v>0.81564245810055869</c:v>
                </c:pt>
                <c:pt idx="7012">
                  <c:v>0.81355932203389836</c:v>
                </c:pt>
                <c:pt idx="7013">
                  <c:v>0.8146067415730337</c:v>
                </c:pt>
                <c:pt idx="7014">
                  <c:v>0.80813953488372092</c:v>
                </c:pt>
                <c:pt idx="7015">
                  <c:v>0.80473372781065089</c:v>
                </c:pt>
                <c:pt idx="7016">
                  <c:v>0.7975460122699386</c:v>
                </c:pt>
                <c:pt idx="7017">
                  <c:v>0.79629629629629628</c:v>
                </c:pt>
                <c:pt idx="7018">
                  <c:v>0.78980891719745228</c:v>
                </c:pt>
                <c:pt idx="7019">
                  <c:v>0</c:v>
                </c:pt>
                <c:pt idx="7020">
                  <c:v>0</c:v>
                </c:pt>
                <c:pt idx="7021">
                  <c:v>0</c:v>
                </c:pt>
                <c:pt idx="7022">
                  <c:v>0.69724770642201839</c:v>
                </c:pt>
                <c:pt idx="7023">
                  <c:v>0.7</c:v>
                </c:pt>
                <c:pt idx="7024">
                  <c:v>0.70270270270270263</c:v>
                </c:pt>
                <c:pt idx="7025">
                  <c:v>0.71794871794871806</c:v>
                </c:pt>
                <c:pt idx="7026">
                  <c:v>0.72727272727272729</c:v>
                </c:pt>
                <c:pt idx="7027">
                  <c:v>0.75</c:v>
                </c:pt>
                <c:pt idx="7028">
                  <c:v>0.77551020408163263</c:v>
                </c:pt>
                <c:pt idx="7029">
                  <c:v>0.75912408759124084</c:v>
                </c:pt>
                <c:pt idx="7030">
                  <c:v>0.75735294117647056</c:v>
                </c:pt>
                <c:pt idx="7031">
                  <c:v>0.76595744680851063</c:v>
                </c:pt>
                <c:pt idx="7032">
                  <c:v>0.77083333333333326</c:v>
                </c:pt>
                <c:pt idx="7033">
                  <c:v>0.76760563380281688</c:v>
                </c:pt>
                <c:pt idx="7034">
                  <c:v>0.76760563380281688</c:v>
                </c:pt>
                <c:pt idx="7035">
                  <c:v>0.76760563380281699</c:v>
                </c:pt>
                <c:pt idx="7036">
                  <c:v>0.77397260273972601</c:v>
                </c:pt>
                <c:pt idx="7037">
                  <c:v>0.7870967741935484</c:v>
                </c:pt>
                <c:pt idx="7038">
                  <c:v>0.78980891719745228</c:v>
                </c:pt>
                <c:pt idx="7039">
                  <c:v>0.79113924050632911</c:v>
                </c:pt>
                <c:pt idx="7040">
                  <c:v>0.7441860465116279</c:v>
                </c:pt>
                <c:pt idx="7041">
                  <c:v>0.67961165048543681</c:v>
                </c:pt>
                <c:pt idx="7042">
                  <c:v>0</c:v>
                </c:pt>
                <c:pt idx="7043">
                  <c:v>0</c:v>
                </c:pt>
                <c:pt idx="7044">
                  <c:v>0</c:v>
                </c:pt>
                <c:pt idx="7045">
                  <c:v>0</c:v>
                </c:pt>
                <c:pt idx="7046">
                  <c:v>0</c:v>
                </c:pt>
                <c:pt idx="7047">
                  <c:v>0</c:v>
                </c:pt>
                <c:pt idx="7048">
                  <c:v>0</c:v>
                </c:pt>
                <c:pt idx="7049">
                  <c:v>0</c:v>
                </c:pt>
                <c:pt idx="7050">
                  <c:v>0</c:v>
                </c:pt>
                <c:pt idx="7051">
                  <c:v>0</c:v>
                </c:pt>
                <c:pt idx="7052">
                  <c:v>0</c:v>
                </c:pt>
                <c:pt idx="7053">
                  <c:v>0.70270270270270274</c:v>
                </c:pt>
                <c:pt idx="7054">
                  <c:v>0.72033898305084754</c:v>
                </c:pt>
                <c:pt idx="7055">
                  <c:v>0.71794871794871795</c:v>
                </c:pt>
                <c:pt idx="7056">
                  <c:v>0.75187969924812026</c:v>
                </c:pt>
                <c:pt idx="7057">
                  <c:v>0.74615384615384617</c:v>
                </c:pt>
                <c:pt idx="7058">
                  <c:v>0.76428571428571423</c:v>
                </c:pt>
                <c:pt idx="7059">
                  <c:v>0.76428571428571423</c:v>
                </c:pt>
                <c:pt idx="7060">
                  <c:v>0.77702702702702697</c:v>
                </c:pt>
                <c:pt idx="7061">
                  <c:v>0.77241379310344827</c:v>
                </c:pt>
                <c:pt idx="7062">
                  <c:v>0.78</c:v>
                </c:pt>
                <c:pt idx="7063">
                  <c:v>0.76428571428571435</c:v>
                </c:pt>
                <c:pt idx="7064">
                  <c:v>0.74809160305343514</c:v>
                </c:pt>
                <c:pt idx="7065">
                  <c:v>0.7338709677419355</c:v>
                </c:pt>
                <c:pt idx="7066">
                  <c:v>0.71304347826086956</c:v>
                </c:pt>
                <c:pt idx="7067">
                  <c:v>0</c:v>
                </c:pt>
                <c:pt idx="7068">
                  <c:v>0</c:v>
                </c:pt>
                <c:pt idx="7069">
                  <c:v>0.69724770642201839</c:v>
                </c:pt>
                <c:pt idx="7070">
                  <c:v>0.67961165048543681</c:v>
                </c:pt>
                <c:pt idx="7071">
                  <c:v>0.64516129032258074</c:v>
                </c:pt>
                <c:pt idx="7072">
                  <c:v>0.625</c:v>
                </c:pt>
                <c:pt idx="7073">
                  <c:v>0.65625</c:v>
                </c:pt>
                <c:pt idx="7074">
                  <c:v>0.6333333333333333</c:v>
                </c:pt>
                <c:pt idx="7075">
                  <c:v>0.67647058823529416</c:v>
                </c:pt>
                <c:pt idx="7076">
                  <c:v>0.69724770642201839</c:v>
                </c:pt>
                <c:pt idx="7077">
                  <c:v>0.7053571428571429</c:v>
                </c:pt>
                <c:pt idx="7078">
                  <c:v>0.71794871794871795</c:v>
                </c:pt>
                <c:pt idx="7079">
                  <c:v>0.72033898305084754</c:v>
                </c:pt>
                <c:pt idx="7080">
                  <c:v>0.72268907563025209</c:v>
                </c:pt>
                <c:pt idx="7081">
                  <c:v>0.71794871794871806</c:v>
                </c:pt>
                <c:pt idx="7082">
                  <c:v>0.71551724137931039</c:v>
                </c:pt>
                <c:pt idx="7083">
                  <c:v>0.71551724137931039</c:v>
                </c:pt>
                <c:pt idx="7084">
                  <c:v>0.70270270270270274</c:v>
                </c:pt>
                <c:pt idx="7085">
                  <c:v>0.69724770642201839</c:v>
                </c:pt>
                <c:pt idx="7086">
                  <c:v>0.68867924528301883</c:v>
                </c:pt>
                <c:pt idx="7087">
                  <c:v>0.67647058823529416</c:v>
                </c:pt>
                <c:pt idx="7088">
                  <c:v>0.66999999999999993</c:v>
                </c:pt>
                <c:pt idx="7089">
                  <c:v>0.66326530612244894</c:v>
                </c:pt>
                <c:pt idx="7090">
                  <c:v>0.65625</c:v>
                </c:pt>
                <c:pt idx="7091">
                  <c:v>0.6333333333333333</c:v>
                </c:pt>
                <c:pt idx="7092">
                  <c:v>0.61176470588235299</c:v>
                </c:pt>
                <c:pt idx="7093">
                  <c:v>0.58227848101265822</c:v>
                </c:pt>
                <c:pt idx="7094">
                  <c:v>0.56000000000000005</c:v>
                </c:pt>
                <c:pt idx="7095">
                  <c:v>0.54794520547945202</c:v>
                </c:pt>
                <c:pt idx="7096">
                  <c:v>0.46774193548387077</c:v>
                </c:pt>
                <c:pt idx="7097">
                  <c:v>0.62068965517241381</c:v>
                </c:pt>
                <c:pt idx="7098">
                  <c:v>0.6333333333333333</c:v>
                </c:pt>
                <c:pt idx="7099">
                  <c:v>0.64893617021276584</c:v>
                </c:pt>
                <c:pt idx="7100">
                  <c:v>0.65263157894736845</c:v>
                </c:pt>
                <c:pt idx="7101">
                  <c:v>0.67647058823529416</c:v>
                </c:pt>
                <c:pt idx="7102">
                  <c:v>0.67961165048543692</c:v>
                </c:pt>
                <c:pt idx="7103">
                  <c:v>0.7</c:v>
                </c:pt>
                <c:pt idx="7104">
                  <c:v>0.7</c:v>
                </c:pt>
                <c:pt idx="7105">
                  <c:v>0.70796460176991149</c:v>
                </c:pt>
                <c:pt idx="7106">
                  <c:v>0.69444444444444442</c:v>
                </c:pt>
                <c:pt idx="7107">
                  <c:v>0.70796460176991149</c:v>
                </c:pt>
                <c:pt idx="7108">
                  <c:v>0.71052631578947367</c:v>
                </c:pt>
                <c:pt idx="7109">
                  <c:v>0.70796460176991149</c:v>
                </c:pt>
                <c:pt idx="7110">
                  <c:v>0.71304347826086956</c:v>
                </c:pt>
                <c:pt idx="7111">
                  <c:v>0.71794871794871806</c:v>
                </c:pt>
                <c:pt idx="7112">
                  <c:v>0.71052631578947367</c:v>
                </c:pt>
                <c:pt idx="7113">
                  <c:v>0.7</c:v>
                </c:pt>
                <c:pt idx="7114">
                  <c:v>0</c:v>
                </c:pt>
                <c:pt idx="7115">
                  <c:v>0</c:v>
                </c:pt>
                <c:pt idx="7116">
                  <c:v>0</c:v>
                </c:pt>
                <c:pt idx="7117">
                  <c:v>0</c:v>
                </c:pt>
                <c:pt idx="7118">
                  <c:v>0</c:v>
                </c:pt>
                <c:pt idx="7119">
                  <c:v>0</c:v>
                </c:pt>
                <c:pt idx="7120">
                  <c:v>0</c:v>
                </c:pt>
                <c:pt idx="7121">
                  <c:v>0.62068965517241392</c:v>
                </c:pt>
                <c:pt idx="7122">
                  <c:v>0.64130434782608703</c:v>
                </c:pt>
                <c:pt idx="7123">
                  <c:v>0.64516129032258074</c:v>
                </c:pt>
                <c:pt idx="7124">
                  <c:v>0.67961165048543692</c:v>
                </c:pt>
                <c:pt idx="7125">
                  <c:v>0.72727272727272729</c:v>
                </c:pt>
                <c:pt idx="7126">
                  <c:v>0.7441860465116279</c:v>
                </c:pt>
                <c:pt idx="7127">
                  <c:v>0.7441860465116279</c:v>
                </c:pt>
                <c:pt idx="7128">
                  <c:v>0.74809160305343514</c:v>
                </c:pt>
                <c:pt idx="7129">
                  <c:v>0.7421875</c:v>
                </c:pt>
                <c:pt idx="7130">
                  <c:v>0.75187969924812026</c:v>
                </c:pt>
                <c:pt idx="7131">
                  <c:v>0.75373134328358216</c:v>
                </c:pt>
                <c:pt idx="7132">
                  <c:v>0.76258992805755399</c:v>
                </c:pt>
                <c:pt idx="7133">
                  <c:v>0.76428571428571423</c:v>
                </c:pt>
                <c:pt idx="7134">
                  <c:v>0.75912408759124084</c:v>
                </c:pt>
                <c:pt idx="7135">
                  <c:v>0.75373134328358204</c:v>
                </c:pt>
                <c:pt idx="7136">
                  <c:v>0.74015748031496065</c:v>
                </c:pt>
                <c:pt idx="7137">
                  <c:v>0.73170731707317072</c:v>
                </c:pt>
                <c:pt idx="7138">
                  <c:v>0.72033898305084754</c:v>
                </c:pt>
                <c:pt idx="7139">
                  <c:v>0</c:v>
                </c:pt>
                <c:pt idx="7140">
                  <c:v>0</c:v>
                </c:pt>
                <c:pt idx="7141">
                  <c:v>0</c:v>
                </c:pt>
                <c:pt idx="7142">
                  <c:v>0.65979381443298979</c:v>
                </c:pt>
                <c:pt idx="7143">
                  <c:v>0.65263157894736834</c:v>
                </c:pt>
                <c:pt idx="7144">
                  <c:v>0.6732673267326732</c:v>
                </c:pt>
                <c:pt idx="7145">
                  <c:v>0.68269230769230771</c:v>
                </c:pt>
                <c:pt idx="7146">
                  <c:v>0.69158878504672905</c:v>
                </c:pt>
                <c:pt idx="7147">
                  <c:v>0.69444444444444442</c:v>
                </c:pt>
                <c:pt idx="7148">
                  <c:v>0.70796460176991149</c:v>
                </c:pt>
                <c:pt idx="7149">
                  <c:v>0.72033898305084754</c:v>
                </c:pt>
                <c:pt idx="7150">
                  <c:v>0.72727272727272729</c:v>
                </c:pt>
                <c:pt idx="7151">
                  <c:v>0.72727272727272729</c:v>
                </c:pt>
                <c:pt idx="7152">
                  <c:v>0.72727272727272729</c:v>
                </c:pt>
                <c:pt idx="7153">
                  <c:v>0.7338709677419355</c:v>
                </c:pt>
                <c:pt idx="7154">
                  <c:v>0.73809523809523814</c:v>
                </c:pt>
                <c:pt idx="7155">
                  <c:v>0.7441860465116279</c:v>
                </c:pt>
                <c:pt idx="7156">
                  <c:v>0.75</c:v>
                </c:pt>
                <c:pt idx="7157">
                  <c:v>0.75373134328358204</c:v>
                </c:pt>
                <c:pt idx="7158">
                  <c:v>0.75373134328358216</c:v>
                </c:pt>
                <c:pt idx="7159">
                  <c:v>0.75555555555555554</c:v>
                </c:pt>
                <c:pt idx="7160">
                  <c:v>0.75735294117647067</c:v>
                </c:pt>
                <c:pt idx="7161">
                  <c:v>0.75373134328358204</c:v>
                </c:pt>
                <c:pt idx="7162">
                  <c:v>0.75</c:v>
                </c:pt>
                <c:pt idx="7163">
                  <c:v>0.74015748031496065</c:v>
                </c:pt>
                <c:pt idx="7164">
                  <c:v>0.7338709677419355</c:v>
                </c:pt>
                <c:pt idx="7165">
                  <c:v>0.71551724137931039</c:v>
                </c:pt>
                <c:pt idx="7166">
                  <c:v>0.69444444444444442</c:v>
                </c:pt>
                <c:pt idx="7167">
                  <c:v>0</c:v>
                </c:pt>
                <c:pt idx="7168">
                  <c:v>0.71551724137931039</c:v>
                </c:pt>
                <c:pt idx="7169">
                  <c:v>0.73809523809523814</c:v>
                </c:pt>
                <c:pt idx="7170">
                  <c:v>0.75187969924812037</c:v>
                </c:pt>
                <c:pt idx="7171">
                  <c:v>0.75555555555555554</c:v>
                </c:pt>
                <c:pt idx="7172">
                  <c:v>0.76428571428571423</c:v>
                </c:pt>
                <c:pt idx="7173">
                  <c:v>0.76923076923076927</c:v>
                </c:pt>
                <c:pt idx="7174">
                  <c:v>0.75912408759124084</c:v>
                </c:pt>
                <c:pt idx="7175">
                  <c:v>0.75735294117647056</c:v>
                </c:pt>
                <c:pt idx="7176">
                  <c:v>0.75735294117647056</c:v>
                </c:pt>
                <c:pt idx="7177">
                  <c:v>0.75735294117647056</c:v>
                </c:pt>
                <c:pt idx="7178">
                  <c:v>0.75912408759124084</c:v>
                </c:pt>
                <c:pt idx="7179">
                  <c:v>0.76086956521739135</c:v>
                </c:pt>
                <c:pt idx="7180">
                  <c:v>0.76258992805755399</c:v>
                </c:pt>
                <c:pt idx="7181">
                  <c:v>0.76428571428571423</c:v>
                </c:pt>
                <c:pt idx="7182">
                  <c:v>0.76760563380281699</c:v>
                </c:pt>
                <c:pt idx="7183">
                  <c:v>0.75912408759124095</c:v>
                </c:pt>
                <c:pt idx="7184">
                  <c:v>0.76760563380281699</c:v>
                </c:pt>
                <c:pt idx="7185">
                  <c:v>0.76428571428571435</c:v>
                </c:pt>
                <c:pt idx="7186">
                  <c:v>0.75</c:v>
                </c:pt>
                <c:pt idx="7187">
                  <c:v>0</c:v>
                </c:pt>
                <c:pt idx="7188">
                  <c:v>0</c:v>
                </c:pt>
                <c:pt idx="7189">
                  <c:v>0</c:v>
                </c:pt>
                <c:pt idx="7190">
                  <c:v>0</c:v>
                </c:pt>
                <c:pt idx="7191">
                  <c:v>0.64516129032258074</c:v>
                </c:pt>
                <c:pt idx="7192">
                  <c:v>0.66999999999999993</c:v>
                </c:pt>
                <c:pt idx="7193">
                  <c:v>0.68571428571428572</c:v>
                </c:pt>
                <c:pt idx="7194">
                  <c:v>0.67647058823529416</c:v>
                </c:pt>
                <c:pt idx="7195">
                  <c:v>0.64130434782608692</c:v>
                </c:pt>
                <c:pt idx="7196">
                  <c:v>0.67326732673267331</c:v>
                </c:pt>
                <c:pt idx="7197">
                  <c:v>0.7</c:v>
                </c:pt>
                <c:pt idx="7198">
                  <c:v>0.73599999999999999</c:v>
                </c:pt>
                <c:pt idx="7199">
                  <c:v>0.71052631578947367</c:v>
                </c:pt>
                <c:pt idx="7200">
                  <c:v>0.67961165048543692</c:v>
                </c:pt>
                <c:pt idx="7201">
                  <c:v>0.70796460176991149</c:v>
                </c:pt>
                <c:pt idx="7202">
                  <c:v>0.7421875</c:v>
                </c:pt>
                <c:pt idx="7203">
                  <c:v>0.75187969924812026</c:v>
                </c:pt>
                <c:pt idx="7204">
                  <c:v>0.76258992805755388</c:v>
                </c:pt>
                <c:pt idx="7205">
                  <c:v>0.74615384615384617</c:v>
                </c:pt>
                <c:pt idx="7206">
                  <c:v>0.7441860465116279</c:v>
                </c:pt>
                <c:pt idx="7207">
                  <c:v>0.7338709677419355</c:v>
                </c:pt>
                <c:pt idx="7208">
                  <c:v>0.70796460176991149</c:v>
                </c:pt>
                <c:pt idx="7209">
                  <c:v>0.66326530612244894</c:v>
                </c:pt>
                <c:pt idx="7210">
                  <c:v>0</c:v>
                </c:pt>
                <c:pt idx="7211">
                  <c:v>0</c:v>
                </c:pt>
                <c:pt idx="7212">
                  <c:v>0</c:v>
                </c:pt>
                <c:pt idx="7213">
                  <c:v>0</c:v>
                </c:pt>
                <c:pt idx="7214">
                  <c:v>0</c:v>
                </c:pt>
                <c:pt idx="7215">
                  <c:v>0</c:v>
                </c:pt>
                <c:pt idx="7216">
                  <c:v>0</c:v>
                </c:pt>
                <c:pt idx="7217">
                  <c:v>0</c:v>
                </c:pt>
                <c:pt idx="7218">
                  <c:v>0</c:v>
                </c:pt>
                <c:pt idx="7219">
                  <c:v>0</c:v>
                </c:pt>
                <c:pt idx="7220">
                  <c:v>0.625</c:v>
                </c:pt>
                <c:pt idx="7221">
                  <c:v>0.66326530612244894</c:v>
                </c:pt>
                <c:pt idx="7222">
                  <c:v>0.69158878504672905</c:v>
                </c:pt>
                <c:pt idx="7223">
                  <c:v>0.71304347826086956</c:v>
                </c:pt>
                <c:pt idx="7224">
                  <c:v>0.73170731707317072</c:v>
                </c:pt>
                <c:pt idx="7225">
                  <c:v>0.7338709677419355</c:v>
                </c:pt>
                <c:pt idx="7226">
                  <c:v>0.71551724137931028</c:v>
                </c:pt>
                <c:pt idx="7227">
                  <c:v>0.75</c:v>
                </c:pt>
                <c:pt idx="7228">
                  <c:v>0.76760563380281699</c:v>
                </c:pt>
                <c:pt idx="7229">
                  <c:v>0.75373134328358216</c:v>
                </c:pt>
                <c:pt idx="7230">
                  <c:v>0.75555555555555554</c:v>
                </c:pt>
                <c:pt idx="7231">
                  <c:v>0.75735294117647056</c:v>
                </c:pt>
                <c:pt idx="7232">
                  <c:v>0.74015748031496065</c:v>
                </c:pt>
                <c:pt idx="7233">
                  <c:v>0.73599999999999999</c:v>
                </c:pt>
                <c:pt idx="7234">
                  <c:v>0.7</c:v>
                </c:pt>
                <c:pt idx="7235">
                  <c:v>0.71551724137931039</c:v>
                </c:pt>
                <c:pt idx="7236">
                  <c:v>0.71794871794871806</c:v>
                </c:pt>
                <c:pt idx="7237">
                  <c:v>0.72033898305084754</c:v>
                </c:pt>
                <c:pt idx="7238">
                  <c:v>0.73599999999999999</c:v>
                </c:pt>
                <c:pt idx="7239">
                  <c:v>0.7421875</c:v>
                </c:pt>
                <c:pt idx="7240">
                  <c:v>0.75555555555555554</c:v>
                </c:pt>
                <c:pt idx="7241">
                  <c:v>0.76258992805755399</c:v>
                </c:pt>
                <c:pt idx="7242">
                  <c:v>0.76428571428571423</c:v>
                </c:pt>
                <c:pt idx="7243">
                  <c:v>0.76760563380281699</c:v>
                </c:pt>
                <c:pt idx="7244">
                  <c:v>0.78289473684210531</c:v>
                </c:pt>
                <c:pt idx="7245">
                  <c:v>0.78846153846153855</c:v>
                </c:pt>
                <c:pt idx="7246">
                  <c:v>0.79113924050632911</c:v>
                </c:pt>
                <c:pt idx="7247">
                  <c:v>0.78980891719745228</c:v>
                </c:pt>
                <c:pt idx="7248">
                  <c:v>0.78980891719745228</c:v>
                </c:pt>
                <c:pt idx="7249">
                  <c:v>0.7870967741935484</c:v>
                </c:pt>
                <c:pt idx="7250">
                  <c:v>0.78431372549019607</c:v>
                </c:pt>
                <c:pt idx="7251">
                  <c:v>0.78289473684210531</c:v>
                </c:pt>
                <c:pt idx="7252">
                  <c:v>0.78431372549019618</c:v>
                </c:pt>
                <c:pt idx="7253">
                  <c:v>0.7857142857142857</c:v>
                </c:pt>
                <c:pt idx="7254">
                  <c:v>0.7870967741935484</c:v>
                </c:pt>
                <c:pt idx="7255">
                  <c:v>0.79113924050632911</c:v>
                </c:pt>
                <c:pt idx="7256">
                  <c:v>0.79113924050632911</c:v>
                </c:pt>
                <c:pt idx="7257">
                  <c:v>0.7814569536423841</c:v>
                </c:pt>
                <c:pt idx="7258">
                  <c:v>0.77083333333333326</c:v>
                </c:pt>
                <c:pt idx="7259">
                  <c:v>0.76428571428571423</c:v>
                </c:pt>
                <c:pt idx="7260">
                  <c:v>0.76760563380281699</c:v>
                </c:pt>
                <c:pt idx="7261">
                  <c:v>0.76760563380281688</c:v>
                </c:pt>
                <c:pt idx="7262">
                  <c:v>0.75912408759124084</c:v>
                </c:pt>
                <c:pt idx="7263">
                  <c:v>0.76258992805755388</c:v>
                </c:pt>
                <c:pt idx="7264">
                  <c:v>0.7814569536423841</c:v>
                </c:pt>
                <c:pt idx="7265">
                  <c:v>0.79245283018867929</c:v>
                </c:pt>
                <c:pt idx="7266">
                  <c:v>0.79878048780487809</c:v>
                </c:pt>
                <c:pt idx="7267">
                  <c:v>0.80473372781065089</c:v>
                </c:pt>
                <c:pt idx="7268">
                  <c:v>0.8146067415730337</c:v>
                </c:pt>
                <c:pt idx="7269">
                  <c:v>0.81666666666666665</c:v>
                </c:pt>
                <c:pt idx="7270">
                  <c:v>0.82162162162162167</c:v>
                </c:pt>
                <c:pt idx="7271">
                  <c:v>0.82631578947368423</c:v>
                </c:pt>
                <c:pt idx="7272">
                  <c:v>0.82631578947368423</c:v>
                </c:pt>
                <c:pt idx="7273">
                  <c:v>0.83163265306122458</c:v>
                </c:pt>
                <c:pt idx="7274">
                  <c:v>0.83163265306122447</c:v>
                </c:pt>
                <c:pt idx="7275">
                  <c:v>0.84134615384615385</c:v>
                </c:pt>
                <c:pt idx="7276">
                  <c:v>0.84579439252336452</c:v>
                </c:pt>
                <c:pt idx="7277">
                  <c:v>0.85652173913043472</c:v>
                </c:pt>
                <c:pt idx="7278">
                  <c:v>0.85836909871244638</c:v>
                </c:pt>
                <c:pt idx="7279">
                  <c:v>0.86192468619246865</c:v>
                </c:pt>
                <c:pt idx="7280">
                  <c:v>0</c:v>
                </c:pt>
                <c:pt idx="7281">
                  <c:v>0.80239520958083832</c:v>
                </c:pt>
                <c:pt idx="7282">
                  <c:v>0.79629629629629628</c:v>
                </c:pt>
                <c:pt idx="7283">
                  <c:v>0.77551020408163263</c:v>
                </c:pt>
                <c:pt idx="7284">
                  <c:v>0.76258992805755399</c:v>
                </c:pt>
                <c:pt idx="7285">
                  <c:v>0.74615384615384617</c:v>
                </c:pt>
                <c:pt idx="7286">
                  <c:v>0.74615384615384617</c:v>
                </c:pt>
                <c:pt idx="7287">
                  <c:v>0.75187969924812026</c:v>
                </c:pt>
                <c:pt idx="7288">
                  <c:v>0.77241379310344827</c:v>
                </c:pt>
                <c:pt idx="7289">
                  <c:v>0.79374999999999996</c:v>
                </c:pt>
                <c:pt idx="7290">
                  <c:v>0.80239520958083832</c:v>
                </c:pt>
                <c:pt idx="7291">
                  <c:v>0.80701754385964919</c:v>
                </c:pt>
                <c:pt idx="7292">
                  <c:v>0.8125</c:v>
                </c:pt>
                <c:pt idx="7293">
                  <c:v>0.81767955801104975</c:v>
                </c:pt>
                <c:pt idx="7294">
                  <c:v>0.81967213114754101</c:v>
                </c:pt>
                <c:pt idx="7295">
                  <c:v>0.82901554404145084</c:v>
                </c:pt>
                <c:pt idx="7296">
                  <c:v>0.83417085427135684</c:v>
                </c:pt>
                <c:pt idx="7297">
                  <c:v>0.83902439024390241</c:v>
                </c:pt>
                <c:pt idx="7298">
                  <c:v>0.84579439252336452</c:v>
                </c:pt>
                <c:pt idx="7299">
                  <c:v>0.84579439252336452</c:v>
                </c:pt>
                <c:pt idx="7300">
                  <c:v>0.84792626728110598</c:v>
                </c:pt>
                <c:pt idx="7301">
                  <c:v>0.84651162790697676</c:v>
                </c:pt>
                <c:pt idx="7302">
                  <c:v>0.84579439252336452</c:v>
                </c:pt>
                <c:pt idx="7303">
                  <c:v>0.85067873303167418</c:v>
                </c:pt>
                <c:pt idx="7304">
                  <c:v>0.83823529411764708</c:v>
                </c:pt>
                <c:pt idx="7305">
                  <c:v>0.82162162162162167</c:v>
                </c:pt>
                <c:pt idx="7306">
                  <c:v>0.81034482758620685</c:v>
                </c:pt>
                <c:pt idx="7307">
                  <c:v>0.7857142857142857</c:v>
                </c:pt>
                <c:pt idx="7308">
                  <c:v>0.75373134328358204</c:v>
                </c:pt>
                <c:pt idx="7309">
                  <c:v>0.75</c:v>
                </c:pt>
                <c:pt idx="7310">
                  <c:v>0.74809160305343525</c:v>
                </c:pt>
                <c:pt idx="7311">
                  <c:v>0.75735294117647056</c:v>
                </c:pt>
                <c:pt idx="7312">
                  <c:v>0.77551020408163263</c:v>
                </c:pt>
                <c:pt idx="7313">
                  <c:v>0.78289473684210531</c:v>
                </c:pt>
                <c:pt idx="7314">
                  <c:v>0.78980891719745228</c:v>
                </c:pt>
                <c:pt idx="7315">
                  <c:v>0.79754601226993871</c:v>
                </c:pt>
                <c:pt idx="7316">
                  <c:v>0.79629629629629628</c:v>
                </c:pt>
                <c:pt idx="7317">
                  <c:v>0.8</c:v>
                </c:pt>
                <c:pt idx="7318">
                  <c:v>0.80239520958083832</c:v>
                </c:pt>
                <c:pt idx="7319">
                  <c:v>0.80813953488372092</c:v>
                </c:pt>
                <c:pt idx="7320">
                  <c:v>0.80813953488372092</c:v>
                </c:pt>
                <c:pt idx="7321">
                  <c:v>0.81142857142857139</c:v>
                </c:pt>
                <c:pt idx="7322">
                  <c:v>0.8146067415730337</c:v>
                </c:pt>
                <c:pt idx="7323">
                  <c:v>0.80701754385964919</c:v>
                </c:pt>
                <c:pt idx="7324">
                  <c:v>0.81355932203389836</c:v>
                </c:pt>
                <c:pt idx="7325">
                  <c:v>0.81355932203389836</c:v>
                </c:pt>
                <c:pt idx="7326">
                  <c:v>0.81355932203389836</c:v>
                </c:pt>
                <c:pt idx="7327">
                  <c:v>0.80924855491329484</c:v>
                </c:pt>
                <c:pt idx="7328">
                  <c:v>0.80239520958083832</c:v>
                </c:pt>
                <c:pt idx="7329">
                  <c:v>0.78846153846153855</c:v>
                </c:pt>
                <c:pt idx="7330">
                  <c:v>0.7857142857142857</c:v>
                </c:pt>
                <c:pt idx="7331">
                  <c:v>0.7870967741935484</c:v>
                </c:pt>
                <c:pt idx="7332">
                  <c:v>0.7857142857142857</c:v>
                </c:pt>
                <c:pt idx="7333">
                  <c:v>0.7870967741935484</c:v>
                </c:pt>
                <c:pt idx="7334">
                  <c:v>0.78289473684210531</c:v>
                </c:pt>
                <c:pt idx="7335">
                  <c:v>0.7857142857142857</c:v>
                </c:pt>
                <c:pt idx="7336">
                  <c:v>0.78846153846153855</c:v>
                </c:pt>
                <c:pt idx="7337">
                  <c:v>0.79245283018867929</c:v>
                </c:pt>
                <c:pt idx="7338">
                  <c:v>0.79375000000000007</c:v>
                </c:pt>
                <c:pt idx="7339">
                  <c:v>0.79503105590062118</c:v>
                </c:pt>
                <c:pt idx="7340">
                  <c:v>0.79878048780487809</c:v>
                </c:pt>
                <c:pt idx="7341">
                  <c:v>0.80473372781065089</c:v>
                </c:pt>
                <c:pt idx="7342">
                  <c:v>0.81767955801104975</c:v>
                </c:pt>
                <c:pt idx="7343">
                  <c:v>0.82539682539682535</c:v>
                </c:pt>
                <c:pt idx="7344">
                  <c:v>0.83076923076923082</c:v>
                </c:pt>
                <c:pt idx="7345">
                  <c:v>0.82631578947368423</c:v>
                </c:pt>
                <c:pt idx="7346">
                  <c:v>0.82631578947368423</c:v>
                </c:pt>
                <c:pt idx="7347">
                  <c:v>0.7814569536423841</c:v>
                </c:pt>
                <c:pt idx="7348">
                  <c:v>0.82162162162162167</c:v>
                </c:pt>
                <c:pt idx="7349">
                  <c:v>0.82446808510638303</c:v>
                </c:pt>
                <c:pt idx="7350">
                  <c:v>0.82162162162162167</c:v>
                </c:pt>
                <c:pt idx="7351">
                  <c:v>0.82352941176470584</c:v>
                </c:pt>
                <c:pt idx="7352">
                  <c:v>0.80924855491329484</c:v>
                </c:pt>
                <c:pt idx="7353">
                  <c:v>0.8035714285714286</c:v>
                </c:pt>
                <c:pt idx="7354">
                  <c:v>0.79629629629629628</c:v>
                </c:pt>
                <c:pt idx="7355">
                  <c:v>0.78846153846153855</c:v>
                </c:pt>
                <c:pt idx="7356">
                  <c:v>0.7814569536423841</c:v>
                </c:pt>
                <c:pt idx="7357">
                  <c:v>0.77241379310344827</c:v>
                </c:pt>
                <c:pt idx="7358">
                  <c:v>0.76258992805755399</c:v>
                </c:pt>
                <c:pt idx="7359">
                  <c:v>0.77083333333333337</c:v>
                </c:pt>
                <c:pt idx="7360">
                  <c:v>0.78431372549019607</c:v>
                </c:pt>
                <c:pt idx="7361">
                  <c:v>0.78980891719745228</c:v>
                </c:pt>
                <c:pt idx="7362">
                  <c:v>0.79374999999999996</c:v>
                </c:pt>
                <c:pt idx="7363">
                  <c:v>0.79878048780487809</c:v>
                </c:pt>
                <c:pt idx="7364">
                  <c:v>0.81034482758620685</c:v>
                </c:pt>
                <c:pt idx="7365">
                  <c:v>0.82065217391304346</c:v>
                </c:pt>
                <c:pt idx="7366">
                  <c:v>0.828125</c:v>
                </c:pt>
                <c:pt idx="7367">
                  <c:v>0.83980582524271841</c:v>
                </c:pt>
                <c:pt idx="7368">
                  <c:v>0.83582089552238803</c:v>
                </c:pt>
                <c:pt idx="7369">
                  <c:v>0.83333333333333326</c:v>
                </c:pt>
                <c:pt idx="7370">
                  <c:v>0.84285714285714286</c:v>
                </c:pt>
                <c:pt idx="7371">
                  <c:v>0.84134615384615385</c:v>
                </c:pt>
                <c:pt idx="7372">
                  <c:v>0.84057971014492749</c:v>
                </c:pt>
                <c:pt idx="7373">
                  <c:v>0.83902439024390241</c:v>
                </c:pt>
                <c:pt idx="7374">
                  <c:v>0.83823529411764708</c:v>
                </c:pt>
                <c:pt idx="7375">
                  <c:v>0.828125</c:v>
                </c:pt>
                <c:pt idx="7376">
                  <c:v>0.82901554404145084</c:v>
                </c:pt>
                <c:pt idx="7377">
                  <c:v>0.8146067415730337</c:v>
                </c:pt>
                <c:pt idx="7378">
                  <c:v>0.80588235294117649</c:v>
                </c:pt>
                <c:pt idx="7379">
                  <c:v>0.76923076923076927</c:v>
                </c:pt>
                <c:pt idx="7380">
                  <c:v>0.76086956521739135</c:v>
                </c:pt>
                <c:pt idx="7381">
                  <c:v>0.76923076923076927</c:v>
                </c:pt>
                <c:pt idx="7382">
                  <c:v>0.77702702702702697</c:v>
                </c:pt>
                <c:pt idx="7383">
                  <c:v>0.7857142857142857</c:v>
                </c:pt>
                <c:pt idx="7384">
                  <c:v>0.78980891719745228</c:v>
                </c:pt>
                <c:pt idx="7385">
                  <c:v>0.79503105590062118</c:v>
                </c:pt>
                <c:pt idx="7386">
                  <c:v>0.79629629629629628</c:v>
                </c:pt>
                <c:pt idx="7387">
                  <c:v>0.79629629629629628</c:v>
                </c:pt>
                <c:pt idx="7388">
                  <c:v>0.79503105590062118</c:v>
                </c:pt>
                <c:pt idx="7389">
                  <c:v>0.79375000000000007</c:v>
                </c:pt>
                <c:pt idx="7390">
                  <c:v>0.79375000000000007</c:v>
                </c:pt>
                <c:pt idx="7391">
                  <c:v>0.79503105590062118</c:v>
                </c:pt>
                <c:pt idx="7392">
                  <c:v>0.79878048780487809</c:v>
                </c:pt>
                <c:pt idx="7393">
                  <c:v>0.80239520958083832</c:v>
                </c:pt>
                <c:pt idx="7394">
                  <c:v>0.80701754385964919</c:v>
                </c:pt>
                <c:pt idx="7395">
                  <c:v>0.80813953488372092</c:v>
                </c:pt>
                <c:pt idx="7396">
                  <c:v>0.80924855491329484</c:v>
                </c:pt>
                <c:pt idx="7397">
                  <c:v>0.81142857142857139</c:v>
                </c:pt>
                <c:pt idx="7398">
                  <c:v>0.8125</c:v>
                </c:pt>
                <c:pt idx="7399">
                  <c:v>0.8146067415730337</c:v>
                </c:pt>
                <c:pt idx="7400">
                  <c:v>0.80239520958083832</c:v>
                </c:pt>
                <c:pt idx="7401">
                  <c:v>0.8035714285714286</c:v>
                </c:pt>
                <c:pt idx="7402">
                  <c:v>0.79754601226993871</c:v>
                </c:pt>
                <c:pt idx="7403">
                  <c:v>0.79629629629629628</c:v>
                </c:pt>
                <c:pt idx="7404">
                  <c:v>0.79878048780487809</c:v>
                </c:pt>
                <c:pt idx="7405">
                  <c:v>0.79503105590062118</c:v>
                </c:pt>
                <c:pt idx="7406">
                  <c:v>0.79878048780487809</c:v>
                </c:pt>
                <c:pt idx="7407">
                  <c:v>0.80588235294117649</c:v>
                </c:pt>
                <c:pt idx="7408">
                  <c:v>0.8125</c:v>
                </c:pt>
                <c:pt idx="7409">
                  <c:v>0.82258064516129037</c:v>
                </c:pt>
                <c:pt idx="7410">
                  <c:v>0.8324873096446701</c:v>
                </c:pt>
                <c:pt idx="7411">
                  <c:v>0.84057971014492749</c:v>
                </c:pt>
                <c:pt idx="7412">
                  <c:v>0.84134615384615385</c:v>
                </c:pt>
                <c:pt idx="7413">
                  <c:v>0.85462555066079293</c:v>
                </c:pt>
                <c:pt idx="7414">
                  <c:v>0.8526785714285714</c:v>
                </c:pt>
                <c:pt idx="7415">
                  <c:v>0.85589519650655022</c:v>
                </c:pt>
                <c:pt idx="7416">
                  <c:v>0.86307053941908718</c:v>
                </c:pt>
                <c:pt idx="7417">
                  <c:v>0.8595744680851064</c:v>
                </c:pt>
                <c:pt idx="7418">
                  <c:v>0.8526785714285714</c:v>
                </c:pt>
                <c:pt idx="7419">
                  <c:v>0.85333333333333328</c:v>
                </c:pt>
                <c:pt idx="7420">
                  <c:v>0.85462555066079293</c:v>
                </c:pt>
                <c:pt idx="7421">
                  <c:v>0.8526785714285714</c:v>
                </c:pt>
                <c:pt idx="7422">
                  <c:v>0.8526785714285714</c:v>
                </c:pt>
                <c:pt idx="7423">
                  <c:v>0.85</c:v>
                </c:pt>
                <c:pt idx="7424">
                  <c:v>0.82539682539682535</c:v>
                </c:pt>
                <c:pt idx="7425">
                  <c:v>0.80239520958083832</c:v>
                </c:pt>
                <c:pt idx="7426">
                  <c:v>0.7857142857142857</c:v>
                </c:pt>
                <c:pt idx="7427">
                  <c:v>0.77397260273972601</c:v>
                </c:pt>
                <c:pt idx="7428">
                  <c:v>0.79113924050632911</c:v>
                </c:pt>
                <c:pt idx="7429">
                  <c:v>0.7870967741935484</c:v>
                </c:pt>
                <c:pt idx="7430">
                  <c:v>0.7857142857142857</c:v>
                </c:pt>
                <c:pt idx="7431">
                  <c:v>0.79629629629629628</c:v>
                </c:pt>
                <c:pt idx="7432">
                  <c:v>0.8</c:v>
                </c:pt>
                <c:pt idx="7433">
                  <c:v>0.80701754385964919</c:v>
                </c:pt>
                <c:pt idx="7434">
                  <c:v>0.81142857142857139</c:v>
                </c:pt>
                <c:pt idx="7435">
                  <c:v>0.81034482758620685</c:v>
                </c:pt>
                <c:pt idx="7436">
                  <c:v>0.8125</c:v>
                </c:pt>
                <c:pt idx="7437">
                  <c:v>0.81355932203389836</c:v>
                </c:pt>
                <c:pt idx="7438">
                  <c:v>0.8125</c:v>
                </c:pt>
                <c:pt idx="7439">
                  <c:v>0.81142857142857139</c:v>
                </c:pt>
                <c:pt idx="7440">
                  <c:v>0.81142857142857139</c:v>
                </c:pt>
                <c:pt idx="7441">
                  <c:v>0.8125</c:v>
                </c:pt>
                <c:pt idx="7442">
                  <c:v>0.81142857142857139</c:v>
                </c:pt>
                <c:pt idx="7443">
                  <c:v>0.81142857142857139</c:v>
                </c:pt>
                <c:pt idx="7444">
                  <c:v>0.81142857142857139</c:v>
                </c:pt>
                <c:pt idx="7445">
                  <c:v>0.81142857142857139</c:v>
                </c:pt>
                <c:pt idx="7446">
                  <c:v>0.80924855491329484</c:v>
                </c:pt>
                <c:pt idx="7447">
                  <c:v>0.81142857142857139</c:v>
                </c:pt>
                <c:pt idx="7448">
                  <c:v>0.80473372781065089</c:v>
                </c:pt>
                <c:pt idx="7449">
                  <c:v>0.7857142857142857</c:v>
                </c:pt>
                <c:pt idx="7450">
                  <c:v>0.76595744680851063</c:v>
                </c:pt>
                <c:pt idx="7451">
                  <c:v>0.70796460176991149</c:v>
                </c:pt>
                <c:pt idx="7452">
                  <c:v>0.66999999999999993</c:v>
                </c:pt>
                <c:pt idx="7453">
                  <c:v>0</c:v>
                </c:pt>
                <c:pt idx="7454">
                  <c:v>0.60714285714285721</c:v>
                </c:pt>
                <c:pt idx="7455">
                  <c:v>0.62068965517241381</c:v>
                </c:pt>
                <c:pt idx="7456">
                  <c:v>0.69158878504672905</c:v>
                </c:pt>
                <c:pt idx="7457">
                  <c:v>0.71794871794871806</c:v>
                </c:pt>
                <c:pt idx="7458">
                  <c:v>0.7421875</c:v>
                </c:pt>
                <c:pt idx="7459">
                  <c:v>0.74809160305343514</c:v>
                </c:pt>
                <c:pt idx="7460">
                  <c:v>0.7441860465116279</c:v>
                </c:pt>
                <c:pt idx="7461">
                  <c:v>0.77551020408163263</c:v>
                </c:pt>
                <c:pt idx="7462">
                  <c:v>0.76258992805755399</c:v>
                </c:pt>
                <c:pt idx="7463">
                  <c:v>0.77702702702702697</c:v>
                </c:pt>
                <c:pt idx="7464">
                  <c:v>0.7857142857142857</c:v>
                </c:pt>
                <c:pt idx="7465">
                  <c:v>0.7975460122699386</c:v>
                </c:pt>
                <c:pt idx="7466">
                  <c:v>0.78846153846153855</c:v>
                </c:pt>
                <c:pt idx="7467">
                  <c:v>0.78980891719745228</c:v>
                </c:pt>
                <c:pt idx="7468">
                  <c:v>0.7857142857142857</c:v>
                </c:pt>
                <c:pt idx="7469">
                  <c:v>0.77083333333333326</c:v>
                </c:pt>
                <c:pt idx="7470">
                  <c:v>0.79629629629629628</c:v>
                </c:pt>
                <c:pt idx="7471">
                  <c:v>0.79374999999999996</c:v>
                </c:pt>
                <c:pt idx="7472">
                  <c:v>0.76595744680851063</c:v>
                </c:pt>
                <c:pt idx="7473">
                  <c:v>0.72033898305084754</c:v>
                </c:pt>
                <c:pt idx="7474">
                  <c:v>0.67647058823529416</c:v>
                </c:pt>
                <c:pt idx="7475">
                  <c:v>0</c:v>
                </c:pt>
                <c:pt idx="7476">
                  <c:v>0</c:v>
                </c:pt>
                <c:pt idx="7477">
                  <c:v>0</c:v>
                </c:pt>
                <c:pt idx="7478">
                  <c:v>0</c:v>
                </c:pt>
                <c:pt idx="7479">
                  <c:v>0</c:v>
                </c:pt>
                <c:pt idx="7480">
                  <c:v>0.60240963855421692</c:v>
                </c:pt>
                <c:pt idx="7481">
                  <c:v>0.68571428571428572</c:v>
                </c:pt>
                <c:pt idx="7482">
                  <c:v>0.72950819672131151</c:v>
                </c:pt>
                <c:pt idx="7483">
                  <c:v>0.75187969924812026</c:v>
                </c:pt>
                <c:pt idx="7484">
                  <c:v>0.76086956521739135</c:v>
                </c:pt>
                <c:pt idx="7485">
                  <c:v>0.76258992805755399</c:v>
                </c:pt>
                <c:pt idx="7486">
                  <c:v>0.76923076923076916</c:v>
                </c:pt>
                <c:pt idx="7487">
                  <c:v>0.78431372549019618</c:v>
                </c:pt>
                <c:pt idx="7488">
                  <c:v>0.78431372549019607</c:v>
                </c:pt>
                <c:pt idx="7489">
                  <c:v>0.78</c:v>
                </c:pt>
                <c:pt idx="7490">
                  <c:v>0.7814569536423841</c:v>
                </c:pt>
                <c:pt idx="7491">
                  <c:v>0.77852348993288589</c:v>
                </c:pt>
                <c:pt idx="7492">
                  <c:v>0.77702702702702697</c:v>
                </c:pt>
                <c:pt idx="7493">
                  <c:v>0.77397260273972601</c:v>
                </c:pt>
                <c:pt idx="7494">
                  <c:v>0.77241379310344827</c:v>
                </c:pt>
                <c:pt idx="7495">
                  <c:v>0.77241379310344827</c:v>
                </c:pt>
                <c:pt idx="7496">
                  <c:v>0.77397260273972601</c:v>
                </c:pt>
                <c:pt idx="7497">
                  <c:v>0.77083333333333326</c:v>
                </c:pt>
                <c:pt idx="7498">
                  <c:v>0.77397260273972601</c:v>
                </c:pt>
                <c:pt idx="7499">
                  <c:v>0.76760563380281699</c:v>
                </c:pt>
                <c:pt idx="7500">
                  <c:v>0.76595744680851063</c:v>
                </c:pt>
                <c:pt idx="7501">
                  <c:v>0.75555555555555554</c:v>
                </c:pt>
                <c:pt idx="7502">
                  <c:v>0.76428571428571423</c:v>
                </c:pt>
                <c:pt idx="7503">
                  <c:v>0.78</c:v>
                </c:pt>
                <c:pt idx="7504">
                  <c:v>0.7857142857142857</c:v>
                </c:pt>
                <c:pt idx="7505">
                  <c:v>0.79245283018867929</c:v>
                </c:pt>
                <c:pt idx="7506">
                  <c:v>0.80239520958083832</c:v>
                </c:pt>
                <c:pt idx="7507">
                  <c:v>0.80588235294117649</c:v>
                </c:pt>
                <c:pt idx="7508">
                  <c:v>0.80588235294117649</c:v>
                </c:pt>
                <c:pt idx="7509">
                  <c:v>0.80813953488372092</c:v>
                </c:pt>
                <c:pt idx="7510">
                  <c:v>0.81355932203389836</c:v>
                </c:pt>
                <c:pt idx="7511">
                  <c:v>0.81355932203389836</c:v>
                </c:pt>
                <c:pt idx="7512">
                  <c:v>0.81355932203389836</c:v>
                </c:pt>
                <c:pt idx="7513">
                  <c:v>0.81767955801104975</c:v>
                </c:pt>
                <c:pt idx="7514">
                  <c:v>0.81666666666666665</c:v>
                </c:pt>
                <c:pt idx="7515">
                  <c:v>0.82446808510638303</c:v>
                </c:pt>
                <c:pt idx="7516">
                  <c:v>0.84057971014492749</c:v>
                </c:pt>
                <c:pt idx="7517">
                  <c:v>0.83417085427135684</c:v>
                </c:pt>
                <c:pt idx="7518">
                  <c:v>0.84433962264150941</c:v>
                </c:pt>
                <c:pt idx="7519">
                  <c:v>0.84792626728110598</c:v>
                </c:pt>
                <c:pt idx="7520">
                  <c:v>0.83333333333333337</c:v>
                </c:pt>
                <c:pt idx="7521">
                  <c:v>0.83980582524271841</c:v>
                </c:pt>
                <c:pt idx="7522">
                  <c:v>0.83076923076923082</c:v>
                </c:pt>
                <c:pt idx="7523">
                  <c:v>0.81034482758620685</c:v>
                </c:pt>
                <c:pt idx="7524">
                  <c:v>0.79113924050632911</c:v>
                </c:pt>
                <c:pt idx="7525">
                  <c:v>0.76923076923076916</c:v>
                </c:pt>
                <c:pt idx="7526">
                  <c:v>0.76595744680851063</c:v>
                </c:pt>
                <c:pt idx="7527">
                  <c:v>0.77551020408163263</c:v>
                </c:pt>
                <c:pt idx="7528">
                  <c:v>0.7870967741935484</c:v>
                </c:pt>
                <c:pt idx="7529">
                  <c:v>0.79374999999999996</c:v>
                </c:pt>
                <c:pt idx="7530">
                  <c:v>0.79245283018867929</c:v>
                </c:pt>
                <c:pt idx="7531">
                  <c:v>0.79754601226993871</c:v>
                </c:pt>
                <c:pt idx="7532">
                  <c:v>0.79878048780487809</c:v>
                </c:pt>
                <c:pt idx="7533">
                  <c:v>0.80473372781065089</c:v>
                </c:pt>
                <c:pt idx="7534">
                  <c:v>0.80924855491329484</c:v>
                </c:pt>
                <c:pt idx="7535">
                  <c:v>0.80588235294117649</c:v>
                </c:pt>
                <c:pt idx="7536">
                  <c:v>0.81142857142857139</c:v>
                </c:pt>
                <c:pt idx="7537">
                  <c:v>0.81666666666666665</c:v>
                </c:pt>
                <c:pt idx="7538">
                  <c:v>0.828125</c:v>
                </c:pt>
                <c:pt idx="7539">
                  <c:v>0.83076923076923082</c:v>
                </c:pt>
                <c:pt idx="7540">
                  <c:v>0.83417085427135684</c:v>
                </c:pt>
                <c:pt idx="7541">
                  <c:v>0.83417085427135684</c:v>
                </c:pt>
                <c:pt idx="7542">
                  <c:v>0.83163265306122458</c:v>
                </c:pt>
                <c:pt idx="7543">
                  <c:v>0.8324873096446701</c:v>
                </c:pt>
                <c:pt idx="7544">
                  <c:v>0.82901554404145084</c:v>
                </c:pt>
                <c:pt idx="7545">
                  <c:v>0.82162162162162167</c:v>
                </c:pt>
                <c:pt idx="7546">
                  <c:v>0.82352941176470584</c:v>
                </c:pt>
                <c:pt idx="7547">
                  <c:v>0.82446808510638303</c:v>
                </c:pt>
                <c:pt idx="7548">
                  <c:v>0.81767955801104975</c:v>
                </c:pt>
                <c:pt idx="7549">
                  <c:v>0.81967213114754101</c:v>
                </c:pt>
                <c:pt idx="7550">
                  <c:v>0.81767955801104975</c:v>
                </c:pt>
                <c:pt idx="7551">
                  <c:v>0.82352941176470584</c:v>
                </c:pt>
                <c:pt idx="7552">
                  <c:v>0.82539682539682535</c:v>
                </c:pt>
                <c:pt idx="7553">
                  <c:v>0.82722513089005245</c:v>
                </c:pt>
                <c:pt idx="7554">
                  <c:v>0.82989690721649489</c:v>
                </c:pt>
                <c:pt idx="7555">
                  <c:v>0.83333333333333337</c:v>
                </c:pt>
                <c:pt idx="7556">
                  <c:v>0.83417085427135684</c:v>
                </c:pt>
                <c:pt idx="7557">
                  <c:v>0.83582089552238803</c:v>
                </c:pt>
                <c:pt idx="7558">
                  <c:v>0.84507042253521125</c:v>
                </c:pt>
                <c:pt idx="7559">
                  <c:v>0.84792626728110598</c:v>
                </c:pt>
                <c:pt idx="7560">
                  <c:v>0.84862385321100919</c:v>
                </c:pt>
                <c:pt idx="7561">
                  <c:v>0.85333333333333328</c:v>
                </c:pt>
                <c:pt idx="7562">
                  <c:v>0.85462555066079293</c:v>
                </c:pt>
                <c:pt idx="7563">
                  <c:v>0.85652173913043472</c:v>
                </c:pt>
                <c:pt idx="7564">
                  <c:v>0.860759493670886</c:v>
                </c:pt>
                <c:pt idx="7565">
                  <c:v>0.86475409836065575</c:v>
                </c:pt>
                <c:pt idx="7566">
                  <c:v>0.86250000000000004</c:v>
                </c:pt>
                <c:pt idx="7567">
                  <c:v>0.86250000000000004</c:v>
                </c:pt>
                <c:pt idx="7568">
                  <c:v>0.85714285714285721</c:v>
                </c:pt>
                <c:pt idx="7569">
                  <c:v>0.84433962264150941</c:v>
                </c:pt>
                <c:pt idx="7570">
                  <c:v>0.84134615384615385</c:v>
                </c:pt>
                <c:pt idx="7571">
                  <c:v>0.83499999999999996</c:v>
                </c:pt>
                <c:pt idx="7572">
                  <c:v>0.82631578947368423</c:v>
                </c:pt>
                <c:pt idx="7573">
                  <c:v>0.81666666666666665</c:v>
                </c:pt>
                <c:pt idx="7574">
                  <c:v>0.80813953488372092</c:v>
                </c:pt>
                <c:pt idx="7575">
                  <c:v>0.8125</c:v>
                </c:pt>
                <c:pt idx="7576">
                  <c:v>0.82162162162162167</c:v>
                </c:pt>
                <c:pt idx="7577">
                  <c:v>0.83499999999999996</c:v>
                </c:pt>
                <c:pt idx="7578">
                  <c:v>0.83582089552238803</c:v>
                </c:pt>
                <c:pt idx="7579">
                  <c:v>0.84360189573459721</c:v>
                </c:pt>
                <c:pt idx="7580">
                  <c:v>0.84579439252336452</c:v>
                </c:pt>
                <c:pt idx="7581">
                  <c:v>0.85135135135135132</c:v>
                </c:pt>
                <c:pt idx="7582">
                  <c:v>0.84722222222222221</c:v>
                </c:pt>
                <c:pt idx="7583">
                  <c:v>0.84862385321100919</c:v>
                </c:pt>
                <c:pt idx="7584">
                  <c:v>0.85462555066079293</c:v>
                </c:pt>
                <c:pt idx="7585">
                  <c:v>0.85775862068965514</c:v>
                </c:pt>
                <c:pt idx="7586">
                  <c:v>0.86016949152542377</c:v>
                </c:pt>
                <c:pt idx="7587">
                  <c:v>0.85897435897435903</c:v>
                </c:pt>
                <c:pt idx="7588">
                  <c:v>0.85067873303167418</c:v>
                </c:pt>
                <c:pt idx="7589">
                  <c:v>0.84792626728110598</c:v>
                </c:pt>
                <c:pt idx="7590">
                  <c:v>0.84579439252336452</c:v>
                </c:pt>
                <c:pt idx="7591">
                  <c:v>0.84360189573459721</c:v>
                </c:pt>
                <c:pt idx="7592">
                  <c:v>0.8421052631578948</c:v>
                </c:pt>
                <c:pt idx="7593">
                  <c:v>0.83902439024390241</c:v>
                </c:pt>
                <c:pt idx="7594">
                  <c:v>0.83333333333333326</c:v>
                </c:pt>
                <c:pt idx="7595">
                  <c:v>0.82901554404145084</c:v>
                </c:pt>
                <c:pt idx="7596">
                  <c:v>0.82162162162162167</c:v>
                </c:pt>
                <c:pt idx="7597">
                  <c:v>0.81564245810055869</c:v>
                </c:pt>
                <c:pt idx="7598">
                  <c:v>0.81767955801104975</c:v>
                </c:pt>
                <c:pt idx="7599">
                  <c:v>0.82352941176470584</c:v>
                </c:pt>
                <c:pt idx="7600">
                  <c:v>0.82722513089005245</c:v>
                </c:pt>
                <c:pt idx="7601">
                  <c:v>0.82722513089005234</c:v>
                </c:pt>
                <c:pt idx="7602">
                  <c:v>0.82722513089005245</c:v>
                </c:pt>
                <c:pt idx="7603">
                  <c:v>0.82989690721649489</c:v>
                </c:pt>
                <c:pt idx="7604">
                  <c:v>0.82901554404145084</c:v>
                </c:pt>
                <c:pt idx="7605">
                  <c:v>0.83902439024390241</c:v>
                </c:pt>
                <c:pt idx="7606">
                  <c:v>0.84433962264150941</c:v>
                </c:pt>
                <c:pt idx="7607">
                  <c:v>0.85333333333333328</c:v>
                </c:pt>
                <c:pt idx="7608">
                  <c:v>0.85201793721973096</c:v>
                </c:pt>
                <c:pt idx="7609">
                  <c:v>0.86016949152542377</c:v>
                </c:pt>
                <c:pt idx="7610">
                  <c:v>0.8613445378151261</c:v>
                </c:pt>
                <c:pt idx="7611">
                  <c:v>0.86075949367088611</c:v>
                </c:pt>
                <c:pt idx="7612">
                  <c:v>0.86585365853658536</c:v>
                </c:pt>
                <c:pt idx="7613">
                  <c:v>0.86363636363636365</c:v>
                </c:pt>
                <c:pt idx="7614">
                  <c:v>0.86419753086419759</c:v>
                </c:pt>
                <c:pt idx="7615">
                  <c:v>0.86904761904761907</c:v>
                </c:pt>
                <c:pt idx="7616">
                  <c:v>0.86799999999999999</c:v>
                </c:pt>
                <c:pt idx="7617">
                  <c:v>0.85652173913043483</c:v>
                </c:pt>
                <c:pt idx="7618">
                  <c:v>0.84792626728110598</c:v>
                </c:pt>
                <c:pt idx="7619">
                  <c:v>0.84360189573459721</c:v>
                </c:pt>
                <c:pt idx="7620">
                  <c:v>0.83582089552238803</c:v>
                </c:pt>
                <c:pt idx="7621">
                  <c:v>0.8324873096446701</c:v>
                </c:pt>
                <c:pt idx="7622">
                  <c:v>0.8324873096446701</c:v>
                </c:pt>
                <c:pt idx="7623">
                  <c:v>0.83333333333333337</c:v>
                </c:pt>
                <c:pt idx="7624">
                  <c:v>0.83333333333333337</c:v>
                </c:pt>
                <c:pt idx="7625">
                  <c:v>0.83417085427135684</c:v>
                </c:pt>
                <c:pt idx="7626">
                  <c:v>0.83163265306122447</c:v>
                </c:pt>
                <c:pt idx="7627">
                  <c:v>0.83499999999999996</c:v>
                </c:pt>
                <c:pt idx="7628">
                  <c:v>0.8366336633663366</c:v>
                </c:pt>
                <c:pt idx="7629">
                  <c:v>0.83902439024390241</c:v>
                </c:pt>
                <c:pt idx="7630">
                  <c:v>0.8421052631578948</c:v>
                </c:pt>
                <c:pt idx="7631">
                  <c:v>0.84285714285714286</c:v>
                </c:pt>
                <c:pt idx="7632">
                  <c:v>0.84285714285714286</c:v>
                </c:pt>
                <c:pt idx="7633">
                  <c:v>0.84507042253521125</c:v>
                </c:pt>
                <c:pt idx="7634">
                  <c:v>0.84507042253521125</c:v>
                </c:pt>
                <c:pt idx="7635">
                  <c:v>0.84433962264150941</c:v>
                </c:pt>
                <c:pt idx="7636">
                  <c:v>0.84507042253521125</c:v>
                </c:pt>
                <c:pt idx="7637">
                  <c:v>0.84360189573459721</c:v>
                </c:pt>
                <c:pt idx="7638">
                  <c:v>0.84285714285714286</c:v>
                </c:pt>
                <c:pt idx="7639">
                  <c:v>0.84285714285714286</c:v>
                </c:pt>
                <c:pt idx="7640">
                  <c:v>0.84057971014492749</c:v>
                </c:pt>
                <c:pt idx="7641">
                  <c:v>0.83743842364532017</c:v>
                </c:pt>
                <c:pt idx="7642">
                  <c:v>0.8324873096446701</c:v>
                </c:pt>
                <c:pt idx="7643">
                  <c:v>0.82352941176470584</c:v>
                </c:pt>
                <c:pt idx="7644">
                  <c:v>0.81767955801104975</c:v>
                </c:pt>
                <c:pt idx="7645">
                  <c:v>0.8146067415730337</c:v>
                </c:pt>
                <c:pt idx="7646">
                  <c:v>0.8125</c:v>
                </c:pt>
                <c:pt idx="7647">
                  <c:v>0.81142857142857139</c:v>
                </c:pt>
                <c:pt idx="7648">
                  <c:v>0.81034482758620685</c:v>
                </c:pt>
                <c:pt idx="7649">
                  <c:v>0.81142857142857139</c:v>
                </c:pt>
                <c:pt idx="7650">
                  <c:v>0.81142857142857139</c:v>
                </c:pt>
                <c:pt idx="7651">
                  <c:v>0.80813953488372092</c:v>
                </c:pt>
                <c:pt idx="7652">
                  <c:v>0.80813953488372092</c:v>
                </c:pt>
                <c:pt idx="7653">
                  <c:v>0.80588235294117649</c:v>
                </c:pt>
                <c:pt idx="7654">
                  <c:v>0.81034482758620685</c:v>
                </c:pt>
                <c:pt idx="7655">
                  <c:v>0.81034482758620685</c:v>
                </c:pt>
                <c:pt idx="7656">
                  <c:v>0.81034482758620685</c:v>
                </c:pt>
                <c:pt idx="7657">
                  <c:v>0.81355932203389836</c:v>
                </c:pt>
                <c:pt idx="7658">
                  <c:v>0.8125</c:v>
                </c:pt>
                <c:pt idx="7659">
                  <c:v>0.81355932203389836</c:v>
                </c:pt>
                <c:pt idx="7660">
                  <c:v>0.81666666666666665</c:v>
                </c:pt>
                <c:pt idx="7661">
                  <c:v>0.82352941176470584</c:v>
                </c:pt>
                <c:pt idx="7662">
                  <c:v>0.82539682539682535</c:v>
                </c:pt>
                <c:pt idx="7663">
                  <c:v>0.83582089552238803</c:v>
                </c:pt>
                <c:pt idx="7664">
                  <c:v>0.828125</c:v>
                </c:pt>
                <c:pt idx="7665">
                  <c:v>0.81142857142857139</c:v>
                </c:pt>
                <c:pt idx="7666">
                  <c:v>0.79503105590062118</c:v>
                </c:pt>
                <c:pt idx="7667">
                  <c:v>0.79629629629629628</c:v>
                </c:pt>
                <c:pt idx="7668">
                  <c:v>0.78846153846153855</c:v>
                </c:pt>
                <c:pt idx="7669">
                  <c:v>0.76086956521739135</c:v>
                </c:pt>
                <c:pt idx="7670">
                  <c:v>0.76258992805755399</c:v>
                </c:pt>
                <c:pt idx="7671">
                  <c:v>0.75555555555555554</c:v>
                </c:pt>
                <c:pt idx="7672">
                  <c:v>0.78571428571428581</c:v>
                </c:pt>
                <c:pt idx="7673">
                  <c:v>0.80473372781065089</c:v>
                </c:pt>
                <c:pt idx="7674">
                  <c:v>0.81355932203389836</c:v>
                </c:pt>
                <c:pt idx="7675">
                  <c:v>0.81868131868131866</c:v>
                </c:pt>
                <c:pt idx="7676">
                  <c:v>0.828125</c:v>
                </c:pt>
                <c:pt idx="7677">
                  <c:v>0.8324873096446701</c:v>
                </c:pt>
                <c:pt idx="7678">
                  <c:v>0.83902439024390241</c:v>
                </c:pt>
                <c:pt idx="7679">
                  <c:v>0.84360189573459721</c:v>
                </c:pt>
                <c:pt idx="7680">
                  <c:v>0.84722222222222221</c:v>
                </c:pt>
                <c:pt idx="7681">
                  <c:v>0.85</c:v>
                </c:pt>
                <c:pt idx="7682">
                  <c:v>0.85201793721973096</c:v>
                </c:pt>
                <c:pt idx="7683">
                  <c:v>0.8595744680851064</c:v>
                </c:pt>
                <c:pt idx="7684">
                  <c:v>0.86192468619246865</c:v>
                </c:pt>
                <c:pt idx="7685">
                  <c:v>0.85589519650655022</c:v>
                </c:pt>
                <c:pt idx="7686">
                  <c:v>0.86016949152542366</c:v>
                </c:pt>
                <c:pt idx="7687">
                  <c:v>0.86363636363636365</c:v>
                </c:pt>
                <c:pt idx="7688">
                  <c:v>0.86016949152542366</c:v>
                </c:pt>
                <c:pt idx="7689">
                  <c:v>0.83582089552238814</c:v>
                </c:pt>
                <c:pt idx="7690">
                  <c:v>0.81564245810055869</c:v>
                </c:pt>
                <c:pt idx="7691">
                  <c:v>0.8035714285714286</c:v>
                </c:pt>
                <c:pt idx="7692">
                  <c:v>0.79113924050632911</c:v>
                </c:pt>
                <c:pt idx="7693">
                  <c:v>0.78</c:v>
                </c:pt>
                <c:pt idx="7694">
                  <c:v>0.78</c:v>
                </c:pt>
                <c:pt idx="7695">
                  <c:v>0.79113924050632911</c:v>
                </c:pt>
                <c:pt idx="7696">
                  <c:v>0.8</c:v>
                </c:pt>
                <c:pt idx="7697">
                  <c:v>0.81142857142857139</c:v>
                </c:pt>
                <c:pt idx="7698">
                  <c:v>0.81666666666666665</c:v>
                </c:pt>
                <c:pt idx="7699">
                  <c:v>0.81666666666666665</c:v>
                </c:pt>
                <c:pt idx="7700">
                  <c:v>0.82065217391304346</c:v>
                </c:pt>
                <c:pt idx="7701">
                  <c:v>0.82162162162162167</c:v>
                </c:pt>
                <c:pt idx="7702">
                  <c:v>0.82162162162162167</c:v>
                </c:pt>
                <c:pt idx="7703">
                  <c:v>0.82539682539682535</c:v>
                </c:pt>
                <c:pt idx="7704">
                  <c:v>0.82631578947368423</c:v>
                </c:pt>
                <c:pt idx="7705">
                  <c:v>0.82631578947368423</c:v>
                </c:pt>
                <c:pt idx="7706">
                  <c:v>0.828125</c:v>
                </c:pt>
                <c:pt idx="7707">
                  <c:v>0.82446808510638303</c:v>
                </c:pt>
                <c:pt idx="7708">
                  <c:v>0.82631578947368423</c:v>
                </c:pt>
                <c:pt idx="7709">
                  <c:v>0.828125</c:v>
                </c:pt>
                <c:pt idx="7710">
                  <c:v>0.82989690721649489</c:v>
                </c:pt>
                <c:pt idx="7711">
                  <c:v>0.82901554404145084</c:v>
                </c:pt>
                <c:pt idx="7712">
                  <c:v>0.83076923076923082</c:v>
                </c:pt>
                <c:pt idx="7713">
                  <c:v>0.82989690721649489</c:v>
                </c:pt>
                <c:pt idx="7714">
                  <c:v>0.82722513089005234</c:v>
                </c:pt>
                <c:pt idx="7715">
                  <c:v>0.82539682539682546</c:v>
                </c:pt>
                <c:pt idx="7716">
                  <c:v>0.82446808510638303</c:v>
                </c:pt>
                <c:pt idx="7717">
                  <c:v>0.82352941176470584</c:v>
                </c:pt>
                <c:pt idx="7718">
                  <c:v>0.82065217391304346</c:v>
                </c:pt>
                <c:pt idx="7719">
                  <c:v>0.81868131868131866</c:v>
                </c:pt>
                <c:pt idx="7720">
                  <c:v>0.81868131868131866</c:v>
                </c:pt>
                <c:pt idx="7721">
                  <c:v>0.81967213114754101</c:v>
                </c:pt>
                <c:pt idx="7722">
                  <c:v>0.81967213114754101</c:v>
                </c:pt>
                <c:pt idx="7723">
                  <c:v>0.82065217391304346</c:v>
                </c:pt>
                <c:pt idx="7724">
                  <c:v>0.82258064516129026</c:v>
                </c:pt>
                <c:pt idx="7725">
                  <c:v>0.82258064516129037</c:v>
                </c:pt>
                <c:pt idx="7726">
                  <c:v>0.82352941176470584</c:v>
                </c:pt>
                <c:pt idx="7727">
                  <c:v>0.82446808510638303</c:v>
                </c:pt>
                <c:pt idx="7728">
                  <c:v>0.82446808510638303</c:v>
                </c:pt>
                <c:pt idx="7729">
                  <c:v>0.82446808510638303</c:v>
                </c:pt>
                <c:pt idx="7730">
                  <c:v>0.82539682539682535</c:v>
                </c:pt>
                <c:pt idx="7731">
                  <c:v>0.82722513089005234</c:v>
                </c:pt>
                <c:pt idx="7732">
                  <c:v>0.82631578947368423</c:v>
                </c:pt>
                <c:pt idx="7733">
                  <c:v>0.82539682539682535</c:v>
                </c:pt>
                <c:pt idx="7734">
                  <c:v>0.82258064516129037</c:v>
                </c:pt>
                <c:pt idx="7735">
                  <c:v>0.82258064516129037</c:v>
                </c:pt>
                <c:pt idx="7736">
                  <c:v>0.82352941176470584</c:v>
                </c:pt>
                <c:pt idx="7737">
                  <c:v>0.82722513089005245</c:v>
                </c:pt>
                <c:pt idx="7738">
                  <c:v>0.82631578947368423</c:v>
                </c:pt>
                <c:pt idx="7739">
                  <c:v>0.82352941176470584</c:v>
                </c:pt>
                <c:pt idx="7740">
                  <c:v>0.81967213114754101</c:v>
                </c:pt>
                <c:pt idx="7741">
                  <c:v>0.81767955801104975</c:v>
                </c:pt>
                <c:pt idx="7742">
                  <c:v>0.8035714285714286</c:v>
                </c:pt>
                <c:pt idx="7743">
                  <c:v>0.80588235294117649</c:v>
                </c:pt>
                <c:pt idx="7744">
                  <c:v>0.8125</c:v>
                </c:pt>
                <c:pt idx="7745">
                  <c:v>0.81767955801104975</c:v>
                </c:pt>
                <c:pt idx="7746">
                  <c:v>0.82258064516129026</c:v>
                </c:pt>
                <c:pt idx="7747">
                  <c:v>0.82446808510638303</c:v>
                </c:pt>
                <c:pt idx="7748">
                  <c:v>0.82258064516129037</c:v>
                </c:pt>
                <c:pt idx="7749">
                  <c:v>0.81967213114754101</c:v>
                </c:pt>
                <c:pt idx="7750">
                  <c:v>0.81868131868131866</c:v>
                </c:pt>
                <c:pt idx="7751">
                  <c:v>0.82258064516129037</c:v>
                </c:pt>
                <c:pt idx="7752">
                  <c:v>0.82258064516129026</c:v>
                </c:pt>
                <c:pt idx="7753">
                  <c:v>0.82258064516129037</c:v>
                </c:pt>
                <c:pt idx="7754">
                  <c:v>0.82258064516129026</c:v>
                </c:pt>
                <c:pt idx="7755">
                  <c:v>0.82065217391304346</c:v>
                </c:pt>
                <c:pt idx="7756">
                  <c:v>0.82258064516129037</c:v>
                </c:pt>
                <c:pt idx="7757">
                  <c:v>0.82258064516129026</c:v>
                </c:pt>
                <c:pt idx="7758">
                  <c:v>0.82162162162162167</c:v>
                </c:pt>
                <c:pt idx="7759">
                  <c:v>0.82258064516129037</c:v>
                </c:pt>
                <c:pt idx="7760">
                  <c:v>0.82446808510638303</c:v>
                </c:pt>
                <c:pt idx="7761">
                  <c:v>0.82258064516129037</c:v>
                </c:pt>
                <c:pt idx="7762">
                  <c:v>0.82162162162162156</c:v>
                </c:pt>
                <c:pt idx="7763">
                  <c:v>0.81355932203389836</c:v>
                </c:pt>
                <c:pt idx="7764">
                  <c:v>0.81564245810055869</c:v>
                </c:pt>
                <c:pt idx="7765">
                  <c:v>0.81868131868131866</c:v>
                </c:pt>
                <c:pt idx="7766">
                  <c:v>0.81564245810055869</c:v>
                </c:pt>
                <c:pt idx="7767">
                  <c:v>0.81666666666666665</c:v>
                </c:pt>
                <c:pt idx="7768">
                  <c:v>0.82446808510638303</c:v>
                </c:pt>
                <c:pt idx="7769">
                  <c:v>0.82989690721649489</c:v>
                </c:pt>
                <c:pt idx="7770">
                  <c:v>0.8421052631578948</c:v>
                </c:pt>
                <c:pt idx="7771">
                  <c:v>0.83582089552238803</c:v>
                </c:pt>
                <c:pt idx="7772">
                  <c:v>0.84792626728110598</c:v>
                </c:pt>
                <c:pt idx="7773">
                  <c:v>0.85135135135135132</c:v>
                </c:pt>
                <c:pt idx="7774">
                  <c:v>0.84931506849315075</c:v>
                </c:pt>
                <c:pt idx="7775">
                  <c:v>0.84285714285714286</c:v>
                </c:pt>
                <c:pt idx="7776">
                  <c:v>0.84285714285714286</c:v>
                </c:pt>
                <c:pt idx="7777">
                  <c:v>0.84722222222222221</c:v>
                </c:pt>
                <c:pt idx="7778">
                  <c:v>0.84792626728110598</c:v>
                </c:pt>
                <c:pt idx="7779">
                  <c:v>0.85652173913043472</c:v>
                </c:pt>
                <c:pt idx="7780">
                  <c:v>0.85652173913043472</c:v>
                </c:pt>
                <c:pt idx="7781">
                  <c:v>0.85526315789473684</c:v>
                </c:pt>
                <c:pt idx="7782">
                  <c:v>0.8526785714285714</c:v>
                </c:pt>
                <c:pt idx="7783">
                  <c:v>0.84792626728110598</c:v>
                </c:pt>
                <c:pt idx="7784">
                  <c:v>0.84862385321100919</c:v>
                </c:pt>
                <c:pt idx="7785">
                  <c:v>0.84862385321100919</c:v>
                </c:pt>
                <c:pt idx="7786">
                  <c:v>0.84433962264150941</c:v>
                </c:pt>
                <c:pt idx="7787">
                  <c:v>0.83980582524271852</c:v>
                </c:pt>
                <c:pt idx="7788">
                  <c:v>0.83499999999999996</c:v>
                </c:pt>
                <c:pt idx="7789">
                  <c:v>0.83076923076923082</c:v>
                </c:pt>
                <c:pt idx="7790">
                  <c:v>0.82901554404145084</c:v>
                </c:pt>
                <c:pt idx="7791">
                  <c:v>0.828125</c:v>
                </c:pt>
                <c:pt idx="7792">
                  <c:v>0.82539682539682535</c:v>
                </c:pt>
                <c:pt idx="7793">
                  <c:v>0.82722513089005234</c:v>
                </c:pt>
                <c:pt idx="7794">
                  <c:v>0.82539682539682535</c:v>
                </c:pt>
                <c:pt idx="7795">
                  <c:v>0.82352941176470584</c:v>
                </c:pt>
                <c:pt idx="7796">
                  <c:v>0.82065217391304346</c:v>
                </c:pt>
                <c:pt idx="7797">
                  <c:v>0.81967213114754101</c:v>
                </c:pt>
                <c:pt idx="7798">
                  <c:v>0.82065217391304346</c:v>
                </c:pt>
                <c:pt idx="7799">
                  <c:v>0.82162162162162167</c:v>
                </c:pt>
                <c:pt idx="7800">
                  <c:v>0.82065217391304346</c:v>
                </c:pt>
                <c:pt idx="7801">
                  <c:v>0.81967213114754101</c:v>
                </c:pt>
                <c:pt idx="7802">
                  <c:v>0.82065217391304346</c:v>
                </c:pt>
                <c:pt idx="7803">
                  <c:v>0.82162162162162167</c:v>
                </c:pt>
                <c:pt idx="7804">
                  <c:v>0.82065217391304346</c:v>
                </c:pt>
                <c:pt idx="7805">
                  <c:v>0.82065217391304346</c:v>
                </c:pt>
                <c:pt idx="7806">
                  <c:v>0.82162162162162167</c:v>
                </c:pt>
                <c:pt idx="7807">
                  <c:v>0.82352941176470584</c:v>
                </c:pt>
                <c:pt idx="7808">
                  <c:v>0.82539682539682535</c:v>
                </c:pt>
                <c:pt idx="7809">
                  <c:v>0.82539682539682535</c:v>
                </c:pt>
                <c:pt idx="7810">
                  <c:v>0.82352941176470584</c:v>
                </c:pt>
                <c:pt idx="7811">
                  <c:v>0.81967213114754101</c:v>
                </c:pt>
                <c:pt idx="7812">
                  <c:v>0.81564245810055869</c:v>
                </c:pt>
                <c:pt idx="7813">
                  <c:v>0.81034482758620685</c:v>
                </c:pt>
                <c:pt idx="7814">
                  <c:v>0.80588235294117649</c:v>
                </c:pt>
                <c:pt idx="7815">
                  <c:v>0.80701754385964919</c:v>
                </c:pt>
                <c:pt idx="7816">
                  <c:v>0.8146067415730337</c:v>
                </c:pt>
                <c:pt idx="7817">
                  <c:v>0.82352941176470584</c:v>
                </c:pt>
                <c:pt idx="7818">
                  <c:v>0.82065217391304346</c:v>
                </c:pt>
                <c:pt idx="7819">
                  <c:v>0.82539682539682535</c:v>
                </c:pt>
                <c:pt idx="7820">
                  <c:v>0.81967213114754101</c:v>
                </c:pt>
                <c:pt idx="7821">
                  <c:v>0.82065217391304346</c:v>
                </c:pt>
                <c:pt idx="7822">
                  <c:v>0.81564245810055869</c:v>
                </c:pt>
                <c:pt idx="7823">
                  <c:v>0.81564245810055869</c:v>
                </c:pt>
                <c:pt idx="7824">
                  <c:v>0.81564245810055869</c:v>
                </c:pt>
                <c:pt idx="7825">
                  <c:v>0.81666666666666665</c:v>
                </c:pt>
                <c:pt idx="7826">
                  <c:v>0.81666666666666665</c:v>
                </c:pt>
                <c:pt idx="7827">
                  <c:v>0.81767955801104975</c:v>
                </c:pt>
                <c:pt idx="7828">
                  <c:v>0.81767955801104975</c:v>
                </c:pt>
                <c:pt idx="7829">
                  <c:v>0.81868131868131866</c:v>
                </c:pt>
                <c:pt idx="7830">
                  <c:v>0.81564245810055869</c:v>
                </c:pt>
                <c:pt idx="7831">
                  <c:v>0.8146067415730337</c:v>
                </c:pt>
                <c:pt idx="7832">
                  <c:v>0.81355932203389836</c:v>
                </c:pt>
                <c:pt idx="7833">
                  <c:v>0.8146067415730337</c:v>
                </c:pt>
                <c:pt idx="7834">
                  <c:v>0.81355932203389836</c:v>
                </c:pt>
                <c:pt idx="7835">
                  <c:v>0.80473372781065089</c:v>
                </c:pt>
                <c:pt idx="7836">
                  <c:v>0.80588235294117649</c:v>
                </c:pt>
                <c:pt idx="7837">
                  <c:v>0.80588235294117649</c:v>
                </c:pt>
                <c:pt idx="7838">
                  <c:v>0.80701754385964919</c:v>
                </c:pt>
                <c:pt idx="7839">
                  <c:v>0.80701754385964919</c:v>
                </c:pt>
                <c:pt idx="7840">
                  <c:v>0.8125</c:v>
                </c:pt>
                <c:pt idx="7841">
                  <c:v>0.81355932203389836</c:v>
                </c:pt>
                <c:pt idx="7842">
                  <c:v>0.8125</c:v>
                </c:pt>
                <c:pt idx="7843">
                  <c:v>0.81355932203389836</c:v>
                </c:pt>
                <c:pt idx="7844">
                  <c:v>0.8146067415730337</c:v>
                </c:pt>
                <c:pt idx="7845">
                  <c:v>0.81666666666666665</c:v>
                </c:pt>
                <c:pt idx="7846">
                  <c:v>0.81666666666666665</c:v>
                </c:pt>
                <c:pt idx="7847">
                  <c:v>0.81355932203389836</c:v>
                </c:pt>
                <c:pt idx="7848">
                  <c:v>0.81355932203389836</c:v>
                </c:pt>
                <c:pt idx="7849">
                  <c:v>0.80924855491329484</c:v>
                </c:pt>
                <c:pt idx="7850">
                  <c:v>0.81142857142857139</c:v>
                </c:pt>
                <c:pt idx="7851">
                  <c:v>0.81355932203389836</c:v>
                </c:pt>
                <c:pt idx="7852">
                  <c:v>0.81034482758620685</c:v>
                </c:pt>
                <c:pt idx="7853">
                  <c:v>0.80813953488372092</c:v>
                </c:pt>
                <c:pt idx="7854">
                  <c:v>0.80701754385964919</c:v>
                </c:pt>
                <c:pt idx="7855">
                  <c:v>0.80701754385964919</c:v>
                </c:pt>
                <c:pt idx="7856">
                  <c:v>0.80588235294117649</c:v>
                </c:pt>
                <c:pt idx="7857">
                  <c:v>0.8035714285714286</c:v>
                </c:pt>
                <c:pt idx="7858">
                  <c:v>0.80239520958083832</c:v>
                </c:pt>
                <c:pt idx="7859">
                  <c:v>0.79878048780487809</c:v>
                </c:pt>
                <c:pt idx="7860">
                  <c:v>0.79503105590062118</c:v>
                </c:pt>
                <c:pt idx="7861">
                  <c:v>0.8012048192771084</c:v>
                </c:pt>
                <c:pt idx="7862">
                  <c:v>0.81034482758620685</c:v>
                </c:pt>
                <c:pt idx="7863">
                  <c:v>0.81967213114754101</c:v>
                </c:pt>
                <c:pt idx="7864">
                  <c:v>0.83417085427135684</c:v>
                </c:pt>
                <c:pt idx="7865">
                  <c:v>0.83980582524271852</c:v>
                </c:pt>
                <c:pt idx="7866">
                  <c:v>0.84134615384615385</c:v>
                </c:pt>
                <c:pt idx="7867">
                  <c:v>0.84057971014492749</c:v>
                </c:pt>
                <c:pt idx="7868">
                  <c:v>0.83980582524271852</c:v>
                </c:pt>
                <c:pt idx="7869">
                  <c:v>0.84134615384615385</c:v>
                </c:pt>
                <c:pt idx="7870">
                  <c:v>0.84651162790697676</c:v>
                </c:pt>
                <c:pt idx="7871">
                  <c:v>0.84507042253521125</c:v>
                </c:pt>
                <c:pt idx="7872">
                  <c:v>0.85398230088495575</c:v>
                </c:pt>
                <c:pt idx="7873">
                  <c:v>0.85897435897435903</c:v>
                </c:pt>
                <c:pt idx="7874">
                  <c:v>0.8613445378151261</c:v>
                </c:pt>
                <c:pt idx="7875">
                  <c:v>0.86585365853658536</c:v>
                </c:pt>
                <c:pt idx="7876">
                  <c:v>0.86852589641434264</c:v>
                </c:pt>
                <c:pt idx="7877">
                  <c:v>0.86956521739130432</c:v>
                </c:pt>
                <c:pt idx="7878">
                  <c:v>0.86904761904761907</c:v>
                </c:pt>
                <c:pt idx="7879">
                  <c:v>0.86746987951807231</c:v>
                </c:pt>
                <c:pt idx="7880">
                  <c:v>0.86693548387096775</c:v>
                </c:pt>
                <c:pt idx="7881">
                  <c:v>0.86530612244897953</c:v>
                </c:pt>
                <c:pt idx="7882">
                  <c:v>0.86363636363636365</c:v>
                </c:pt>
                <c:pt idx="7883">
                  <c:v>0.86250000000000004</c:v>
                </c:pt>
                <c:pt idx="7884">
                  <c:v>0.85589519650655022</c:v>
                </c:pt>
                <c:pt idx="7885">
                  <c:v>0.85836909871244638</c:v>
                </c:pt>
                <c:pt idx="7886">
                  <c:v>0.85714285714285721</c:v>
                </c:pt>
                <c:pt idx="7887">
                  <c:v>0.86016949152542377</c:v>
                </c:pt>
                <c:pt idx="7888">
                  <c:v>0.86016949152542377</c:v>
                </c:pt>
                <c:pt idx="7889">
                  <c:v>0.86250000000000004</c:v>
                </c:pt>
                <c:pt idx="7890">
                  <c:v>0.86363636363636365</c:v>
                </c:pt>
                <c:pt idx="7891">
                  <c:v>0.86475409836065575</c:v>
                </c:pt>
                <c:pt idx="7892">
                  <c:v>0.86307053941908718</c:v>
                </c:pt>
                <c:pt idx="7893">
                  <c:v>0.86307053941908718</c:v>
                </c:pt>
                <c:pt idx="7894">
                  <c:v>0.86746987951807231</c:v>
                </c:pt>
                <c:pt idx="7895">
                  <c:v>0.86799999999999999</c:v>
                </c:pt>
                <c:pt idx="7896">
                  <c:v>0.86746987951807231</c:v>
                </c:pt>
                <c:pt idx="7897">
                  <c:v>0.8663967611336032</c:v>
                </c:pt>
                <c:pt idx="7898">
                  <c:v>0.8663967611336032</c:v>
                </c:pt>
                <c:pt idx="7899">
                  <c:v>0.8663967611336032</c:v>
                </c:pt>
                <c:pt idx="7900">
                  <c:v>0.8663967611336032</c:v>
                </c:pt>
                <c:pt idx="7901">
                  <c:v>0.86852589641434264</c:v>
                </c:pt>
                <c:pt idx="7902">
                  <c:v>0.86956521739130432</c:v>
                </c:pt>
                <c:pt idx="7903">
                  <c:v>0.86904761904761907</c:v>
                </c:pt>
                <c:pt idx="7904">
                  <c:v>0.86693548387096775</c:v>
                </c:pt>
                <c:pt idx="7905">
                  <c:v>0.86585365853658536</c:v>
                </c:pt>
                <c:pt idx="7906">
                  <c:v>0.86250000000000004</c:v>
                </c:pt>
                <c:pt idx="7907">
                  <c:v>0.86192468619246865</c:v>
                </c:pt>
                <c:pt idx="7908">
                  <c:v>0.86192468619246865</c:v>
                </c:pt>
                <c:pt idx="7909">
                  <c:v>0.86192468619246865</c:v>
                </c:pt>
                <c:pt idx="7910">
                  <c:v>0.860759493670886</c:v>
                </c:pt>
                <c:pt idx="7911">
                  <c:v>0.86363636363636365</c:v>
                </c:pt>
                <c:pt idx="7912">
                  <c:v>0.86363636363636365</c:v>
                </c:pt>
                <c:pt idx="7913">
                  <c:v>0.86363636363636365</c:v>
                </c:pt>
                <c:pt idx="7914">
                  <c:v>0.86530612244897953</c:v>
                </c:pt>
                <c:pt idx="7915">
                  <c:v>0.86419753086419759</c:v>
                </c:pt>
                <c:pt idx="7916">
                  <c:v>0.86363636363636365</c:v>
                </c:pt>
                <c:pt idx="7917">
                  <c:v>0.86307053941908718</c:v>
                </c:pt>
                <c:pt idx="7918">
                  <c:v>0.86307053941908718</c:v>
                </c:pt>
                <c:pt idx="7919">
                  <c:v>0.86419753086419759</c:v>
                </c:pt>
                <c:pt idx="7920">
                  <c:v>0.86363636363636365</c:v>
                </c:pt>
                <c:pt idx="7921">
                  <c:v>0.8663967611336032</c:v>
                </c:pt>
                <c:pt idx="7922">
                  <c:v>0.87058823529411766</c:v>
                </c:pt>
                <c:pt idx="7923">
                  <c:v>0.87159533073929962</c:v>
                </c:pt>
                <c:pt idx="7924">
                  <c:v>0.87209302325581395</c:v>
                </c:pt>
                <c:pt idx="7925">
                  <c:v>0.87547169811320757</c:v>
                </c:pt>
                <c:pt idx="7926">
                  <c:v>0.87356321839080464</c:v>
                </c:pt>
                <c:pt idx="7927">
                  <c:v>0.87258687258687262</c:v>
                </c:pt>
                <c:pt idx="7928">
                  <c:v>0.87307692307692308</c:v>
                </c:pt>
                <c:pt idx="7929">
                  <c:v>0.86799999999999999</c:v>
                </c:pt>
                <c:pt idx="7930">
                  <c:v>0.86307053941908718</c:v>
                </c:pt>
                <c:pt idx="7931">
                  <c:v>0.85836909871244638</c:v>
                </c:pt>
                <c:pt idx="7932">
                  <c:v>0.85526315789473684</c:v>
                </c:pt>
                <c:pt idx="7933">
                  <c:v>0.85526315789473684</c:v>
                </c:pt>
                <c:pt idx="7934">
                  <c:v>0.85526315789473684</c:v>
                </c:pt>
                <c:pt idx="7935">
                  <c:v>0.86075949367088611</c:v>
                </c:pt>
                <c:pt idx="7936">
                  <c:v>0.8663967611336032</c:v>
                </c:pt>
                <c:pt idx="7937">
                  <c:v>0.87356321839080464</c:v>
                </c:pt>
                <c:pt idx="7938">
                  <c:v>0.87867647058823528</c:v>
                </c:pt>
                <c:pt idx="7939">
                  <c:v>0.88</c:v>
                </c:pt>
                <c:pt idx="7940">
                  <c:v>0.88421052631578945</c:v>
                </c:pt>
                <c:pt idx="7941">
                  <c:v>0.88297872340425532</c:v>
                </c:pt>
                <c:pt idx="7942">
                  <c:v>0.88214285714285712</c:v>
                </c:pt>
                <c:pt idx="7943">
                  <c:v>0.88297872340425532</c:v>
                </c:pt>
                <c:pt idx="7944">
                  <c:v>0.88421052631578945</c:v>
                </c:pt>
                <c:pt idx="7945">
                  <c:v>0.88620689655172413</c:v>
                </c:pt>
                <c:pt idx="7946">
                  <c:v>0.88775510204081631</c:v>
                </c:pt>
                <c:pt idx="7947">
                  <c:v>0.8910891089108911</c:v>
                </c:pt>
                <c:pt idx="7948">
                  <c:v>0.88775510204081631</c:v>
                </c:pt>
                <c:pt idx="7949">
                  <c:v>0.88421052631578945</c:v>
                </c:pt>
                <c:pt idx="7950">
                  <c:v>0.88380281690140849</c:v>
                </c:pt>
                <c:pt idx="7951">
                  <c:v>0.87822878228782286</c:v>
                </c:pt>
                <c:pt idx="7952">
                  <c:v>0.87159533073929962</c:v>
                </c:pt>
                <c:pt idx="7953">
                  <c:v>0.86693548387096775</c:v>
                </c:pt>
                <c:pt idx="7954">
                  <c:v>0.86250000000000004</c:v>
                </c:pt>
                <c:pt idx="7955">
                  <c:v>0.8613445378151261</c:v>
                </c:pt>
                <c:pt idx="7956">
                  <c:v>0.86016949152542366</c:v>
                </c:pt>
                <c:pt idx="7957">
                  <c:v>0.8571428571428571</c:v>
                </c:pt>
                <c:pt idx="7958">
                  <c:v>0.85714285714285721</c:v>
                </c:pt>
                <c:pt idx="7959">
                  <c:v>0.85652173913043472</c:v>
                </c:pt>
                <c:pt idx="7960">
                  <c:v>0.85836909871244638</c:v>
                </c:pt>
                <c:pt idx="7961">
                  <c:v>0.85652173913043472</c:v>
                </c:pt>
                <c:pt idx="7962">
                  <c:v>0.85526315789473684</c:v>
                </c:pt>
                <c:pt idx="7963">
                  <c:v>0.85333333333333328</c:v>
                </c:pt>
                <c:pt idx="7964">
                  <c:v>0.85201793721973096</c:v>
                </c:pt>
                <c:pt idx="7965">
                  <c:v>0.84651162790697676</c:v>
                </c:pt>
                <c:pt idx="7966">
                  <c:v>0.84433962264150941</c:v>
                </c:pt>
                <c:pt idx="7967">
                  <c:v>0.85067873303167418</c:v>
                </c:pt>
                <c:pt idx="7968">
                  <c:v>0.84507042253521125</c:v>
                </c:pt>
                <c:pt idx="7969">
                  <c:v>0.85135135135135132</c:v>
                </c:pt>
                <c:pt idx="7970">
                  <c:v>0.85201793721973096</c:v>
                </c:pt>
                <c:pt idx="7971">
                  <c:v>0.85</c:v>
                </c:pt>
                <c:pt idx="7972">
                  <c:v>0.85</c:v>
                </c:pt>
                <c:pt idx="7973">
                  <c:v>0.85135135135135132</c:v>
                </c:pt>
                <c:pt idx="7974">
                  <c:v>0.85201793721973096</c:v>
                </c:pt>
                <c:pt idx="7975">
                  <c:v>0.85</c:v>
                </c:pt>
                <c:pt idx="7976">
                  <c:v>0.85067873303167418</c:v>
                </c:pt>
                <c:pt idx="7977">
                  <c:v>0.84285714285714286</c:v>
                </c:pt>
                <c:pt idx="7978">
                  <c:v>0.83980582524271852</c:v>
                </c:pt>
                <c:pt idx="7979">
                  <c:v>0.83582089552238803</c:v>
                </c:pt>
                <c:pt idx="7980">
                  <c:v>0.8324873096446701</c:v>
                </c:pt>
                <c:pt idx="7981">
                  <c:v>0.83582089552238803</c:v>
                </c:pt>
                <c:pt idx="7982">
                  <c:v>0.83823529411764708</c:v>
                </c:pt>
                <c:pt idx="7983">
                  <c:v>0.84057971014492749</c:v>
                </c:pt>
                <c:pt idx="7984">
                  <c:v>0.84285714285714286</c:v>
                </c:pt>
                <c:pt idx="7985">
                  <c:v>0.84579439252336452</c:v>
                </c:pt>
                <c:pt idx="7986">
                  <c:v>0.84651162790697676</c:v>
                </c:pt>
                <c:pt idx="7987">
                  <c:v>0.85</c:v>
                </c:pt>
                <c:pt idx="7988">
                  <c:v>0.85135135135135132</c:v>
                </c:pt>
                <c:pt idx="7989">
                  <c:v>0.85135135135135132</c:v>
                </c:pt>
                <c:pt idx="7990">
                  <c:v>0.8526785714285714</c:v>
                </c:pt>
                <c:pt idx="7991">
                  <c:v>0.84931506849315075</c:v>
                </c:pt>
                <c:pt idx="7992">
                  <c:v>0.85135135135135132</c:v>
                </c:pt>
                <c:pt idx="7993">
                  <c:v>0.85135135135135132</c:v>
                </c:pt>
                <c:pt idx="7994">
                  <c:v>0.85067873303167429</c:v>
                </c:pt>
                <c:pt idx="7995">
                  <c:v>0.84862385321100919</c:v>
                </c:pt>
                <c:pt idx="7996">
                  <c:v>0.85000000000000009</c:v>
                </c:pt>
                <c:pt idx="7997">
                  <c:v>0.8526785714285714</c:v>
                </c:pt>
                <c:pt idx="7998">
                  <c:v>0.8526785714285714</c:v>
                </c:pt>
                <c:pt idx="7999">
                  <c:v>0.85714285714285721</c:v>
                </c:pt>
                <c:pt idx="8000">
                  <c:v>0.85775862068965525</c:v>
                </c:pt>
                <c:pt idx="8001">
                  <c:v>0.84931506849315075</c:v>
                </c:pt>
                <c:pt idx="8002">
                  <c:v>0.83980582524271852</c:v>
                </c:pt>
                <c:pt idx="8003">
                  <c:v>0.82989690721649489</c:v>
                </c:pt>
                <c:pt idx="8004">
                  <c:v>0.82539682539682535</c:v>
                </c:pt>
                <c:pt idx="8005">
                  <c:v>0.82446808510638303</c:v>
                </c:pt>
                <c:pt idx="8006">
                  <c:v>0.82258064516129037</c:v>
                </c:pt>
                <c:pt idx="8007">
                  <c:v>0.82901554404145084</c:v>
                </c:pt>
                <c:pt idx="8008">
                  <c:v>0.83582089552238814</c:v>
                </c:pt>
                <c:pt idx="8009">
                  <c:v>0.84285714285714286</c:v>
                </c:pt>
                <c:pt idx="8010">
                  <c:v>0.85135135135135132</c:v>
                </c:pt>
                <c:pt idx="8011">
                  <c:v>0.8526785714285714</c:v>
                </c:pt>
                <c:pt idx="8012">
                  <c:v>0.8526785714285714</c:v>
                </c:pt>
                <c:pt idx="8013">
                  <c:v>0.86192468619246865</c:v>
                </c:pt>
                <c:pt idx="8014">
                  <c:v>0.86956521739130432</c:v>
                </c:pt>
                <c:pt idx="8015">
                  <c:v>0.87686567164179108</c:v>
                </c:pt>
                <c:pt idx="8016">
                  <c:v>0.88380281690140849</c:v>
                </c:pt>
                <c:pt idx="8017">
                  <c:v>0.88380281690140849</c:v>
                </c:pt>
                <c:pt idx="8018">
                  <c:v>0.88380281690140849</c:v>
                </c:pt>
                <c:pt idx="8019">
                  <c:v>0.88380281690140849</c:v>
                </c:pt>
                <c:pt idx="8020">
                  <c:v>0.88421052631578945</c:v>
                </c:pt>
                <c:pt idx="8021">
                  <c:v>0.88421052631578945</c:v>
                </c:pt>
                <c:pt idx="8022">
                  <c:v>0.88380281690140849</c:v>
                </c:pt>
                <c:pt idx="8023">
                  <c:v>0.88461538461538458</c:v>
                </c:pt>
                <c:pt idx="8024">
                  <c:v>0.88380281690140849</c:v>
                </c:pt>
                <c:pt idx="8025">
                  <c:v>0.88297872340425532</c:v>
                </c:pt>
                <c:pt idx="8026">
                  <c:v>0.88</c:v>
                </c:pt>
                <c:pt idx="8027">
                  <c:v>0.87732342007434938</c:v>
                </c:pt>
                <c:pt idx="8028">
                  <c:v>0.87547169811320757</c:v>
                </c:pt>
                <c:pt idx="8029">
                  <c:v>0.87452471482889738</c:v>
                </c:pt>
                <c:pt idx="8030">
                  <c:v>0.87356321839080464</c:v>
                </c:pt>
                <c:pt idx="8031">
                  <c:v>0.87452471482889738</c:v>
                </c:pt>
                <c:pt idx="8032">
                  <c:v>0.87452471482889726</c:v>
                </c:pt>
                <c:pt idx="8033">
                  <c:v>0.87452471482889726</c:v>
                </c:pt>
                <c:pt idx="8034">
                  <c:v>0.875</c:v>
                </c:pt>
                <c:pt idx="8035">
                  <c:v>0.875</c:v>
                </c:pt>
                <c:pt idx="8036">
                  <c:v>0.87452471482889738</c:v>
                </c:pt>
                <c:pt idx="8037">
                  <c:v>0.87452471482889738</c:v>
                </c:pt>
                <c:pt idx="8038">
                  <c:v>0.875</c:v>
                </c:pt>
                <c:pt idx="8039">
                  <c:v>0.87404580152671751</c:v>
                </c:pt>
                <c:pt idx="8040">
                  <c:v>0.87452471482889726</c:v>
                </c:pt>
                <c:pt idx="8041">
                  <c:v>0.87404580152671763</c:v>
                </c:pt>
                <c:pt idx="8042">
                  <c:v>0.87356321839080464</c:v>
                </c:pt>
                <c:pt idx="8043">
                  <c:v>0.87404580152671763</c:v>
                </c:pt>
                <c:pt idx="8044">
                  <c:v>0.875</c:v>
                </c:pt>
                <c:pt idx="8045">
                  <c:v>0.87547169811320757</c:v>
                </c:pt>
                <c:pt idx="8046">
                  <c:v>0.87593984962406013</c:v>
                </c:pt>
                <c:pt idx="8047">
                  <c:v>0.87547169811320757</c:v>
                </c:pt>
                <c:pt idx="8048">
                  <c:v>0.875</c:v>
                </c:pt>
                <c:pt idx="8049">
                  <c:v>0.87404580152671763</c:v>
                </c:pt>
                <c:pt idx="8050">
                  <c:v>0.87307692307692308</c:v>
                </c:pt>
                <c:pt idx="8051">
                  <c:v>0.87258687258687262</c:v>
                </c:pt>
                <c:pt idx="8052">
                  <c:v>0.87109375</c:v>
                </c:pt>
                <c:pt idx="8053">
                  <c:v>0.87058823529411766</c:v>
                </c:pt>
                <c:pt idx="8054">
                  <c:v>0.86693548387096775</c:v>
                </c:pt>
                <c:pt idx="8055">
                  <c:v>0.86693548387096775</c:v>
                </c:pt>
                <c:pt idx="8056">
                  <c:v>0.8663967611336032</c:v>
                </c:pt>
                <c:pt idx="8057">
                  <c:v>0.86585365853658536</c:v>
                </c:pt>
                <c:pt idx="8058">
                  <c:v>0.86530612244897964</c:v>
                </c:pt>
                <c:pt idx="8059">
                  <c:v>0.86363636363636365</c:v>
                </c:pt>
                <c:pt idx="8060">
                  <c:v>0.86307053941908718</c:v>
                </c:pt>
                <c:pt idx="8061">
                  <c:v>0.86250000000000004</c:v>
                </c:pt>
                <c:pt idx="8062">
                  <c:v>0.86363636363636365</c:v>
                </c:pt>
                <c:pt idx="8063">
                  <c:v>0.86307053941908718</c:v>
                </c:pt>
                <c:pt idx="8064">
                  <c:v>0.86250000000000004</c:v>
                </c:pt>
                <c:pt idx="8065">
                  <c:v>0.86307053941908718</c:v>
                </c:pt>
                <c:pt idx="8066">
                  <c:v>0.86250000000000004</c:v>
                </c:pt>
                <c:pt idx="8067">
                  <c:v>0.86250000000000004</c:v>
                </c:pt>
                <c:pt idx="8068">
                  <c:v>0.86250000000000004</c:v>
                </c:pt>
                <c:pt idx="8069">
                  <c:v>0.860759493670886</c:v>
                </c:pt>
                <c:pt idx="8070">
                  <c:v>0.8613445378151261</c:v>
                </c:pt>
                <c:pt idx="8071">
                  <c:v>0.860759493670886</c:v>
                </c:pt>
                <c:pt idx="8072">
                  <c:v>0.860759493670886</c:v>
                </c:pt>
                <c:pt idx="8073">
                  <c:v>0.8595744680851064</c:v>
                </c:pt>
                <c:pt idx="8074">
                  <c:v>0.8595744680851064</c:v>
                </c:pt>
                <c:pt idx="8075">
                  <c:v>0.85897435897435903</c:v>
                </c:pt>
                <c:pt idx="8076">
                  <c:v>0.85897435897435903</c:v>
                </c:pt>
                <c:pt idx="8077">
                  <c:v>0.85897435897435903</c:v>
                </c:pt>
                <c:pt idx="8078">
                  <c:v>0.85589519650655022</c:v>
                </c:pt>
                <c:pt idx="8079">
                  <c:v>0.85526315789473684</c:v>
                </c:pt>
                <c:pt idx="8080">
                  <c:v>0.85652173913043472</c:v>
                </c:pt>
                <c:pt idx="8081">
                  <c:v>0.85714285714285721</c:v>
                </c:pt>
                <c:pt idx="8082">
                  <c:v>0.85526315789473684</c:v>
                </c:pt>
                <c:pt idx="8083">
                  <c:v>0.85526315789473684</c:v>
                </c:pt>
                <c:pt idx="8084">
                  <c:v>0.85462555066079293</c:v>
                </c:pt>
                <c:pt idx="8085">
                  <c:v>0.85462555066079293</c:v>
                </c:pt>
                <c:pt idx="8086">
                  <c:v>0.85462555066079293</c:v>
                </c:pt>
                <c:pt idx="8087">
                  <c:v>0.85462555066079293</c:v>
                </c:pt>
                <c:pt idx="8088">
                  <c:v>0.85462555066079293</c:v>
                </c:pt>
                <c:pt idx="8089">
                  <c:v>0.85398230088495575</c:v>
                </c:pt>
                <c:pt idx="8090">
                  <c:v>0.85201793721973096</c:v>
                </c:pt>
                <c:pt idx="8091">
                  <c:v>0.85067873303167418</c:v>
                </c:pt>
                <c:pt idx="8092">
                  <c:v>0.85589519650655022</c:v>
                </c:pt>
                <c:pt idx="8093">
                  <c:v>0.82901554404145084</c:v>
                </c:pt>
                <c:pt idx="8094">
                  <c:v>0.81564245810055869</c:v>
                </c:pt>
                <c:pt idx="8095">
                  <c:v>0.81355932203389836</c:v>
                </c:pt>
                <c:pt idx="8096">
                  <c:v>0.81355932203389836</c:v>
                </c:pt>
                <c:pt idx="8097">
                  <c:v>0.81034482758620685</c:v>
                </c:pt>
                <c:pt idx="8098">
                  <c:v>0.7814569536423841</c:v>
                </c:pt>
                <c:pt idx="8099">
                  <c:v>0.75912408759124095</c:v>
                </c:pt>
                <c:pt idx="8100">
                  <c:v>0.78289473684210531</c:v>
                </c:pt>
                <c:pt idx="8101">
                  <c:v>0.79245283018867918</c:v>
                </c:pt>
                <c:pt idx="8102">
                  <c:v>0.8035714285714286</c:v>
                </c:pt>
                <c:pt idx="8103">
                  <c:v>0.8035714285714286</c:v>
                </c:pt>
                <c:pt idx="8104">
                  <c:v>0.82539682539682535</c:v>
                </c:pt>
                <c:pt idx="8105">
                  <c:v>0.83499999999999996</c:v>
                </c:pt>
                <c:pt idx="8106">
                  <c:v>0.82901554404145084</c:v>
                </c:pt>
                <c:pt idx="8107">
                  <c:v>0.84433962264150941</c:v>
                </c:pt>
                <c:pt idx="8108">
                  <c:v>0.84433962264150941</c:v>
                </c:pt>
                <c:pt idx="8109">
                  <c:v>0.84722222222222221</c:v>
                </c:pt>
                <c:pt idx="8110">
                  <c:v>0.84651162790697676</c:v>
                </c:pt>
                <c:pt idx="8111">
                  <c:v>0.84722222222222221</c:v>
                </c:pt>
                <c:pt idx="8112">
                  <c:v>0.84792626728110598</c:v>
                </c:pt>
                <c:pt idx="8113">
                  <c:v>0.85067873303167418</c:v>
                </c:pt>
                <c:pt idx="8114">
                  <c:v>0.8571428571428571</c:v>
                </c:pt>
                <c:pt idx="8115">
                  <c:v>0.86250000000000004</c:v>
                </c:pt>
                <c:pt idx="8116">
                  <c:v>0.86192468619246865</c:v>
                </c:pt>
                <c:pt idx="8117">
                  <c:v>0.86363636363636365</c:v>
                </c:pt>
                <c:pt idx="8118">
                  <c:v>0.86475409836065575</c:v>
                </c:pt>
                <c:pt idx="8119">
                  <c:v>0.8663967611336032</c:v>
                </c:pt>
                <c:pt idx="8120">
                  <c:v>0.86746987951807231</c:v>
                </c:pt>
                <c:pt idx="8121">
                  <c:v>0.85897435897435903</c:v>
                </c:pt>
                <c:pt idx="8122">
                  <c:v>0.85135135135135132</c:v>
                </c:pt>
                <c:pt idx="8123">
                  <c:v>0.84792626728110598</c:v>
                </c:pt>
                <c:pt idx="8124">
                  <c:v>0.83417085427135684</c:v>
                </c:pt>
                <c:pt idx="8125">
                  <c:v>0.82989690721649478</c:v>
                </c:pt>
                <c:pt idx="8126">
                  <c:v>0.828125</c:v>
                </c:pt>
                <c:pt idx="8127">
                  <c:v>0.83499999999999996</c:v>
                </c:pt>
                <c:pt idx="8128">
                  <c:v>0.84210526315789469</c:v>
                </c:pt>
                <c:pt idx="8129">
                  <c:v>0.84792626728110598</c:v>
                </c:pt>
                <c:pt idx="8130">
                  <c:v>0.85201793721973096</c:v>
                </c:pt>
                <c:pt idx="8131">
                  <c:v>0.85836909871244638</c:v>
                </c:pt>
                <c:pt idx="8132">
                  <c:v>0.85775862068965525</c:v>
                </c:pt>
                <c:pt idx="8133">
                  <c:v>0.86585365853658536</c:v>
                </c:pt>
                <c:pt idx="8134">
                  <c:v>0.86307053941908718</c:v>
                </c:pt>
                <c:pt idx="8135">
                  <c:v>0.86475409836065575</c:v>
                </c:pt>
                <c:pt idx="8136">
                  <c:v>0.87007874015748032</c:v>
                </c:pt>
                <c:pt idx="8137">
                  <c:v>0.87058823529411766</c:v>
                </c:pt>
                <c:pt idx="8138">
                  <c:v>0.87058823529411766</c:v>
                </c:pt>
                <c:pt idx="8139">
                  <c:v>0.87109375</c:v>
                </c:pt>
                <c:pt idx="8140">
                  <c:v>0.87159533073929962</c:v>
                </c:pt>
                <c:pt idx="8141">
                  <c:v>0.87109375</c:v>
                </c:pt>
                <c:pt idx="8142">
                  <c:v>0.87404580152671751</c:v>
                </c:pt>
                <c:pt idx="8143">
                  <c:v>0.8764044943820225</c:v>
                </c:pt>
                <c:pt idx="8144">
                  <c:v>0.87452471482889738</c:v>
                </c:pt>
                <c:pt idx="8145">
                  <c:v>0.87058823529411766</c:v>
                </c:pt>
                <c:pt idx="8146">
                  <c:v>0.86852589641434264</c:v>
                </c:pt>
                <c:pt idx="8147">
                  <c:v>0.86585365853658536</c:v>
                </c:pt>
                <c:pt idx="8148">
                  <c:v>0.86419753086419759</c:v>
                </c:pt>
                <c:pt idx="8149">
                  <c:v>0.86192468619246865</c:v>
                </c:pt>
                <c:pt idx="8150">
                  <c:v>0.8613445378151261</c:v>
                </c:pt>
                <c:pt idx="8151">
                  <c:v>0.86075949367088611</c:v>
                </c:pt>
                <c:pt idx="8152">
                  <c:v>0.86075949367088611</c:v>
                </c:pt>
                <c:pt idx="8153">
                  <c:v>0.8595744680851064</c:v>
                </c:pt>
                <c:pt idx="8154">
                  <c:v>0.86075949367088611</c:v>
                </c:pt>
                <c:pt idx="8155">
                  <c:v>0.86075949367088611</c:v>
                </c:pt>
                <c:pt idx="8156">
                  <c:v>0.8613445378151261</c:v>
                </c:pt>
                <c:pt idx="8157">
                  <c:v>0.8613445378151261</c:v>
                </c:pt>
                <c:pt idx="8158">
                  <c:v>0.86075949367088611</c:v>
                </c:pt>
                <c:pt idx="8159">
                  <c:v>0.86016949152542377</c:v>
                </c:pt>
                <c:pt idx="8160">
                  <c:v>0.8595744680851064</c:v>
                </c:pt>
                <c:pt idx="8161">
                  <c:v>0.86016949152542366</c:v>
                </c:pt>
                <c:pt idx="8162">
                  <c:v>0.8595744680851064</c:v>
                </c:pt>
                <c:pt idx="8163">
                  <c:v>0.8595744680851064</c:v>
                </c:pt>
                <c:pt idx="8164">
                  <c:v>0.85897435897435903</c:v>
                </c:pt>
                <c:pt idx="8165">
                  <c:v>0.85897435897435903</c:v>
                </c:pt>
                <c:pt idx="8166">
                  <c:v>0.85775862068965514</c:v>
                </c:pt>
                <c:pt idx="8167">
                  <c:v>0.85775862068965514</c:v>
                </c:pt>
                <c:pt idx="8168">
                  <c:v>0.85775862068965514</c:v>
                </c:pt>
                <c:pt idx="8169">
                  <c:v>0.85714285714285721</c:v>
                </c:pt>
                <c:pt idx="8170">
                  <c:v>0.85462555066079293</c:v>
                </c:pt>
                <c:pt idx="8171">
                  <c:v>0.84862385321100919</c:v>
                </c:pt>
                <c:pt idx="8172">
                  <c:v>0.84579439252336452</c:v>
                </c:pt>
                <c:pt idx="8173">
                  <c:v>0.84360189573459721</c:v>
                </c:pt>
                <c:pt idx="8174">
                  <c:v>0.84134615384615385</c:v>
                </c:pt>
                <c:pt idx="8175">
                  <c:v>0.84285714285714286</c:v>
                </c:pt>
                <c:pt idx="8176">
                  <c:v>0.84285714285714286</c:v>
                </c:pt>
                <c:pt idx="8177">
                  <c:v>0.84210526315789469</c:v>
                </c:pt>
                <c:pt idx="8178">
                  <c:v>0.8421052631578948</c:v>
                </c:pt>
                <c:pt idx="8179">
                  <c:v>0.83743842364532028</c:v>
                </c:pt>
                <c:pt idx="8180">
                  <c:v>0.83743842364532017</c:v>
                </c:pt>
                <c:pt idx="8181">
                  <c:v>0.84057971014492749</c:v>
                </c:pt>
                <c:pt idx="8182">
                  <c:v>0.83743842364532017</c:v>
                </c:pt>
                <c:pt idx="8183">
                  <c:v>0.83743842364532017</c:v>
                </c:pt>
                <c:pt idx="8184">
                  <c:v>0.83902439024390241</c:v>
                </c:pt>
                <c:pt idx="8185">
                  <c:v>0.84134615384615385</c:v>
                </c:pt>
                <c:pt idx="8186">
                  <c:v>0.83823529411764708</c:v>
                </c:pt>
                <c:pt idx="8187">
                  <c:v>0.8421052631578948</c:v>
                </c:pt>
                <c:pt idx="8188">
                  <c:v>0.84360189573459721</c:v>
                </c:pt>
                <c:pt idx="8189">
                  <c:v>0.84285714285714286</c:v>
                </c:pt>
                <c:pt idx="8190">
                  <c:v>0.81142857142857139</c:v>
                </c:pt>
                <c:pt idx="8191">
                  <c:v>0.81666666666666665</c:v>
                </c:pt>
                <c:pt idx="8192">
                  <c:v>0.81868131868131866</c:v>
                </c:pt>
                <c:pt idx="8193">
                  <c:v>0.82065217391304346</c:v>
                </c:pt>
                <c:pt idx="8194">
                  <c:v>0.81967213114754101</c:v>
                </c:pt>
                <c:pt idx="8195">
                  <c:v>0.82065217391304346</c:v>
                </c:pt>
                <c:pt idx="8196">
                  <c:v>0.81666666666666665</c:v>
                </c:pt>
                <c:pt idx="8197">
                  <c:v>0.8</c:v>
                </c:pt>
                <c:pt idx="8198">
                  <c:v>0.80588235294117649</c:v>
                </c:pt>
                <c:pt idx="8199">
                  <c:v>0.80924855491329484</c:v>
                </c:pt>
                <c:pt idx="8200">
                  <c:v>0.81666666666666665</c:v>
                </c:pt>
                <c:pt idx="8201">
                  <c:v>0.83076923076923082</c:v>
                </c:pt>
                <c:pt idx="8202">
                  <c:v>0.81868131868131866</c:v>
                </c:pt>
                <c:pt idx="8203">
                  <c:v>0.828125</c:v>
                </c:pt>
                <c:pt idx="8204">
                  <c:v>0.83743842364532028</c:v>
                </c:pt>
                <c:pt idx="8205">
                  <c:v>0.83076923076923082</c:v>
                </c:pt>
                <c:pt idx="8206">
                  <c:v>0.83163265306122447</c:v>
                </c:pt>
                <c:pt idx="8207">
                  <c:v>0.83582089552238803</c:v>
                </c:pt>
                <c:pt idx="8208">
                  <c:v>0.83076923076923082</c:v>
                </c:pt>
                <c:pt idx="8209">
                  <c:v>0.83902439024390241</c:v>
                </c:pt>
                <c:pt idx="8210">
                  <c:v>0.82446808510638303</c:v>
                </c:pt>
                <c:pt idx="8211">
                  <c:v>0.82989690721649489</c:v>
                </c:pt>
                <c:pt idx="8212">
                  <c:v>0.82901554404145084</c:v>
                </c:pt>
                <c:pt idx="8213">
                  <c:v>0.83333333333333337</c:v>
                </c:pt>
                <c:pt idx="8214">
                  <c:v>0.83417085427135684</c:v>
                </c:pt>
                <c:pt idx="8215">
                  <c:v>0.82446808510638303</c:v>
                </c:pt>
                <c:pt idx="8216">
                  <c:v>0.82989690721649489</c:v>
                </c:pt>
                <c:pt idx="8217">
                  <c:v>0.81564245810055869</c:v>
                </c:pt>
                <c:pt idx="8218">
                  <c:v>0.8035714285714286</c:v>
                </c:pt>
                <c:pt idx="8219">
                  <c:v>0.80239520958083832</c:v>
                </c:pt>
                <c:pt idx="8220">
                  <c:v>0.78846153846153855</c:v>
                </c:pt>
                <c:pt idx="8221">
                  <c:v>0.78846153846153855</c:v>
                </c:pt>
                <c:pt idx="8222">
                  <c:v>0.79503105590062118</c:v>
                </c:pt>
                <c:pt idx="8223">
                  <c:v>0.8125</c:v>
                </c:pt>
                <c:pt idx="8224">
                  <c:v>0.8146067415730337</c:v>
                </c:pt>
                <c:pt idx="8225">
                  <c:v>0.81868131868131866</c:v>
                </c:pt>
                <c:pt idx="8226">
                  <c:v>0.82352941176470584</c:v>
                </c:pt>
                <c:pt idx="8227">
                  <c:v>0.83163265306122458</c:v>
                </c:pt>
                <c:pt idx="8228">
                  <c:v>0.83417085427135684</c:v>
                </c:pt>
                <c:pt idx="8229">
                  <c:v>0.828125</c:v>
                </c:pt>
                <c:pt idx="8230">
                  <c:v>0.82539682539682535</c:v>
                </c:pt>
                <c:pt idx="8231">
                  <c:v>0.82065217391304346</c:v>
                </c:pt>
                <c:pt idx="8232">
                  <c:v>0.82631578947368423</c:v>
                </c:pt>
                <c:pt idx="8233">
                  <c:v>0.82065217391304346</c:v>
                </c:pt>
                <c:pt idx="8234">
                  <c:v>0.82722513089005234</c:v>
                </c:pt>
                <c:pt idx="8235">
                  <c:v>0.82989690721649489</c:v>
                </c:pt>
                <c:pt idx="8236">
                  <c:v>0.83076923076923082</c:v>
                </c:pt>
                <c:pt idx="8237">
                  <c:v>0.83582089552238803</c:v>
                </c:pt>
                <c:pt idx="8238">
                  <c:v>0.83743842364532028</c:v>
                </c:pt>
                <c:pt idx="8239">
                  <c:v>0.84285714285714286</c:v>
                </c:pt>
                <c:pt idx="8240">
                  <c:v>0.83663366336633671</c:v>
                </c:pt>
                <c:pt idx="8241">
                  <c:v>0.83499999999999996</c:v>
                </c:pt>
                <c:pt idx="8242">
                  <c:v>0.82722513089005234</c:v>
                </c:pt>
                <c:pt idx="8243">
                  <c:v>0.82901554404145084</c:v>
                </c:pt>
                <c:pt idx="8244">
                  <c:v>0.82162162162162167</c:v>
                </c:pt>
                <c:pt idx="8245">
                  <c:v>0.82446808510638303</c:v>
                </c:pt>
                <c:pt idx="8246">
                  <c:v>0.8324873096446701</c:v>
                </c:pt>
                <c:pt idx="8247">
                  <c:v>0.8421052631578948</c:v>
                </c:pt>
                <c:pt idx="8248">
                  <c:v>0.84651162790697676</c:v>
                </c:pt>
                <c:pt idx="8249">
                  <c:v>0.84862385321100919</c:v>
                </c:pt>
                <c:pt idx="8250">
                  <c:v>0.85333333333333328</c:v>
                </c:pt>
                <c:pt idx="8251">
                  <c:v>0.85067873303167418</c:v>
                </c:pt>
                <c:pt idx="8252">
                  <c:v>0.85</c:v>
                </c:pt>
                <c:pt idx="8253">
                  <c:v>0.85836909871244638</c:v>
                </c:pt>
                <c:pt idx="8254">
                  <c:v>0.86363636363636365</c:v>
                </c:pt>
                <c:pt idx="8255">
                  <c:v>0.86250000000000004</c:v>
                </c:pt>
                <c:pt idx="8256">
                  <c:v>0.86250000000000004</c:v>
                </c:pt>
                <c:pt idx="8257">
                  <c:v>0.85775862068965514</c:v>
                </c:pt>
                <c:pt idx="8258">
                  <c:v>0.85526315789473684</c:v>
                </c:pt>
                <c:pt idx="8259">
                  <c:v>0.85333333333333328</c:v>
                </c:pt>
                <c:pt idx="8260">
                  <c:v>0.85201793721973096</c:v>
                </c:pt>
                <c:pt idx="8261">
                  <c:v>0.85526315789473684</c:v>
                </c:pt>
                <c:pt idx="8262">
                  <c:v>0.85714285714285721</c:v>
                </c:pt>
                <c:pt idx="8263">
                  <c:v>0.85333333333333328</c:v>
                </c:pt>
                <c:pt idx="8264">
                  <c:v>0.85836909871244638</c:v>
                </c:pt>
                <c:pt idx="8265">
                  <c:v>0.85775862068965514</c:v>
                </c:pt>
                <c:pt idx="8266">
                  <c:v>0.84862385321100919</c:v>
                </c:pt>
                <c:pt idx="8267">
                  <c:v>0.84792626728110598</c:v>
                </c:pt>
                <c:pt idx="8268">
                  <c:v>0.84507042253521125</c:v>
                </c:pt>
                <c:pt idx="8269">
                  <c:v>0.84792626728110598</c:v>
                </c:pt>
                <c:pt idx="8270">
                  <c:v>0.84792626728110598</c:v>
                </c:pt>
                <c:pt idx="8271">
                  <c:v>0.85067873303167429</c:v>
                </c:pt>
                <c:pt idx="8272">
                  <c:v>0.85333333333333328</c:v>
                </c:pt>
                <c:pt idx="8273">
                  <c:v>0.85201793721973096</c:v>
                </c:pt>
                <c:pt idx="8274">
                  <c:v>0.85775862068965525</c:v>
                </c:pt>
                <c:pt idx="8275">
                  <c:v>0.85652173913043472</c:v>
                </c:pt>
                <c:pt idx="8276">
                  <c:v>0.85775862068965514</c:v>
                </c:pt>
                <c:pt idx="8277">
                  <c:v>0.85775862068965514</c:v>
                </c:pt>
                <c:pt idx="8278">
                  <c:v>0.85897435897435903</c:v>
                </c:pt>
                <c:pt idx="8279">
                  <c:v>0.8595744680851064</c:v>
                </c:pt>
                <c:pt idx="8280">
                  <c:v>0.85897435897435903</c:v>
                </c:pt>
                <c:pt idx="8281">
                  <c:v>0.8613445378151261</c:v>
                </c:pt>
                <c:pt idx="8282">
                  <c:v>0.86016949152542377</c:v>
                </c:pt>
                <c:pt idx="8283">
                  <c:v>0.860759493670886</c:v>
                </c:pt>
                <c:pt idx="8284">
                  <c:v>0.8613445378151261</c:v>
                </c:pt>
                <c:pt idx="8285">
                  <c:v>0.86075949367088611</c:v>
                </c:pt>
                <c:pt idx="8286">
                  <c:v>0.8595744680851064</c:v>
                </c:pt>
                <c:pt idx="8287">
                  <c:v>0.85836909871244638</c:v>
                </c:pt>
                <c:pt idx="8288">
                  <c:v>0.8595744680851064</c:v>
                </c:pt>
                <c:pt idx="8289">
                  <c:v>0.85775862068965514</c:v>
                </c:pt>
                <c:pt idx="8290">
                  <c:v>0.85589519650655022</c:v>
                </c:pt>
                <c:pt idx="8291">
                  <c:v>0.85462555066079293</c:v>
                </c:pt>
                <c:pt idx="8292">
                  <c:v>0.85462555066079293</c:v>
                </c:pt>
                <c:pt idx="8293">
                  <c:v>0.8526785714285714</c:v>
                </c:pt>
                <c:pt idx="8294">
                  <c:v>0.85333333333333328</c:v>
                </c:pt>
                <c:pt idx="8295">
                  <c:v>0.85589519650655022</c:v>
                </c:pt>
                <c:pt idx="8296">
                  <c:v>0.8595744680851064</c:v>
                </c:pt>
                <c:pt idx="8297">
                  <c:v>0.8595744680851064</c:v>
                </c:pt>
                <c:pt idx="8298">
                  <c:v>0.8613445378151261</c:v>
                </c:pt>
                <c:pt idx="8299">
                  <c:v>0.86307053941908718</c:v>
                </c:pt>
                <c:pt idx="8300">
                  <c:v>0.86693548387096775</c:v>
                </c:pt>
                <c:pt idx="8301">
                  <c:v>0.87007874015748032</c:v>
                </c:pt>
                <c:pt idx="8302">
                  <c:v>0.87209302325581395</c:v>
                </c:pt>
                <c:pt idx="8303">
                  <c:v>0.87109375</c:v>
                </c:pt>
                <c:pt idx="8304">
                  <c:v>0.87822878228782286</c:v>
                </c:pt>
                <c:pt idx="8305">
                  <c:v>0.88129496402877694</c:v>
                </c:pt>
                <c:pt idx="8306">
                  <c:v>0.87732342007434949</c:v>
                </c:pt>
                <c:pt idx="8307">
                  <c:v>0.88086642599277976</c:v>
                </c:pt>
                <c:pt idx="8308">
                  <c:v>0.88620689655172413</c:v>
                </c:pt>
                <c:pt idx="8309">
                  <c:v>0.88256227758007122</c:v>
                </c:pt>
                <c:pt idx="8310">
                  <c:v>0.88963210702341133</c:v>
                </c:pt>
                <c:pt idx="8311">
                  <c:v>0.88581314878892736</c:v>
                </c:pt>
                <c:pt idx="8312">
                  <c:v>0.87686567164179108</c:v>
                </c:pt>
                <c:pt idx="8313">
                  <c:v>0.87593984962406024</c:v>
                </c:pt>
                <c:pt idx="8314">
                  <c:v>0.87452471482889726</c:v>
                </c:pt>
                <c:pt idx="8315">
                  <c:v>0.87307692307692308</c:v>
                </c:pt>
                <c:pt idx="8316">
                  <c:v>0.87109375</c:v>
                </c:pt>
                <c:pt idx="8317">
                  <c:v>0.87058823529411766</c:v>
                </c:pt>
                <c:pt idx="8318">
                  <c:v>0.87007874015748032</c:v>
                </c:pt>
                <c:pt idx="8319">
                  <c:v>0.87058823529411766</c:v>
                </c:pt>
                <c:pt idx="8320">
                  <c:v>0.87109375</c:v>
                </c:pt>
                <c:pt idx="8321">
                  <c:v>0.87209302325581395</c:v>
                </c:pt>
                <c:pt idx="8322">
                  <c:v>0.87307692307692308</c:v>
                </c:pt>
                <c:pt idx="8323">
                  <c:v>0.87404580152671751</c:v>
                </c:pt>
                <c:pt idx="8324">
                  <c:v>0.87307692307692308</c:v>
                </c:pt>
                <c:pt idx="8325">
                  <c:v>0.87258687258687262</c:v>
                </c:pt>
                <c:pt idx="8326">
                  <c:v>0.87209302325581395</c:v>
                </c:pt>
                <c:pt idx="8327">
                  <c:v>0.87209302325581395</c:v>
                </c:pt>
                <c:pt idx="8328">
                  <c:v>0.87307692307692308</c:v>
                </c:pt>
                <c:pt idx="8329">
                  <c:v>0.87404580152671751</c:v>
                </c:pt>
                <c:pt idx="8330">
                  <c:v>0.875</c:v>
                </c:pt>
                <c:pt idx="8331">
                  <c:v>0.87547169811320757</c:v>
                </c:pt>
                <c:pt idx="8332">
                  <c:v>0.87593984962406013</c:v>
                </c:pt>
                <c:pt idx="8333">
                  <c:v>0.875</c:v>
                </c:pt>
                <c:pt idx="8334">
                  <c:v>0.8764044943820225</c:v>
                </c:pt>
                <c:pt idx="8335">
                  <c:v>0.87686567164179108</c:v>
                </c:pt>
                <c:pt idx="8336">
                  <c:v>0.87777777777777777</c:v>
                </c:pt>
                <c:pt idx="8337">
                  <c:v>0.87822878228782286</c:v>
                </c:pt>
                <c:pt idx="8338">
                  <c:v>0.87732342007434938</c:v>
                </c:pt>
                <c:pt idx="8339">
                  <c:v>0.87686567164179108</c:v>
                </c:pt>
                <c:pt idx="8340">
                  <c:v>0.8764044943820225</c:v>
                </c:pt>
                <c:pt idx="8341">
                  <c:v>0.87307692307692308</c:v>
                </c:pt>
                <c:pt idx="8342">
                  <c:v>0.87007874015748032</c:v>
                </c:pt>
                <c:pt idx="8343">
                  <c:v>0.87007874015748032</c:v>
                </c:pt>
                <c:pt idx="8344">
                  <c:v>0.87686567164179108</c:v>
                </c:pt>
                <c:pt idx="8345">
                  <c:v>0.87058823529411766</c:v>
                </c:pt>
                <c:pt idx="8346">
                  <c:v>0.87159533073929962</c:v>
                </c:pt>
                <c:pt idx="8347">
                  <c:v>0.86852589641434264</c:v>
                </c:pt>
                <c:pt idx="8348">
                  <c:v>0.86956521739130432</c:v>
                </c:pt>
                <c:pt idx="8349">
                  <c:v>0.87058823529411766</c:v>
                </c:pt>
                <c:pt idx="8350">
                  <c:v>0.87109375</c:v>
                </c:pt>
                <c:pt idx="8351">
                  <c:v>0.87159533073929962</c:v>
                </c:pt>
                <c:pt idx="8352">
                  <c:v>0.87209302325581395</c:v>
                </c:pt>
                <c:pt idx="8353">
                  <c:v>0.87209302325581395</c:v>
                </c:pt>
                <c:pt idx="8354">
                  <c:v>0.87209302325581395</c:v>
                </c:pt>
                <c:pt idx="8355">
                  <c:v>0.87209302325581395</c:v>
                </c:pt>
                <c:pt idx="8356">
                  <c:v>0.87404580152671751</c:v>
                </c:pt>
                <c:pt idx="8357">
                  <c:v>0.87452471482889738</c:v>
                </c:pt>
                <c:pt idx="8358">
                  <c:v>0.87404580152671751</c:v>
                </c:pt>
                <c:pt idx="8359">
                  <c:v>0.87404580152671751</c:v>
                </c:pt>
                <c:pt idx="8360">
                  <c:v>0.87452471482889738</c:v>
                </c:pt>
                <c:pt idx="8361">
                  <c:v>0.87307692307692308</c:v>
                </c:pt>
                <c:pt idx="8362">
                  <c:v>0.87159533073929962</c:v>
                </c:pt>
                <c:pt idx="8363">
                  <c:v>0.87007874015748032</c:v>
                </c:pt>
                <c:pt idx="8364">
                  <c:v>0.86956521739130432</c:v>
                </c:pt>
                <c:pt idx="8365">
                  <c:v>0.86904761904761907</c:v>
                </c:pt>
                <c:pt idx="8366">
                  <c:v>0.86852589641434264</c:v>
                </c:pt>
                <c:pt idx="8367">
                  <c:v>0.86852589641434264</c:v>
                </c:pt>
                <c:pt idx="8368">
                  <c:v>0.86904761904761907</c:v>
                </c:pt>
                <c:pt idx="8369">
                  <c:v>0.87109375</c:v>
                </c:pt>
                <c:pt idx="8370">
                  <c:v>0.87159533073929962</c:v>
                </c:pt>
                <c:pt idx="8371">
                  <c:v>0.87258687258687262</c:v>
                </c:pt>
                <c:pt idx="8372">
                  <c:v>0.87356321839080464</c:v>
                </c:pt>
                <c:pt idx="8373">
                  <c:v>0.87404580152671751</c:v>
                </c:pt>
                <c:pt idx="8374">
                  <c:v>0.875</c:v>
                </c:pt>
                <c:pt idx="8375">
                  <c:v>0.8764044943820225</c:v>
                </c:pt>
                <c:pt idx="8376">
                  <c:v>0.87732342007434949</c:v>
                </c:pt>
                <c:pt idx="8377">
                  <c:v>0.8764044943820225</c:v>
                </c:pt>
                <c:pt idx="8378">
                  <c:v>0.8764044943820225</c:v>
                </c:pt>
                <c:pt idx="8379">
                  <c:v>0.87686567164179108</c:v>
                </c:pt>
                <c:pt idx="8380">
                  <c:v>0.87822878228782286</c:v>
                </c:pt>
                <c:pt idx="8381">
                  <c:v>0.87732342007434949</c:v>
                </c:pt>
                <c:pt idx="8382">
                  <c:v>0.87777777777777777</c:v>
                </c:pt>
                <c:pt idx="8383">
                  <c:v>0.8764044943820225</c:v>
                </c:pt>
                <c:pt idx="8384">
                  <c:v>0.87686567164179108</c:v>
                </c:pt>
                <c:pt idx="8385">
                  <c:v>0.87547169811320757</c:v>
                </c:pt>
                <c:pt idx="8386">
                  <c:v>0.87452471482889738</c:v>
                </c:pt>
                <c:pt idx="8387">
                  <c:v>0.875</c:v>
                </c:pt>
                <c:pt idx="8388">
                  <c:v>0.87593984962406013</c:v>
                </c:pt>
                <c:pt idx="8389">
                  <c:v>0.87593984962406013</c:v>
                </c:pt>
                <c:pt idx="8390">
                  <c:v>0.8764044943820225</c:v>
                </c:pt>
                <c:pt idx="8391">
                  <c:v>0.8764044943820225</c:v>
                </c:pt>
                <c:pt idx="8392">
                  <c:v>0.87732342007434949</c:v>
                </c:pt>
                <c:pt idx="8393">
                  <c:v>0.87777777777777777</c:v>
                </c:pt>
                <c:pt idx="8394">
                  <c:v>0.87822878228782286</c:v>
                </c:pt>
                <c:pt idx="8395">
                  <c:v>0.87777777777777777</c:v>
                </c:pt>
                <c:pt idx="8396">
                  <c:v>0.87732342007434949</c:v>
                </c:pt>
                <c:pt idx="8397">
                  <c:v>0.87686567164179108</c:v>
                </c:pt>
                <c:pt idx="8398">
                  <c:v>0.87686567164179108</c:v>
                </c:pt>
                <c:pt idx="8399">
                  <c:v>0.87732342007434949</c:v>
                </c:pt>
                <c:pt idx="8400">
                  <c:v>0.87686567164179108</c:v>
                </c:pt>
                <c:pt idx="8401">
                  <c:v>0.87777777777777777</c:v>
                </c:pt>
                <c:pt idx="8402">
                  <c:v>0.87822878228782286</c:v>
                </c:pt>
                <c:pt idx="8403">
                  <c:v>0.87777777777777777</c:v>
                </c:pt>
                <c:pt idx="8404">
                  <c:v>0.87822878228782286</c:v>
                </c:pt>
                <c:pt idx="8405">
                  <c:v>0.87777777777777777</c:v>
                </c:pt>
                <c:pt idx="8406">
                  <c:v>0.87777777777777777</c:v>
                </c:pt>
                <c:pt idx="8407">
                  <c:v>0.87777777777777777</c:v>
                </c:pt>
                <c:pt idx="8408">
                  <c:v>0.8764044943820225</c:v>
                </c:pt>
                <c:pt idx="8409">
                  <c:v>0.87404580152671763</c:v>
                </c:pt>
                <c:pt idx="8410">
                  <c:v>0.87307692307692308</c:v>
                </c:pt>
                <c:pt idx="8411">
                  <c:v>0.87109375</c:v>
                </c:pt>
                <c:pt idx="8412">
                  <c:v>0.8663967611336032</c:v>
                </c:pt>
                <c:pt idx="8413">
                  <c:v>0.86799999999999999</c:v>
                </c:pt>
                <c:pt idx="8414">
                  <c:v>0.8663967611336032</c:v>
                </c:pt>
                <c:pt idx="8415">
                  <c:v>0.8663967611336032</c:v>
                </c:pt>
                <c:pt idx="8416">
                  <c:v>0.86363636363636365</c:v>
                </c:pt>
                <c:pt idx="8417">
                  <c:v>0.8663967611336032</c:v>
                </c:pt>
                <c:pt idx="8418">
                  <c:v>0.8663967611336032</c:v>
                </c:pt>
                <c:pt idx="8419">
                  <c:v>0.8663967611336032</c:v>
                </c:pt>
                <c:pt idx="8420">
                  <c:v>0.8663967611336032</c:v>
                </c:pt>
                <c:pt idx="8421">
                  <c:v>0.8663967611336032</c:v>
                </c:pt>
                <c:pt idx="8422">
                  <c:v>0.86693548387096775</c:v>
                </c:pt>
                <c:pt idx="8423">
                  <c:v>0.86693548387096775</c:v>
                </c:pt>
                <c:pt idx="8424">
                  <c:v>0.86530612244897953</c:v>
                </c:pt>
                <c:pt idx="8425">
                  <c:v>0.86307053941908718</c:v>
                </c:pt>
                <c:pt idx="8426">
                  <c:v>0.86307053941908718</c:v>
                </c:pt>
                <c:pt idx="8427">
                  <c:v>0.86363636363636365</c:v>
                </c:pt>
                <c:pt idx="8428">
                  <c:v>0.86852589641434264</c:v>
                </c:pt>
                <c:pt idx="8429">
                  <c:v>0.85714285714285721</c:v>
                </c:pt>
                <c:pt idx="8430">
                  <c:v>0.85462555066079293</c:v>
                </c:pt>
                <c:pt idx="8431">
                  <c:v>0.85462555066079293</c:v>
                </c:pt>
                <c:pt idx="8432">
                  <c:v>0.86016949152542366</c:v>
                </c:pt>
                <c:pt idx="8433">
                  <c:v>0.85652173913043472</c:v>
                </c:pt>
                <c:pt idx="8434">
                  <c:v>0.84579439252336441</c:v>
                </c:pt>
                <c:pt idx="8435">
                  <c:v>0.85067873303167429</c:v>
                </c:pt>
                <c:pt idx="8436">
                  <c:v>0.83902439024390252</c:v>
                </c:pt>
                <c:pt idx="8437">
                  <c:v>0.83902439024390241</c:v>
                </c:pt>
                <c:pt idx="8438">
                  <c:v>0.83333333333333337</c:v>
                </c:pt>
                <c:pt idx="8439">
                  <c:v>0.84285714285714286</c:v>
                </c:pt>
                <c:pt idx="8440">
                  <c:v>0.84651162790697676</c:v>
                </c:pt>
                <c:pt idx="8441">
                  <c:v>0.84931506849315075</c:v>
                </c:pt>
                <c:pt idx="8442">
                  <c:v>0.85067873303167429</c:v>
                </c:pt>
                <c:pt idx="8443">
                  <c:v>0.85398230088495575</c:v>
                </c:pt>
                <c:pt idx="8444">
                  <c:v>0.85589519650655022</c:v>
                </c:pt>
                <c:pt idx="8445">
                  <c:v>0.85589519650655022</c:v>
                </c:pt>
                <c:pt idx="8446">
                  <c:v>0.85714285714285721</c:v>
                </c:pt>
                <c:pt idx="8447">
                  <c:v>0.85897435897435903</c:v>
                </c:pt>
                <c:pt idx="8448">
                  <c:v>0.86075949367088611</c:v>
                </c:pt>
                <c:pt idx="8449">
                  <c:v>0.86192468619246865</c:v>
                </c:pt>
                <c:pt idx="8450">
                  <c:v>0.86192468619246865</c:v>
                </c:pt>
                <c:pt idx="8451">
                  <c:v>0.86363636363636365</c:v>
                </c:pt>
                <c:pt idx="8452">
                  <c:v>0.86852589641434264</c:v>
                </c:pt>
                <c:pt idx="8453">
                  <c:v>0.86799999999999999</c:v>
                </c:pt>
                <c:pt idx="8454">
                  <c:v>0.86746987951807231</c:v>
                </c:pt>
                <c:pt idx="8455">
                  <c:v>0.86852589641434264</c:v>
                </c:pt>
                <c:pt idx="8456">
                  <c:v>0.86956521739130432</c:v>
                </c:pt>
                <c:pt idx="8457">
                  <c:v>0.86799999999999999</c:v>
                </c:pt>
                <c:pt idx="8458">
                  <c:v>0.86530612244897953</c:v>
                </c:pt>
                <c:pt idx="8459">
                  <c:v>0.86363636363636365</c:v>
                </c:pt>
                <c:pt idx="8460">
                  <c:v>0.85714285714285721</c:v>
                </c:pt>
                <c:pt idx="8461">
                  <c:v>0.85714285714285721</c:v>
                </c:pt>
                <c:pt idx="8462">
                  <c:v>0.85775862068965514</c:v>
                </c:pt>
                <c:pt idx="8463">
                  <c:v>0.85897435897435903</c:v>
                </c:pt>
                <c:pt idx="8464">
                  <c:v>0.8613445378151261</c:v>
                </c:pt>
                <c:pt idx="8465">
                  <c:v>0.86192468619246865</c:v>
                </c:pt>
                <c:pt idx="8466">
                  <c:v>0.86363636363636365</c:v>
                </c:pt>
                <c:pt idx="8467">
                  <c:v>0.86419753086419759</c:v>
                </c:pt>
                <c:pt idx="8468">
                  <c:v>0.86585365853658536</c:v>
                </c:pt>
                <c:pt idx="8469">
                  <c:v>0.86693548387096775</c:v>
                </c:pt>
                <c:pt idx="8470">
                  <c:v>0.86852589641434264</c:v>
                </c:pt>
                <c:pt idx="8471">
                  <c:v>0.86956521739130432</c:v>
                </c:pt>
                <c:pt idx="8472">
                  <c:v>0.87109375</c:v>
                </c:pt>
                <c:pt idx="8473">
                  <c:v>0.87258687258687262</c:v>
                </c:pt>
                <c:pt idx="8474">
                  <c:v>0.87452471482889738</c:v>
                </c:pt>
                <c:pt idx="8475">
                  <c:v>0.87593984962406013</c:v>
                </c:pt>
                <c:pt idx="8476">
                  <c:v>0.87822878228782286</c:v>
                </c:pt>
                <c:pt idx="8477">
                  <c:v>0.87956204379562042</c:v>
                </c:pt>
                <c:pt idx="8478">
                  <c:v>0.88129496402877694</c:v>
                </c:pt>
                <c:pt idx="8479">
                  <c:v>0.88086642599277976</c:v>
                </c:pt>
                <c:pt idx="8480">
                  <c:v>0.88086642599277976</c:v>
                </c:pt>
                <c:pt idx="8481">
                  <c:v>0.88086642599277976</c:v>
                </c:pt>
                <c:pt idx="8482">
                  <c:v>0.88043478260869568</c:v>
                </c:pt>
                <c:pt idx="8483">
                  <c:v>0.87912087912087911</c:v>
                </c:pt>
                <c:pt idx="8484">
                  <c:v>0.87822878228782286</c:v>
                </c:pt>
                <c:pt idx="8485">
                  <c:v>0.87732342007434949</c:v>
                </c:pt>
                <c:pt idx="8486">
                  <c:v>0.87686567164179108</c:v>
                </c:pt>
                <c:pt idx="8487">
                  <c:v>0.87593984962406013</c:v>
                </c:pt>
                <c:pt idx="8488">
                  <c:v>0.87547169811320757</c:v>
                </c:pt>
                <c:pt idx="8489">
                  <c:v>0.87593984962406013</c:v>
                </c:pt>
                <c:pt idx="8490">
                  <c:v>0.87593984962406013</c:v>
                </c:pt>
                <c:pt idx="8491">
                  <c:v>0.87593984962406013</c:v>
                </c:pt>
                <c:pt idx="8492">
                  <c:v>0.87547169811320757</c:v>
                </c:pt>
                <c:pt idx="8493">
                  <c:v>0.875</c:v>
                </c:pt>
                <c:pt idx="8494">
                  <c:v>0.87452471482889726</c:v>
                </c:pt>
                <c:pt idx="8495">
                  <c:v>0.87404580152671763</c:v>
                </c:pt>
                <c:pt idx="8496">
                  <c:v>0.87404580152671763</c:v>
                </c:pt>
                <c:pt idx="8497">
                  <c:v>0.87356321839080464</c:v>
                </c:pt>
                <c:pt idx="8498">
                  <c:v>0.87307692307692308</c:v>
                </c:pt>
                <c:pt idx="8499">
                  <c:v>0.87307692307692308</c:v>
                </c:pt>
                <c:pt idx="8500">
                  <c:v>0.87258687258687262</c:v>
                </c:pt>
                <c:pt idx="8501">
                  <c:v>0.87258687258687262</c:v>
                </c:pt>
                <c:pt idx="8502">
                  <c:v>0.87258687258687262</c:v>
                </c:pt>
                <c:pt idx="8503">
                  <c:v>0.87209302325581395</c:v>
                </c:pt>
                <c:pt idx="8504">
                  <c:v>0.87356321839080464</c:v>
                </c:pt>
                <c:pt idx="8505">
                  <c:v>0.87356321839080464</c:v>
                </c:pt>
                <c:pt idx="8506">
                  <c:v>0.87159533073929962</c:v>
                </c:pt>
                <c:pt idx="8507">
                  <c:v>0.87058823529411766</c:v>
                </c:pt>
                <c:pt idx="8508">
                  <c:v>0.86904761904761907</c:v>
                </c:pt>
                <c:pt idx="8509">
                  <c:v>0.86956521739130432</c:v>
                </c:pt>
                <c:pt idx="8510">
                  <c:v>0.86852589641434264</c:v>
                </c:pt>
                <c:pt idx="8511">
                  <c:v>0.86799999999999999</c:v>
                </c:pt>
                <c:pt idx="8512">
                  <c:v>0.86852589641434264</c:v>
                </c:pt>
                <c:pt idx="8513">
                  <c:v>0.86852589641434264</c:v>
                </c:pt>
                <c:pt idx="8514">
                  <c:v>0.8663967611336032</c:v>
                </c:pt>
                <c:pt idx="8515">
                  <c:v>0.86585365853658536</c:v>
                </c:pt>
                <c:pt idx="8516">
                  <c:v>0.86419753086419759</c:v>
                </c:pt>
                <c:pt idx="8517">
                  <c:v>0.86307053941908718</c:v>
                </c:pt>
                <c:pt idx="8518">
                  <c:v>0.86307053941908718</c:v>
                </c:pt>
                <c:pt idx="8519">
                  <c:v>0.86419753086419759</c:v>
                </c:pt>
                <c:pt idx="8520">
                  <c:v>0.86530612244897953</c:v>
                </c:pt>
                <c:pt idx="8521">
                  <c:v>0.85897435897435903</c:v>
                </c:pt>
                <c:pt idx="8522">
                  <c:v>0.85897435897435903</c:v>
                </c:pt>
                <c:pt idx="8523">
                  <c:v>0.84285714285714286</c:v>
                </c:pt>
                <c:pt idx="8524">
                  <c:v>0.84651162790697676</c:v>
                </c:pt>
                <c:pt idx="8525">
                  <c:v>0.82539682539682535</c:v>
                </c:pt>
                <c:pt idx="8526">
                  <c:v>0.82539682539682535</c:v>
                </c:pt>
                <c:pt idx="8527">
                  <c:v>0.82539682539682535</c:v>
                </c:pt>
                <c:pt idx="8528">
                  <c:v>0.81666666666666665</c:v>
                </c:pt>
                <c:pt idx="8529">
                  <c:v>0.82162162162162167</c:v>
                </c:pt>
                <c:pt idx="8530">
                  <c:v>0.81868131868131866</c:v>
                </c:pt>
                <c:pt idx="8531">
                  <c:v>0.80701754385964919</c:v>
                </c:pt>
                <c:pt idx="8532">
                  <c:v>0.79878048780487809</c:v>
                </c:pt>
                <c:pt idx="8533">
                  <c:v>0.79503105590062118</c:v>
                </c:pt>
                <c:pt idx="8534">
                  <c:v>0.78846153846153855</c:v>
                </c:pt>
                <c:pt idx="8535">
                  <c:v>0.78431372549019607</c:v>
                </c:pt>
                <c:pt idx="8536">
                  <c:v>0.79878048780487809</c:v>
                </c:pt>
                <c:pt idx="8537">
                  <c:v>0.78289473684210531</c:v>
                </c:pt>
                <c:pt idx="8538">
                  <c:v>0.79113924050632911</c:v>
                </c:pt>
                <c:pt idx="8539">
                  <c:v>0.80239520958083832</c:v>
                </c:pt>
                <c:pt idx="8540">
                  <c:v>0.81355932203389836</c:v>
                </c:pt>
                <c:pt idx="8541">
                  <c:v>0.81767955801104975</c:v>
                </c:pt>
                <c:pt idx="8542">
                  <c:v>0.83163265306122447</c:v>
                </c:pt>
                <c:pt idx="8543">
                  <c:v>0.82901554404145084</c:v>
                </c:pt>
                <c:pt idx="8544">
                  <c:v>0.82258064516129037</c:v>
                </c:pt>
                <c:pt idx="8545">
                  <c:v>0.8146067415730337</c:v>
                </c:pt>
                <c:pt idx="8546">
                  <c:v>0.8146067415730337</c:v>
                </c:pt>
                <c:pt idx="8547">
                  <c:v>0.82065217391304346</c:v>
                </c:pt>
                <c:pt idx="8548">
                  <c:v>0.81666666666666665</c:v>
                </c:pt>
                <c:pt idx="8549">
                  <c:v>0.81564245810055869</c:v>
                </c:pt>
                <c:pt idx="8550">
                  <c:v>0.82065217391304346</c:v>
                </c:pt>
                <c:pt idx="8551">
                  <c:v>0.82446808510638303</c:v>
                </c:pt>
                <c:pt idx="8552">
                  <c:v>0.828125</c:v>
                </c:pt>
                <c:pt idx="8553">
                  <c:v>0.82352941176470584</c:v>
                </c:pt>
                <c:pt idx="8554">
                  <c:v>0.80924855491329484</c:v>
                </c:pt>
                <c:pt idx="8555">
                  <c:v>0.80473372781065089</c:v>
                </c:pt>
                <c:pt idx="8556">
                  <c:v>0.8</c:v>
                </c:pt>
                <c:pt idx="8557">
                  <c:v>0.79629629629629628</c:v>
                </c:pt>
                <c:pt idx="8558">
                  <c:v>0.8012048192771084</c:v>
                </c:pt>
                <c:pt idx="8559">
                  <c:v>0.80588235294117649</c:v>
                </c:pt>
                <c:pt idx="8560">
                  <c:v>0.81564245810055869</c:v>
                </c:pt>
                <c:pt idx="8561">
                  <c:v>0.81564245810055869</c:v>
                </c:pt>
                <c:pt idx="8562">
                  <c:v>0.81767955801104975</c:v>
                </c:pt>
                <c:pt idx="8563">
                  <c:v>0.82065217391304346</c:v>
                </c:pt>
                <c:pt idx="8564">
                  <c:v>0.81868131868131866</c:v>
                </c:pt>
                <c:pt idx="8565">
                  <c:v>0.82539682539682535</c:v>
                </c:pt>
                <c:pt idx="8566">
                  <c:v>0.82065217391304346</c:v>
                </c:pt>
                <c:pt idx="8567">
                  <c:v>0.82352941176470584</c:v>
                </c:pt>
                <c:pt idx="8568">
                  <c:v>0.82631578947368423</c:v>
                </c:pt>
                <c:pt idx="8569">
                  <c:v>0.82446808510638303</c:v>
                </c:pt>
                <c:pt idx="8570">
                  <c:v>0.82722513089005234</c:v>
                </c:pt>
                <c:pt idx="8571">
                  <c:v>0.83076923076923082</c:v>
                </c:pt>
                <c:pt idx="8572">
                  <c:v>0.83417085427135684</c:v>
                </c:pt>
                <c:pt idx="8573">
                  <c:v>0.84507042253521125</c:v>
                </c:pt>
                <c:pt idx="8574">
                  <c:v>0.84360189573459721</c:v>
                </c:pt>
                <c:pt idx="8575">
                  <c:v>0.84285714285714286</c:v>
                </c:pt>
                <c:pt idx="8576">
                  <c:v>0.84360189573459721</c:v>
                </c:pt>
                <c:pt idx="8577">
                  <c:v>0.84134615384615385</c:v>
                </c:pt>
                <c:pt idx="8578">
                  <c:v>0.84057971014492749</c:v>
                </c:pt>
                <c:pt idx="8579">
                  <c:v>0.83743842364532017</c:v>
                </c:pt>
                <c:pt idx="8580">
                  <c:v>0.84507042253521125</c:v>
                </c:pt>
                <c:pt idx="8581">
                  <c:v>0.84579439252336452</c:v>
                </c:pt>
                <c:pt idx="8582">
                  <c:v>0.84931506849315075</c:v>
                </c:pt>
                <c:pt idx="8583">
                  <c:v>0.85067873303167429</c:v>
                </c:pt>
                <c:pt idx="8584">
                  <c:v>0.85526315789473684</c:v>
                </c:pt>
                <c:pt idx="8585">
                  <c:v>0.85714285714285721</c:v>
                </c:pt>
                <c:pt idx="8586">
                  <c:v>0.85398230088495575</c:v>
                </c:pt>
                <c:pt idx="8587">
                  <c:v>0.85462555066079293</c:v>
                </c:pt>
                <c:pt idx="8588">
                  <c:v>0.85526315789473684</c:v>
                </c:pt>
                <c:pt idx="8589">
                  <c:v>0.8595744680851064</c:v>
                </c:pt>
                <c:pt idx="8590">
                  <c:v>0.8613445378151261</c:v>
                </c:pt>
                <c:pt idx="8591">
                  <c:v>0.86530612244897953</c:v>
                </c:pt>
                <c:pt idx="8592">
                  <c:v>0.86475409836065575</c:v>
                </c:pt>
                <c:pt idx="8593">
                  <c:v>0.86419753086419759</c:v>
                </c:pt>
                <c:pt idx="8594">
                  <c:v>0.86363636363636365</c:v>
                </c:pt>
                <c:pt idx="8595">
                  <c:v>0.86250000000000004</c:v>
                </c:pt>
                <c:pt idx="8596">
                  <c:v>0.8595744680851064</c:v>
                </c:pt>
                <c:pt idx="8597">
                  <c:v>0.85526315789473684</c:v>
                </c:pt>
                <c:pt idx="8598">
                  <c:v>0.85333333333333328</c:v>
                </c:pt>
                <c:pt idx="8599">
                  <c:v>0.8526785714285714</c:v>
                </c:pt>
                <c:pt idx="8600">
                  <c:v>0.85135135135135132</c:v>
                </c:pt>
                <c:pt idx="8601">
                  <c:v>0.8526785714285714</c:v>
                </c:pt>
                <c:pt idx="8602">
                  <c:v>0.85333333333333339</c:v>
                </c:pt>
                <c:pt idx="8603">
                  <c:v>0.85135135135135132</c:v>
                </c:pt>
                <c:pt idx="8604">
                  <c:v>0.84862385321100919</c:v>
                </c:pt>
                <c:pt idx="8605">
                  <c:v>0.84507042253521125</c:v>
                </c:pt>
                <c:pt idx="8606">
                  <c:v>0.84285714285714286</c:v>
                </c:pt>
                <c:pt idx="8607">
                  <c:v>0.84433962264150941</c:v>
                </c:pt>
                <c:pt idx="8608">
                  <c:v>0.84579439252336452</c:v>
                </c:pt>
                <c:pt idx="8609">
                  <c:v>0.84579439252336452</c:v>
                </c:pt>
                <c:pt idx="8610">
                  <c:v>0.84433962264150941</c:v>
                </c:pt>
                <c:pt idx="8611">
                  <c:v>0.84651162790697676</c:v>
                </c:pt>
                <c:pt idx="8612">
                  <c:v>0.84285714285714286</c:v>
                </c:pt>
                <c:pt idx="8613">
                  <c:v>0.84285714285714286</c:v>
                </c:pt>
                <c:pt idx="8614">
                  <c:v>0.84360189573459721</c:v>
                </c:pt>
                <c:pt idx="8615">
                  <c:v>0.84507042253521125</c:v>
                </c:pt>
                <c:pt idx="8616">
                  <c:v>0.84579439252336452</c:v>
                </c:pt>
                <c:pt idx="8617">
                  <c:v>0.84579439252336452</c:v>
                </c:pt>
                <c:pt idx="8618">
                  <c:v>0.84722222222222221</c:v>
                </c:pt>
                <c:pt idx="8619">
                  <c:v>0.84722222222222232</c:v>
                </c:pt>
                <c:pt idx="8620">
                  <c:v>0.84792626728110598</c:v>
                </c:pt>
                <c:pt idx="8621">
                  <c:v>0.84792626728110598</c:v>
                </c:pt>
                <c:pt idx="8622">
                  <c:v>0.84862385321100919</c:v>
                </c:pt>
                <c:pt idx="8623">
                  <c:v>0.85067873303167429</c:v>
                </c:pt>
                <c:pt idx="8624">
                  <c:v>0.85462555066079293</c:v>
                </c:pt>
                <c:pt idx="8625">
                  <c:v>0.84722222222222221</c:v>
                </c:pt>
                <c:pt idx="8626">
                  <c:v>0.84057971014492749</c:v>
                </c:pt>
                <c:pt idx="8627">
                  <c:v>0.8366336633663366</c:v>
                </c:pt>
                <c:pt idx="8628">
                  <c:v>0.8324873096446701</c:v>
                </c:pt>
                <c:pt idx="8629">
                  <c:v>0.83743842364532028</c:v>
                </c:pt>
                <c:pt idx="8630">
                  <c:v>0.83823529411764708</c:v>
                </c:pt>
                <c:pt idx="8631">
                  <c:v>0.84360189573459721</c:v>
                </c:pt>
                <c:pt idx="8632">
                  <c:v>0.84722222222222221</c:v>
                </c:pt>
                <c:pt idx="8633">
                  <c:v>0.84931506849315075</c:v>
                </c:pt>
                <c:pt idx="8634">
                  <c:v>0.84931506849315075</c:v>
                </c:pt>
                <c:pt idx="8635">
                  <c:v>0.84931506849315075</c:v>
                </c:pt>
                <c:pt idx="8636">
                  <c:v>0.84792626728110598</c:v>
                </c:pt>
                <c:pt idx="8637">
                  <c:v>0.84507042253521125</c:v>
                </c:pt>
                <c:pt idx="8638">
                  <c:v>0.84057971014492749</c:v>
                </c:pt>
                <c:pt idx="8639">
                  <c:v>0.83980582524271852</c:v>
                </c:pt>
                <c:pt idx="8640">
                  <c:v>0.83980582524271852</c:v>
                </c:pt>
                <c:pt idx="8641">
                  <c:v>0.83823529411764708</c:v>
                </c:pt>
                <c:pt idx="8642">
                  <c:v>0.83663366336633671</c:v>
                </c:pt>
                <c:pt idx="8643">
                  <c:v>0.83417085427135684</c:v>
                </c:pt>
                <c:pt idx="8644">
                  <c:v>0.83333333333333337</c:v>
                </c:pt>
                <c:pt idx="8645">
                  <c:v>0.83333333333333337</c:v>
                </c:pt>
                <c:pt idx="8646">
                  <c:v>0.83499999999999996</c:v>
                </c:pt>
                <c:pt idx="8647">
                  <c:v>0.83163265306122458</c:v>
                </c:pt>
                <c:pt idx="8648">
                  <c:v>0.8324873096446701</c:v>
                </c:pt>
                <c:pt idx="8649">
                  <c:v>0.83163265306122447</c:v>
                </c:pt>
                <c:pt idx="8650">
                  <c:v>0.82446808510638303</c:v>
                </c:pt>
                <c:pt idx="8651">
                  <c:v>0.81767955801104975</c:v>
                </c:pt>
                <c:pt idx="8652">
                  <c:v>0.80473372781065089</c:v>
                </c:pt>
                <c:pt idx="8653">
                  <c:v>0.77852348993288589</c:v>
                </c:pt>
                <c:pt idx="8654">
                  <c:v>0.78</c:v>
                </c:pt>
                <c:pt idx="8655">
                  <c:v>0.78846153846153855</c:v>
                </c:pt>
                <c:pt idx="8656">
                  <c:v>0.8</c:v>
                </c:pt>
                <c:pt idx="8657">
                  <c:v>0.79878048780487809</c:v>
                </c:pt>
                <c:pt idx="8658">
                  <c:v>0.8</c:v>
                </c:pt>
                <c:pt idx="8659">
                  <c:v>0.8035714285714286</c:v>
                </c:pt>
                <c:pt idx="8660">
                  <c:v>0.81967213114754101</c:v>
                </c:pt>
                <c:pt idx="8661">
                  <c:v>0.83163265306122458</c:v>
                </c:pt>
                <c:pt idx="8662">
                  <c:v>0.83248730964466999</c:v>
                </c:pt>
                <c:pt idx="8663">
                  <c:v>0.8366336633663366</c:v>
                </c:pt>
                <c:pt idx="8664">
                  <c:v>0.84057971014492749</c:v>
                </c:pt>
                <c:pt idx="8665">
                  <c:v>0.83417085427135684</c:v>
                </c:pt>
                <c:pt idx="8666">
                  <c:v>0.82901554404145084</c:v>
                </c:pt>
                <c:pt idx="8667">
                  <c:v>0.82901554404145084</c:v>
                </c:pt>
                <c:pt idx="8668">
                  <c:v>0.8307692307692307</c:v>
                </c:pt>
                <c:pt idx="8669">
                  <c:v>0.8324873096446701</c:v>
                </c:pt>
                <c:pt idx="8670">
                  <c:v>0.83076923076923082</c:v>
                </c:pt>
                <c:pt idx="8671">
                  <c:v>0.83333333333333337</c:v>
                </c:pt>
                <c:pt idx="8672">
                  <c:v>0.8307692307692307</c:v>
                </c:pt>
                <c:pt idx="8673">
                  <c:v>0.83076923076923082</c:v>
                </c:pt>
                <c:pt idx="8674">
                  <c:v>0.82446808510638303</c:v>
                </c:pt>
                <c:pt idx="8675">
                  <c:v>0.8146067415730337</c:v>
                </c:pt>
                <c:pt idx="8676">
                  <c:v>0.81142857142857139</c:v>
                </c:pt>
                <c:pt idx="8677">
                  <c:v>0.80813953488372092</c:v>
                </c:pt>
                <c:pt idx="8678">
                  <c:v>0.81142857142857139</c:v>
                </c:pt>
                <c:pt idx="8679">
                  <c:v>0.8125</c:v>
                </c:pt>
                <c:pt idx="8680">
                  <c:v>0.82258064516129037</c:v>
                </c:pt>
                <c:pt idx="8681">
                  <c:v>0.82352941176470584</c:v>
                </c:pt>
                <c:pt idx="8682">
                  <c:v>0.82631578947368423</c:v>
                </c:pt>
                <c:pt idx="8683">
                  <c:v>0.82631578947368423</c:v>
                </c:pt>
                <c:pt idx="8684">
                  <c:v>0.8307692307692307</c:v>
                </c:pt>
                <c:pt idx="8685">
                  <c:v>0.83163265306122458</c:v>
                </c:pt>
                <c:pt idx="8686">
                  <c:v>0.83163265306122458</c:v>
                </c:pt>
                <c:pt idx="8687">
                  <c:v>0.8324873096446701</c:v>
                </c:pt>
                <c:pt idx="8688">
                  <c:v>0.83499999999999996</c:v>
                </c:pt>
                <c:pt idx="8689">
                  <c:v>0.83163265306122458</c:v>
                </c:pt>
                <c:pt idx="8690">
                  <c:v>0.8324873096446701</c:v>
                </c:pt>
                <c:pt idx="8691">
                  <c:v>0.8366336633663366</c:v>
                </c:pt>
                <c:pt idx="8692">
                  <c:v>0.83823529411764708</c:v>
                </c:pt>
                <c:pt idx="8693">
                  <c:v>0.84210526315789469</c:v>
                </c:pt>
                <c:pt idx="8694">
                  <c:v>0.83902439024390241</c:v>
                </c:pt>
                <c:pt idx="8695">
                  <c:v>0.84057971014492749</c:v>
                </c:pt>
                <c:pt idx="8696">
                  <c:v>0.83980582524271841</c:v>
                </c:pt>
                <c:pt idx="8697">
                  <c:v>0.83823529411764708</c:v>
                </c:pt>
                <c:pt idx="8698">
                  <c:v>0.83582089552238803</c:v>
                </c:pt>
                <c:pt idx="8699">
                  <c:v>0.82901554404145084</c:v>
                </c:pt>
                <c:pt idx="8700">
                  <c:v>0.82539682539682535</c:v>
                </c:pt>
                <c:pt idx="8701">
                  <c:v>0.82352941176470584</c:v>
                </c:pt>
                <c:pt idx="8702">
                  <c:v>0.82258064516129037</c:v>
                </c:pt>
                <c:pt idx="8703">
                  <c:v>0.8307692307692307</c:v>
                </c:pt>
                <c:pt idx="8704">
                  <c:v>0.83823529411764708</c:v>
                </c:pt>
                <c:pt idx="8705">
                  <c:v>0.8421052631578948</c:v>
                </c:pt>
                <c:pt idx="8706">
                  <c:v>0.84285714285714286</c:v>
                </c:pt>
                <c:pt idx="8707">
                  <c:v>0.84433962264150941</c:v>
                </c:pt>
                <c:pt idx="8708">
                  <c:v>0.84579439252336452</c:v>
                </c:pt>
                <c:pt idx="8709">
                  <c:v>0.84722222222222221</c:v>
                </c:pt>
                <c:pt idx="8710">
                  <c:v>0.84722222222222221</c:v>
                </c:pt>
                <c:pt idx="8711">
                  <c:v>0.84579439252336452</c:v>
                </c:pt>
                <c:pt idx="8712">
                  <c:v>0.85333333333333328</c:v>
                </c:pt>
                <c:pt idx="8713">
                  <c:v>0.85333333333333328</c:v>
                </c:pt>
                <c:pt idx="8714">
                  <c:v>0.85201793721973096</c:v>
                </c:pt>
                <c:pt idx="8715">
                  <c:v>0.85135135135135132</c:v>
                </c:pt>
                <c:pt idx="8716">
                  <c:v>0.85398230088495575</c:v>
                </c:pt>
                <c:pt idx="8717">
                  <c:v>0.85135135135135132</c:v>
                </c:pt>
                <c:pt idx="8718">
                  <c:v>0.84792626728110598</c:v>
                </c:pt>
                <c:pt idx="8719">
                  <c:v>0.84722222222222221</c:v>
                </c:pt>
                <c:pt idx="8720">
                  <c:v>0.84862385321100919</c:v>
                </c:pt>
                <c:pt idx="8721">
                  <c:v>0.84134615384615385</c:v>
                </c:pt>
                <c:pt idx="8722">
                  <c:v>0.83823529411764708</c:v>
                </c:pt>
                <c:pt idx="8723">
                  <c:v>0.83663366336633671</c:v>
                </c:pt>
                <c:pt idx="8724">
                  <c:v>0.82901554404145084</c:v>
                </c:pt>
                <c:pt idx="8725">
                  <c:v>0.82258064516129037</c:v>
                </c:pt>
                <c:pt idx="8726">
                  <c:v>0.828125</c:v>
                </c:pt>
                <c:pt idx="8727">
                  <c:v>0.82989690721649489</c:v>
                </c:pt>
                <c:pt idx="8728">
                  <c:v>0.82901554404145084</c:v>
                </c:pt>
                <c:pt idx="8729">
                  <c:v>0.83076923076923082</c:v>
                </c:pt>
                <c:pt idx="8730">
                  <c:v>0.83333333333333337</c:v>
                </c:pt>
                <c:pt idx="8731">
                  <c:v>0.83582089552238803</c:v>
                </c:pt>
                <c:pt idx="8732">
                  <c:v>0.83582089552238803</c:v>
                </c:pt>
                <c:pt idx="8733">
                  <c:v>0.83076923076923082</c:v>
                </c:pt>
                <c:pt idx="8734">
                  <c:v>0.82989690721649489</c:v>
                </c:pt>
                <c:pt idx="8735">
                  <c:v>0.8324873096446701</c:v>
                </c:pt>
                <c:pt idx="8736">
                  <c:v>0.83417085427135684</c:v>
                </c:pt>
                <c:pt idx="8737">
                  <c:v>0.84507042253521125</c:v>
                </c:pt>
                <c:pt idx="8738">
                  <c:v>0.84134615384615385</c:v>
                </c:pt>
                <c:pt idx="8739">
                  <c:v>0.83902439024390241</c:v>
                </c:pt>
                <c:pt idx="8740">
                  <c:v>0.84210526315789469</c:v>
                </c:pt>
                <c:pt idx="8741">
                  <c:v>0.83980582524271852</c:v>
                </c:pt>
                <c:pt idx="8742">
                  <c:v>0.84134615384615385</c:v>
                </c:pt>
                <c:pt idx="8743">
                  <c:v>0.84134615384615385</c:v>
                </c:pt>
                <c:pt idx="8744">
                  <c:v>0.84210526315789469</c:v>
                </c:pt>
                <c:pt idx="8745">
                  <c:v>0.84057971014492749</c:v>
                </c:pt>
                <c:pt idx="8746">
                  <c:v>0.83823529411764708</c:v>
                </c:pt>
                <c:pt idx="8747">
                  <c:v>0.83417085427135684</c:v>
                </c:pt>
                <c:pt idx="8748">
                  <c:v>0.82901554404145084</c:v>
                </c:pt>
                <c:pt idx="8749">
                  <c:v>0.828125</c:v>
                </c:pt>
                <c:pt idx="8750">
                  <c:v>0.82901554404145072</c:v>
                </c:pt>
                <c:pt idx="8751">
                  <c:v>0.83499999999999996</c:v>
                </c:pt>
                <c:pt idx="8752">
                  <c:v>0.84057971014492749</c:v>
                </c:pt>
                <c:pt idx="8753">
                  <c:v>0.84862385321100919</c:v>
                </c:pt>
                <c:pt idx="8754">
                  <c:v>0.85333333333333328</c:v>
                </c:pt>
                <c:pt idx="8755">
                  <c:v>0.85333333333333328</c:v>
                </c:pt>
                <c:pt idx="8756">
                  <c:v>0.86016949152542366</c:v>
                </c:pt>
                <c:pt idx="8757">
                  <c:v>0.86016949152542377</c:v>
                </c:pt>
                <c:pt idx="8758">
                  <c:v>0.86307053941908718</c:v>
                </c:pt>
                <c:pt idx="8759">
                  <c:v>0.86307053941908718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47-429E-8447-D01E3C04E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9670816"/>
        <c:axId val="1199667936"/>
      </c:barChart>
      <c:catAx>
        <c:axId val="11996708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99667936"/>
        <c:crosses val="autoZero"/>
        <c:auto val="1"/>
        <c:lblAlgn val="ctr"/>
        <c:lblOffset val="100"/>
        <c:noMultiLvlLbl val="0"/>
      </c:catAx>
      <c:valAx>
        <c:axId val="1199667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9967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ÚČINNOST DISTRIBUCE</a:t>
            </a:r>
          </a:p>
        </c:rich>
      </c:tx>
      <c:layout>
        <c:manualLayout>
          <c:xMode val="edge"/>
          <c:yMode val="edge"/>
          <c:x val="1.6388888888888883E-3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 zemi'!$R$1</c:f>
              <c:strCache>
                <c:ptCount val="1"/>
                <c:pt idx="0">
                  <c:v>ÚČINNOST DISTRIBUCE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'v zemi'!$R$2:$R$13</c:f>
              <c:numCache>
                <c:formatCode>General</c:formatCode>
                <c:ptCount val="12"/>
                <c:pt idx="0">
                  <c:v>0.87568896485678438</c:v>
                </c:pt>
                <c:pt idx="1">
                  <c:v>0.86760503195994676</c:v>
                </c:pt>
                <c:pt idx="2">
                  <c:v>0.85399870571379188</c:v>
                </c:pt>
                <c:pt idx="3">
                  <c:v>0.82643669197721437</c:v>
                </c:pt>
                <c:pt idx="4">
                  <c:v>0.72803378699838417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0.79618670611343023</c:v>
                </c:pt>
                <c:pt idx="9">
                  <c:v>0.83745780004330839</c:v>
                </c:pt>
                <c:pt idx="10">
                  <c:v>0.85832675017196303</c:v>
                </c:pt>
                <c:pt idx="11">
                  <c:v>0.86994970865222643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BC-4199-8F28-DDA94C2D43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1209487"/>
        <c:axId val="1351206127"/>
      </c:barChart>
      <c:catAx>
        <c:axId val="1351209487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51206127"/>
        <c:crosses val="autoZero"/>
        <c:auto val="1"/>
        <c:lblAlgn val="ctr"/>
        <c:lblOffset val="100"/>
        <c:noMultiLvlLbl val="0"/>
      </c:catAx>
      <c:valAx>
        <c:axId val="1351206127"/>
        <c:scaling>
          <c:orientation val="minMax"/>
          <c:max val="0.9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512094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BD_TV!$B$9</c:f>
              <c:strCache>
                <c:ptCount val="1"/>
                <c:pt idx="0">
                  <c:v>EXTERIÉR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BD_TV!$B$10:$B$8769</c:f>
              <c:numCache>
                <c:formatCode>General</c:formatCode>
                <c:ptCount val="8760"/>
                <c:pt idx="0">
                  <c:v>-0.9</c:v>
                </c:pt>
                <c:pt idx="1">
                  <c:v>-1</c:v>
                </c:pt>
                <c:pt idx="2">
                  <c:v>-1.4</c:v>
                </c:pt>
                <c:pt idx="3">
                  <c:v>-1.3</c:v>
                </c:pt>
                <c:pt idx="4">
                  <c:v>-1.4</c:v>
                </c:pt>
                <c:pt idx="5">
                  <c:v>-1.2</c:v>
                </c:pt>
                <c:pt idx="6">
                  <c:v>-0.9</c:v>
                </c:pt>
                <c:pt idx="7">
                  <c:v>-1.1000000000000001</c:v>
                </c:pt>
                <c:pt idx="8">
                  <c:v>-1.1000000000000001</c:v>
                </c:pt>
                <c:pt idx="9">
                  <c:v>-1</c:v>
                </c:pt>
                <c:pt idx="10">
                  <c:v>-0.9</c:v>
                </c:pt>
                <c:pt idx="11">
                  <c:v>-0.5</c:v>
                </c:pt>
                <c:pt idx="12">
                  <c:v>-0.1</c:v>
                </c:pt>
                <c:pt idx="13">
                  <c:v>-0.1</c:v>
                </c:pt>
                <c:pt idx="14">
                  <c:v>-0.2</c:v>
                </c:pt>
                <c:pt idx="15">
                  <c:v>-0.4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-0.1</c:v>
                </c:pt>
                <c:pt idx="20">
                  <c:v>-0.1</c:v>
                </c:pt>
                <c:pt idx="21">
                  <c:v>-0.1</c:v>
                </c:pt>
                <c:pt idx="22">
                  <c:v>0.1</c:v>
                </c:pt>
                <c:pt idx="23">
                  <c:v>0.1</c:v>
                </c:pt>
                <c:pt idx="24">
                  <c:v>0.4</c:v>
                </c:pt>
                <c:pt idx="25">
                  <c:v>-0.2</c:v>
                </c:pt>
                <c:pt idx="26">
                  <c:v>-2.2000000000000002</c:v>
                </c:pt>
                <c:pt idx="27">
                  <c:v>-2.9</c:v>
                </c:pt>
                <c:pt idx="28">
                  <c:v>-2.1</c:v>
                </c:pt>
                <c:pt idx="29">
                  <c:v>-2.5</c:v>
                </c:pt>
                <c:pt idx="30">
                  <c:v>-3</c:v>
                </c:pt>
                <c:pt idx="31">
                  <c:v>-3.3</c:v>
                </c:pt>
                <c:pt idx="32">
                  <c:v>-3.2</c:v>
                </c:pt>
                <c:pt idx="33">
                  <c:v>-2.8</c:v>
                </c:pt>
                <c:pt idx="34">
                  <c:v>-1.3</c:v>
                </c:pt>
                <c:pt idx="35">
                  <c:v>-0.7</c:v>
                </c:pt>
                <c:pt idx="36">
                  <c:v>0</c:v>
                </c:pt>
                <c:pt idx="37">
                  <c:v>0.4</c:v>
                </c:pt>
                <c:pt idx="38">
                  <c:v>0.8</c:v>
                </c:pt>
                <c:pt idx="39">
                  <c:v>0</c:v>
                </c:pt>
                <c:pt idx="40">
                  <c:v>-1.4</c:v>
                </c:pt>
                <c:pt idx="41">
                  <c:v>-2.8</c:v>
                </c:pt>
                <c:pt idx="42">
                  <c:v>-3.4</c:v>
                </c:pt>
                <c:pt idx="43">
                  <c:v>-3.2</c:v>
                </c:pt>
                <c:pt idx="44">
                  <c:v>-2.2999999999999998</c:v>
                </c:pt>
                <c:pt idx="45">
                  <c:v>-2.5</c:v>
                </c:pt>
                <c:pt idx="46">
                  <c:v>-2.8</c:v>
                </c:pt>
                <c:pt idx="47">
                  <c:v>-2.8</c:v>
                </c:pt>
                <c:pt idx="48">
                  <c:v>-2.7</c:v>
                </c:pt>
                <c:pt idx="49">
                  <c:v>-2.5</c:v>
                </c:pt>
                <c:pt idx="50">
                  <c:v>-2.2000000000000002</c:v>
                </c:pt>
                <c:pt idx="51">
                  <c:v>-3</c:v>
                </c:pt>
                <c:pt idx="52">
                  <c:v>-3.8</c:v>
                </c:pt>
                <c:pt idx="53">
                  <c:v>-4.7</c:v>
                </c:pt>
                <c:pt idx="54">
                  <c:v>-5.6</c:v>
                </c:pt>
                <c:pt idx="55">
                  <c:v>-4.7</c:v>
                </c:pt>
                <c:pt idx="56">
                  <c:v>-5.6</c:v>
                </c:pt>
                <c:pt idx="57">
                  <c:v>-6.1</c:v>
                </c:pt>
                <c:pt idx="58">
                  <c:v>-4.2</c:v>
                </c:pt>
                <c:pt idx="59">
                  <c:v>-3.5</c:v>
                </c:pt>
                <c:pt idx="60">
                  <c:v>-2.5</c:v>
                </c:pt>
                <c:pt idx="61">
                  <c:v>-1.2</c:v>
                </c:pt>
                <c:pt idx="62">
                  <c:v>-0.9</c:v>
                </c:pt>
                <c:pt idx="63">
                  <c:v>-1.9</c:v>
                </c:pt>
                <c:pt idx="64">
                  <c:v>-3</c:v>
                </c:pt>
                <c:pt idx="65">
                  <c:v>-4</c:v>
                </c:pt>
                <c:pt idx="66">
                  <c:v>-4.5999999999999996</c:v>
                </c:pt>
                <c:pt idx="67">
                  <c:v>-4.7</c:v>
                </c:pt>
                <c:pt idx="68">
                  <c:v>-4</c:v>
                </c:pt>
                <c:pt idx="69">
                  <c:v>-4.0999999999999996</c:v>
                </c:pt>
                <c:pt idx="70">
                  <c:v>-4.5</c:v>
                </c:pt>
                <c:pt idx="71">
                  <c:v>-5.5</c:v>
                </c:pt>
                <c:pt idx="72">
                  <c:v>-5.8</c:v>
                </c:pt>
                <c:pt idx="73">
                  <c:v>-6.3</c:v>
                </c:pt>
                <c:pt idx="74">
                  <c:v>-7.1</c:v>
                </c:pt>
                <c:pt idx="75">
                  <c:v>-6.8</c:v>
                </c:pt>
                <c:pt idx="76">
                  <c:v>-6.7</c:v>
                </c:pt>
                <c:pt idx="77">
                  <c:v>-6.5</c:v>
                </c:pt>
                <c:pt idx="78">
                  <c:v>-7.5</c:v>
                </c:pt>
                <c:pt idx="79">
                  <c:v>-7.4</c:v>
                </c:pt>
                <c:pt idx="80">
                  <c:v>-7.4</c:v>
                </c:pt>
                <c:pt idx="81">
                  <c:v>-7</c:v>
                </c:pt>
                <c:pt idx="82">
                  <c:v>-6.2</c:v>
                </c:pt>
                <c:pt idx="83">
                  <c:v>-5.3</c:v>
                </c:pt>
                <c:pt idx="84">
                  <c:v>-3.2</c:v>
                </c:pt>
                <c:pt idx="85">
                  <c:v>-1.4</c:v>
                </c:pt>
                <c:pt idx="86">
                  <c:v>-1.6</c:v>
                </c:pt>
                <c:pt idx="87">
                  <c:v>-2.2999999999999998</c:v>
                </c:pt>
                <c:pt idx="88">
                  <c:v>-3.5</c:v>
                </c:pt>
                <c:pt idx="89">
                  <c:v>-4</c:v>
                </c:pt>
                <c:pt idx="90">
                  <c:v>-4.7</c:v>
                </c:pt>
                <c:pt idx="91">
                  <c:v>-5.0999999999999996</c:v>
                </c:pt>
                <c:pt idx="92">
                  <c:v>-5.0999999999999996</c:v>
                </c:pt>
                <c:pt idx="93">
                  <c:v>-5.4</c:v>
                </c:pt>
                <c:pt idx="94">
                  <c:v>-5.7</c:v>
                </c:pt>
                <c:pt idx="95">
                  <c:v>-5.8</c:v>
                </c:pt>
                <c:pt idx="96">
                  <c:v>-5.5</c:v>
                </c:pt>
                <c:pt idx="97">
                  <c:v>-5.4</c:v>
                </c:pt>
                <c:pt idx="98">
                  <c:v>-5.3</c:v>
                </c:pt>
                <c:pt idx="99">
                  <c:v>-5.4</c:v>
                </c:pt>
                <c:pt idx="100">
                  <c:v>-5.4</c:v>
                </c:pt>
                <c:pt idx="101">
                  <c:v>-5.4</c:v>
                </c:pt>
                <c:pt idx="102">
                  <c:v>-5.5</c:v>
                </c:pt>
                <c:pt idx="103">
                  <c:v>-5.6</c:v>
                </c:pt>
                <c:pt idx="104">
                  <c:v>-5.6</c:v>
                </c:pt>
                <c:pt idx="105">
                  <c:v>-5.5</c:v>
                </c:pt>
                <c:pt idx="106">
                  <c:v>-5.5</c:v>
                </c:pt>
                <c:pt idx="107">
                  <c:v>-5.4</c:v>
                </c:pt>
                <c:pt idx="108">
                  <c:v>-5.5</c:v>
                </c:pt>
                <c:pt idx="109">
                  <c:v>-5.7</c:v>
                </c:pt>
                <c:pt idx="110">
                  <c:v>-5.7</c:v>
                </c:pt>
                <c:pt idx="111">
                  <c:v>-5.8</c:v>
                </c:pt>
                <c:pt idx="112">
                  <c:v>-5.9</c:v>
                </c:pt>
                <c:pt idx="113">
                  <c:v>-5.9</c:v>
                </c:pt>
                <c:pt idx="114">
                  <c:v>-5.8</c:v>
                </c:pt>
                <c:pt idx="115">
                  <c:v>-5.7</c:v>
                </c:pt>
                <c:pt idx="116">
                  <c:v>-5.7</c:v>
                </c:pt>
                <c:pt idx="117">
                  <c:v>-5.9</c:v>
                </c:pt>
                <c:pt idx="118">
                  <c:v>-5.8</c:v>
                </c:pt>
                <c:pt idx="119">
                  <c:v>-5.6</c:v>
                </c:pt>
                <c:pt idx="120">
                  <c:v>-5.4</c:v>
                </c:pt>
                <c:pt idx="121">
                  <c:v>-5.5</c:v>
                </c:pt>
                <c:pt idx="122">
                  <c:v>-5.4</c:v>
                </c:pt>
                <c:pt idx="123">
                  <c:v>-5.3</c:v>
                </c:pt>
                <c:pt idx="124">
                  <c:v>-5.3</c:v>
                </c:pt>
                <c:pt idx="125">
                  <c:v>-5.3</c:v>
                </c:pt>
                <c:pt idx="126">
                  <c:v>-5.3</c:v>
                </c:pt>
                <c:pt idx="127">
                  <c:v>-5.5</c:v>
                </c:pt>
                <c:pt idx="128">
                  <c:v>-5.5</c:v>
                </c:pt>
                <c:pt idx="129">
                  <c:v>-5.8</c:v>
                </c:pt>
                <c:pt idx="130">
                  <c:v>-5.8</c:v>
                </c:pt>
                <c:pt idx="131">
                  <c:v>-5.6</c:v>
                </c:pt>
                <c:pt idx="132">
                  <c:v>-5.3</c:v>
                </c:pt>
                <c:pt idx="133">
                  <c:v>-4.9000000000000004</c:v>
                </c:pt>
                <c:pt idx="134">
                  <c:v>-4.5999999999999996</c:v>
                </c:pt>
                <c:pt idx="135">
                  <c:v>-4.0999999999999996</c:v>
                </c:pt>
                <c:pt idx="136">
                  <c:v>-3.4</c:v>
                </c:pt>
                <c:pt idx="137">
                  <c:v>-2.9</c:v>
                </c:pt>
                <c:pt idx="138">
                  <c:v>-2.4</c:v>
                </c:pt>
                <c:pt idx="139">
                  <c:v>-2.2999999999999998</c:v>
                </c:pt>
                <c:pt idx="140">
                  <c:v>-2</c:v>
                </c:pt>
                <c:pt idx="141">
                  <c:v>-2</c:v>
                </c:pt>
                <c:pt idx="142">
                  <c:v>-2</c:v>
                </c:pt>
                <c:pt idx="143">
                  <c:v>-2.2000000000000002</c:v>
                </c:pt>
                <c:pt idx="144">
                  <c:v>-2.1</c:v>
                </c:pt>
                <c:pt idx="145">
                  <c:v>-2</c:v>
                </c:pt>
                <c:pt idx="146">
                  <c:v>-1.9</c:v>
                </c:pt>
                <c:pt idx="147">
                  <c:v>-1.7</c:v>
                </c:pt>
                <c:pt idx="148">
                  <c:v>-1.9</c:v>
                </c:pt>
                <c:pt idx="149">
                  <c:v>-1.9</c:v>
                </c:pt>
                <c:pt idx="150">
                  <c:v>-1.9</c:v>
                </c:pt>
                <c:pt idx="151">
                  <c:v>-1.9</c:v>
                </c:pt>
                <c:pt idx="152">
                  <c:v>-1.8</c:v>
                </c:pt>
                <c:pt idx="153">
                  <c:v>-1.3</c:v>
                </c:pt>
                <c:pt idx="154">
                  <c:v>-0.9</c:v>
                </c:pt>
                <c:pt idx="155">
                  <c:v>-0.4</c:v>
                </c:pt>
                <c:pt idx="156">
                  <c:v>1</c:v>
                </c:pt>
                <c:pt idx="157">
                  <c:v>0.8</c:v>
                </c:pt>
                <c:pt idx="158">
                  <c:v>0.8</c:v>
                </c:pt>
                <c:pt idx="159">
                  <c:v>1.2</c:v>
                </c:pt>
                <c:pt idx="160">
                  <c:v>1</c:v>
                </c:pt>
                <c:pt idx="161">
                  <c:v>0.8</c:v>
                </c:pt>
                <c:pt idx="162">
                  <c:v>0.6</c:v>
                </c:pt>
                <c:pt idx="163">
                  <c:v>0.9</c:v>
                </c:pt>
                <c:pt idx="164">
                  <c:v>0.8</c:v>
                </c:pt>
                <c:pt idx="165">
                  <c:v>0.6</c:v>
                </c:pt>
                <c:pt idx="166">
                  <c:v>1</c:v>
                </c:pt>
                <c:pt idx="167">
                  <c:v>1</c:v>
                </c:pt>
                <c:pt idx="168">
                  <c:v>0.8</c:v>
                </c:pt>
                <c:pt idx="169">
                  <c:v>1</c:v>
                </c:pt>
                <c:pt idx="170">
                  <c:v>0.9</c:v>
                </c:pt>
                <c:pt idx="171">
                  <c:v>0.9</c:v>
                </c:pt>
                <c:pt idx="172">
                  <c:v>1</c:v>
                </c:pt>
                <c:pt idx="173">
                  <c:v>1.2</c:v>
                </c:pt>
                <c:pt idx="174">
                  <c:v>1</c:v>
                </c:pt>
                <c:pt idx="175">
                  <c:v>0.9</c:v>
                </c:pt>
                <c:pt idx="176">
                  <c:v>0.7</c:v>
                </c:pt>
                <c:pt idx="177">
                  <c:v>1</c:v>
                </c:pt>
                <c:pt idx="178">
                  <c:v>1.1000000000000001</c:v>
                </c:pt>
                <c:pt idx="179">
                  <c:v>1.3</c:v>
                </c:pt>
                <c:pt idx="180">
                  <c:v>1.6</c:v>
                </c:pt>
                <c:pt idx="181">
                  <c:v>1.5</c:v>
                </c:pt>
                <c:pt idx="182">
                  <c:v>1.7</c:v>
                </c:pt>
                <c:pt idx="183">
                  <c:v>2.2000000000000002</c:v>
                </c:pt>
                <c:pt idx="184">
                  <c:v>1.5</c:v>
                </c:pt>
                <c:pt idx="185">
                  <c:v>1.6</c:v>
                </c:pt>
                <c:pt idx="186">
                  <c:v>1</c:v>
                </c:pt>
                <c:pt idx="187">
                  <c:v>0.9</c:v>
                </c:pt>
                <c:pt idx="188">
                  <c:v>0.5</c:v>
                </c:pt>
                <c:pt idx="189">
                  <c:v>0.5</c:v>
                </c:pt>
                <c:pt idx="190">
                  <c:v>0.5</c:v>
                </c:pt>
                <c:pt idx="191">
                  <c:v>0.1</c:v>
                </c:pt>
                <c:pt idx="192">
                  <c:v>-0.2</c:v>
                </c:pt>
                <c:pt idx="193">
                  <c:v>-0.2</c:v>
                </c:pt>
                <c:pt idx="194">
                  <c:v>-0.1</c:v>
                </c:pt>
                <c:pt idx="195">
                  <c:v>-0.2</c:v>
                </c:pt>
                <c:pt idx="196">
                  <c:v>-0.1</c:v>
                </c:pt>
                <c:pt idx="197">
                  <c:v>0</c:v>
                </c:pt>
                <c:pt idx="198">
                  <c:v>0.1</c:v>
                </c:pt>
                <c:pt idx="199">
                  <c:v>0.1</c:v>
                </c:pt>
                <c:pt idx="200">
                  <c:v>0.2</c:v>
                </c:pt>
                <c:pt idx="201">
                  <c:v>0.5</c:v>
                </c:pt>
                <c:pt idx="202">
                  <c:v>0.8</c:v>
                </c:pt>
                <c:pt idx="203">
                  <c:v>1</c:v>
                </c:pt>
                <c:pt idx="204">
                  <c:v>1</c:v>
                </c:pt>
                <c:pt idx="205">
                  <c:v>1.2</c:v>
                </c:pt>
                <c:pt idx="206">
                  <c:v>1.7</c:v>
                </c:pt>
                <c:pt idx="207">
                  <c:v>1.8</c:v>
                </c:pt>
                <c:pt idx="208">
                  <c:v>1.4</c:v>
                </c:pt>
                <c:pt idx="209">
                  <c:v>0.9</c:v>
                </c:pt>
                <c:pt idx="210">
                  <c:v>0.9</c:v>
                </c:pt>
                <c:pt idx="211">
                  <c:v>1.1000000000000001</c:v>
                </c:pt>
                <c:pt idx="212">
                  <c:v>1.3</c:v>
                </c:pt>
                <c:pt idx="213">
                  <c:v>1.2</c:v>
                </c:pt>
                <c:pt idx="214">
                  <c:v>1.6</c:v>
                </c:pt>
                <c:pt idx="215">
                  <c:v>1.4</c:v>
                </c:pt>
                <c:pt idx="216">
                  <c:v>1.1000000000000001</c:v>
                </c:pt>
                <c:pt idx="217">
                  <c:v>1.3</c:v>
                </c:pt>
                <c:pt idx="218">
                  <c:v>1.3</c:v>
                </c:pt>
                <c:pt idx="219">
                  <c:v>1.1000000000000001</c:v>
                </c:pt>
                <c:pt idx="220">
                  <c:v>1.2</c:v>
                </c:pt>
                <c:pt idx="221">
                  <c:v>1.1000000000000001</c:v>
                </c:pt>
                <c:pt idx="222">
                  <c:v>1.1000000000000001</c:v>
                </c:pt>
                <c:pt idx="223">
                  <c:v>1.4</c:v>
                </c:pt>
                <c:pt idx="224">
                  <c:v>1.4</c:v>
                </c:pt>
                <c:pt idx="225">
                  <c:v>1.4</c:v>
                </c:pt>
                <c:pt idx="226">
                  <c:v>1.7</c:v>
                </c:pt>
                <c:pt idx="227">
                  <c:v>1.8</c:v>
                </c:pt>
                <c:pt idx="228">
                  <c:v>1.9</c:v>
                </c:pt>
                <c:pt idx="229">
                  <c:v>2</c:v>
                </c:pt>
                <c:pt idx="230">
                  <c:v>2</c:v>
                </c:pt>
                <c:pt idx="231">
                  <c:v>1.9</c:v>
                </c:pt>
                <c:pt idx="232">
                  <c:v>1.9</c:v>
                </c:pt>
                <c:pt idx="233">
                  <c:v>1.7</c:v>
                </c:pt>
                <c:pt idx="234">
                  <c:v>1.5</c:v>
                </c:pt>
                <c:pt idx="235">
                  <c:v>1.4</c:v>
                </c:pt>
                <c:pt idx="236">
                  <c:v>1.2</c:v>
                </c:pt>
                <c:pt idx="237">
                  <c:v>1.2</c:v>
                </c:pt>
                <c:pt idx="238">
                  <c:v>1</c:v>
                </c:pt>
                <c:pt idx="239">
                  <c:v>1</c:v>
                </c:pt>
                <c:pt idx="240">
                  <c:v>0.9</c:v>
                </c:pt>
                <c:pt idx="241">
                  <c:v>1</c:v>
                </c:pt>
                <c:pt idx="242">
                  <c:v>0.9</c:v>
                </c:pt>
                <c:pt idx="243">
                  <c:v>1.3</c:v>
                </c:pt>
                <c:pt idx="244">
                  <c:v>1.3</c:v>
                </c:pt>
                <c:pt idx="245">
                  <c:v>1.3</c:v>
                </c:pt>
                <c:pt idx="246">
                  <c:v>1.1000000000000001</c:v>
                </c:pt>
                <c:pt idx="247">
                  <c:v>1.4</c:v>
                </c:pt>
                <c:pt idx="248">
                  <c:v>1.7</c:v>
                </c:pt>
                <c:pt idx="249">
                  <c:v>2.1</c:v>
                </c:pt>
                <c:pt idx="250">
                  <c:v>1.9</c:v>
                </c:pt>
                <c:pt idx="251">
                  <c:v>2</c:v>
                </c:pt>
                <c:pt idx="252">
                  <c:v>2.1</c:v>
                </c:pt>
                <c:pt idx="253">
                  <c:v>2.2000000000000002</c:v>
                </c:pt>
                <c:pt idx="254">
                  <c:v>2.2999999999999998</c:v>
                </c:pt>
                <c:pt idx="255">
                  <c:v>2.5</c:v>
                </c:pt>
                <c:pt idx="256">
                  <c:v>2.5</c:v>
                </c:pt>
                <c:pt idx="257">
                  <c:v>2.4</c:v>
                </c:pt>
                <c:pt idx="258">
                  <c:v>2.2000000000000002</c:v>
                </c:pt>
                <c:pt idx="259">
                  <c:v>2.4</c:v>
                </c:pt>
                <c:pt idx="260">
                  <c:v>1.9</c:v>
                </c:pt>
                <c:pt idx="261">
                  <c:v>1.8</c:v>
                </c:pt>
                <c:pt idx="262">
                  <c:v>1.7</c:v>
                </c:pt>
                <c:pt idx="263">
                  <c:v>1.5</c:v>
                </c:pt>
                <c:pt idx="264">
                  <c:v>1.2</c:v>
                </c:pt>
                <c:pt idx="265">
                  <c:v>1</c:v>
                </c:pt>
                <c:pt idx="266">
                  <c:v>1.1000000000000001</c:v>
                </c:pt>
                <c:pt idx="267">
                  <c:v>1.1000000000000001</c:v>
                </c:pt>
                <c:pt idx="268">
                  <c:v>0.8</c:v>
                </c:pt>
                <c:pt idx="269">
                  <c:v>0.6</c:v>
                </c:pt>
                <c:pt idx="270">
                  <c:v>0.4</c:v>
                </c:pt>
                <c:pt idx="271">
                  <c:v>0.3</c:v>
                </c:pt>
                <c:pt idx="272">
                  <c:v>0.3</c:v>
                </c:pt>
                <c:pt idx="273">
                  <c:v>0.6</c:v>
                </c:pt>
                <c:pt idx="274">
                  <c:v>1.8</c:v>
                </c:pt>
                <c:pt idx="275">
                  <c:v>3.4</c:v>
                </c:pt>
                <c:pt idx="276">
                  <c:v>4.8</c:v>
                </c:pt>
                <c:pt idx="277">
                  <c:v>5</c:v>
                </c:pt>
                <c:pt idx="278">
                  <c:v>5.2</c:v>
                </c:pt>
                <c:pt idx="279">
                  <c:v>4</c:v>
                </c:pt>
                <c:pt idx="280">
                  <c:v>3.1</c:v>
                </c:pt>
                <c:pt idx="281">
                  <c:v>2.2000000000000002</c:v>
                </c:pt>
                <c:pt idx="282">
                  <c:v>2.2000000000000002</c:v>
                </c:pt>
                <c:pt idx="283">
                  <c:v>2.4</c:v>
                </c:pt>
                <c:pt idx="284">
                  <c:v>2.2000000000000002</c:v>
                </c:pt>
                <c:pt idx="285">
                  <c:v>2</c:v>
                </c:pt>
                <c:pt idx="286">
                  <c:v>1.6</c:v>
                </c:pt>
                <c:pt idx="287">
                  <c:v>1.7</c:v>
                </c:pt>
                <c:pt idx="288">
                  <c:v>1.5</c:v>
                </c:pt>
                <c:pt idx="289">
                  <c:v>1.7</c:v>
                </c:pt>
                <c:pt idx="290">
                  <c:v>1.8</c:v>
                </c:pt>
                <c:pt idx="291">
                  <c:v>1.8</c:v>
                </c:pt>
                <c:pt idx="292">
                  <c:v>1.7</c:v>
                </c:pt>
                <c:pt idx="293">
                  <c:v>1.8</c:v>
                </c:pt>
                <c:pt idx="294">
                  <c:v>1.7</c:v>
                </c:pt>
                <c:pt idx="295">
                  <c:v>1.8</c:v>
                </c:pt>
                <c:pt idx="296">
                  <c:v>1.7</c:v>
                </c:pt>
                <c:pt idx="297">
                  <c:v>2.2999999999999998</c:v>
                </c:pt>
                <c:pt idx="298">
                  <c:v>3.3</c:v>
                </c:pt>
                <c:pt idx="299">
                  <c:v>4.8</c:v>
                </c:pt>
                <c:pt idx="300">
                  <c:v>5.6</c:v>
                </c:pt>
                <c:pt idx="301">
                  <c:v>6.1</c:v>
                </c:pt>
                <c:pt idx="302">
                  <c:v>6</c:v>
                </c:pt>
                <c:pt idx="303">
                  <c:v>5.7</c:v>
                </c:pt>
                <c:pt idx="304">
                  <c:v>5.2</c:v>
                </c:pt>
                <c:pt idx="305">
                  <c:v>5</c:v>
                </c:pt>
                <c:pt idx="306">
                  <c:v>4.8</c:v>
                </c:pt>
                <c:pt idx="307">
                  <c:v>4.5999999999999996</c:v>
                </c:pt>
                <c:pt idx="308">
                  <c:v>4.5</c:v>
                </c:pt>
                <c:pt idx="309">
                  <c:v>4.4000000000000004</c:v>
                </c:pt>
                <c:pt idx="310">
                  <c:v>5</c:v>
                </c:pt>
                <c:pt idx="311">
                  <c:v>5.3</c:v>
                </c:pt>
                <c:pt idx="312">
                  <c:v>5.0999999999999996</c:v>
                </c:pt>
                <c:pt idx="313">
                  <c:v>6</c:v>
                </c:pt>
                <c:pt idx="314">
                  <c:v>6.6</c:v>
                </c:pt>
                <c:pt idx="315">
                  <c:v>6.7</c:v>
                </c:pt>
                <c:pt idx="316">
                  <c:v>6.9</c:v>
                </c:pt>
                <c:pt idx="317">
                  <c:v>7.2</c:v>
                </c:pt>
                <c:pt idx="318">
                  <c:v>6.5</c:v>
                </c:pt>
                <c:pt idx="319">
                  <c:v>6.6</c:v>
                </c:pt>
                <c:pt idx="320">
                  <c:v>6.1</c:v>
                </c:pt>
                <c:pt idx="321">
                  <c:v>6.7</c:v>
                </c:pt>
                <c:pt idx="322">
                  <c:v>7.5</c:v>
                </c:pt>
                <c:pt idx="323">
                  <c:v>8.6999999999999993</c:v>
                </c:pt>
                <c:pt idx="324">
                  <c:v>9.6999999999999993</c:v>
                </c:pt>
                <c:pt idx="325">
                  <c:v>10.199999999999999</c:v>
                </c:pt>
                <c:pt idx="326">
                  <c:v>10.199999999999999</c:v>
                </c:pt>
                <c:pt idx="327">
                  <c:v>10.4</c:v>
                </c:pt>
                <c:pt idx="328">
                  <c:v>9.6</c:v>
                </c:pt>
                <c:pt idx="329">
                  <c:v>9</c:v>
                </c:pt>
                <c:pt idx="330">
                  <c:v>8.6999999999999993</c:v>
                </c:pt>
                <c:pt idx="331">
                  <c:v>7.7</c:v>
                </c:pt>
                <c:pt idx="332">
                  <c:v>6.2</c:v>
                </c:pt>
                <c:pt idx="333">
                  <c:v>6.4</c:v>
                </c:pt>
                <c:pt idx="334">
                  <c:v>5.8</c:v>
                </c:pt>
                <c:pt idx="335">
                  <c:v>5.5</c:v>
                </c:pt>
                <c:pt idx="336">
                  <c:v>5.8</c:v>
                </c:pt>
                <c:pt idx="337">
                  <c:v>6.2</c:v>
                </c:pt>
                <c:pt idx="338">
                  <c:v>6.2</c:v>
                </c:pt>
                <c:pt idx="339">
                  <c:v>5.9</c:v>
                </c:pt>
                <c:pt idx="340">
                  <c:v>5.9</c:v>
                </c:pt>
                <c:pt idx="341">
                  <c:v>5.6</c:v>
                </c:pt>
                <c:pt idx="342">
                  <c:v>5.6</c:v>
                </c:pt>
                <c:pt idx="343">
                  <c:v>6.6</c:v>
                </c:pt>
                <c:pt idx="344">
                  <c:v>6.6</c:v>
                </c:pt>
                <c:pt idx="345">
                  <c:v>7.1</c:v>
                </c:pt>
                <c:pt idx="346">
                  <c:v>7.2</c:v>
                </c:pt>
                <c:pt idx="347">
                  <c:v>8</c:v>
                </c:pt>
                <c:pt idx="348">
                  <c:v>8.5</c:v>
                </c:pt>
                <c:pt idx="349">
                  <c:v>8.4</c:v>
                </c:pt>
                <c:pt idx="350">
                  <c:v>8.4</c:v>
                </c:pt>
                <c:pt idx="351">
                  <c:v>6.2</c:v>
                </c:pt>
                <c:pt idx="352">
                  <c:v>5.9</c:v>
                </c:pt>
                <c:pt idx="353">
                  <c:v>5</c:v>
                </c:pt>
                <c:pt idx="354">
                  <c:v>3.6</c:v>
                </c:pt>
                <c:pt idx="355">
                  <c:v>4.0999999999999996</c:v>
                </c:pt>
                <c:pt idx="356">
                  <c:v>3.4</c:v>
                </c:pt>
                <c:pt idx="357">
                  <c:v>3.4</c:v>
                </c:pt>
                <c:pt idx="358">
                  <c:v>3.2</c:v>
                </c:pt>
                <c:pt idx="359">
                  <c:v>3.3</c:v>
                </c:pt>
                <c:pt idx="360">
                  <c:v>3.9</c:v>
                </c:pt>
                <c:pt idx="361">
                  <c:v>4</c:v>
                </c:pt>
                <c:pt idx="362">
                  <c:v>4</c:v>
                </c:pt>
                <c:pt idx="363">
                  <c:v>4</c:v>
                </c:pt>
                <c:pt idx="364">
                  <c:v>3.9</c:v>
                </c:pt>
                <c:pt idx="365">
                  <c:v>2.6</c:v>
                </c:pt>
                <c:pt idx="366">
                  <c:v>2.5</c:v>
                </c:pt>
                <c:pt idx="367">
                  <c:v>2.7</c:v>
                </c:pt>
                <c:pt idx="368">
                  <c:v>3.1</c:v>
                </c:pt>
                <c:pt idx="369">
                  <c:v>3.1</c:v>
                </c:pt>
                <c:pt idx="370">
                  <c:v>4.5</c:v>
                </c:pt>
                <c:pt idx="371">
                  <c:v>6.5</c:v>
                </c:pt>
                <c:pt idx="372">
                  <c:v>8.1999999999999993</c:v>
                </c:pt>
                <c:pt idx="373">
                  <c:v>9.1999999999999993</c:v>
                </c:pt>
                <c:pt idx="374">
                  <c:v>9.8000000000000007</c:v>
                </c:pt>
                <c:pt idx="375">
                  <c:v>9.6999999999999993</c:v>
                </c:pt>
                <c:pt idx="376">
                  <c:v>9.5</c:v>
                </c:pt>
                <c:pt idx="377">
                  <c:v>7.5</c:v>
                </c:pt>
                <c:pt idx="378">
                  <c:v>5.6</c:v>
                </c:pt>
                <c:pt idx="379">
                  <c:v>4.7</c:v>
                </c:pt>
                <c:pt idx="380">
                  <c:v>3.4</c:v>
                </c:pt>
                <c:pt idx="381">
                  <c:v>2.2000000000000002</c:v>
                </c:pt>
                <c:pt idx="382">
                  <c:v>1.7</c:v>
                </c:pt>
                <c:pt idx="383">
                  <c:v>2</c:v>
                </c:pt>
                <c:pt idx="384">
                  <c:v>2.2999999999999998</c:v>
                </c:pt>
                <c:pt idx="385">
                  <c:v>1.9</c:v>
                </c:pt>
                <c:pt idx="386">
                  <c:v>-0.1</c:v>
                </c:pt>
                <c:pt idx="387">
                  <c:v>0.2</c:v>
                </c:pt>
                <c:pt idx="388">
                  <c:v>0.3</c:v>
                </c:pt>
                <c:pt idx="389">
                  <c:v>-0.6</c:v>
                </c:pt>
                <c:pt idx="390">
                  <c:v>-0.5</c:v>
                </c:pt>
                <c:pt idx="391">
                  <c:v>-0.2</c:v>
                </c:pt>
                <c:pt idx="392">
                  <c:v>-0.8</c:v>
                </c:pt>
                <c:pt idx="393">
                  <c:v>0</c:v>
                </c:pt>
                <c:pt idx="394">
                  <c:v>0.3</c:v>
                </c:pt>
                <c:pt idx="395">
                  <c:v>0.4</c:v>
                </c:pt>
                <c:pt idx="396">
                  <c:v>0.1</c:v>
                </c:pt>
                <c:pt idx="397">
                  <c:v>1.2</c:v>
                </c:pt>
                <c:pt idx="398">
                  <c:v>1.7</c:v>
                </c:pt>
                <c:pt idx="399">
                  <c:v>1.1000000000000001</c:v>
                </c:pt>
                <c:pt idx="400">
                  <c:v>-0.2</c:v>
                </c:pt>
                <c:pt idx="401">
                  <c:v>-1</c:v>
                </c:pt>
                <c:pt idx="402">
                  <c:v>-1.2</c:v>
                </c:pt>
                <c:pt idx="403">
                  <c:v>-0.9</c:v>
                </c:pt>
                <c:pt idx="404">
                  <c:v>-1.3</c:v>
                </c:pt>
                <c:pt idx="405">
                  <c:v>-1.5</c:v>
                </c:pt>
                <c:pt idx="406">
                  <c:v>-1.6</c:v>
                </c:pt>
                <c:pt idx="407">
                  <c:v>-1.4</c:v>
                </c:pt>
                <c:pt idx="408">
                  <c:v>-1.5</c:v>
                </c:pt>
                <c:pt idx="409">
                  <c:v>-1.6</c:v>
                </c:pt>
                <c:pt idx="410">
                  <c:v>-2</c:v>
                </c:pt>
                <c:pt idx="411">
                  <c:v>-2</c:v>
                </c:pt>
                <c:pt idx="412">
                  <c:v>-2</c:v>
                </c:pt>
                <c:pt idx="413">
                  <c:v>-2.6</c:v>
                </c:pt>
                <c:pt idx="414">
                  <c:v>-2.5</c:v>
                </c:pt>
                <c:pt idx="415">
                  <c:v>-2.5</c:v>
                </c:pt>
                <c:pt idx="416">
                  <c:v>-2.5</c:v>
                </c:pt>
                <c:pt idx="417">
                  <c:v>-1.9</c:v>
                </c:pt>
                <c:pt idx="418">
                  <c:v>-1.2</c:v>
                </c:pt>
                <c:pt idx="419">
                  <c:v>-0.1</c:v>
                </c:pt>
                <c:pt idx="420">
                  <c:v>-0.1</c:v>
                </c:pt>
                <c:pt idx="421">
                  <c:v>2.5</c:v>
                </c:pt>
                <c:pt idx="422">
                  <c:v>3.8</c:v>
                </c:pt>
                <c:pt idx="423">
                  <c:v>5.4</c:v>
                </c:pt>
                <c:pt idx="424">
                  <c:v>3.4</c:v>
                </c:pt>
                <c:pt idx="425">
                  <c:v>3.2</c:v>
                </c:pt>
                <c:pt idx="426">
                  <c:v>3.8</c:v>
                </c:pt>
                <c:pt idx="427">
                  <c:v>3.2</c:v>
                </c:pt>
                <c:pt idx="428">
                  <c:v>2.2000000000000002</c:v>
                </c:pt>
                <c:pt idx="429">
                  <c:v>0.7</c:v>
                </c:pt>
                <c:pt idx="430">
                  <c:v>1.4</c:v>
                </c:pt>
                <c:pt idx="431">
                  <c:v>0.9</c:v>
                </c:pt>
                <c:pt idx="432">
                  <c:v>1.1000000000000001</c:v>
                </c:pt>
                <c:pt idx="433">
                  <c:v>1.7</c:v>
                </c:pt>
                <c:pt idx="434">
                  <c:v>1.4</c:v>
                </c:pt>
                <c:pt idx="435">
                  <c:v>0.7</c:v>
                </c:pt>
                <c:pt idx="436">
                  <c:v>0.9</c:v>
                </c:pt>
                <c:pt idx="437">
                  <c:v>1</c:v>
                </c:pt>
                <c:pt idx="438">
                  <c:v>0.6</c:v>
                </c:pt>
                <c:pt idx="439">
                  <c:v>-0.4</c:v>
                </c:pt>
                <c:pt idx="440">
                  <c:v>-0.1</c:v>
                </c:pt>
                <c:pt idx="441">
                  <c:v>0.9</c:v>
                </c:pt>
                <c:pt idx="442">
                  <c:v>2.6</c:v>
                </c:pt>
                <c:pt idx="443">
                  <c:v>3.9</c:v>
                </c:pt>
                <c:pt idx="444">
                  <c:v>3.8</c:v>
                </c:pt>
                <c:pt idx="445">
                  <c:v>3.6</c:v>
                </c:pt>
                <c:pt idx="446">
                  <c:v>2</c:v>
                </c:pt>
                <c:pt idx="447">
                  <c:v>2</c:v>
                </c:pt>
                <c:pt idx="448">
                  <c:v>1.7</c:v>
                </c:pt>
                <c:pt idx="449">
                  <c:v>1.4</c:v>
                </c:pt>
                <c:pt idx="450">
                  <c:v>1.2</c:v>
                </c:pt>
                <c:pt idx="451">
                  <c:v>1.1000000000000001</c:v>
                </c:pt>
                <c:pt idx="452">
                  <c:v>1.1000000000000001</c:v>
                </c:pt>
                <c:pt idx="453">
                  <c:v>1.1000000000000001</c:v>
                </c:pt>
                <c:pt idx="454">
                  <c:v>0.8</c:v>
                </c:pt>
                <c:pt idx="455">
                  <c:v>0.7</c:v>
                </c:pt>
                <c:pt idx="456">
                  <c:v>0.8</c:v>
                </c:pt>
                <c:pt idx="457">
                  <c:v>0.5</c:v>
                </c:pt>
                <c:pt idx="458">
                  <c:v>0.5</c:v>
                </c:pt>
                <c:pt idx="459">
                  <c:v>0.1</c:v>
                </c:pt>
                <c:pt idx="460">
                  <c:v>-0.1</c:v>
                </c:pt>
                <c:pt idx="461">
                  <c:v>-0.7</c:v>
                </c:pt>
                <c:pt idx="462">
                  <c:v>-0.7</c:v>
                </c:pt>
                <c:pt idx="463">
                  <c:v>-0.6</c:v>
                </c:pt>
                <c:pt idx="464">
                  <c:v>-0.3</c:v>
                </c:pt>
                <c:pt idx="465">
                  <c:v>0</c:v>
                </c:pt>
                <c:pt idx="466">
                  <c:v>0.3</c:v>
                </c:pt>
                <c:pt idx="467">
                  <c:v>0.4</c:v>
                </c:pt>
                <c:pt idx="468">
                  <c:v>0.6</c:v>
                </c:pt>
                <c:pt idx="469">
                  <c:v>1.1000000000000001</c:v>
                </c:pt>
                <c:pt idx="470">
                  <c:v>1.6</c:v>
                </c:pt>
                <c:pt idx="471">
                  <c:v>1.2</c:v>
                </c:pt>
                <c:pt idx="472">
                  <c:v>0.4</c:v>
                </c:pt>
                <c:pt idx="473">
                  <c:v>0.2</c:v>
                </c:pt>
                <c:pt idx="474">
                  <c:v>-0.3</c:v>
                </c:pt>
                <c:pt idx="475">
                  <c:v>-0.9</c:v>
                </c:pt>
                <c:pt idx="476">
                  <c:v>-0.9</c:v>
                </c:pt>
                <c:pt idx="477">
                  <c:v>-1</c:v>
                </c:pt>
                <c:pt idx="478">
                  <c:v>-1.2</c:v>
                </c:pt>
                <c:pt idx="479">
                  <c:v>-1.2</c:v>
                </c:pt>
                <c:pt idx="480">
                  <c:v>-1.5</c:v>
                </c:pt>
                <c:pt idx="481">
                  <c:v>-1.5</c:v>
                </c:pt>
                <c:pt idx="482">
                  <c:v>-1.6</c:v>
                </c:pt>
                <c:pt idx="483">
                  <c:v>-1.8</c:v>
                </c:pt>
                <c:pt idx="484">
                  <c:v>-1.9</c:v>
                </c:pt>
                <c:pt idx="485">
                  <c:v>-1.9</c:v>
                </c:pt>
                <c:pt idx="486">
                  <c:v>-2.1</c:v>
                </c:pt>
                <c:pt idx="487">
                  <c:v>-2.6</c:v>
                </c:pt>
                <c:pt idx="488">
                  <c:v>-2.6</c:v>
                </c:pt>
                <c:pt idx="489">
                  <c:v>-1.7</c:v>
                </c:pt>
                <c:pt idx="490">
                  <c:v>-1.3</c:v>
                </c:pt>
                <c:pt idx="491">
                  <c:v>-1.3</c:v>
                </c:pt>
                <c:pt idx="492">
                  <c:v>-1.4</c:v>
                </c:pt>
                <c:pt idx="493">
                  <c:v>-1.4</c:v>
                </c:pt>
                <c:pt idx="494">
                  <c:v>-1.7</c:v>
                </c:pt>
                <c:pt idx="495">
                  <c:v>-1.7</c:v>
                </c:pt>
                <c:pt idx="496">
                  <c:v>-1.8</c:v>
                </c:pt>
                <c:pt idx="497">
                  <c:v>-2.1</c:v>
                </c:pt>
                <c:pt idx="498">
                  <c:v>-2.2000000000000002</c:v>
                </c:pt>
                <c:pt idx="499">
                  <c:v>-2.2999999999999998</c:v>
                </c:pt>
                <c:pt idx="500">
                  <c:v>-2.2999999999999998</c:v>
                </c:pt>
                <c:pt idx="501">
                  <c:v>-2.2999999999999998</c:v>
                </c:pt>
                <c:pt idx="502">
                  <c:v>-2.2999999999999998</c:v>
                </c:pt>
                <c:pt idx="503">
                  <c:v>-2.2999999999999998</c:v>
                </c:pt>
                <c:pt idx="504">
                  <c:v>-2.8</c:v>
                </c:pt>
                <c:pt idx="505">
                  <c:v>-3.9</c:v>
                </c:pt>
                <c:pt idx="506">
                  <c:v>-4.7</c:v>
                </c:pt>
                <c:pt idx="507">
                  <c:v>-4.5</c:v>
                </c:pt>
                <c:pt idx="508">
                  <c:v>-4.9000000000000004</c:v>
                </c:pt>
                <c:pt idx="509">
                  <c:v>-4.9000000000000004</c:v>
                </c:pt>
                <c:pt idx="510">
                  <c:v>-5.2</c:v>
                </c:pt>
                <c:pt idx="511">
                  <c:v>-5.4</c:v>
                </c:pt>
                <c:pt idx="512">
                  <c:v>-5</c:v>
                </c:pt>
                <c:pt idx="513">
                  <c:v>-4.4000000000000004</c:v>
                </c:pt>
                <c:pt idx="514">
                  <c:v>-4.0999999999999996</c:v>
                </c:pt>
                <c:pt idx="515">
                  <c:v>-2.9</c:v>
                </c:pt>
                <c:pt idx="516">
                  <c:v>-2.6</c:v>
                </c:pt>
                <c:pt idx="517">
                  <c:v>-2.2000000000000002</c:v>
                </c:pt>
                <c:pt idx="518">
                  <c:v>-2.2000000000000002</c:v>
                </c:pt>
                <c:pt idx="519">
                  <c:v>-2.2000000000000002</c:v>
                </c:pt>
                <c:pt idx="520">
                  <c:v>-2.6</c:v>
                </c:pt>
                <c:pt idx="521">
                  <c:v>-3.1</c:v>
                </c:pt>
                <c:pt idx="522">
                  <c:v>-3.4</c:v>
                </c:pt>
                <c:pt idx="523">
                  <c:v>-3.3</c:v>
                </c:pt>
                <c:pt idx="524">
                  <c:v>-3.6</c:v>
                </c:pt>
                <c:pt idx="525">
                  <c:v>-3.6</c:v>
                </c:pt>
                <c:pt idx="526">
                  <c:v>-3.5</c:v>
                </c:pt>
                <c:pt idx="527">
                  <c:v>-3.6</c:v>
                </c:pt>
                <c:pt idx="528">
                  <c:v>-3.7</c:v>
                </c:pt>
                <c:pt idx="529">
                  <c:v>-4.2</c:v>
                </c:pt>
                <c:pt idx="530">
                  <c:v>-4.7</c:v>
                </c:pt>
                <c:pt idx="531">
                  <c:v>-5.4</c:v>
                </c:pt>
                <c:pt idx="532">
                  <c:v>-5.2</c:v>
                </c:pt>
                <c:pt idx="533">
                  <c:v>-5</c:v>
                </c:pt>
                <c:pt idx="534">
                  <c:v>-5.0999999999999996</c:v>
                </c:pt>
                <c:pt idx="535">
                  <c:v>-5.2</c:v>
                </c:pt>
                <c:pt idx="536">
                  <c:v>-5.2</c:v>
                </c:pt>
                <c:pt idx="537">
                  <c:v>-4.5</c:v>
                </c:pt>
                <c:pt idx="538">
                  <c:v>-3.4</c:v>
                </c:pt>
                <c:pt idx="539">
                  <c:v>-1.9</c:v>
                </c:pt>
                <c:pt idx="540">
                  <c:v>-1</c:v>
                </c:pt>
                <c:pt idx="541">
                  <c:v>-1.1000000000000001</c:v>
                </c:pt>
                <c:pt idx="542">
                  <c:v>-1.1000000000000001</c:v>
                </c:pt>
                <c:pt idx="543">
                  <c:v>-0.9</c:v>
                </c:pt>
                <c:pt idx="544">
                  <c:v>-0.8</c:v>
                </c:pt>
                <c:pt idx="545">
                  <c:v>-1.1000000000000001</c:v>
                </c:pt>
                <c:pt idx="546">
                  <c:v>-1.8</c:v>
                </c:pt>
                <c:pt idx="547">
                  <c:v>-1.8</c:v>
                </c:pt>
                <c:pt idx="548">
                  <c:v>-1.7</c:v>
                </c:pt>
                <c:pt idx="549">
                  <c:v>-1.8</c:v>
                </c:pt>
                <c:pt idx="550">
                  <c:v>-2</c:v>
                </c:pt>
                <c:pt idx="551">
                  <c:v>-1.8</c:v>
                </c:pt>
                <c:pt idx="552">
                  <c:v>-1.6</c:v>
                </c:pt>
                <c:pt idx="553">
                  <c:v>-2.4</c:v>
                </c:pt>
                <c:pt idx="554">
                  <c:v>-2.8</c:v>
                </c:pt>
                <c:pt idx="555">
                  <c:v>-3.1</c:v>
                </c:pt>
                <c:pt idx="556">
                  <c:v>-3.2</c:v>
                </c:pt>
                <c:pt idx="557">
                  <c:v>-4.7</c:v>
                </c:pt>
                <c:pt idx="558">
                  <c:v>-5.9</c:v>
                </c:pt>
                <c:pt idx="559">
                  <c:v>-6.4</c:v>
                </c:pt>
                <c:pt idx="560">
                  <c:v>-8.3000000000000007</c:v>
                </c:pt>
                <c:pt idx="561">
                  <c:v>-7</c:v>
                </c:pt>
                <c:pt idx="562">
                  <c:v>-6.3</c:v>
                </c:pt>
                <c:pt idx="563">
                  <c:v>-4.5999999999999996</c:v>
                </c:pt>
                <c:pt idx="564">
                  <c:v>-3.9</c:v>
                </c:pt>
                <c:pt idx="565">
                  <c:v>-2.7</c:v>
                </c:pt>
                <c:pt idx="566">
                  <c:v>-1.6</c:v>
                </c:pt>
                <c:pt idx="567">
                  <c:v>-2.4</c:v>
                </c:pt>
                <c:pt idx="568">
                  <c:v>-2.5</c:v>
                </c:pt>
                <c:pt idx="569">
                  <c:v>-2.7</c:v>
                </c:pt>
                <c:pt idx="570">
                  <c:v>-2.7</c:v>
                </c:pt>
                <c:pt idx="571">
                  <c:v>-3.3</c:v>
                </c:pt>
                <c:pt idx="572">
                  <c:v>-4.5</c:v>
                </c:pt>
                <c:pt idx="573">
                  <c:v>-5.0999999999999996</c:v>
                </c:pt>
                <c:pt idx="574">
                  <c:v>-5.3</c:v>
                </c:pt>
                <c:pt idx="575">
                  <c:v>-5.7</c:v>
                </c:pt>
                <c:pt idx="576">
                  <c:v>-4.8</c:v>
                </c:pt>
                <c:pt idx="577">
                  <c:v>-4.5</c:v>
                </c:pt>
                <c:pt idx="578">
                  <c:v>-4.5</c:v>
                </c:pt>
                <c:pt idx="579">
                  <c:v>-4.0999999999999996</c:v>
                </c:pt>
                <c:pt idx="580">
                  <c:v>-4.3</c:v>
                </c:pt>
                <c:pt idx="581">
                  <c:v>-4.3</c:v>
                </c:pt>
                <c:pt idx="582">
                  <c:v>-4.4000000000000004</c:v>
                </c:pt>
                <c:pt idx="583">
                  <c:v>-4.3</c:v>
                </c:pt>
                <c:pt idx="584">
                  <c:v>-4.0999999999999996</c:v>
                </c:pt>
                <c:pt idx="585">
                  <c:v>-3.7</c:v>
                </c:pt>
                <c:pt idx="586">
                  <c:v>-2.9</c:v>
                </c:pt>
                <c:pt idx="587">
                  <c:v>-2.2999999999999998</c:v>
                </c:pt>
                <c:pt idx="588">
                  <c:v>-1.8</c:v>
                </c:pt>
                <c:pt idx="589">
                  <c:v>-0.6</c:v>
                </c:pt>
                <c:pt idx="590">
                  <c:v>0.3</c:v>
                </c:pt>
                <c:pt idx="591">
                  <c:v>-0.5</c:v>
                </c:pt>
                <c:pt idx="592">
                  <c:v>-0.4</c:v>
                </c:pt>
                <c:pt idx="593">
                  <c:v>-0.6</c:v>
                </c:pt>
                <c:pt idx="594">
                  <c:v>0.7</c:v>
                </c:pt>
                <c:pt idx="595">
                  <c:v>0.6</c:v>
                </c:pt>
                <c:pt idx="596">
                  <c:v>0.4</c:v>
                </c:pt>
                <c:pt idx="597">
                  <c:v>0.3</c:v>
                </c:pt>
                <c:pt idx="598">
                  <c:v>0.1</c:v>
                </c:pt>
                <c:pt idx="599">
                  <c:v>-0.4</c:v>
                </c:pt>
                <c:pt idx="600">
                  <c:v>-0.4</c:v>
                </c:pt>
                <c:pt idx="601">
                  <c:v>-0.3</c:v>
                </c:pt>
                <c:pt idx="602">
                  <c:v>-1</c:v>
                </c:pt>
                <c:pt idx="603">
                  <c:v>-0.5</c:v>
                </c:pt>
                <c:pt idx="604">
                  <c:v>-0.7</c:v>
                </c:pt>
                <c:pt idx="605">
                  <c:v>-0.9</c:v>
                </c:pt>
                <c:pt idx="606">
                  <c:v>-0.8</c:v>
                </c:pt>
                <c:pt idx="607">
                  <c:v>-0.6</c:v>
                </c:pt>
                <c:pt idx="608">
                  <c:v>-0.8</c:v>
                </c:pt>
                <c:pt idx="609">
                  <c:v>-1.5</c:v>
                </c:pt>
                <c:pt idx="610">
                  <c:v>-0.3</c:v>
                </c:pt>
                <c:pt idx="611">
                  <c:v>0.3</c:v>
                </c:pt>
                <c:pt idx="612">
                  <c:v>0.7</c:v>
                </c:pt>
                <c:pt idx="613">
                  <c:v>1.6</c:v>
                </c:pt>
                <c:pt idx="614">
                  <c:v>1.9</c:v>
                </c:pt>
                <c:pt idx="615">
                  <c:v>1.6</c:v>
                </c:pt>
                <c:pt idx="616">
                  <c:v>0.7</c:v>
                </c:pt>
                <c:pt idx="617">
                  <c:v>0.8</c:v>
                </c:pt>
                <c:pt idx="618">
                  <c:v>0.3</c:v>
                </c:pt>
                <c:pt idx="619">
                  <c:v>-0.4</c:v>
                </c:pt>
                <c:pt idx="620">
                  <c:v>-0.2</c:v>
                </c:pt>
                <c:pt idx="621">
                  <c:v>-0.5</c:v>
                </c:pt>
                <c:pt idx="622">
                  <c:v>-1.8</c:v>
                </c:pt>
                <c:pt idx="623">
                  <c:v>-1.3</c:v>
                </c:pt>
                <c:pt idx="624">
                  <c:v>-0.9</c:v>
                </c:pt>
                <c:pt idx="625">
                  <c:v>-1.3</c:v>
                </c:pt>
                <c:pt idx="626">
                  <c:v>-1.4</c:v>
                </c:pt>
                <c:pt idx="627">
                  <c:v>-1.8</c:v>
                </c:pt>
                <c:pt idx="628">
                  <c:v>-2.1</c:v>
                </c:pt>
                <c:pt idx="629">
                  <c:v>-3.2</c:v>
                </c:pt>
                <c:pt idx="630">
                  <c:v>-2.1</c:v>
                </c:pt>
                <c:pt idx="631">
                  <c:v>-1.9</c:v>
                </c:pt>
                <c:pt idx="632">
                  <c:v>-2.1</c:v>
                </c:pt>
                <c:pt idx="633">
                  <c:v>-2.7</c:v>
                </c:pt>
                <c:pt idx="634">
                  <c:v>-1.8</c:v>
                </c:pt>
                <c:pt idx="635">
                  <c:v>-1.8</c:v>
                </c:pt>
                <c:pt idx="636">
                  <c:v>-1.5</c:v>
                </c:pt>
                <c:pt idx="637">
                  <c:v>-1.6</c:v>
                </c:pt>
                <c:pt idx="638">
                  <c:v>-1</c:v>
                </c:pt>
                <c:pt idx="639">
                  <c:v>-1.4</c:v>
                </c:pt>
                <c:pt idx="640">
                  <c:v>-1.8</c:v>
                </c:pt>
                <c:pt idx="641">
                  <c:v>-2.1</c:v>
                </c:pt>
                <c:pt idx="642">
                  <c:v>-2.2000000000000002</c:v>
                </c:pt>
                <c:pt idx="643">
                  <c:v>-2.2999999999999998</c:v>
                </c:pt>
                <c:pt idx="644">
                  <c:v>-2.2999999999999998</c:v>
                </c:pt>
                <c:pt idx="645">
                  <c:v>-2.7</c:v>
                </c:pt>
                <c:pt idx="646">
                  <c:v>-2.6</c:v>
                </c:pt>
                <c:pt idx="647">
                  <c:v>-3.2</c:v>
                </c:pt>
                <c:pt idx="648">
                  <c:v>-3.3</c:v>
                </c:pt>
                <c:pt idx="649">
                  <c:v>-3.1</c:v>
                </c:pt>
                <c:pt idx="650">
                  <c:v>-3.5</c:v>
                </c:pt>
                <c:pt idx="651">
                  <c:v>-3.9</c:v>
                </c:pt>
                <c:pt idx="652">
                  <c:v>-4</c:v>
                </c:pt>
                <c:pt idx="653">
                  <c:v>-4.4000000000000004</c:v>
                </c:pt>
                <c:pt idx="654">
                  <c:v>-4.7</c:v>
                </c:pt>
                <c:pt idx="655">
                  <c:v>-5.0999999999999996</c:v>
                </c:pt>
                <c:pt idx="656">
                  <c:v>-5.6</c:v>
                </c:pt>
                <c:pt idx="657">
                  <c:v>-6.5</c:v>
                </c:pt>
                <c:pt idx="658">
                  <c:v>-4.8</c:v>
                </c:pt>
                <c:pt idx="659">
                  <c:v>-4.0999999999999996</c:v>
                </c:pt>
                <c:pt idx="660">
                  <c:v>-4.0999999999999996</c:v>
                </c:pt>
                <c:pt idx="661">
                  <c:v>-3.2</c:v>
                </c:pt>
                <c:pt idx="662">
                  <c:v>-1.9</c:v>
                </c:pt>
                <c:pt idx="663">
                  <c:v>-2</c:v>
                </c:pt>
                <c:pt idx="664">
                  <c:v>-2.8</c:v>
                </c:pt>
                <c:pt idx="665">
                  <c:v>-4.0999999999999996</c:v>
                </c:pt>
                <c:pt idx="666">
                  <c:v>-4.5</c:v>
                </c:pt>
                <c:pt idx="667">
                  <c:v>-5.7</c:v>
                </c:pt>
                <c:pt idx="668">
                  <c:v>-5.2</c:v>
                </c:pt>
                <c:pt idx="669">
                  <c:v>-6.3</c:v>
                </c:pt>
                <c:pt idx="670">
                  <c:v>-5.8</c:v>
                </c:pt>
                <c:pt idx="671">
                  <c:v>-5.5</c:v>
                </c:pt>
                <c:pt idx="672">
                  <c:v>-5.5</c:v>
                </c:pt>
                <c:pt idx="673">
                  <c:v>-5.6</c:v>
                </c:pt>
                <c:pt idx="674">
                  <c:v>-5.6</c:v>
                </c:pt>
                <c:pt idx="675">
                  <c:v>-5.7</c:v>
                </c:pt>
                <c:pt idx="676">
                  <c:v>-6.2</c:v>
                </c:pt>
                <c:pt idx="677">
                  <c:v>-6</c:v>
                </c:pt>
                <c:pt idx="678">
                  <c:v>-6.5</c:v>
                </c:pt>
                <c:pt idx="679">
                  <c:v>-6.8</c:v>
                </c:pt>
                <c:pt idx="680">
                  <c:v>-6.9</c:v>
                </c:pt>
                <c:pt idx="681">
                  <c:v>-6.4</c:v>
                </c:pt>
                <c:pt idx="682">
                  <c:v>-5.6</c:v>
                </c:pt>
                <c:pt idx="683">
                  <c:v>-5.3</c:v>
                </c:pt>
                <c:pt idx="684">
                  <c:v>-5</c:v>
                </c:pt>
                <c:pt idx="685">
                  <c:v>-4.5</c:v>
                </c:pt>
                <c:pt idx="686">
                  <c:v>-4.0999999999999996</c:v>
                </c:pt>
                <c:pt idx="687">
                  <c:v>-3.7</c:v>
                </c:pt>
                <c:pt idx="688">
                  <c:v>-3.7</c:v>
                </c:pt>
                <c:pt idx="689">
                  <c:v>-4.5</c:v>
                </c:pt>
                <c:pt idx="690">
                  <c:v>-5</c:v>
                </c:pt>
                <c:pt idx="691">
                  <c:v>-5.5</c:v>
                </c:pt>
                <c:pt idx="692">
                  <c:v>-5.7</c:v>
                </c:pt>
                <c:pt idx="693">
                  <c:v>-5.8</c:v>
                </c:pt>
                <c:pt idx="694">
                  <c:v>-6.7</c:v>
                </c:pt>
                <c:pt idx="695">
                  <c:v>-6.4</c:v>
                </c:pt>
                <c:pt idx="696">
                  <c:v>-7.3</c:v>
                </c:pt>
                <c:pt idx="697">
                  <c:v>-7.7</c:v>
                </c:pt>
                <c:pt idx="698">
                  <c:v>-7.6</c:v>
                </c:pt>
                <c:pt idx="699">
                  <c:v>-7.4</c:v>
                </c:pt>
                <c:pt idx="700">
                  <c:v>-7.6</c:v>
                </c:pt>
                <c:pt idx="701">
                  <c:v>-7.2</c:v>
                </c:pt>
                <c:pt idx="702">
                  <c:v>-7.2</c:v>
                </c:pt>
                <c:pt idx="703">
                  <c:v>-7.1</c:v>
                </c:pt>
                <c:pt idx="704">
                  <c:v>-6.9</c:v>
                </c:pt>
                <c:pt idx="705">
                  <c:v>-6.5</c:v>
                </c:pt>
                <c:pt idx="706">
                  <c:v>-6</c:v>
                </c:pt>
                <c:pt idx="707">
                  <c:v>-5.6</c:v>
                </c:pt>
                <c:pt idx="708">
                  <c:v>-5.3</c:v>
                </c:pt>
                <c:pt idx="709">
                  <c:v>-5</c:v>
                </c:pt>
                <c:pt idx="710">
                  <c:v>-5</c:v>
                </c:pt>
                <c:pt idx="711">
                  <c:v>-4.8</c:v>
                </c:pt>
                <c:pt idx="712">
                  <c:v>-4.7</c:v>
                </c:pt>
                <c:pt idx="713">
                  <c:v>-5</c:v>
                </c:pt>
                <c:pt idx="714">
                  <c:v>-5.2</c:v>
                </c:pt>
                <c:pt idx="715">
                  <c:v>-5.5</c:v>
                </c:pt>
                <c:pt idx="716">
                  <c:v>-6.1</c:v>
                </c:pt>
                <c:pt idx="717">
                  <c:v>-6.8</c:v>
                </c:pt>
                <c:pt idx="718">
                  <c:v>-8.1</c:v>
                </c:pt>
                <c:pt idx="719">
                  <c:v>-7</c:v>
                </c:pt>
                <c:pt idx="720">
                  <c:v>-6.8</c:v>
                </c:pt>
                <c:pt idx="721">
                  <c:v>-7.2</c:v>
                </c:pt>
                <c:pt idx="722">
                  <c:v>-7.6</c:v>
                </c:pt>
                <c:pt idx="723">
                  <c:v>-8.1999999999999993</c:v>
                </c:pt>
                <c:pt idx="724">
                  <c:v>-8.4</c:v>
                </c:pt>
                <c:pt idx="725">
                  <c:v>-8.3000000000000007</c:v>
                </c:pt>
                <c:pt idx="726">
                  <c:v>-8.4</c:v>
                </c:pt>
                <c:pt idx="727">
                  <c:v>-8.4</c:v>
                </c:pt>
                <c:pt idx="728">
                  <c:v>-8.6999999999999993</c:v>
                </c:pt>
                <c:pt idx="729">
                  <c:v>-8.4</c:v>
                </c:pt>
                <c:pt idx="730">
                  <c:v>-8</c:v>
                </c:pt>
                <c:pt idx="731">
                  <c:v>-7.8</c:v>
                </c:pt>
                <c:pt idx="732">
                  <c:v>-7.6</c:v>
                </c:pt>
                <c:pt idx="733">
                  <c:v>-7.4</c:v>
                </c:pt>
                <c:pt idx="734">
                  <c:v>-7.5</c:v>
                </c:pt>
                <c:pt idx="735">
                  <c:v>-7.6</c:v>
                </c:pt>
                <c:pt idx="736">
                  <c:v>-7.7</c:v>
                </c:pt>
                <c:pt idx="737">
                  <c:v>-7.8</c:v>
                </c:pt>
                <c:pt idx="738">
                  <c:v>-7.5</c:v>
                </c:pt>
                <c:pt idx="739">
                  <c:v>-7.2</c:v>
                </c:pt>
                <c:pt idx="740">
                  <c:v>-7</c:v>
                </c:pt>
                <c:pt idx="741">
                  <c:v>-6</c:v>
                </c:pt>
                <c:pt idx="742">
                  <c:v>-5.2</c:v>
                </c:pt>
                <c:pt idx="743">
                  <c:v>-4.5999999999999996</c:v>
                </c:pt>
                <c:pt idx="744">
                  <c:v>-4.0999999999999996</c:v>
                </c:pt>
                <c:pt idx="745">
                  <c:v>-4.4000000000000004</c:v>
                </c:pt>
                <c:pt idx="746">
                  <c:v>-4.7</c:v>
                </c:pt>
                <c:pt idx="747">
                  <c:v>-4.7</c:v>
                </c:pt>
                <c:pt idx="748">
                  <c:v>-4.7</c:v>
                </c:pt>
                <c:pt idx="749">
                  <c:v>-4.8</c:v>
                </c:pt>
                <c:pt idx="750">
                  <c:v>-4.4000000000000004</c:v>
                </c:pt>
                <c:pt idx="751">
                  <c:v>-4.5999999999999996</c:v>
                </c:pt>
                <c:pt idx="752">
                  <c:v>-5.0999999999999996</c:v>
                </c:pt>
                <c:pt idx="753">
                  <c:v>-4.4000000000000004</c:v>
                </c:pt>
                <c:pt idx="754">
                  <c:v>-3.7</c:v>
                </c:pt>
                <c:pt idx="755">
                  <c:v>-1.5</c:v>
                </c:pt>
                <c:pt idx="756">
                  <c:v>-1.2</c:v>
                </c:pt>
                <c:pt idx="757">
                  <c:v>-1.8</c:v>
                </c:pt>
                <c:pt idx="758">
                  <c:v>-1.9</c:v>
                </c:pt>
                <c:pt idx="759">
                  <c:v>-2.2000000000000002</c:v>
                </c:pt>
                <c:pt idx="760">
                  <c:v>-2.2999999999999998</c:v>
                </c:pt>
                <c:pt idx="761">
                  <c:v>-2.4</c:v>
                </c:pt>
                <c:pt idx="762">
                  <c:v>-2.2000000000000002</c:v>
                </c:pt>
                <c:pt idx="763">
                  <c:v>-1.9</c:v>
                </c:pt>
                <c:pt idx="764">
                  <c:v>-2.2999999999999998</c:v>
                </c:pt>
                <c:pt idx="765">
                  <c:v>-2</c:v>
                </c:pt>
                <c:pt idx="766">
                  <c:v>-1.8</c:v>
                </c:pt>
                <c:pt idx="767">
                  <c:v>-1.9</c:v>
                </c:pt>
                <c:pt idx="768">
                  <c:v>-2</c:v>
                </c:pt>
                <c:pt idx="769">
                  <c:v>-1.9</c:v>
                </c:pt>
                <c:pt idx="770">
                  <c:v>-2.5</c:v>
                </c:pt>
                <c:pt idx="771">
                  <c:v>-2.4</c:v>
                </c:pt>
                <c:pt idx="772">
                  <c:v>-2.5</c:v>
                </c:pt>
                <c:pt idx="773">
                  <c:v>-3</c:v>
                </c:pt>
                <c:pt idx="774">
                  <c:v>-2.9</c:v>
                </c:pt>
                <c:pt idx="775">
                  <c:v>-2.7</c:v>
                </c:pt>
                <c:pt idx="776">
                  <c:v>-3</c:v>
                </c:pt>
                <c:pt idx="777">
                  <c:v>-2.8</c:v>
                </c:pt>
                <c:pt idx="778">
                  <c:v>-1.4</c:v>
                </c:pt>
                <c:pt idx="779">
                  <c:v>-0.5</c:v>
                </c:pt>
                <c:pt idx="780">
                  <c:v>0.5</c:v>
                </c:pt>
                <c:pt idx="781">
                  <c:v>1.4</c:v>
                </c:pt>
                <c:pt idx="782">
                  <c:v>1.9</c:v>
                </c:pt>
                <c:pt idx="783">
                  <c:v>1.2</c:v>
                </c:pt>
                <c:pt idx="784">
                  <c:v>1.1000000000000001</c:v>
                </c:pt>
                <c:pt idx="785">
                  <c:v>-0.2</c:v>
                </c:pt>
                <c:pt idx="786">
                  <c:v>-0.5</c:v>
                </c:pt>
                <c:pt idx="787">
                  <c:v>-0.8</c:v>
                </c:pt>
                <c:pt idx="788">
                  <c:v>-1.1000000000000001</c:v>
                </c:pt>
                <c:pt idx="789">
                  <c:v>-1.9</c:v>
                </c:pt>
                <c:pt idx="790">
                  <c:v>-1.7</c:v>
                </c:pt>
                <c:pt idx="791">
                  <c:v>-2.6</c:v>
                </c:pt>
                <c:pt idx="792">
                  <c:v>-3</c:v>
                </c:pt>
                <c:pt idx="793">
                  <c:v>-2.4</c:v>
                </c:pt>
                <c:pt idx="794">
                  <c:v>-3</c:v>
                </c:pt>
                <c:pt idx="795">
                  <c:v>-2.9</c:v>
                </c:pt>
                <c:pt idx="796">
                  <c:v>-3</c:v>
                </c:pt>
                <c:pt idx="797">
                  <c:v>-3.7</c:v>
                </c:pt>
                <c:pt idx="798">
                  <c:v>-3.7</c:v>
                </c:pt>
                <c:pt idx="799">
                  <c:v>-4.3</c:v>
                </c:pt>
                <c:pt idx="800">
                  <c:v>-4</c:v>
                </c:pt>
                <c:pt idx="801">
                  <c:v>-2.6</c:v>
                </c:pt>
                <c:pt idx="802">
                  <c:v>-1.3</c:v>
                </c:pt>
                <c:pt idx="803">
                  <c:v>0</c:v>
                </c:pt>
                <c:pt idx="804">
                  <c:v>1.2</c:v>
                </c:pt>
                <c:pt idx="805">
                  <c:v>1.8</c:v>
                </c:pt>
                <c:pt idx="806">
                  <c:v>2.5</c:v>
                </c:pt>
                <c:pt idx="807">
                  <c:v>1.6</c:v>
                </c:pt>
                <c:pt idx="808">
                  <c:v>1.2</c:v>
                </c:pt>
                <c:pt idx="809">
                  <c:v>0.5</c:v>
                </c:pt>
                <c:pt idx="810">
                  <c:v>-0.7</c:v>
                </c:pt>
                <c:pt idx="811">
                  <c:v>-1.1000000000000001</c:v>
                </c:pt>
                <c:pt idx="812">
                  <c:v>-1</c:v>
                </c:pt>
                <c:pt idx="813">
                  <c:v>-0.8</c:v>
                </c:pt>
                <c:pt idx="814">
                  <c:v>-1.3</c:v>
                </c:pt>
                <c:pt idx="815">
                  <c:v>-1.9</c:v>
                </c:pt>
                <c:pt idx="816">
                  <c:v>-1.8</c:v>
                </c:pt>
                <c:pt idx="817">
                  <c:v>-1.7</c:v>
                </c:pt>
                <c:pt idx="818">
                  <c:v>-1.8</c:v>
                </c:pt>
                <c:pt idx="819">
                  <c:v>-2</c:v>
                </c:pt>
                <c:pt idx="820">
                  <c:v>-3.4</c:v>
                </c:pt>
                <c:pt idx="821">
                  <c:v>-3</c:v>
                </c:pt>
                <c:pt idx="822">
                  <c:v>-2.4</c:v>
                </c:pt>
                <c:pt idx="823">
                  <c:v>-2</c:v>
                </c:pt>
                <c:pt idx="824">
                  <c:v>-1.9</c:v>
                </c:pt>
                <c:pt idx="825">
                  <c:v>-2.8</c:v>
                </c:pt>
                <c:pt idx="826">
                  <c:v>-2.8</c:v>
                </c:pt>
                <c:pt idx="827">
                  <c:v>-2.8</c:v>
                </c:pt>
                <c:pt idx="828">
                  <c:v>-2.1</c:v>
                </c:pt>
                <c:pt idx="829">
                  <c:v>-0.3</c:v>
                </c:pt>
                <c:pt idx="830">
                  <c:v>0.7</c:v>
                </c:pt>
                <c:pt idx="831">
                  <c:v>0.5</c:v>
                </c:pt>
                <c:pt idx="832">
                  <c:v>0.2</c:v>
                </c:pt>
                <c:pt idx="833">
                  <c:v>-1</c:v>
                </c:pt>
                <c:pt idx="834">
                  <c:v>-1.4</c:v>
                </c:pt>
                <c:pt idx="835">
                  <c:v>-1.7</c:v>
                </c:pt>
                <c:pt idx="836">
                  <c:v>-1.9</c:v>
                </c:pt>
                <c:pt idx="837">
                  <c:v>-2.7</c:v>
                </c:pt>
                <c:pt idx="838">
                  <c:v>-3.7</c:v>
                </c:pt>
                <c:pt idx="839">
                  <c:v>-3.9</c:v>
                </c:pt>
                <c:pt idx="840">
                  <c:v>-4.2</c:v>
                </c:pt>
                <c:pt idx="841">
                  <c:v>-4</c:v>
                </c:pt>
                <c:pt idx="842">
                  <c:v>-3.4</c:v>
                </c:pt>
                <c:pt idx="843">
                  <c:v>-3.1</c:v>
                </c:pt>
                <c:pt idx="844">
                  <c:v>-3</c:v>
                </c:pt>
                <c:pt idx="845">
                  <c:v>-3.2</c:v>
                </c:pt>
                <c:pt idx="846">
                  <c:v>-3.4</c:v>
                </c:pt>
                <c:pt idx="847">
                  <c:v>-3.4</c:v>
                </c:pt>
                <c:pt idx="848">
                  <c:v>-3.6</c:v>
                </c:pt>
                <c:pt idx="849">
                  <c:v>-3</c:v>
                </c:pt>
                <c:pt idx="850">
                  <c:v>-2.1</c:v>
                </c:pt>
                <c:pt idx="851">
                  <c:v>-1.3</c:v>
                </c:pt>
                <c:pt idx="852">
                  <c:v>-0.9</c:v>
                </c:pt>
                <c:pt idx="853">
                  <c:v>-0.6</c:v>
                </c:pt>
                <c:pt idx="854">
                  <c:v>-0.4</c:v>
                </c:pt>
                <c:pt idx="855">
                  <c:v>-0.6</c:v>
                </c:pt>
                <c:pt idx="856">
                  <c:v>-1.1000000000000001</c:v>
                </c:pt>
                <c:pt idx="857">
                  <c:v>-1.8</c:v>
                </c:pt>
                <c:pt idx="858">
                  <c:v>-2.6</c:v>
                </c:pt>
                <c:pt idx="859">
                  <c:v>-2.9</c:v>
                </c:pt>
                <c:pt idx="860">
                  <c:v>-3.4</c:v>
                </c:pt>
                <c:pt idx="861">
                  <c:v>-3.6</c:v>
                </c:pt>
                <c:pt idx="862">
                  <c:v>-3.4</c:v>
                </c:pt>
                <c:pt idx="863">
                  <c:v>-3.4</c:v>
                </c:pt>
                <c:pt idx="864">
                  <c:v>-3.4</c:v>
                </c:pt>
                <c:pt idx="865">
                  <c:v>-2.9</c:v>
                </c:pt>
                <c:pt idx="866">
                  <c:v>-2.6</c:v>
                </c:pt>
                <c:pt idx="867">
                  <c:v>-3.1</c:v>
                </c:pt>
                <c:pt idx="868">
                  <c:v>-3.5</c:v>
                </c:pt>
                <c:pt idx="869">
                  <c:v>-3.5</c:v>
                </c:pt>
                <c:pt idx="870">
                  <c:v>-3.5</c:v>
                </c:pt>
                <c:pt idx="871">
                  <c:v>-3.9</c:v>
                </c:pt>
                <c:pt idx="872">
                  <c:v>-4.0999999999999996</c:v>
                </c:pt>
                <c:pt idx="873">
                  <c:v>-3.3</c:v>
                </c:pt>
                <c:pt idx="874">
                  <c:v>-3.2</c:v>
                </c:pt>
                <c:pt idx="875">
                  <c:v>-2.7</c:v>
                </c:pt>
                <c:pt idx="876">
                  <c:v>-2.2999999999999998</c:v>
                </c:pt>
                <c:pt idx="877">
                  <c:v>-1.8</c:v>
                </c:pt>
                <c:pt idx="878">
                  <c:v>-1.4</c:v>
                </c:pt>
                <c:pt idx="879">
                  <c:v>-1.8</c:v>
                </c:pt>
                <c:pt idx="880">
                  <c:v>-2.4</c:v>
                </c:pt>
                <c:pt idx="881">
                  <c:v>-3.2</c:v>
                </c:pt>
                <c:pt idx="882">
                  <c:v>-3.6</c:v>
                </c:pt>
                <c:pt idx="883">
                  <c:v>-3.9</c:v>
                </c:pt>
                <c:pt idx="884">
                  <c:v>-3.9</c:v>
                </c:pt>
                <c:pt idx="885">
                  <c:v>-4.0999999999999996</c:v>
                </c:pt>
                <c:pt idx="886">
                  <c:v>-4.4000000000000004</c:v>
                </c:pt>
                <c:pt idx="887">
                  <c:v>-4.4000000000000004</c:v>
                </c:pt>
                <c:pt idx="888">
                  <c:v>-4.3</c:v>
                </c:pt>
                <c:pt idx="889">
                  <c:v>-4.7</c:v>
                </c:pt>
                <c:pt idx="890">
                  <c:v>-5.8</c:v>
                </c:pt>
                <c:pt idx="891">
                  <c:v>-6.9</c:v>
                </c:pt>
                <c:pt idx="892">
                  <c:v>-7.3</c:v>
                </c:pt>
                <c:pt idx="893">
                  <c:v>-7.3</c:v>
                </c:pt>
                <c:pt idx="894">
                  <c:v>-7.8</c:v>
                </c:pt>
                <c:pt idx="895">
                  <c:v>-8</c:v>
                </c:pt>
                <c:pt idx="896">
                  <c:v>-8</c:v>
                </c:pt>
                <c:pt idx="897">
                  <c:v>-6</c:v>
                </c:pt>
                <c:pt idx="898">
                  <c:v>-4</c:v>
                </c:pt>
                <c:pt idx="899">
                  <c:v>-2.2999999999999998</c:v>
                </c:pt>
                <c:pt idx="900">
                  <c:v>-1.3</c:v>
                </c:pt>
                <c:pt idx="901">
                  <c:v>-0.4</c:v>
                </c:pt>
                <c:pt idx="902">
                  <c:v>0.4</c:v>
                </c:pt>
                <c:pt idx="903">
                  <c:v>0.4</c:v>
                </c:pt>
                <c:pt idx="904">
                  <c:v>-0.5</c:v>
                </c:pt>
                <c:pt idx="905">
                  <c:v>-1.9</c:v>
                </c:pt>
                <c:pt idx="906">
                  <c:v>-2.5</c:v>
                </c:pt>
                <c:pt idx="907">
                  <c:v>-2.8</c:v>
                </c:pt>
                <c:pt idx="908">
                  <c:v>-3.5</c:v>
                </c:pt>
                <c:pt idx="909">
                  <c:v>-3</c:v>
                </c:pt>
                <c:pt idx="910">
                  <c:v>-3.3</c:v>
                </c:pt>
                <c:pt idx="911">
                  <c:v>-1.8</c:v>
                </c:pt>
                <c:pt idx="912">
                  <c:v>-1.5</c:v>
                </c:pt>
                <c:pt idx="913">
                  <c:v>-1.4</c:v>
                </c:pt>
                <c:pt idx="914">
                  <c:v>-0.9</c:v>
                </c:pt>
                <c:pt idx="915">
                  <c:v>-0.9</c:v>
                </c:pt>
                <c:pt idx="916">
                  <c:v>-0.4</c:v>
                </c:pt>
                <c:pt idx="917">
                  <c:v>-0.2</c:v>
                </c:pt>
                <c:pt idx="918">
                  <c:v>-0.6</c:v>
                </c:pt>
                <c:pt idx="919">
                  <c:v>-0.2</c:v>
                </c:pt>
                <c:pt idx="920">
                  <c:v>-0.9</c:v>
                </c:pt>
                <c:pt idx="921">
                  <c:v>-2.2000000000000002</c:v>
                </c:pt>
                <c:pt idx="922">
                  <c:v>-1.2</c:v>
                </c:pt>
                <c:pt idx="923">
                  <c:v>-0.9</c:v>
                </c:pt>
                <c:pt idx="924">
                  <c:v>-1.7</c:v>
                </c:pt>
                <c:pt idx="925">
                  <c:v>-1.9</c:v>
                </c:pt>
                <c:pt idx="926">
                  <c:v>-1.7</c:v>
                </c:pt>
                <c:pt idx="927">
                  <c:v>-1.5</c:v>
                </c:pt>
                <c:pt idx="928">
                  <c:v>-3.2</c:v>
                </c:pt>
                <c:pt idx="929">
                  <c:v>-3</c:v>
                </c:pt>
                <c:pt idx="930">
                  <c:v>-2.8</c:v>
                </c:pt>
                <c:pt idx="931">
                  <c:v>-3.3</c:v>
                </c:pt>
                <c:pt idx="932">
                  <c:v>-4</c:v>
                </c:pt>
                <c:pt idx="933">
                  <c:v>-3</c:v>
                </c:pt>
                <c:pt idx="934">
                  <c:v>-3.5</c:v>
                </c:pt>
                <c:pt idx="935">
                  <c:v>-3.3</c:v>
                </c:pt>
                <c:pt idx="936">
                  <c:v>-3.1</c:v>
                </c:pt>
                <c:pt idx="937">
                  <c:v>-3.4</c:v>
                </c:pt>
                <c:pt idx="938">
                  <c:v>-4</c:v>
                </c:pt>
                <c:pt idx="939">
                  <c:v>-3.6</c:v>
                </c:pt>
                <c:pt idx="940">
                  <c:v>-3.4</c:v>
                </c:pt>
                <c:pt idx="941">
                  <c:v>-3.2</c:v>
                </c:pt>
                <c:pt idx="942">
                  <c:v>-3.2</c:v>
                </c:pt>
                <c:pt idx="943">
                  <c:v>-3</c:v>
                </c:pt>
                <c:pt idx="944">
                  <c:v>-3.4</c:v>
                </c:pt>
                <c:pt idx="945">
                  <c:v>-3</c:v>
                </c:pt>
                <c:pt idx="946">
                  <c:v>-2.1</c:v>
                </c:pt>
                <c:pt idx="947">
                  <c:v>-0.9</c:v>
                </c:pt>
                <c:pt idx="948">
                  <c:v>-0.4</c:v>
                </c:pt>
                <c:pt idx="949">
                  <c:v>0.4</c:v>
                </c:pt>
                <c:pt idx="950">
                  <c:v>0.7</c:v>
                </c:pt>
                <c:pt idx="951">
                  <c:v>1.4</c:v>
                </c:pt>
                <c:pt idx="952">
                  <c:v>2</c:v>
                </c:pt>
                <c:pt idx="953">
                  <c:v>2</c:v>
                </c:pt>
                <c:pt idx="954">
                  <c:v>2</c:v>
                </c:pt>
                <c:pt idx="955">
                  <c:v>2.1</c:v>
                </c:pt>
                <c:pt idx="956">
                  <c:v>2.4</c:v>
                </c:pt>
                <c:pt idx="957">
                  <c:v>2.2999999999999998</c:v>
                </c:pt>
                <c:pt idx="958">
                  <c:v>2.6</c:v>
                </c:pt>
                <c:pt idx="959">
                  <c:v>2.4</c:v>
                </c:pt>
                <c:pt idx="960">
                  <c:v>2.5</c:v>
                </c:pt>
                <c:pt idx="961">
                  <c:v>2.9</c:v>
                </c:pt>
                <c:pt idx="962">
                  <c:v>2.5</c:v>
                </c:pt>
                <c:pt idx="963">
                  <c:v>2.8</c:v>
                </c:pt>
                <c:pt idx="964">
                  <c:v>2.6</c:v>
                </c:pt>
                <c:pt idx="965">
                  <c:v>2.9</c:v>
                </c:pt>
                <c:pt idx="966">
                  <c:v>2.6</c:v>
                </c:pt>
                <c:pt idx="967">
                  <c:v>2.7</c:v>
                </c:pt>
                <c:pt idx="968">
                  <c:v>2.4</c:v>
                </c:pt>
                <c:pt idx="969">
                  <c:v>2.5</c:v>
                </c:pt>
                <c:pt idx="970">
                  <c:v>2.7</c:v>
                </c:pt>
                <c:pt idx="971">
                  <c:v>2.8</c:v>
                </c:pt>
                <c:pt idx="972">
                  <c:v>3.7</c:v>
                </c:pt>
                <c:pt idx="973">
                  <c:v>3.8</c:v>
                </c:pt>
                <c:pt idx="974">
                  <c:v>3.7</c:v>
                </c:pt>
                <c:pt idx="975">
                  <c:v>3.5</c:v>
                </c:pt>
                <c:pt idx="976">
                  <c:v>3.4</c:v>
                </c:pt>
                <c:pt idx="977">
                  <c:v>3.1</c:v>
                </c:pt>
                <c:pt idx="978">
                  <c:v>3.1</c:v>
                </c:pt>
                <c:pt idx="979">
                  <c:v>3.1</c:v>
                </c:pt>
                <c:pt idx="980">
                  <c:v>3</c:v>
                </c:pt>
                <c:pt idx="981">
                  <c:v>2.2000000000000002</c:v>
                </c:pt>
                <c:pt idx="982">
                  <c:v>3</c:v>
                </c:pt>
                <c:pt idx="983">
                  <c:v>2.7</c:v>
                </c:pt>
                <c:pt idx="984">
                  <c:v>2.6</c:v>
                </c:pt>
                <c:pt idx="985">
                  <c:v>2.4</c:v>
                </c:pt>
                <c:pt idx="986">
                  <c:v>2.1</c:v>
                </c:pt>
                <c:pt idx="987">
                  <c:v>1.8</c:v>
                </c:pt>
                <c:pt idx="988">
                  <c:v>1.7</c:v>
                </c:pt>
                <c:pt idx="989">
                  <c:v>1.5</c:v>
                </c:pt>
                <c:pt idx="990">
                  <c:v>1.3</c:v>
                </c:pt>
                <c:pt idx="991">
                  <c:v>1.3</c:v>
                </c:pt>
                <c:pt idx="992">
                  <c:v>1.3</c:v>
                </c:pt>
                <c:pt idx="993">
                  <c:v>1.4</c:v>
                </c:pt>
                <c:pt idx="994">
                  <c:v>1.5</c:v>
                </c:pt>
                <c:pt idx="995">
                  <c:v>1.5</c:v>
                </c:pt>
                <c:pt idx="996">
                  <c:v>1.6</c:v>
                </c:pt>
                <c:pt idx="997">
                  <c:v>1.6</c:v>
                </c:pt>
                <c:pt idx="998">
                  <c:v>1.7</c:v>
                </c:pt>
                <c:pt idx="999">
                  <c:v>1.7</c:v>
                </c:pt>
                <c:pt idx="1000">
                  <c:v>1.8</c:v>
                </c:pt>
                <c:pt idx="1001">
                  <c:v>1.4</c:v>
                </c:pt>
                <c:pt idx="1002">
                  <c:v>1.2</c:v>
                </c:pt>
                <c:pt idx="1003">
                  <c:v>1</c:v>
                </c:pt>
                <c:pt idx="1004">
                  <c:v>0.9</c:v>
                </c:pt>
                <c:pt idx="1005">
                  <c:v>1</c:v>
                </c:pt>
                <c:pt idx="1006">
                  <c:v>0.9</c:v>
                </c:pt>
                <c:pt idx="1007">
                  <c:v>0.7</c:v>
                </c:pt>
                <c:pt idx="1008">
                  <c:v>0.5</c:v>
                </c:pt>
                <c:pt idx="1009">
                  <c:v>0.3</c:v>
                </c:pt>
                <c:pt idx="1010">
                  <c:v>0.3</c:v>
                </c:pt>
                <c:pt idx="1011">
                  <c:v>0.2</c:v>
                </c:pt>
                <c:pt idx="1012">
                  <c:v>0.2</c:v>
                </c:pt>
                <c:pt idx="1013">
                  <c:v>0</c:v>
                </c:pt>
                <c:pt idx="1014">
                  <c:v>0.1</c:v>
                </c:pt>
                <c:pt idx="1015">
                  <c:v>0</c:v>
                </c:pt>
                <c:pt idx="1016">
                  <c:v>0.2</c:v>
                </c:pt>
                <c:pt idx="1017">
                  <c:v>0.2</c:v>
                </c:pt>
                <c:pt idx="1018">
                  <c:v>0.4</c:v>
                </c:pt>
                <c:pt idx="1019">
                  <c:v>1</c:v>
                </c:pt>
                <c:pt idx="1020">
                  <c:v>2.1</c:v>
                </c:pt>
                <c:pt idx="1021">
                  <c:v>3.9</c:v>
                </c:pt>
                <c:pt idx="1022">
                  <c:v>4.0999999999999996</c:v>
                </c:pt>
                <c:pt idx="1023">
                  <c:v>3.6</c:v>
                </c:pt>
                <c:pt idx="1024">
                  <c:v>3.2</c:v>
                </c:pt>
                <c:pt idx="1025">
                  <c:v>3.2</c:v>
                </c:pt>
                <c:pt idx="1026">
                  <c:v>2.8</c:v>
                </c:pt>
                <c:pt idx="1027">
                  <c:v>2.6</c:v>
                </c:pt>
                <c:pt idx="1028">
                  <c:v>2</c:v>
                </c:pt>
                <c:pt idx="1029">
                  <c:v>1.4</c:v>
                </c:pt>
                <c:pt idx="1030">
                  <c:v>0.6</c:v>
                </c:pt>
                <c:pt idx="1031">
                  <c:v>0.3</c:v>
                </c:pt>
                <c:pt idx="1032">
                  <c:v>0.1</c:v>
                </c:pt>
                <c:pt idx="1033">
                  <c:v>-0.4</c:v>
                </c:pt>
                <c:pt idx="1034">
                  <c:v>-0.2</c:v>
                </c:pt>
                <c:pt idx="1035">
                  <c:v>-0.9</c:v>
                </c:pt>
                <c:pt idx="1036">
                  <c:v>-1</c:v>
                </c:pt>
                <c:pt idx="1037">
                  <c:v>-1.1000000000000001</c:v>
                </c:pt>
                <c:pt idx="1038">
                  <c:v>-1.5</c:v>
                </c:pt>
                <c:pt idx="1039">
                  <c:v>-1.7</c:v>
                </c:pt>
                <c:pt idx="1040">
                  <c:v>-1.6</c:v>
                </c:pt>
                <c:pt idx="1041">
                  <c:v>-1.4</c:v>
                </c:pt>
                <c:pt idx="1042">
                  <c:v>-0.6</c:v>
                </c:pt>
                <c:pt idx="1043">
                  <c:v>0.3</c:v>
                </c:pt>
                <c:pt idx="1044">
                  <c:v>0.9</c:v>
                </c:pt>
                <c:pt idx="1045">
                  <c:v>2.1</c:v>
                </c:pt>
                <c:pt idx="1046">
                  <c:v>2.6</c:v>
                </c:pt>
                <c:pt idx="1047">
                  <c:v>2.4</c:v>
                </c:pt>
                <c:pt idx="1048">
                  <c:v>2.9</c:v>
                </c:pt>
                <c:pt idx="1049">
                  <c:v>2</c:v>
                </c:pt>
                <c:pt idx="1050">
                  <c:v>1.5</c:v>
                </c:pt>
                <c:pt idx="1051">
                  <c:v>0.8</c:v>
                </c:pt>
                <c:pt idx="1052">
                  <c:v>0.2</c:v>
                </c:pt>
                <c:pt idx="1053">
                  <c:v>-0.2</c:v>
                </c:pt>
                <c:pt idx="1054">
                  <c:v>-0.4</c:v>
                </c:pt>
                <c:pt idx="1055">
                  <c:v>-0.3</c:v>
                </c:pt>
                <c:pt idx="1056">
                  <c:v>-0.3</c:v>
                </c:pt>
                <c:pt idx="1057">
                  <c:v>-0.5</c:v>
                </c:pt>
                <c:pt idx="1058">
                  <c:v>-0.9</c:v>
                </c:pt>
                <c:pt idx="1059">
                  <c:v>-1.2</c:v>
                </c:pt>
                <c:pt idx="1060">
                  <c:v>-1</c:v>
                </c:pt>
                <c:pt idx="1061">
                  <c:v>-1.6</c:v>
                </c:pt>
                <c:pt idx="1062">
                  <c:v>-2</c:v>
                </c:pt>
                <c:pt idx="1063">
                  <c:v>-1.6</c:v>
                </c:pt>
                <c:pt idx="1064">
                  <c:v>-1.4</c:v>
                </c:pt>
                <c:pt idx="1065">
                  <c:v>-0.7</c:v>
                </c:pt>
                <c:pt idx="1066">
                  <c:v>-0.2</c:v>
                </c:pt>
                <c:pt idx="1067">
                  <c:v>0.3</c:v>
                </c:pt>
                <c:pt idx="1068">
                  <c:v>1.4</c:v>
                </c:pt>
                <c:pt idx="1069">
                  <c:v>2.1</c:v>
                </c:pt>
                <c:pt idx="1070">
                  <c:v>2.8</c:v>
                </c:pt>
                <c:pt idx="1071">
                  <c:v>3.5</c:v>
                </c:pt>
                <c:pt idx="1072">
                  <c:v>3.6</c:v>
                </c:pt>
                <c:pt idx="1073">
                  <c:v>3.6</c:v>
                </c:pt>
                <c:pt idx="1074">
                  <c:v>2.6</c:v>
                </c:pt>
                <c:pt idx="1075">
                  <c:v>2.6</c:v>
                </c:pt>
                <c:pt idx="1076">
                  <c:v>2.7</c:v>
                </c:pt>
                <c:pt idx="1077">
                  <c:v>2.7</c:v>
                </c:pt>
                <c:pt idx="1078">
                  <c:v>2.5</c:v>
                </c:pt>
                <c:pt idx="1079">
                  <c:v>2.5</c:v>
                </c:pt>
                <c:pt idx="1080">
                  <c:v>1.7</c:v>
                </c:pt>
                <c:pt idx="1081">
                  <c:v>1.6</c:v>
                </c:pt>
                <c:pt idx="1082">
                  <c:v>1.1000000000000001</c:v>
                </c:pt>
                <c:pt idx="1083">
                  <c:v>1.1000000000000001</c:v>
                </c:pt>
                <c:pt idx="1084">
                  <c:v>1.3</c:v>
                </c:pt>
                <c:pt idx="1085">
                  <c:v>1.6</c:v>
                </c:pt>
                <c:pt idx="1086">
                  <c:v>1.6</c:v>
                </c:pt>
                <c:pt idx="1087">
                  <c:v>1.8</c:v>
                </c:pt>
                <c:pt idx="1088">
                  <c:v>1.9</c:v>
                </c:pt>
                <c:pt idx="1089">
                  <c:v>2.1</c:v>
                </c:pt>
                <c:pt idx="1090">
                  <c:v>2.2999999999999998</c:v>
                </c:pt>
                <c:pt idx="1091">
                  <c:v>2.9</c:v>
                </c:pt>
                <c:pt idx="1092">
                  <c:v>3.5</c:v>
                </c:pt>
                <c:pt idx="1093">
                  <c:v>5.4</c:v>
                </c:pt>
                <c:pt idx="1094">
                  <c:v>6.5</c:v>
                </c:pt>
                <c:pt idx="1095">
                  <c:v>6.9</c:v>
                </c:pt>
                <c:pt idx="1096">
                  <c:v>6.3</c:v>
                </c:pt>
                <c:pt idx="1097">
                  <c:v>5.2</c:v>
                </c:pt>
                <c:pt idx="1098">
                  <c:v>4.2</c:v>
                </c:pt>
                <c:pt idx="1099">
                  <c:v>3.7</c:v>
                </c:pt>
                <c:pt idx="1100">
                  <c:v>3.3</c:v>
                </c:pt>
                <c:pt idx="1101">
                  <c:v>2.8</c:v>
                </c:pt>
                <c:pt idx="1102">
                  <c:v>2.2999999999999998</c:v>
                </c:pt>
                <c:pt idx="1103">
                  <c:v>1.7</c:v>
                </c:pt>
                <c:pt idx="1104">
                  <c:v>1.5</c:v>
                </c:pt>
                <c:pt idx="1105">
                  <c:v>1.4</c:v>
                </c:pt>
                <c:pt idx="1106">
                  <c:v>0.6</c:v>
                </c:pt>
                <c:pt idx="1107">
                  <c:v>0.1</c:v>
                </c:pt>
                <c:pt idx="1108">
                  <c:v>-0.2</c:v>
                </c:pt>
                <c:pt idx="1109">
                  <c:v>-0.3</c:v>
                </c:pt>
                <c:pt idx="1110">
                  <c:v>-0.5</c:v>
                </c:pt>
                <c:pt idx="1111">
                  <c:v>-0.7</c:v>
                </c:pt>
                <c:pt idx="1112">
                  <c:v>-0.2</c:v>
                </c:pt>
                <c:pt idx="1113">
                  <c:v>0.8</c:v>
                </c:pt>
                <c:pt idx="1114">
                  <c:v>1.7</c:v>
                </c:pt>
                <c:pt idx="1115">
                  <c:v>3.1</c:v>
                </c:pt>
                <c:pt idx="1116">
                  <c:v>4.3</c:v>
                </c:pt>
                <c:pt idx="1117">
                  <c:v>5</c:v>
                </c:pt>
                <c:pt idx="1118">
                  <c:v>4.9000000000000004</c:v>
                </c:pt>
                <c:pt idx="1119">
                  <c:v>4.9000000000000004</c:v>
                </c:pt>
                <c:pt idx="1120">
                  <c:v>4.3</c:v>
                </c:pt>
                <c:pt idx="1121">
                  <c:v>2.6</c:v>
                </c:pt>
                <c:pt idx="1122">
                  <c:v>1.4</c:v>
                </c:pt>
                <c:pt idx="1123">
                  <c:v>0.5</c:v>
                </c:pt>
                <c:pt idx="1124">
                  <c:v>-0.4</c:v>
                </c:pt>
                <c:pt idx="1125">
                  <c:v>-0.9</c:v>
                </c:pt>
                <c:pt idx="1126">
                  <c:v>-1.4</c:v>
                </c:pt>
                <c:pt idx="1127">
                  <c:v>-1.6</c:v>
                </c:pt>
                <c:pt idx="1128">
                  <c:v>-1.5</c:v>
                </c:pt>
                <c:pt idx="1129">
                  <c:v>-2</c:v>
                </c:pt>
                <c:pt idx="1130">
                  <c:v>-2.1</c:v>
                </c:pt>
                <c:pt idx="1131">
                  <c:v>-2.2000000000000002</c:v>
                </c:pt>
                <c:pt idx="1132">
                  <c:v>-1.8</c:v>
                </c:pt>
                <c:pt idx="1133">
                  <c:v>-2.2000000000000002</c:v>
                </c:pt>
                <c:pt idx="1134">
                  <c:v>-2</c:v>
                </c:pt>
                <c:pt idx="1135">
                  <c:v>-1.2</c:v>
                </c:pt>
                <c:pt idx="1136">
                  <c:v>-1</c:v>
                </c:pt>
                <c:pt idx="1137">
                  <c:v>-0.9</c:v>
                </c:pt>
                <c:pt idx="1138">
                  <c:v>-0.5</c:v>
                </c:pt>
                <c:pt idx="1139">
                  <c:v>0.4</c:v>
                </c:pt>
                <c:pt idx="1140">
                  <c:v>1.5</c:v>
                </c:pt>
                <c:pt idx="1141">
                  <c:v>1.8</c:v>
                </c:pt>
                <c:pt idx="1142">
                  <c:v>2.6</c:v>
                </c:pt>
                <c:pt idx="1143">
                  <c:v>2.2999999999999998</c:v>
                </c:pt>
                <c:pt idx="1144">
                  <c:v>1.7</c:v>
                </c:pt>
                <c:pt idx="1145">
                  <c:v>1.2</c:v>
                </c:pt>
                <c:pt idx="1146">
                  <c:v>0.8</c:v>
                </c:pt>
                <c:pt idx="1147">
                  <c:v>0.4</c:v>
                </c:pt>
                <c:pt idx="1148">
                  <c:v>-0.3</c:v>
                </c:pt>
                <c:pt idx="1149">
                  <c:v>-0.4</c:v>
                </c:pt>
                <c:pt idx="1150">
                  <c:v>-0.7</c:v>
                </c:pt>
                <c:pt idx="1151">
                  <c:v>-0.9</c:v>
                </c:pt>
                <c:pt idx="1152">
                  <c:v>-0.9</c:v>
                </c:pt>
                <c:pt idx="1153">
                  <c:v>-1</c:v>
                </c:pt>
                <c:pt idx="1154">
                  <c:v>-1.1000000000000001</c:v>
                </c:pt>
                <c:pt idx="1155">
                  <c:v>-1.3</c:v>
                </c:pt>
                <c:pt idx="1156">
                  <c:v>-1.4</c:v>
                </c:pt>
                <c:pt idx="1157">
                  <c:v>-1.5</c:v>
                </c:pt>
                <c:pt idx="1158">
                  <c:v>-1.4</c:v>
                </c:pt>
                <c:pt idx="1159">
                  <c:v>-1.4</c:v>
                </c:pt>
                <c:pt idx="1160">
                  <c:v>-1.3</c:v>
                </c:pt>
                <c:pt idx="1161">
                  <c:v>-1.1000000000000001</c:v>
                </c:pt>
                <c:pt idx="1162">
                  <c:v>-0.6</c:v>
                </c:pt>
                <c:pt idx="1163">
                  <c:v>-0.4</c:v>
                </c:pt>
                <c:pt idx="1164">
                  <c:v>-0.1</c:v>
                </c:pt>
                <c:pt idx="1165">
                  <c:v>0.4</c:v>
                </c:pt>
                <c:pt idx="1166">
                  <c:v>0.7</c:v>
                </c:pt>
                <c:pt idx="1167">
                  <c:v>0.6</c:v>
                </c:pt>
                <c:pt idx="1168">
                  <c:v>0.5</c:v>
                </c:pt>
                <c:pt idx="1169">
                  <c:v>0.4</c:v>
                </c:pt>
                <c:pt idx="1170">
                  <c:v>0.3</c:v>
                </c:pt>
                <c:pt idx="1171">
                  <c:v>0.3</c:v>
                </c:pt>
                <c:pt idx="1172">
                  <c:v>0.2</c:v>
                </c:pt>
                <c:pt idx="1173">
                  <c:v>0.1</c:v>
                </c:pt>
                <c:pt idx="1174">
                  <c:v>0</c:v>
                </c:pt>
                <c:pt idx="1175">
                  <c:v>0</c:v>
                </c:pt>
                <c:pt idx="1176">
                  <c:v>-0.2</c:v>
                </c:pt>
                <c:pt idx="1177">
                  <c:v>-0.4</c:v>
                </c:pt>
                <c:pt idx="1178">
                  <c:v>-0.7</c:v>
                </c:pt>
                <c:pt idx="1179">
                  <c:v>-1.2</c:v>
                </c:pt>
                <c:pt idx="1180">
                  <c:v>-1.4</c:v>
                </c:pt>
                <c:pt idx="1181">
                  <c:v>-1.6</c:v>
                </c:pt>
                <c:pt idx="1182">
                  <c:v>-1.8</c:v>
                </c:pt>
                <c:pt idx="1183">
                  <c:v>-2</c:v>
                </c:pt>
                <c:pt idx="1184">
                  <c:v>-1.9</c:v>
                </c:pt>
                <c:pt idx="1185">
                  <c:v>-1.8</c:v>
                </c:pt>
                <c:pt idx="1186">
                  <c:v>-1.7</c:v>
                </c:pt>
                <c:pt idx="1187">
                  <c:v>-1.3</c:v>
                </c:pt>
                <c:pt idx="1188">
                  <c:v>-0.5</c:v>
                </c:pt>
                <c:pt idx="1189">
                  <c:v>1.2</c:v>
                </c:pt>
                <c:pt idx="1190">
                  <c:v>2.4</c:v>
                </c:pt>
                <c:pt idx="1191">
                  <c:v>4.2</c:v>
                </c:pt>
                <c:pt idx="1192">
                  <c:v>2.6</c:v>
                </c:pt>
                <c:pt idx="1193">
                  <c:v>1.4</c:v>
                </c:pt>
                <c:pt idx="1194">
                  <c:v>0.5</c:v>
                </c:pt>
                <c:pt idx="1195">
                  <c:v>0.5</c:v>
                </c:pt>
                <c:pt idx="1196">
                  <c:v>0.1</c:v>
                </c:pt>
                <c:pt idx="1197">
                  <c:v>-0.3</c:v>
                </c:pt>
                <c:pt idx="1198">
                  <c:v>-1.1000000000000001</c:v>
                </c:pt>
                <c:pt idx="1199">
                  <c:v>-1.8</c:v>
                </c:pt>
                <c:pt idx="1200">
                  <c:v>-2.2000000000000002</c:v>
                </c:pt>
                <c:pt idx="1201">
                  <c:v>-2.1</c:v>
                </c:pt>
                <c:pt idx="1202">
                  <c:v>-2.5</c:v>
                </c:pt>
                <c:pt idx="1203">
                  <c:v>-2</c:v>
                </c:pt>
                <c:pt idx="1204">
                  <c:v>-2.4</c:v>
                </c:pt>
                <c:pt idx="1205">
                  <c:v>-2.4</c:v>
                </c:pt>
                <c:pt idx="1206">
                  <c:v>-2.6</c:v>
                </c:pt>
                <c:pt idx="1207">
                  <c:v>-2.7</c:v>
                </c:pt>
                <c:pt idx="1208">
                  <c:v>-2.9</c:v>
                </c:pt>
                <c:pt idx="1209">
                  <c:v>-3</c:v>
                </c:pt>
                <c:pt idx="1210">
                  <c:v>-2.4</c:v>
                </c:pt>
                <c:pt idx="1211">
                  <c:v>-2.1</c:v>
                </c:pt>
                <c:pt idx="1212">
                  <c:v>-1.5</c:v>
                </c:pt>
                <c:pt idx="1213">
                  <c:v>-0.3</c:v>
                </c:pt>
                <c:pt idx="1214">
                  <c:v>1.7</c:v>
                </c:pt>
                <c:pt idx="1215">
                  <c:v>2.8</c:v>
                </c:pt>
                <c:pt idx="1216">
                  <c:v>3.7</c:v>
                </c:pt>
                <c:pt idx="1217">
                  <c:v>2.9</c:v>
                </c:pt>
                <c:pt idx="1218">
                  <c:v>1.5</c:v>
                </c:pt>
                <c:pt idx="1219">
                  <c:v>1.3</c:v>
                </c:pt>
                <c:pt idx="1220">
                  <c:v>2</c:v>
                </c:pt>
                <c:pt idx="1221">
                  <c:v>0.1</c:v>
                </c:pt>
                <c:pt idx="1222">
                  <c:v>-0.1</c:v>
                </c:pt>
                <c:pt idx="1223">
                  <c:v>-0.2</c:v>
                </c:pt>
                <c:pt idx="1224">
                  <c:v>-0.3</c:v>
                </c:pt>
                <c:pt idx="1225">
                  <c:v>-0.3</c:v>
                </c:pt>
                <c:pt idx="1226">
                  <c:v>-0.4</c:v>
                </c:pt>
                <c:pt idx="1227">
                  <c:v>-0.8</c:v>
                </c:pt>
                <c:pt idx="1228">
                  <c:v>-0.9</c:v>
                </c:pt>
                <c:pt idx="1229">
                  <c:v>-0.7</c:v>
                </c:pt>
                <c:pt idx="1230">
                  <c:v>-1.1000000000000001</c:v>
                </c:pt>
                <c:pt idx="1231">
                  <c:v>-1.6</c:v>
                </c:pt>
                <c:pt idx="1232">
                  <c:v>-1.2</c:v>
                </c:pt>
                <c:pt idx="1233">
                  <c:v>-0.5</c:v>
                </c:pt>
                <c:pt idx="1234">
                  <c:v>-0.1</c:v>
                </c:pt>
                <c:pt idx="1235">
                  <c:v>2.2999999999999998</c:v>
                </c:pt>
                <c:pt idx="1236">
                  <c:v>4.0999999999999996</c:v>
                </c:pt>
                <c:pt idx="1237">
                  <c:v>4.9000000000000004</c:v>
                </c:pt>
                <c:pt idx="1238">
                  <c:v>6.4</c:v>
                </c:pt>
                <c:pt idx="1239">
                  <c:v>7</c:v>
                </c:pt>
                <c:pt idx="1240">
                  <c:v>6.4</c:v>
                </c:pt>
                <c:pt idx="1241">
                  <c:v>6</c:v>
                </c:pt>
                <c:pt idx="1242">
                  <c:v>4.5999999999999996</c:v>
                </c:pt>
                <c:pt idx="1243">
                  <c:v>3.4</c:v>
                </c:pt>
                <c:pt idx="1244">
                  <c:v>3.4</c:v>
                </c:pt>
                <c:pt idx="1245">
                  <c:v>0.5</c:v>
                </c:pt>
                <c:pt idx="1246">
                  <c:v>0.2</c:v>
                </c:pt>
                <c:pt idx="1247">
                  <c:v>1.3</c:v>
                </c:pt>
                <c:pt idx="1248">
                  <c:v>1.2</c:v>
                </c:pt>
                <c:pt idx="1249">
                  <c:v>0.5</c:v>
                </c:pt>
                <c:pt idx="1250">
                  <c:v>0.4</c:v>
                </c:pt>
                <c:pt idx="1251">
                  <c:v>0.5</c:v>
                </c:pt>
                <c:pt idx="1252">
                  <c:v>0.1</c:v>
                </c:pt>
                <c:pt idx="1253">
                  <c:v>-0.2</c:v>
                </c:pt>
                <c:pt idx="1254">
                  <c:v>-1.4</c:v>
                </c:pt>
                <c:pt idx="1255">
                  <c:v>-1.2</c:v>
                </c:pt>
                <c:pt idx="1256">
                  <c:v>-0.8</c:v>
                </c:pt>
                <c:pt idx="1257">
                  <c:v>0.3</c:v>
                </c:pt>
                <c:pt idx="1258">
                  <c:v>1.7</c:v>
                </c:pt>
                <c:pt idx="1259">
                  <c:v>2.4</c:v>
                </c:pt>
                <c:pt idx="1260">
                  <c:v>4</c:v>
                </c:pt>
                <c:pt idx="1261">
                  <c:v>5.2</c:v>
                </c:pt>
                <c:pt idx="1262">
                  <c:v>6</c:v>
                </c:pt>
                <c:pt idx="1263">
                  <c:v>5.3</c:v>
                </c:pt>
                <c:pt idx="1264">
                  <c:v>4.4000000000000004</c:v>
                </c:pt>
                <c:pt idx="1265">
                  <c:v>3.9</c:v>
                </c:pt>
                <c:pt idx="1266">
                  <c:v>3.4</c:v>
                </c:pt>
                <c:pt idx="1267">
                  <c:v>2.7</c:v>
                </c:pt>
                <c:pt idx="1268">
                  <c:v>2.2999999999999998</c:v>
                </c:pt>
                <c:pt idx="1269">
                  <c:v>2</c:v>
                </c:pt>
                <c:pt idx="1270">
                  <c:v>1.6</c:v>
                </c:pt>
                <c:pt idx="1271">
                  <c:v>1.6</c:v>
                </c:pt>
                <c:pt idx="1272">
                  <c:v>1.8</c:v>
                </c:pt>
                <c:pt idx="1273">
                  <c:v>1.7</c:v>
                </c:pt>
                <c:pt idx="1274">
                  <c:v>1.7</c:v>
                </c:pt>
                <c:pt idx="1275">
                  <c:v>1.7</c:v>
                </c:pt>
                <c:pt idx="1276">
                  <c:v>1.6</c:v>
                </c:pt>
                <c:pt idx="1277">
                  <c:v>1.6</c:v>
                </c:pt>
                <c:pt idx="1278">
                  <c:v>1.5</c:v>
                </c:pt>
                <c:pt idx="1279">
                  <c:v>1.5</c:v>
                </c:pt>
                <c:pt idx="1280">
                  <c:v>1.9</c:v>
                </c:pt>
                <c:pt idx="1281">
                  <c:v>2</c:v>
                </c:pt>
                <c:pt idx="1282">
                  <c:v>2.8</c:v>
                </c:pt>
                <c:pt idx="1283">
                  <c:v>3</c:v>
                </c:pt>
                <c:pt idx="1284">
                  <c:v>3</c:v>
                </c:pt>
                <c:pt idx="1285">
                  <c:v>2.9</c:v>
                </c:pt>
                <c:pt idx="1286">
                  <c:v>3.4</c:v>
                </c:pt>
                <c:pt idx="1287">
                  <c:v>3.9</c:v>
                </c:pt>
                <c:pt idx="1288">
                  <c:v>4.3</c:v>
                </c:pt>
                <c:pt idx="1289">
                  <c:v>4.5</c:v>
                </c:pt>
                <c:pt idx="1290">
                  <c:v>4.5999999999999996</c:v>
                </c:pt>
                <c:pt idx="1291">
                  <c:v>4.5999999999999996</c:v>
                </c:pt>
                <c:pt idx="1292">
                  <c:v>4.4000000000000004</c:v>
                </c:pt>
                <c:pt idx="1293">
                  <c:v>4</c:v>
                </c:pt>
                <c:pt idx="1294">
                  <c:v>3.6</c:v>
                </c:pt>
                <c:pt idx="1295">
                  <c:v>3.1</c:v>
                </c:pt>
                <c:pt idx="1296">
                  <c:v>2.9</c:v>
                </c:pt>
                <c:pt idx="1297">
                  <c:v>2.6</c:v>
                </c:pt>
                <c:pt idx="1298">
                  <c:v>2.4</c:v>
                </c:pt>
                <c:pt idx="1299">
                  <c:v>3.1</c:v>
                </c:pt>
                <c:pt idx="1300">
                  <c:v>1.9</c:v>
                </c:pt>
                <c:pt idx="1301">
                  <c:v>1.1000000000000001</c:v>
                </c:pt>
                <c:pt idx="1302">
                  <c:v>1.4</c:v>
                </c:pt>
                <c:pt idx="1303">
                  <c:v>1.8</c:v>
                </c:pt>
                <c:pt idx="1304">
                  <c:v>1.7</c:v>
                </c:pt>
                <c:pt idx="1305">
                  <c:v>2.2000000000000002</c:v>
                </c:pt>
                <c:pt idx="1306">
                  <c:v>3.3</c:v>
                </c:pt>
                <c:pt idx="1307">
                  <c:v>5.0999999999999996</c:v>
                </c:pt>
                <c:pt idx="1308">
                  <c:v>6.1</c:v>
                </c:pt>
                <c:pt idx="1309">
                  <c:v>6.5</c:v>
                </c:pt>
                <c:pt idx="1310">
                  <c:v>6.9</c:v>
                </c:pt>
                <c:pt idx="1311">
                  <c:v>6.6</c:v>
                </c:pt>
                <c:pt idx="1312">
                  <c:v>6.5</c:v>
                </c:pt>
                <c:pt idx="1313">
                  <c:v>5.9</c:v>
                </c:pt>
                <c:pt idx="1314">
                  <c:v>5.4</c:v>
                </c:pt>
                <c:pt idx="1315">
                  <c:v>5.2</c:v>
                </c:pt>
                <c:pt idx="1316">
                  <c:v>4.5999999999999996</c:v>
                </c:pt>
                <c:pt idx="1317">
                  <c:v>4.2</c:v>
                </c:pt>
                <c:pt idx="1318">
                  <c:v>4.2</c:v>
                </c:pt>
                <c:pt idx="1319">
                  <c:v>3.7</c:v>
                </c:pt>
                <c:pt idx="1320">
                  <c:v>3.6</c:v>
                </c:pt>
                <c:pt idx="1321">
                  <c:v>3.6</c:v>
                </c:pt>
                <c:pt idx="1322">
                  <c:v>3.2</c:v>
                </c:pt>
                <c:pt idx="1323">
                  <c:v>3</c:v>
                </c:pt>
                <c:pt idx="1324">
                  <c:v>2.7</c:v>
                </c:pt>
                <c:pt idx="1325">
                  <c:v>2.5</c:v>
                </c:pt>
                <c:pt idx="1326">
                  <c:v>2.4</c:v>
                </c:pt>
                <c:pt idx="1327">
                  <c:v>1.7</c:v>
                </c:pt>
                <c:pt idx="1328">
                  <c:v>1.8</c:v>
                </c:pt>
                <c:pt idx="1329">
                  <c:v>2.7</c:v>
                </c:pt>
                <c:pt idx="1330">
                  <c:v>3.5</c:v>
                </c:pt>
                <c:pt idx="1331">
                  <c:v>4.5999999999999996</c:v>
                </c:pt>
                <c:pt idx="1332">
                  <c:v>5.7</c:v>
                </c:pt>
                <c:pt idx="1333">
                  <c:v>6.1</c:v>
                </c:pt>
                <c:pt idx="1334">
                  <c:v>6.3</c:v>
                </c:pt>
                <c:pt idx="1335">
                  <c:v>6.4</c:v>
                </c:pt>
                <c:pt idx="1336">
                  <c:v>6</c:v>
                </c:pt>
                <c:pt idx="1337">
                  <c:v>5.4</c:v>
                </c:pt>
                <c:pt idx="1338">
                  <c:v>4.9000000000000004</c:v>
                </c:pt>
                <c:pt idx="1339">
                  <c:v>4.5</c:v>
                </c:pt>
                <c:pt idx="1340">
                  <c:v>4</c:v>
                </c:pt>
                <c:pt idx="1341">
                  <c:v>3.4</c:v>
                </c:pt>
                <c:pt idx="1342">
                  <c:v>3.2</c:v>
                </c:pt>
                <c:pt idx="1343">
                  <c:v>3.2</c:v>
                </c:pt>
                <c:pt idx="1344">
                  <c:v>3</c:v>
                </c:pt>
                <c:pt idx="1345">
                  <c:v>2.4</c:v>
                </c:pt>
                <c:pt idx="1346">
                  <c:v>2.1</c:v>
                </c:pt>
                <c:pt idx="1347">
                  <c:v>1.8</c:v>
                </c:pt>
                <c:pt idx="1348">
                  <c:v>1.4</c:v>
                </c:pt>
                <c:pt idx="1349">
                  <c:v>0.9</c:v>
                </c:pt>
                <c:pt idx="1350">
                  <c:v>0.8</c:v>
                </c:pt>
                <c:pt idx="1351">
                  <c:v>0.8</c:v>
                </c:pt>
                <c:pt idx="1352">
                  <c:v>1.6</c:v>
                </c:pt>
                <c:pt idx="1353">
                  <c:v>2.6</c:v>
                </c:pt>
                <c:pt idx="1354">
                  <c:v>3.5</c:v>
                </c:pt>
                <c:pt idx="1355">
                  <c:v>4.4000000000000004</c:v>
                </c:pt>
                <c:pt idx="1356">
                  <c:v>4.8</c:v>
                </c:pt>
                <c:pt idx="1357">
                  <c:v>5.0999999999999996</c:v>
                </c:pt>
                <c:pt idx="1358">
                  <c:v>5.2</c:v>
                </c:pt>
                <c:pt idx="1359">
                  <c:v>5.2</c:v>
                </c:pt>
                <c:pt idx="1360">
                  <c:v>4.5999999999999996</c:v>
                </c:pt>
                <c:pt idx="1361">
                  <c:v>4.3</c:v>
                </c:pt>
                <c:pt idx="1362">
                  <c:v>4</c:v>
                </c:pt>
                <c:pt idx="1363">
                  <c:v>3.7</c:v>
                </c:pt>
                <c:pt idx="1364">
                  <c:v>3.6</c:v>
                </c:pt>
                <c:pt idx="1365">
                  <c:v>3.2</c:v>
                </c:pt>
                <c:pt idx="1366">
                  <c:v>2.9</c:v>
                </c:pt>
                <c:pt idx="1367">
                  <c:v>2.9</c:v>
                </c:pt>
                <c:pt idx="1368">
                  <c:v>2.7</c:v>
                </c:pt>
                <c:pt idx="1369">
                  <c:v>2.8</c:v>
                </c:pt>
                <c:pt idx="1370">
                  <c:v>2.6</c:v>
                </c:pt>
                <c:pt idx="1371">
                  <c:v>2.5</c:v>
                </c:pt>
                <c:pt idx="1372">
                  <c:v>2.6</c:v>
                </c:pt>
                <c:pt idx="1373">
                  <c:v>2.4</c:v>
                </c:pt>
                <c:pt idx="1374">
                  <c:v>2.4</c:v>
                </c:pt>
                <c:pt idx="1375">
                  <c:v>2.2999999999999998</c:v>
                </c:pt>
                <c:pt idx="1376">
                  <c:v>2.4</c:v>
                </c:pt>
                <c:pt idx="1377">
                  <c:v>2.5</c:v>
                </c:pt>
                <c:pt idx="1378">
                  <c:v>2.7</c:v>
                </c:pt>
                <c:pt idx="1379">
                  <c:v>3.5</c:v>
                </c:pt>
                <c:pt idx="1380">
                  <c:v>4</c:v>
                </c:pt>
                <c:pt idx="1381">
                  <c:v>4.9000000000000004</c:v>
                </c:pt>
                <c:pt idx="1382">
                  <c:v>5.9</c:v>
                </c:pt>
                <c:pt idx="1383">
                  <c:v>6</c:v>
                </c:pt>
                <c:pt idx="1384">
                  <c:v>5.9</c:v>
                </c:pt>
                <c:pt idx="1385">
                  <c:v>5.5</c:v>
                </c:pt>
                <c:pt idx="1386">
                  <c:v>4.9000000000000004</c:v>
                </c:pt>
                <c:pt idx="1387">
                  <c:v>4.4000000000000004</c:v>
                </c:pt>
                <c:pt idx="1388">
                  <c:v>4.2</c:v>
                </c:pt>
                <c:pt idx="1389">
                  <c:v>4.0999999999999996</c:v>
                </c:pt>
                <c:pt idx="1390">
                  <c:v>4</c:v>
                </c:pt>
                <c:pt idx="1391">
                  <c:v>3.7</c:v>
                </c:pt>
                <c:pt idx="1392">
                  <c:v>3.6</c:v>
                </c:pt>
                <c:pt idx="1393">
                  <c:v>2.7</c:v>
                </c:pt>
                <c:pt idx="1394">
                  <c:v>2.8</c:v>
                </c:pt>
                <c:pt idx="1395">
                  <c:v>1.9</c:v>
                </c:pt>
                <c:pt idx="1396">
                  <c:v>0.5</c:v>
                </c:pt>
                <c:pt idx="1397">
                  <c:v>-0.6</c:v>
                </c:pt>
                <c:pt idx="1398">
                  <c:v>-0.2</c:v>
                </c:pt>
                <c:pt idx="1399">
                  <c:v>1.8</c:v>
                </c:pt>
                <c:pt idx="1400">
                  <c:v>2.7</c:v>
                </c:pt>
                <c:pt idx="1401">
                  <c:v>3.6</c:v>
                </c:pt>
                <c:pt idx="1402">
                  <c:v>5.2</c:v>
                </c:pt>
                <c:pt idx="1403">
                  <c:v>6.2</c:v>
                </c:pt>
                <c:pt idx="1404">
                  <c:v>6.5</c:v>
                </c:pt>
                <c:pt idx="1405">
                  <c:v>6</c:v>
                </c:pt>
                <c:pt idx="1406">
                  <c:v>6.5</c:v>
                </c:pt>
                <c:pt idx="1407">
                  <c:v>5.7</c:v>
                </c:pt>
                <c:pt idx="1408">
                  <c:v>5.0999999999999996</c:v>
                </c:pt>
                <c:pt idx="1409">
                  <c:v>4.8</c:v>
                </c:pt>
                <c:pt idx="1410">
                  <c:v>2.1</c:v>
                </c:pt>
                <c:pt idx="1411">
                  <c:v>1.3</c:v>
                </c:pt>
                <c:pt idx="1412">
                  <c:v>0.6</c:v>
                </c:pt>
                <c:pt idx="1413">
                  <c:v>0.5</c:v>
                </c:pt>
                <c:pt idx="1414">
                  <c:v>0.3</c:v>
                </c:pt>
                <c:pt idx="1415">
                  <c:v>0.3</c:v>
                </c:pt>
                <c:pt idx="1416">
                  <c:v>0.3</c:v>
                </c:pt>
                <c:pt idx="1417">
                  <c:v>-0.1</c:v>
                </c:pt>
                <c:pt idx="1418">
                  <c:v>0</c:v>
                </c:pt>
                <c:pt idx="1419">
                  <c:v>0</c:v>
                </c:pt>
                <c:pt idx="1420">
                  <c:v>0.4</c:v>
                </c:pt>
                <c:pt idx="1421">
                  <c:v>1</c:v>
                </c:pt>
                <c:pt idx="1422">
                  <c:v>0.3</c:v>
                </c:pt>
                <c:pt idx="1423">
                  <c:v>1.2</c:v>
                </c:pt>
                <c:pt idx="1424">
                  <c:v>1.9</c:v>
                </c:pt>
                <c:pt idx="1425">
                  <c:v>2.8</c:v>
                </c:pt>
                <c:pt idx="1426">
                  <c:v>2.6</c:v>
                </c:pt>
                <c:pt idx="1427">
                  <c:v>3.2</c:v>
                </c:pt>
                <c:pt idx="1428">
                  <c:v>3.9</c:v>
                </c:pt>
                <c:pt idx="1429">
                  <c:v>4.4000000000000004</c:v>
                </c:pt>
                <c:pt idx="1430">
                  <c:v>4.3</c:v>
                </c:pt>
                <c:pt idx="1431">
                  <c:v>4</c:v>
                </c:pt>
                <c:pt idx="1432">
                  <c:v>4.0999999999999996</c:v>
                </c:pt>
                <c:pt idx="1433">
                  <c:v>4.2</c:v>
                </c:pt>
                <c:pt idx="1434">
                  <c:v>4.2</c:v>
                </c:pt>
                <c:pt idx="1435">
                  <c:v>4.3</c:v>
                </c:pt>
                <c:pt idx="1436">
                  <c:v>4</c:v>
                </c:pt>
                <c:pt idx="1437">
                  <c:v>4.4000000000000004</c:v>
                </c:pt>
                <c:pt idx="1438">
                  <c:v>5</c:v>
                </c:pt>
                <c:pt idx="1439">
                  <c:v>5.0999999999999996</c:v>
                </c:pt>
                <c:pt idx="1440">
                  <c:v>5.5</c:v>
                </c:pt>
                <c:pt idx="1441">
                  <c:v>5.4</c:v>
                </c:pt>
                <c:pt idx="1442">
                  <c:v>6.1</c:v>
                </c:pt>
                <c:pt idx="1443">
                  <c:v>6.5</c:v>
                </c:pt>
                <c:pt idx="1444">
                  <c:v>8.8000000000000007</c:v>
                </c:pt>
                <c:pt idx="1445">
                  <c:v>8.6</c:v>
                </c:pt>
                <c:pt idx="1446">
                  <c:v>8.6999999999999993</c:v>
                </c:pt>
                <c:pt idx="1447">
                  <c:v>8.6999999999999993</c:v>
                </c:pt>
                <c:pt idx="1448">
                  <c:v>8.6</c:v>
                </c:pt>
                <c:pt idx="1449">
                  <c:v>8.6999999999999993</c:v>
                </c:pt>
                <c:pt idx="1450">
                  <c:v>10.1</c:v>
                </c:pt>
                <c:pt idx="1451">
                  <c:v>12.1</c:v>
                </c:pt>
                <c:pt idx="1452">
                  <c:v>5.9</c:v>
                </c:pt>
                <c:pt idx="1453">
                  <c:v>6.7</c:v>
                </c:pt>
                <c:pt idx="1454">
                  <c:v>6.9</c:v>
                </c:pt>
                <c:pt idx="1455">
                  <c:v>6.9</c:v>
                </c:pt>
                <c:pt idx="1456">
                  <c:v>6.9</c:v>
                </c:pt>
                <c:pt idx="1457">
                  <c:v>7</c:v>
                </c:pt>
                <c:pt idx="1458">
                  <c:v>7.2</c:v>
                </c:pt>
                <c:pt idx="1459">
                  <c:v>7.2</c:v>
                </c:pt>
                <c:pt idx="1460">
                  <c:v>6.3</c:v>
                </c:pt>
                <c:pt idx="1461">
                  <c:v>6.2</c:v>
                </c:pt>
                <c:pt idx="1462">
                  <c:v>6.3</c:v>
                </c:pt>
                <c:pt idx="1463">
                  <c:v>6</c:v>
                </c:pt>
                <c:pt idx="1464">
                  <c:v>3.9</c:v>
                </c:pt>
                <c:pt idx="1465">
                  <c:v>5.0999999999999996</c:v>
                </c:pt>
                <c:pt idx="1466">
                  <c:v>4.5999999999999996</c:v>
                </c:pt>
                <c:pt idx="1467">
                  <c:v>4.4000000000000004</c:v>
                </c:pt>
                <c:pt idx="1468">
                  <c:v>5</c:v>
                </c:pt>
                <c:pt idx="1469">
                  <c:v>4.3</c:v>
                </c:pt>
                <c:pt idx="1470">
                  <c:v>4.8</c:v>
                </c:pt>
                <c:pt idx="1471">
                  <c:v>4</c:v>
                </c:pt>
                <c:pt idx="1472">
                  <c:v>4.2</c:v>
                </c:pt>
                <c:pt idx="1473">
                  <c:v>3.7</c:v>
                </c:pt>
                <c:pt idx="1474">
                  <c:v>5</c:v>
                </c:pt>
                <c:pt idx="1475">
                  <c:v>6.5</c:v>
                </c:pt>
                <c:pt idx="1476">
                  <c:v>9.5</c:v>
                </c:pt>
                <c:pt idx="1477">
                  <c:v>9.8000000000000007</c:v>
                </c:pt>
                <c:pt idx="1478">
                  <c:v>12</c:v>
                </c:pt>
                <c:pt idx="1479">
                  <c:v>10.4</c:v>
                </c:pt>
                <c:pt idx="1480">
                  <c:v>7.5</c:v>
                </c:pt>
                <c:pt idx="1481">
                  <c:v>7.3</c:v>
                </c:pt>
                <c:pt idx="1482">
                  <c:v>6.9</c:v>
                </c:pt>
                <c:pt idx="1483">
                  <c:v>6.8</c:v>
                </c:pt>
                <c:pt idx="1484">
                  <c:v>6.3</c:v>
                </c:pt>
                <c:pt idx="1485">
                  <c:v>6.1</c:v>
                </c:pt>
                <c:pt idx="1486">
                  <c:v>5.9</c:v>
                </c:pt>
                <c:pt idx="1487">
                  <c:v>6.5</c:v>
                </c:pt>
                <c:pt idx="1488">
                  <c:v>6.7</c:v>
                </c:pt>
                <c:pt idx="1489">
                  <c:v>7.2</c:v>
                </c:pt>
                <c:pt idx="1490">
                  <c:v>7</c:v>
                </c:pt>
                <c:pt idx="1491">
                  <c:v>6.6</c:v>
                </c:pt>
                <c:pt idx="1492">
                  <c:v>6.5</c:v>
                </c:pt>
                <c:pt idx="1493">
                  <c:v>5.5</c:v>
                </c:pt>
                <c:pt idx="1494">
                  <c:v>7.1</c:v>
                </c:pt>
                <c:pt idx="1495">
                  <c:v>6.8</c:v>
                </c:pt>
                <c:pt idx="1496">
                  <c:v>7.6</c:v>
                </c:pt>
                <c:pt idx="1497">
                  <c:v>8</c:v>
                </c:pt>
                <c:pt idx="1498">
                  <c:v>9.1</c:v>
                </c:pt>
                <c:pt idx="1499">
                  <c:v>9.9</c:v>
                </c:pt>
                <c:pt idx="1500">
                  <c:v>10.1</c:v>
                </c:pt>
                <c:pt idx="1501">
                  <c:v>10.3</c:v>
                </c:pt>
                <c:pt idx="1502">
                  <c:v>11</c:v>
                </c:pt>
                <c:pt idx="1503">
                  <c:v>12</c:v>
                </c:pt>
                <c:pt idx="1504">
                  <c:v>7.7</c:v>
                </c:pt>
                <c:pt idx="1505">
                  <c:v>7.8</c:v>
                </c:pt>
                <c:pt idx="1506">
                  <c:v>7.4</c:v>
                </c:pt>
                <c:pt idx="1507">
                  <c:v>7</c:v>
                </c:pt>
                <c:pt idx="1508">
                  <c:v>5.9</c:v>
                </c:pt>
                <c:pt idx="1509">
                  <c:v>5.2</c:v>
                </c:pt>
                <c:pt idx="1510">
                  <c:v>4.3</c:v>
                </c:pt>
                <c:pt idx="1511">
                  <c:v>3.9</c:v>
                </c:pt>
                <c:pt idx="1512">
                  <c:v>4.0999999999999996</c:v>
                </c:pt>
                <c:pt idx="1513">
                  <c:v>2.9</c:v>
                </c:pt>
                <c:pt idx="1514">
                  <c:v>1.9</c:v>
                </c:pt>
                <c:pt idx="1515">
                  <c:v>2.1</c:v>
                </c:pt>
                <c:pt idx="1516">
                  <c:v>1.4</c:v>
                </c:pt>
                <c:pt idx="1517">
                  <c:v>1.1000000000000001</c:v>
                </c:pt>
                <c:pt idx="1518">
                  <c:v>0.1</c:v>
                </c:pt>
                <c:pt idx="1519">
                  <c:v>0</c:v>
                </c:pt>
                <c:pt idx="1520">
                  <c:v>0.5</c:v>
                </c:pt>
                <c:pt idx="1521">
                  <c:v>1.3</c:v>
                </c:pt>
                <c:pt idx="1522">
                  <c:v>1.8</c:v>
                </c:pt>
                <c:pt idx="1523">
                  <c:v>2.2000000000000002</c:v>
                </c:pt>
                <c:pt idx="1524">
                  <c:v>3</c:v>
                </c:pt>
                <c:pt idx="1525">
                  <c:v>3.2</c:v>
                </c:pt>
                <c:pt idx="1526">
                  <c:v>3.1</c:v>
                </c:pt>
                <c:pt idx="1527">
                  <c:v>3.1</c:v>
                </c:pt>
                <c:pt idx="1528">
                  <c:v>2.9</c:v>
                </c:pt>
                <c:pt idx="1529">
                  <c:v>2.5</c:v>
                </c:pt>
                <c:pt idx="1530">
                  <c:v>1.8</c:v>
                </c:pt>
                <c:pt idx="1531">
                  <c:v>0.9</c:v>
                </c:pt>
                <c:pt idx="1532">
                  <c:v>0.5</c:v>
                </c:pt>
                <c:pt idx="1533">
                  <c:v>0.2</c:v>
                </c:pt>
                <c:pt idx="1534">
                  <c:v>0.7</c:v>
                </c:pt>
                <c:pt idx="1535">
                  <c:v>0.7</c:v>
                </c:pt>
                <c:pt idx="1536">
                  <c:v>0.8</c:v>
                </c:pt>
                <c:pt idx="1537">
                  <c:v>-0.2</c:v>
                </c:pt>
                <c:pt idx="1538">
                  <c:v>0.1</c:v>
                </c:pt>
                <c:pt idx="1539">
                  <c:v>0.6</c:v>
                </c:pt>
                <c:pt idx="1540">
                  <c:v>0.5</c:v>
                </c:pt>
                <c:pt idx="1541">
                  <c:v>0.5</c:v>
                </c:pt>
                <c:pt idx="1542">
                  <c:v>0.1</c:v>
                </c:pt>
                <c:pt idx="1543">
                  <c:v>-0.1</c:v>
                </c:pt>
                <c:pt idx="1544">
                  <c:v>0.1</c:v>
                </c:pt>
                <c:pt idx="1545">
                  <c:v>0.4</c:v>
                </c:pt>
                <c:pt idx="1546">
                  <c:v>1</c:v>
                </c:pt>
                <c:pt idx="1547">
                  <c:v>1.4</c:v>
                </c:pt>
                <c:pt idx="1548">
                  <c:v>1.1000000000000001</c:v>
                </c:pt>
                <c:pt idx="1549">
                  <c:v>1.1000000000000001</c:v>
                </c:pt>
                <c:pt idx="1550">
                  <c:v>1.8</c:v>
                </c:pt>
                <c:pt idx="1551">
                  <c:v>1.4</c:v>
                </c:pt>
                <c:pt idx="1552">
                  <c:v>1.3</c:v>
                </c:pt>
                <c:pt idx="1553">
                  <c:v>0.1</c:v>
                </c:pt>
                <c:pt idx="1554">
                  <c:v>-0.3</c:v>
                </c:pt>
                <c:pt idx="1555">
                  <c:v>-1.4</c:v>
                </c:pt>
                <c:pt idx="1556">
                  <c:v>-1.9</c:v>
                </c:pt>
                <c:pt idx="1557">
                  <c:v>-2.2000000000000002</c:v>
                </c:pt>
                <c:pt idx="1558">
                  <c:v>-2.4</c:v>
                </c:pt>
                <c:pt idx="1559">
                  <c:v>-2.2999999999999998</c:v>
                </c:pt>
                <c:pt idx="1560">
                  <c:v>-2.4</c:v>
                </c:pt>
                <c:pt idx="1561">
                  <c:v>-2.6</c:v>
                </c:pt>
                <c:pt idx="1562">
                  <c:v>-3.7</c:v>
                </c:pt>
                <c:pt idx="1563">
                  <c:v>-4.8</c:v>
                </c:pt>
                <c:pt idx="1564">
                  <c:v>-4.8</c:v>
                </c:pt>
                <c:pt idx="1565">
                  <c:v>-5.7</c:v>
                </c:pt>
                <c:pt idx="1566">
                  <c:v>-4.7</c:v>
                </c:pt>
                <c:pt idx="1567">
                  <c:v>-5</c:v>
                </c:pt>
                <c:pt idx="1568">
                  <c:v>-3.3</c:v>
                </c:pt>
                <c:pt idx="1569">
                  <c:v>-0.9</c:v>
                </c:pt>
                <c:pt idx="1570">
                  <c:v>0.7</c:v>
                </c:pt>
                <c:pt idx="1571">
                  <c:v>1.7</c:v>
                </c:pt>
                <c:pt idx="1572">
                  <c:v>2.7</c:v>
                </c:pt>
                <c:pt idx="1573">
                  <c:v>3.9</c:v>
                </c:pt>
                <c:pt idx="1574">
                  <c:v>4.3</c:v>
                </c:pt>
                <c:pt idx="1575">
                  <c:v>4.9000000000000004</c:v>
                </c:pt>
                <c:pt idx="1576">
                  <c:v>5</c:v>
                </c:pt>
                <c:pt idx="1577">
                  <c:v>4</c:v>
                </c:pt>
                <c:pt idx="1578">
                  <c:v>2.5</c:v>
                </c:pt>
                <c:pt idx="1579">
                  <c:v>1.3</c:v>
                </c:pt>
                <c:pt idx="1580">
                  <c:v>0</c:v>
                </c:pt>
                <c:pt idx="1581">
                  <c:v>-0.6</c:v>
                </c:pt>
                <c:pt idx="1582">
                  <c:v>-0.8</c:v>
                </c:pt>
                <c:pt idx="1583">
                  <c:v>-1</c:v>
                </c:pt>
                <c:pt idx="1584">
                  <c:v>-2.2999999999999998</c:v>
                </c:pt>
                <c:pt idx="1585">
                  <c:v>-2.9</c:v>
                </c:pt>
                <c:pt idx="1586">
                  <c:v>-3.2</c:v>
                </c:pt>
                <c:pt idx="1587">
                  <c:v>-2.5</c:v>
                </c:pt>
                <c:pt idx="1588">
                  <c:v>-3.7</c:v>
                </c:pt>
                <c:pt idx="1589">
                  <c:v>-4</c:v>
                </c:pt>
                <c:pt idx="1590">
                  <c:v>-4.5</c:v>
                </c:pt>
                <c:pt idx="1591">
                  <c:v>-3.8</c:v>
                </c:pt>
                <c:pt idx="1592">
                  <c:v>-2</c:v>
                </c:pt>
                <c:pt idx="1593">
                  <c:v>0.7</c:v>
                </c:pt>
                <c:pt idx="1594">
                  <c:v>3.3</c:v>
                </c:pt>
                <c:pt idx="1595">
                  <c:v>4.5999999999999996</c:v>
                </c:pt>
                <c:pt idx="1596">
                  <c:v>6.1</c:v>
                </c:pt>
                <c:pt idx="1597">
                  <c:v>6.4</c:v>
                </c:pt>
                <c:pt idx="1598">
                  <c:v>7</c:v>
                </c:pt>
                <c:pt idx="1599">
                  <c:v>7.1</c:v>
                </c:pt>
                <c:pt idx="1600">
                  <c:v>6.8</c:v>
                </c:pt>
                <c:pt idx="1601">
                  <c:v>5.8</c:v>
                </c:pt>
                <c:pt idx="1602">
                  <c:v>4.4000000000000004</c:v>
                </c:pt>
                <c:pt idx="1603">
                  <c:v>2.6</c:v>
                </c:pt>
                <c:pt idx="1604">
                  <c:v>1.4</c:v>
                </c:pt>
                <c:pt idx="1605">
                  <c:v>1.5</c:v>
                </c:pt>
                <c:pt idx="1606">
                  <c:v>1.4</c:v>
                </c:pt>
                <c:pt idx="1607">
                  <c:v>0.9</c:v>
                </c:pt>
                <c:pt idx="1608">
                  <c:v>-0.2</c:v>
                </c:pt>
                <c:pt idx="1609">
                  <c:v>1</c:v>
                </c:pt>
                <c:pt idx="1610">
                  <c:v>1</c:v>
                </c:pt>
                <c:pt idx="1611">
                  <c:v>1.2</c:v>
                </c:pt>
                <c:pt idx="1612">
                  <c:v>0.7</c:v>
                </c:pt>
                <c:pt idx="1613">
                  <c:v>1.1000000000000001</c:v>
                </c:pt>
                <c:pt idx="1614">
                  <c:v>1.4</c:v>
                </c:pt>
                <c:pt idx="1615">
                  <c:v>1.6</c:v>
                </c:pt>
                <c:pt idx="1616">
                  <c:v>2.4</c:v>
                </c:pt>
                <c:pt idx="1617">
                  <c:v>3.3</c:v>
                </c:pt>
                <c:pt idx="1618">
                  <c:v>5.4</c:v>
                </c:pt>
                <c:pt idx="1619">
                  <c:v>7.9</c:v>
                </c:pt>
                <c:pt idx="1620">
                  <c:v>9.1</c:v>
                </c:pt>
                <c:pt idx="1621">
                  <c:v>10.3</c:v>
                </c:pt>
                <c:pt idx="1622">
                  <c:v>9.9</c:v>
                </c:pt>
                <c:pt idx="1623">
                  <c:v>9.5</c:v>
                </c:pt>
                <c:pt idx="1624">
                  <c:v>8.5</c:v>
                </c:pt>
                <c:pt idx="1625">
                  <c:v>7.7</c:v>
                </c:pt>
                <c:pt idx="1626">
                  <c:v>6.9</c:v>
                </c:pt>
                <c:pt idx="1627">
                  <c:v>5.8</c:v>
                </c:pt>
                <c:pt idx="1628">
                  <c:v>4.0999999999999996</c:v>
                </c:pt>
                <c:pt idx="1629">
                  <c:v>3.8</c:v>
                </c:pt>
                <c:pt idx="1630">
                  <c:v>3</c:v>
                </c:pt>
                <c:pt idx="1631">
                  <c:v>2.2999999999999998</c:v>
                </c:pt>
                <c:pt idx="1632">
                  <c:v>1.3</c:v>
                </c:pt>
                <c:pt idx="1633">
                  <c:v>1.7</c:v>
                </c:pt>
                <c:pt idx="1634">
                  <c:v>1.8</c:v>
                </c:pt>
                <c:pt idx="1635">
                  <c:v>1.3</c:v>
                </c:pt>
                <c:pt idx="1636">
                  <c:v>0.5</c:v>
                </c:pt>
                <c:pt idx="1637">
                  <c:v>0.9</c:v>
                </c:pt>
                <c:pt idx="1638">
                  <c:v>-0.3</c:v>
                </c:pt>
                <c:pt idx="1639">
                  <c:v>0.3</c:v>
                </c:pt>
                <c:pt idx="1640">
                  <c:v>1.3</c:v>
                </c:pt>
                <c:pt idx="1641">
                  <c:v>1.4</c:v>
                </c:pt>
                <c:pt idx="1642">
                  <c:v>5.2</c:v>
                </c:pt>
                <c:pt idx="1643">
                  <c:v>7</c:v>
                </c:pt>
                <c:pt idx="1644">
                  <c:v>8.9</c:v>
                </c:pt>
                <c:pt idx="1645">
                  <c:v>9.9</c:v>
                </c:pt>
                <c:pt idx="1646">
                  <c:v>10.9</c:v>
                </c:pt>
                <c:pt idx="1647">
                  <c:v>10.3</c:v>
                </c:pt>
                <c:pt idx="1648">
                  <c:v>9.9</c:v>
                </c:pt>
                <c:pt idx="1649">
                  <c:v>9.3000000000000007</c:v>
                </c:pt>
                <c:pt idx="1650">
                  <c:v>8.3000000000000007</c:v>
                </c:pt>
                <c:pt idx="1651">
                  <c:v>7.5</c:v>
                </c:pt>
                <c:pt idx="1652">
                  <c:v>7.4</c:v>
                </c:pt>
                <c:pt idx="1653">
                  <c:v>6.5</c:v>
                </c:pt>
                <c:pt idx="1654">
                  <c:v>5</c:v>
                </c:pt>
                <c:pt idx="1655">
                  <c:v>4</c:v>
                </c:pt>
                <c:pt idx="1656">
                  <c:v>3.5</c:v>
                </c:pt>
                <c:pt idx="1657">
                  <c:v>3.8</c:v>
                </c:pt>
                <c:pt idx="1658">
                  <c:v>2.6</c:v>
                </c:pt>
                <c:pt idx="1659">
                  <c:v>2.5</c:v>
                </c:pt>
                <c:pt idx="1660">
                  <c:v>2.2999999999999998</c:v>
                </c:pt>
                <c:pt idx="1661">
                  <c:v>2.2999999999999998</c:v>
                </c:pt>
                <c:pt idx="1662">
                  <c:v>2.4</c:v>
                </c:pt>
                <c:pt idx="1663">
                  <c:v>2.2000000000000002</c:v>
                </c:pt>
                <c:pt idx="1664">
                  <c:v>2.7</c:v>
                </c:pt>
                <c:pt idx="1665">
                  <c:v>3.7</c:v>
                </c:pt>
                <c:pt idx="1666">
                  <c:v>3.9</c:v>
                </c:pt>
                <c:pt idx="1667">
                  <c:v>4.9000000000000004</c:v>
                </c:pt>
                <c:pt idx="1668">
                  <c:v>5.9</c:v>
                </c:pt>
                <c:pt idx="1669">
                  <c:v>7.6</c:v>
                </c:pt>
                <c:pt idx="1670">
                  <c:v>9.6</c:v>
                </c:pt>
                <c:pt idx="1671">
                  <c:v>10.1</c:v>
                </c:pt>
                <c:pt idx="1672">
                  <c:v>9.9</c:v>
                </c:pt>
                <c:pt idx="1673">
                  <c:v>8.6999999999999993</c:v>
                </c:pt>
                <c:pt idx="1674">
                  <c:v>7.4</c:v>
                </c:pt>
                <c:pt idx="1675">
                  <c:v>6.5</c:v>
                </c:pt>
                <c:pt idx="1676">
                  <c:v>5.9</c:v>
                </c:pt>
                <c:pt idx="1677">
                  <c:v>6</c:v>
                </c:pt>
                <c:pt idx="1678">
                  <c:v>5.7</c:v>
                </c:pt>
                <c:pt idx="1679">
                  <c:v>4.5</c:v>
                </c:pt>
                <c:pt idx="1680">
                  <c:v>3.3</c:v>
                </c:pt>
                <c:pt idx="1681">
                  <c:v>3.4</c:v>
                </c:pt>
                <c:pt idx="1682">
                  <c:v>3</c:v>
                </c:pt>
                <c:pt idx="1683">
                  <c:v>2.7</c:v>
                </c:pt>
                <c:pt idx="1684">
                  <c:v>2.4</c:v>
                </c:pt>
                <c:pt idx="1685">
                  <c:v>1.6</c:v>
                </c:pt>
                <c:pt idx="1686">
                  <c:v>2.1</c:v>
                </c:pt>
                <c:pt idx="1687">
                  <c:v>2.5</c:v>
                </c:pt>
                <c:pt idx="1688">
                  <c:v>2.9</c:v>
                </c:pt>
                <c:pt idx="1689">
                  <c:v>5.3</c:v>
                </c:pt>
                <c:pt idx="1690">
                  <c:v>7.2</c:v>
                </c:pt>
                <c:pt idx="1691">
                  <c:v>8.4</c:v>
                </c:pt>
                <c:pt idx="1692">
                  <c:v>7.2</c:v>
                </c:pt>
                <c:pt idx="1693">
                  <c:v>8</c:v>
                </c:pt>
                <c:pt idx="1694">
                  <c:v>8.1999999999999993</c:v>
                </c:pt>
                <c:pt idx="1695">
                  <c:v>9.3000000000000007</c:v>
                </c:pt>
                <c:pt idx="1696">
                  <c:v>9.1999999999999993</c:v>
                </c:pt>
                <c:pt idx="1697">
                  <c:v>8.6</c:v>
                </c:pt>
                <c:pt idx="1698">
                  <c:v>7.4</c:v>
                </c:pt>
                <c:pt idx="1699">
                  <c:v>6.7</c:v>
                </c:pt>
                <c:pt idx="1700">
                  <c:v>5.4</c:v>
                </c:pt>
                <c:pt idx="1701">
                  <c:v>4.8</c:v>
                </c:pt>
                <c:pt idx="1702">
                  <c:v>4.7</c:v>
                </c:pt>
                <c:pt idx="1703">
                  <c:v>3.8</c:v>
                </c:pt>
                <c:pt idx="1704">
                  <c:v>3.1</c:v>
                </c:pt>
                <c:pt idx="1705">
                  <c:v>3.2</c:v>
                </c:pt>
                <c:pt idx="1706">
                  <c:v>4.3</c:v>
                </c:pt>
                <c:pt idx="1707">
                  <c:v>4.5</c:v>
                </c:pt>
                <c:pt idx="1708">
                  <c:v>4.8</c:v>
                </c:pt>
                <c:pt idx="1709">
                  <c:v>4.3</c:v>
                </c:pt>
                <c:pt idx="1710">
                  <c:v>3.8</c:v>
                </c:pt>
                <c:pt idx="1711">
                  <c:v>4.0999999999999996</c:v>
                </c:pt>
                <c:pt idx="1712">
                  <c:v>4.2</c:v>
                </c:pt>
                <c:pt idx="1713">
                  <c:v>4.8</c:v>
                </c:pt>
                <c:pt idx="1714">
                  <c:v>6.1</c:v>
                </c:pt>
                <c:pt idx="1715">
                  <c:v>7.7</c:v>
                </c:pt>
                <c:pt idx="1716">
                  <c:v>8.9</c:v>
                </c:pt>
                <c:pt idx="1717">
                  <c:v>10.1</c:v>
                </c:pt>
                <c:pt idx="1718">
                  <c:v>10.7</c:v>
                </c:pt>
                <c:pt idx="1719">
                  <c:v>11.9</c:v>
                </c:pt>
                <c:pt idx="1720">
                  <c:v>11.6</c:v>
                </c:pt>
                <c:pt idx="1721">
                  <c:v>6.5</c:v>
                </c:pt>
                <c:pt idx="1722">
                  <c:v>7.9</c:v>
                </c:pt>
                <c:pt idx="1723">
                  <c:v>6.7</c:v>
                </c:pt>
                <c:pt idx="1724">
                  <c:v>6</c:v>
                </c:pt>
                <c:pt idx="1725">
                  <c:v>6</c:v>
                </c:pt>
                <c:pt idx="1726">
                  <c:v>6.5</c:v>
                </c:pt>
                <c:pt idx="1727">
                  <c:v>5.8</c:v>
                </c:pt>
                <c:pt idx="1728">
                  <c:v>5.8</c:v>
                </c:pt>
                <c:pt idx="1729">
                  <c:v>5.6</c:v>
                </c:pt>
                <c:pt idx="1730">
                  <c:v>5.4</c:v>
                </c:pt>
                <c:pt idx="1731">
                  <c:v>4.3</c:v>
                </c:pt>
                <c:pt idx="1732">
                  <c:v>4.5999999999999996</c:v>
                </c:pt>
                <c:pt idx="1733">
                  <c:v>4.4000000000000004</c:v>
                </c:pt>
                <c:pt idx="1734">
                  <c:v>3.9</c:v>
                </c:pt>
                <c:pt idx="1735">
                  <c:v>3.8</c:v>
                </c:pt>
                <c:pt idx="1736">
                  <c:v>5.0999999999999996</c:v>
                </c:pt>
                <c:pt idx="1737">
                  <c:v>5.7</c:v>
                </c:pt>
                <c:pt idx="1738">
                  <c:v>5.9</c:v>
                </c:pt>
                <c:pt idx="1739">
                  <c:v>6.3</c:v>
                </c:pt>
                <c:pt idx="1740">
                  <c:v>6.7</c:v>
                </c:pt>
                <c:pt idx="1741">
                  <c:v>8</c:v>
                </c:pt>
                <c:pt idx="1742">
                  <c:v>6.9</c:v>
                </c:pt>
                <c:pt idx="1743">
                  <c:v>7.3</c:v>
                </c:pt>
                <c:pt idx="1744">
                  <c:v>4.0999999999999996</c:v>
                </c:pt>
                <c:pt idx="1745">
                  <c:v>5.0999999999999996</c:v>
                </c:pt>
                <c:pt idx="1746">
                  <c:v>4.3</c:v>
                </c:pt>
                <c:pt idx="1747">
                  <c:v>3.6</c:v>
                </c:pt>
                <c:pt idx="1748">
                  <c:v>2.9</c:v>
                </c:pt>
                <c:pt idx="1749">
                  <c:v>2.6</c:v>
                </c:pt>
                <c:pt idx="1750">
                  <c:v>2.5</c:v>
                </c:pt>
                <c:pt idx="1751">
                  <c:v>2.9</c:v>
                </c:pt>
                <c:pt idx="1752">
                  <c:v>3.1</c:v>
                </c:pt>
                <c:pt idx="1753">
                  <c:v>1.2</c:v>
                </c:pt>
                <c:pt idx="1754">
                  <c:v>1.7</c:v>
                </c:pt>
                <c:pt idx="1755">
                  <c:v>1.5</c:v>
                </c:pt>
                <c:pt idx="1756">
                  <c:v>1.3</c:v>
                </c:pt>
                <c:pt idx="1757">
                  <c:v>1.6</c:v>
                </c:pt>
                <c:pt idx="1758">
                  <c:v>1.4</c:v>
                </c:pt>
                <c:pt idx="1759">
                  <c:v>1.2</c:v>
                </c:pt>
                <c:pt idx="1760">
                  <c:v>2.2000000000000002</c:v>
                </c:pt>
                <c:pt idx="1761">
                  <c:v>3.2</c:v>
                </c:pt>
                <c:pt idx="1762">
                  <c:v>4.4000000000000004</c:v>
                </c:pt>
                <c:pt idx="1763">
                  <c:v>4.4000000000000004</c:v>
                </c:pt>
                <c:pt idx="1764">
                  <c:v>4.7</c:v>
                </c:pt>
                <c:pt idx="1765">
                  <c:v>4.8</c:v>
                </c:pt>
                <c:pt idx="1766">
                  <c:v>4.5999999999999996</c:v>
                </c:pt>
                <c:pt idx="1767">
                  <c:v>4.5</c:v>
                </c:pt>
                <c:pt idx="1768">
                  <c:v>4.8</c:v>
                </c:pt>
                <c:pt idx="1769">
                  <c:v>5.6</c:v>
                </c:pt>
                <c:pt idx="1770">
                  <c:v>5.8</c:v>
                </c:pt>
                <c:pt idx="1771">
                  <c:v>6.2</c:v>
                </c:pt>
                <c:pt idx="1772">
                  <c:v>5.7</c:v>
                </c:pt>
                <c:pt idx="1773">
                  <c:v>5.6</c:v>
                </c:pt>
                <c:pt idx="1774">
                  <c:v>5.2</c:v>
                </c:pt>
                <c:pt idx="1775">
                  <c:v>4.0999999999999996</c:v>
                </c:pt>
                <c:pt idx="1776">
                  <c:v>3.3</c:v>
                </c:pt>
                <c:pt idx="1777">
                  <c:v>2.9</c:v>
                </c:pt>
                <c:pt idx="1778">
                  <c:v>2.8</c:v>
                </c:pt>
                <c:pt idx="1779">
                  <c:v>2</c:v>
                </c:pt>
                <c:pt idx="1780">
                  <c:v>2</c:v>
                </c:pt>
                <c:pt idx="1781">
                  <c:v>1.5</c:v>
                </c:pt>
                <c:pt idx="1782">
                  <c:v>1.6</c:v>
                </c:pt>
                <c:pt idx="1783">
                  <c:v>1.3</c:v>
                </c:pt>
                <c:pt idx="1784">
                  <c:v>3.1</c:v>
                </c:pt>
                <c:pt idx="1785">
                  <c:v>4.4000000000000004</c:v>
                </c:pt>
                <c:pt idx="1786">
                  <c:v>5.7</c:v>
                </c:pt>
                <c:pt idx="1787">
                  <c:v>7</c:v>
                </c:pt>
                <c:pt idx="1788">
                  <c:v>8.6</c:v>
                </c:pt>
                <c:pt idx="1789">
                  <c:v>9.9</c:v>
                </c:pt>
                <c:pt idx="1790">
                  <c:v>10.5</c:v>
                </c:pt>
                <c:pt idx="1791">
                  <c:v>10.7</c:v>
                </c:pt>
                <c:pt idx="1792">
                  <c:v>10.4</c:v>
                </c:pt>
                <c:pt idx="1793">
                  <c:v>9</c:v>
                </c:pt>
                <c:pt idx="1794">
                  <c:v>7.6</c:v>
                </c:pt>
                <c:pt idx="1795">
                  <c:v>6.8</c:v>
                </c:pt>
                <c:pt idx="1796">
                  <c:v>6.1</c:v>
                </c:pt>
                <c:pt idx="1797">
                  <c:v>5.0999999999999996</c:v>
                </c:pt>
                <c:pt idx="1798">
                  <c:v>4.4000000000000004</c:v>
                </c:pt>
                <c:pt idx="1799">
                  <c:v>4</c:v>
                </c:pt>
                <c:pt idx="1800">
                  <c:v>3.5</c:v>
                </c:pt>
                <c:pt idx="1801">
                  <c:v>3.1</c:v>
                </c:pt>
                <c:pt idx="1802">
                  <c:v>3.4</c:v>
                </c:pt>
                <c:pt idx="1803">
                  <c:v>3.3</c:v>
                </c:pt>
                <c:pt idx="1804">
                  <c:v>3.1</c:v>
                </c:pt>
                <c:pt idx="1805">
                  <c:v>3.3</c:v>
                </c:pt>
                <c:pt idx="1806">
                  <c:v>3.6</c:v>
                </c:pt>
                <c:pt idx="1807">
                  <c:v>3.6</c:v>
                </c:pt>
                <c:pt idx="1808">
                  <c:v>3</c:v>
                </c:pt>
                <c:pt idx="1809">
                  <c:v>5.0999999999999996</c:v>
                </c:pt>
                <c:pt idx="1810">
                  <c:v>5.7</c:v>
                </c:pt>
                <c:pt idx="1811">
                  <c:v>5.8</c:v>
                </c:pt>
                <c:pt idx="1812">
                  <c:v>6.5</c:v>
                </c:pt>
                <c:pt idx="1813">
                  <c:v>8.9</c:v>
                </c:pt>
                <c:pt idx="1814">
                  <c:v>9.8000000000000007</c:v>
                </c:pt>
                <c:pt idx="1815">
                  <c:v>11.1</c:v>
                </c:pt>
                <c:pt idx="1816">
                  <c:v>10.9</c:v>
                </c:pt>
                <c:pt idx="1817">
                  <c:v>9.6999999999999993</c:v>
                </c:pt>
                <c:pt idx="1818">
                  <c:v>7.9</c:v>
                </c:pt>
                <c:pt idx="1819">
                  <c:v>7.7</c:v>
                </c:pt>
                <c:pt idx="1820">
                  <c:v>7.6</c:v>
                </c:pt>
                <c:pt idx="1821">
                  <c:v>6.8</c:v>
                </c:pt>
                <c:pt idx="1822">
                  <c:v>6.3</c:v>
                </c:pt>
                <c:pt idx="1823">
                  <c:v>6.1</c:v>
                </c:pt>
                <c:pt idx="1824">
                  <c:v>6.1</c:v>
                </c:pt>
                <c:pt idx="1825">
                  <c:v>4.9000000000000004</c:v>
                </c:pt>
                <c:pt idx="1826">
                  <c:v>4.7</c:v>
                </c:pt>
                <c:pt idx="1827">
                  <c:v>4.5999999999999996</c:v>
                </c:pt>
                <c:pt idx="1828">
                  <c:v>4</c:v>
                </c:pt>
                <c:pt idx="1829">
                  <c:v>4.7</c:v>
                </c:pt>
                <c:pt idx="1830">
                  <c:v>5.2</c:v>
                </c:pt>
                <c:pt idx="1831">
                  <c:v>5.9</c:v>
                </c:pt>
                <c:pt idx="1832">
                  <c:v>7.6</c:v>
                </c:pt>
                <c:pt idx="1833">
                  <c:v>8.4</c:v>
                </c:pt>
                <c:pt idx="1834">
                  <c:v>8.3000000000000007</c:v>
                </c:pt>
                <c:pt idx="1835">
                  <c:v>6.2</c:v>
                </c:pt>
                <c:pt idx="1836">
                  <c:v>6.2</c:v>
                </c:pt>
                <c:pt idx="1837">
                  <c:v>5</c:v>
                </c:pt>
                <c:pt idx="1838">
                  <c:v>4.7</c:v>
                </c:pt>
                <c:pt idx="1839">
                  <c:v>5.5</c:v>
                </c:pt>
                <c:pt idx="1840">
                  <c:v>5.4</c:v>
                </c:pt>
                <c:pt idx="1841">
                  <c:v>4.4000000000000004</c:v>
                </c:pt>
                <c:pt idx="1842">
                  <c:v>3.9</c:v>
                </c:pt>
                <c:pt idx="1843">
                  <c:v>3.6</c:v>
                </c:pt>
                <c:pt idx="1844">
                  <c:v>3.3</c:v>
                </c:pt>
                <c:pt idx="1845">
                  <c:v>2.9</c:v>
                </c:pt>
                <c:pt idx="1846">
                  <c:v>2.4</c:v>
                </c:pt>
                <c:pt idx="1847">
                  <c:v>2.2999999999999998</c:v>
                </c:pt>
                <c:pt idx="1848">
                  <c:v>1.9</c:v>
                </c:pt>
                <c:pt idx="1849">
                  <c:v>1.7</c:v>
                </c:pt>
                <c:pt idx="1850">
                  <c:v>1.9</c:v>
                </c:pt>
                <c:pt idx="1851">
                  <c:v>1.5</c:v>
                </c:pt>
                <c:pt idx="1852">
                  <c:v>1.4</c:v>
                </c:pt>
                <c:pt idx="1853">
                  <c:v>1</c:v>
                </c:pt>
                <c:pt idx="1854">
                  <c:v>0.6</c:v>
                </c:pt>
                <c:pt idx="1855">
                  <c:v>-0.2</c:v>
                </c:pt>
                <c:pt idx="1856">
                  <c:v>-0.1</c:v>
                </c:pt>
                <c:pt idx="1857">
                  <c:v>0.8</c:v>
                </c:pt>
                <c:pt idx="1858">
                  <c:v>1.9</c:v>
                </c:pt>
                <c:pt idx="1859">
                  <c:v>1.8</c:v>
                </c:pt>
                <c:pt idx="1860">
                  <c:v>2.4</c:v>
                </c:pt>
                <c:pt idx="1861">
                  <c:v>3.4</c:v>
                </c:pt>
                <c:pt idx="1862">
                  <c:v>3.6</c:v>
                </c:pt>
                <c:pt idx="1863">
                  <c:v>3.8</c:v>
                </c:pt>
                <c:pt idx="1864">
                  <c:v>3.9</c:v>
                </c:pt>
                <c:pt idx="1865">
                  <c:v>3.4</c:v>
                </c:pt>
                <c:pt idx="1866">
                  <c:v>1.9</c:v>
                </c:pt>
                <c:pt idx="1867">
                  <c:v>0.3</c:v>
                </c:pt>
                <c:pt idx="1868">
                  <c:v>-0.9</c:v>
                </c:pt>
                <c:pt idx="1869">
                  <c:v>-1.7</c:v>
                </c:pt>
                <c:pt idx="1870">
                  <c:v>-0.6</c:v>
                </c:pt>
                <c:pt idx="1871">
                  <c:v>-1.3</c:v>
                </c:pt>
                <c:pt idx="1872">
                  <c:v>-2.2000000000000002</c:v>
                </c:pt>
                <c:pt idx="1873">
                  <c:v>-2.7</c:v>
                </c:pt>
                <c:pt idx="1874">
                  <c:v>-3.1</c:v>
                </c:pt>
                <c:pt idx="1875">
                  <c:v>-3.4</c:v>
                </c:pt>
                <c:pt idx="1876">
                  <c:v>-3.6</c:v>
                </c:pt>
                <c:pt idx="1877">
                  <c:v>-3.6</c:v>
                </c:pt>
                <c:pt idx="1878">
                  <c:v>-3.5</c:v>
                </c:pt>
                <c:pt idx="1879">
                  <c:v>-3.4</c:v>
                </c:pt>
                <c:pt idx="1880">
                  <c:v>-2.8</c:v>
                </c:pt>
                <c:pt idx="1881">
                  <c:v>-1</c:v>
                </c:pt>
                <c:pt idx="1882">
                  <c:v>2</c:v>
                </c:pt>
                <c:pt idx="1883">
                  <c:v>3.1</c:v>
                </c:pt>
                <c:pt idx="1884">
                  <c:v>3.3</c:v>
                </c:pt>
                <c:pt idx="1885">
                  <c:v>4.2</c:v>
                </c:pt>
                <c:pt idx="1886">
                  <c:v>4.2</c:v>
                </c:pt>
                <c:pt idx="1887">
                  <c:v>2.1</c:v>
                </c:pt>
                <c:pt idx="1888">
                  <c:v>0.3</c:v>
                </c:pt>
                <c:pt idx="1889">
                  <c:v>-0.2</c:v>
                </c:pt>
                <c:pt idx="1890">
                  <c:v>-0.3</c:v>
                </c:pt>
                <c:pt idx="1891">
                  <c:v>-0.9</c:v>
                </c:pt>
                <c:pt idx="1892">
                  <c:v>-1.3</c:v>
                </c:pt>
                <c:pt idx="1893">
                  <c:v>-1.8</c:v>
                </c:pt>
                <c:pt idx="1894">
                  <c:v>-2.2000000000000002</c:v>
                </c:pt>
                <c:pt idx="1895">
                  <c:v>-1.7</c:v>
                </c:pt>
                <c:pt idx="1896">
                  <c:v>-2.7</c:v>
                </c:pt>
                <c:pt idx="1897">
                  <c:v>-2.8</c:v>
                </c:pt>
                <c:pt idx="1898">
                  <c:v>-2.7</c:v>
                </c:pt>
                <c:pt idx="1899">
                  <c:v>-3.3</c:v>
                </c:pt>
                <c:pt idx="1900">
                  <c:v>-3.9</c:v>
                </c:pt>
                <c:pt idx="1901">
                  <c:v>-3.7</c:v>
                </c:pt>
                <c:pt idx="1902">
                  <c:v>-4.0999999999999996</c:v>
                </c:pt>
                <c:pt idx="1903">
                  <c:v>-3.4</c:v>
                </c:pt>
                <c:pt idx="1904">
                  <c:v>-1.8</c:v>
                </c:pt>
                <c:pt idx="1905">
                  <c:v>-0.3</c:v>
                </c:pt>
                <c:pt idx="1906">
                  <c:v>0.3</c:v>
                </c:pt>
                <c:pt idx="1907">
                  <c:v>1.7</c:v>
                </c:pt>
                <c:pt idx="1908">
                  <c:v>-2</c:v>
                </c:pt>
                <c:pt idx="1909">
                  <c:v>0.2</c:v>
                </c:pt>
                <c:pt idx="1910">
                  <c:v>1.8</c:v>
                </c:pt>
                <c:pt idx="1911">
                  <c:v>1.1000000000000001</c:v>
                </c:pt>
                <c:pt idx="1912">
                  <c:v>1.7</c:v>
                </c:pt>
                <c:pt idx="1913">
                  <c:v>1.4</c:v>
                </c:pt>
                <c:pt idx="1914">
                  <c:v>-0.1</c:v>
                </c:pt>
                <c:pt idx="1915">
                  <c:v>-0.5</c:v>
                </c:pt>
                <c:pt idx="1916">
                  <c:v>-0.6</c:v>
                </c:pt>
                <c:pt idx="1917">
                  <c:v>-0.9</c:v>
                </c:pt>
                <c:pt idx="1918">
                  <c:v>-1</c:v>
                </c:pt>
                <c:pt idx="1919">
                  <c:v>-1</c:v>
                </c:pt>
                <c:pt idx="1920">
                  <c:v>-0.7</c:v>
                </c:pt>
                <c:pt idx="1921">
                  <c:v>-0.9</c:v>
                </c:pt>
                <c:pt idx="1922">
                  <c:v>-1.1000000000000001</c:v>
                </c:pt>
                <c:pt idx="1923">
                  <c:v>-0.7</c:v>
                </c:pt>
                <c:pt idx="1924">
                  <c:v>-1.2</c:v>
                </c:pt>
                <c:pt idx="1925">
                  <c:v>-0.8</c:v>
                </c:pt>
                <c:pt idx="1926">
                  <c:v>-0.3</c:v>
                </c:pt>
                <c:pt idx="1927">
                  <c:v>-0.1</c:v>
                </c:pt>
                <c:pt idx="1928">
                  <c:v>0.5</c:v>
                </c:pt>
                <c:pt idx="1929">
                  <c:v>1.2</c:v>
                </c:pt>
                <c:pt idx="1930">
                  <c:v>1.9</c:v>
                </c:pt>
                <c:pt idx="1931">
                  <c:v>3.3</c:v>
                </c:pt>
                <c:pt idx="1932">
                  <c:v>4.2</c:v>
                </c:pt>
                <c:pt idx="1933">
                  <c:v>4.7</c:v>
                </c:pt>
                <c:pt idx="1934">
                  <c:v>5.0999999999999996</c:v>
                </c:pt>
                <c:pt idx="1935">
                  <c:v>4.5</c:v>
                </c:pt>
                <c:pt idx="1936">
                  <c:v>2</c:v>
                </c:pt>
                <c:pt idx="1937">
                  <c:v>4.5</c:v>
                </c:pt>
                <c:pt idx="1938">
                  <c:v>3.5</c:v>
                </c:pt>
                <c:pt idx="1939">
                  <c:v>3.2</c:v>
                </c:pt>
                <c:pt idx="1940">
                  <c:v>3.5</c:v>
                </c:pt>
                <c:pt idx="1941">
                  <c:v>2.2000000000000002</c:v>
                </c:pt>
                <c:pt idx="1942">
                  <c:v>3.1</c:v>
                </c:pt>
                <c:pt idx="1943">
                  <c:v>2.8</c:v>
                </c:pt>
                <c:pt idx="1944">
                  <c:v>2.7</c:v>
                </c:pt>
                <c:pt idx="1945">
                  <c:v>2.4</c:v>
                </c:pt>
                <c:pt idx="1946">
                  <c:v>1.5</c:v>
                </c:pt>
                <c:pt idx="1947">
                  <c:v>1.3</c:v>
                </c:pt>
                <c:pt idx="1948">
                  <c:v>1.3</c:v>
                </c:pt>
                <c:pt idx="1949">
                  <c:v>0.6</c:v>
                </c:pt>
                <c:pt idx="1950">
                  <c:v>0.3</c:v>
                </c:pt>
                <c:pt idx="1951">
                  <c:v>0.9</c:v>
                </c:pt>
                <c:pt idx="1952">
                  <c:v>1.2</c:v>
                </c:pt>
                <c:pt idx="1953">
                  <c:v>2.5</c:v>
                </c:pt>
                <c:pt idx="1954">
                  <c:v>4</c:v>
                </c:pt>
                <c:pt idx="1955">
                  <c:v>4.3</c:v>
                </c:pt>
                <c:pt idx="1956">
                  <c:v>4.9000000000000004</c:v>
                </c:pt>
                <c:pt idx="1957">
                  <c:v>5.2</c:v>
                </c:pt>
                <c:pt idx="1958">
                  <c:v>5.6</c:v>
                </c:pt>
                <c:pt idx="1959">
                  <c:v>5.7</c:v>
                </c:pt>
                <c:pt idx="1960">
                  <c:v>5.5</c:v>
                </c:pt>
                <c:pt idx="1961">
                  <c:v>5.0999999999999996</c:v>
                </c:pt>
                <c:pt idx="1962">
                  <c:v>3.1</c:v>
                </c:pt>
                <c:pt idx="1963">
                  <c:v>3</c:v>
                </c:pt>
                <c:pt idx="1964">
                  <c:v>2.6</c:v>
                </c:pt>
                <c:pt idx="1965">
                  <c:v>0.7</c:v>
                </c:pt>
                <c:pt idx="1966">
                  <c:v>0.2</c:v>
                </c:pt>
                <c:pt idx="1967">
                  <c:v>0.3</c:v>
                </c:pt>
                <c:pt idx="1968">
                  <c:v>0</c:v>
                </c:pt>
                <c:pt idx="1969">
                  <c:v>-1</c:v>
                </c:pt>
                <c:pt idx="1970">
                  <c:v>-1</c:v>
                </c:pt>
                <c:pt idx="1971">
                  <c:v>-1.3</c:v>
                </c:pt>
                <c:pt idx="1972">
                  <c:v>-1.3</c:v>
                </c:pt>
                <c:pt idx="1973">
                  <c:v>-1.3</c:v>
                </c:pt>
                <c:pt idx="1974">
                  <c:v>-1.8</c:v>
                </c:pt>
                <c:pt idx="1975">
                  <c:v>-0.2</c:v>
                </c:pt>
                <c:pt idx="1976">
                  <c:v>0.6</c:v>
                </c:pt>
                <c:pt idx="1977">
                  <c:v>2.2999999999999998</c:v>
                </c:pt>
                <c:pt idx="1978">
                  <c:v>4.3</c:v>
                </c:pt>
                <c:pt idx="1979">
                  <c:v>5.6</c:v>
                </c:pt>
                <c:pt idx="1980">
                  <c:v>7.2</c:v>
                </c:pt>
                <c:pt idx="1981">
                  <c:v>7.5</c:v>
                </c:pt>
                <c:pt idx="1982">
                  <c:v>6.1</c:v>
                </c:pt>
                <c:pt idx="1983">
                  <c:v>2.6</c:v>
                </c:pt>
                <c:pt idx="1984">
                  <c:v>2.9</c:v>
                </c:pt>
                <c:pt idx="1985">
                  <c:v>2.9</c:v>
                </c:pt>
                <c:pt idx="1986">
                  <c:v>2.2000000000000002</c:v>
                </c:pt>
                <c:pt idx="1987">
                  <c:v>2</c:v>
                </c:pt>
                <c:pt idx="1988">
                  <c:v>1.6</c:v>
                </c:pt>
                <c:pt idx="1989">
                  <c:v>1.5</c:v>
                </c:pt>
                <c:pt idx="1990">
                  <c:v>1.4</c:v>
                </c:pt>
                <c:pt idx="1991">
                  <c:v>1.3</c:v>
                </c:pt>
                <c:pt idx="1992">
                  <c:v>1.1000000000000001</c:v>
                </c:pt>
                <c:pt idx="1993">
                  <c:v>1.1000000000000001</c:v>
                </c:pt>
                <c:pt idx="1994">
                  <c:v>0.9</c:v>
                </c:pt>
                <c:pt idx="1995">
                  <c:v>0.7</c:v>
                </c:pt>
                <c:pt idx="1996">
                  <c:v>0.7</c:v>
                </c:pt>
                <c:pt idx="1997">
                  <c:v>0.2</c:v>
                </c:pt>
                <c:pt idx="1998">
                  <c:v>-0.2</c:v>
                </c:pt>
                <c:pt idx="1999">
                  <c:v>-0.1</c:v>
                </c:pt>
                <c:pt idx="2000">
                  <c:v>0.2</c:v>
                </c:pt>
                <c:pt idx="2001">
                  <c:v>0.3</c:v>
                </c:pt>
                <c:pt idx="2002">
                  <c:v>0.1</c:v>
                </c:pt>
                <c:pt idx="2003">
                  <c:v>0.9</c:v>
                </c:pt>
                <c:pt idx="2004">
                  <c:v>1.3</c:v>
                </c:pt>
                <c:pt idx="2005">
                  <c:v>2.1</c:v>
                </c:pt>
                <c:pt idx="2006">
                  <c:v>2.2999999999999998</c:v>
                </c:pt>
                <c:pt idx="2007">
                  <c:v>2.6</c:v>
                </c:pt>
                <c:pt idx="2008">
                  <c:v>2.2999999999999998</c:v>
                </c:pt>
                <c:pt idx="2009">
                  <c:v>1.4</c:v>
                </c:pt>
                <c:pt idx="2010">
                  <c:v>-0.1</c:v>
                </c:pt>
                <c:pt idx="2011">
                  <c:v>0</c:v>
                </c:pt>
                <c:pt idx="2012">
                  <c:v>-0.5</c:v>
                </c:pt>
                <c:pt idx="2013">
                  <c:v>-0.7</c:v>
                </c:pt>
                <c:pt idx="2014">
                  <c:v>-1.3</c:v>
                </c:pt>
                <c:pt idx="2015">
                  <c:v>-1.6</c:v>
                </c:pt>
                <c:pt idx="2016">
                  <c:v>-2.6</c:v>
                </c:pt>
                <c:pt idx="2017">
                  <c:v>-3.2</c:v>
                </c:pt>
                <c:pt idx="2018">
                  <c:v>-3.3</c:v>
                </c:pt>
                <c:pt idx="2019">
                  <c:v>-3.7</c:v>
                </c:pt>
                <c:pt idx="2020">
                  <c:v>-3.8</c:v>
                </c:pt>
                <c:pt idx="2021">
                  <c:v>-3.2</c:v>
                </c:pt>
                <c:pt idx="2022">
                  <c:v>-3.1</c:v>
                </c:pt>
                <c:pt idx="2023">
                  <c:v>-1.7</c:v>
                </c:pt>
                <c:pt idx="2024">
                  <c:v>-0.6</c:v>
                </c:pt>
                <c:pt idx="2025">
                  <c:v>0.4</c:v>
                </c:pt>
                <c:pt idx="2026">
                  <c:v>1.2</c:v>
                </c:pt>
                <c:pt idx="2027">
                  <c:v>1.6</c:v>
                </c:pt>
                <c:pt idx="2028">
                  <c:v>1.7</c:v>
                </c:pt>
                <c:pt idx="2029">
                  <c:v>2.5</c:v>
                </c:pt>
                <c:pt idx="2030">
                  <c:v>-0.9</c:v>
                </c:pt>
                <c:pt idx="2031">
                  <c:v>0.5</c:v>
                </c:pt>
                <c:pt idx="2032">
                  <c:v>1.9</c:v>
                </c:pt>
                <c:pt idx="2033">
                  <c:v>-1.5</c:v>
                </c:pt>
                <c:pt idx="2034">
                  <c:v>-2</c:v>
                </c:pt>
                <c:pt idx="2035">
                  <c:v>-2.4</c:v>
                </c:pt>
                <c:pt idx="2036">
                  <c:v>-2.9</c:v>
                </c:pt>
                <c:pt idx="2037">
                  <c:v>-2.2999999999999998</c:v>
                </c:pt>
                <c:pt idx="2038">
                  <c:v>-1.9</c:v>
                </c:pt>
                <c:pt idx="2039">
                  <c:v>-2.2999999999999998</c:v>
                </c:pt>
                <c:pt idx="2040">
                  <c:v>-1.7</c:v>
                </c:pt>
                <c:pt idx="2041">
                  <c:v>-1.6</c:v>
                </c:pt>
                <c:pt idx="2042">
                  <c:v>-2.2000000000000002</c:v>
                </c:pt>
                <c:pt idx="2043">
                  <c:v>-2.2999999999999998</c:v>
                </c:pt>
                <c:pt idx="2044">
                  <c:v>-2</c:v>
                </c:pt>
                <c:pt idx="2045">
                  <c:v>-2</c:v>
                </c:pt>
                <c:pt idx="2046">
                  <c:v>-2.8</c:v>
                </c:pt>
                <c:pt idx="2047">
                  <c:v>-1.8</c:v>
                </c:pt>
                <c:pt idx="2048">
                  <c:v>-2.2000000000000002</c:v>
                </c:pt>
                <c:pt idx="2049">
                  <c:v>-0.8</c:v>
                </c:pt>
                <c:pt idx="2050">
                  <c:v>-0.2</c:v>
                </c:pt>
                <c:pt idx="2051">
                  <c:v>0.4</c:v>
                </c:pt>
                <c:pt idx="2052">
                  <c:v>1.5</c:v>
                </c:pt>
                <c:pt idx="2053">
                  <c:v>3.2</c:v>
                </c:pt>
                <c:pt idx="2054">
                  <c:v>3.2</c:v>
                </c:pt>
                <c:pt idx="2055">
                  <c:v>2</c:v>
                </c:pt>
                <c:pt idx="2056">
                  <c:v>2</c:v>
                </c:pt>
                <c:pt idx="2057">
                  <c:v>1.9</c:v>
                </c:pt>
                <c:pt idx="2058">
                  <c:v>1.4</c:v>
                </c:pt>
                <c:pt idx="2059">
                  <c:v>1</c:v>
                </c:pt>
                <c:pt idx="2060">
                  <c:v>0.5</c:v>
                </c:pt>
                <c:pt idx="2061">
                  <c:v>0.5</c:v>
                </c:pt>
                <c:pt idx="2062">
                  <c:v>0.4</c:v>
                </c:pt>
                <c:pt idx="2063">
                  <c:v>0.5</c:v>
                </c:pt>
                <c:pt idx="2064">
                  <c:v>0.3</c:v>
                </c:pt>
                <c:pt idx="2065">
                  <c:v>0.1</c:v>
                </c:pt>
                <c:pt idx="2066">
                  <c:v>-0.3</c:v>
                </c:pt>
                <c:pt idx="2067">
                  <c:v>-0.4</c:v>
                </c:pt>
                <c:pt idx="2068">
                  <c:v>-0.3</c:v>
                </c:pt>
                <c:pt idx="2069">
                  <c:v>-0.3</c:v>
                </c:pt>
                <c:pt idx="2070">
                  <c:v>-0.3</c:v>
                </c:pt>
                <c:pt idx="2071">
                  <c:v>-0.2</c:v>
                </c:pt>
                <c:pt idx="2072">
                  <c:v>0.2</c:v>
                </c:pt>
                <c:pt idx="2073">
                  <c:v>0.8</c:v>
                </c:pt>
                <c:pt idx="2074">
                  <c:v>1.2</c:v>
                </c:pt>
                <c:pt idx="2075">
                  <c:v>1.9</c:v>
                </c:pt>
                <c:pt idx="2076">
                  <c:v>2.9</c:v>
                </c:pt>
                <c:pt idx="2077">
                  <c:v>4.3</c:v>
                </c:pt>
                <c:pt idx="2078">
                  <c:v>6</c:v>
                </c:pt>
                <c:pt idx="2079">
                  <c:v>7.4</c:v>
                </c:pt>
                <c:pt idx="2080">
                  <c:v>7.1</c:v>
                </c:pt>
                <c:pt idx="2081">
                  <c:v>6.7</c:v>
                </c:pt>
                <c:pt idx="2082">
                  <c:v>5.9</c:v>
                </c:pt>
                <c:pt idx="2083">
                  <c:v>4.8</c:v>
                </c:pt>
                <c:pt idx="2084">
                  <c:v>3.8</c:v>
                </c:pt>
                <c:pt idx="2085">
                  <c:v>3.5</c:v>
                </c:pt>
                <c:pt idx="2086">
                  <c:v>3.1</c:v>
                </c:pt>
                <c:pt idx="2087">
                  <c:v>2.7</c:v>
                </c:pt>
                <c:pt idx="2088">
                  <c:v>2.9</c:v>
                </c:pt>
                <c:pt idx="2089">
                  <c:v>2.6</c:v>
                </c:pt>
                <c:pt idx="2090">
                  <c:v>2.2000000000000002</c:v>
                </c:pt>
                <c:pt idx="2091">
                  <c:v>2.2999999999999998</c:v>
                </c:pt>
                <c:pt idx="2092">
                  <c:v>2.5</c:v>
                </c:pt>
                <c:pt idx="2093">
                  <c:v>2.7</c:v>
                </c:pt>
                <c:pt idx="2094">
                  <c:v>3</c:v>
                </c:pt>
                <c:pt idx="2095">
                  <c:v>3.2</c:v>
                </c:pt>
                <c:pt idx="2096">
                  <c:v>3.9</c:v>
                </c:pt>
                <c:pt idx="2097">
                  <c:v>4.8</c:v>
                </c:pt>
                <c:pt idx="2098">
                  <c:v>5.6</c:v>
                </c:pt>
                <c:pt idx="2099">
                  <c:v>7</c:v>
                </c:pt>
                <c:pt idx="2100">
                  <c:v>8.4</c:v>
                </c:pt>
                <c:pt idx="2101">
                  <c:v>10.6</c:v>
                </c:pt>
                <c:pt idx="2102">
                  <c:v>9.6999999999999993</c:v>
                </c:pt>
                <c:pt idx="2103">
                  <c:v>10.199999999999999</c:v>
                </c:pt>
                <c:pt idx="2104">
                  <c:v>10.1</c:v>
                </c:pt>
                <c:pt idx="2105">
                  <c:v>9.5</c:v>
                </c:pt>
                <c:pt idx="2106">
                  <c:v>8.9</c:v>
                </c:pt>
                <c:pt idx="2107">
                  <c:v>8.4</c:v>
                </c:pt>
                <c:pt idx="2108">
                  <c:v>7.6</c:v>
                </c:pt>
                <c:pt idx="2109">
                  <c:v>7.2</c:v>
                </c:pt>
                <c:pt idx="2110">
                  <c:v>7.2</c:v>
                </c:pt>
                <c:pt idx="2111">
                  <c:v>6.6</c:v>
                </c:pt>
                <c:pt idx="2112">
                  <c:v>6.8</c:v>
                </c:pt>
                <c:pt idx="2113">
                  <c:v>6</c:v>
                </c:pt>
                <c:pt idx="2114">
                  <c:v>5.9</c:v>
                </c:pt>
                <c:pt idx="2115">
                  <c:v>5.4</c:v>
                </c:pt>
                <c:pt idx="2116">
                  <c:v>5.3</c:v>
                </c:pt>
                <c:pt idx="2117">
                  <c:v>3.6</c:v>
                </c:pt>
                <c:pt idx="2118">
                  <c:v>3.7</c:v>
                </c:pt>
                <c:pt idx="2119">
                  <c:v>4.9000000000000004</c:v>
                </c:pt>
                <c:pt idx="2120">
                  <c:v>6.2</c:v>
                </c:pt>
                <c:pt idx="2121">
                  <c:v>8.6999999999999993</c:v>
                </c:pt>
                <c:pt idx="2122">
                  <c:v>10.1</c:v>
                </c:pt>
                <c:pt idx="2123">
                  <c:v>11.8</c:v>
                </c:pt>
                <c:pt idx="2124">
                  <c:v>12.1</c:v>
                </c:pt>
                <c:pt idx="2125">
                  <c:v>10.5</c:v>
                </c:pt>
                <c:pt idx="2126">
                  <c:v>10.4</c:v>
                </c:pt>
                <c:pt idx="2127">
                  <c:v>11.1</c:v>
                </c:pt>
                <c:pt idx="2128">
                  <c:v>11.2</c:v>
                </c:pt>
                <c:pt idx="2129">
                  <c:v>10.199999999999999</c:v>
                </c:pt>
                <c:pt idx="2130">
                  <c:v>8.8000000000000007</c:v>
                </c:pt>
                <c:pt idx="2131">
                  <c:v>7.7</c:v>
                </c:pt>
                <c:pt idx="2132">
                  <c:v>7</c:v>
                </c:pt>
                <c:pt idx="2133">
                  <c:v>4.9000000000000004</c:v>
                </c:pt>
                <c:pt idx="2134">
                  <c:v>4.5</c:v>
                </c:pt>
                <c:pt idx="2135">
                  <c:v>2.4</c:v>
                </c:pt>
                <c:pt idx="2136">
                  <c:v>3.9</c:v>
                </c:pt>
                <c:pt idx="2137">
                  <c:v>2.4</c:v>
                </c:pt>
                <c:pt idx="2138">
                  <c:v>0.4</c:v>
                </c:pt>
                <c:pt idx="2139">
                  <c:v>-0.1</c:v>
                </c:pt>
                <c:pt idx="2140">
                  <c:v>-0.5</c:v>
                </c:pt>
                <c:pt idx="2141">
                  <c:v>1.6</c:v>
                </c:pt>
                <c:pt idx="2142">
                  <c:v>2.2000000000000002</c:v>
                </c:pt>
                <c:pt idx="2143">
                  <c:v>2.9</c:v>
                </c:pt>
                <c:pt idx="2144">
                  <c:v>5.2</c:v>
                </c:pt>
                <c:pt idx="2145">
                  <c:v>8.1</c:v>
                </c:pt>
                <c:pt idx="2146">
                  <c:v>10.1</c:v>
                </c:pt>
                <c:pt idx="2147">
                  <c:v>10.4</c:v>
                </c:pt>
                <c:pt idx="2148">
                  <c:v>12.1</c:v>
                </c:pt>
                <c:pt idx="2149">
                  <c:v>13.7</c:v>
                </c:pt>
                <c:pt idx="2150">
                  <c:v>14.2</c:v>
                </c:pt>
                <c:pt idx="2151">
                  <c:v>14.2</c:v>
                </c:pt>
                <c:pt idx="2152">
                  <c:v>13.3</c:v>
                </c:pt>
                <c:pt idx="2153">
                  <c:v>13.1</c:v>
                </c:pt>
                <c:pt idx="2154">
                  <c:v>9.6</c:v>
                </c:pt>
                <c:pt idx="2155">
                  <c:v>8.5</c:v>
                </c:pt>
                <c:pt idx="2156">
                  <c:v>7.9</c:v>
                </c:pt>
                <c:pt idx="2157">
                  <c:v>6.2</c:v>
                </c:pt>
                <c:pt idx="2158">
                  <c:v>4.7</c:v>
                </c:pt>
                <c:pt idx="2159">
                  <c:v>3</c:v>
                </c:pt>
                <c:pt idx="2160">
                  <c:v>1.3</c:v>
                </c:pt>
                <c:pt idx="2161">
                  <c:v>0.6</c:v>
                </c:pt>
                <c:pt idx="2162">
                  <c:v>0.1</c:v>
                </c:pt>
                <c:pt idx="2163">
                  <c:v>-0.1</c:v>
                </c:pt>
                <c:pt idx="2164">
                  <c:v>0.3</c:v>
                </c:pt>
                <c:pt idx="2165">
                  <c:v>1.2</c:v>
                </c:pt>
                <c:pt idx="2166">
                  <c:v>0.1</c:v>
                </c:pt>
                <c:pt idx="2167">
                  <c:v>1.8</c:v>
                </c:pt>
                <c:pt idx="2168">
                  <c:v>3.5</c:v>
                </c:pt>
                <c:pt idx="2169">
                  <c:v>5.3</c:v>
                </c:pt>
                <c:pt idx="2170">
                  <c:v>7.3</c:v>
                </c:pt>
                <c:pt idx="2171">
                  <c:v>8.8000000000000007</c:v>
                </c:pt>
                <c:pt idx="2172">
                  <c:v>10.3</c:v>
                </c:pt>
                <c:pt idx="2173">
                  <c:v>10.9</c:v>
                </c:pt>
                <c:pt idx="2174">
                  <c:v>11.5</c:v>
                </c:pt>
                <c:pt idx="2175">
                  <c:v>12.5</c:v>
                </c:pt>
                <c:pt idx="2176">
                  <c:v>12.2</c:v>
                </c:pt>
                <c:pt idx="2177">
                  <c:v>10.9</c:v>
                </c:pt>
                <c:pt idx="2178">
                  <c:v>9.5</c:v>
                </c:pt>
                <c:pt idx="2179">
                  <c:v>7</c:v>
                </c:pt>
                <c:pt idx="2180">
                  <c:v>5.4</c:v>
                </c:pt>
                <c:pt idx="2181">
                  <c:v>4</c:v>
                </c:pt>
                <c:pt idx="2182">
                  <c:v>3.3</c:v>
                </c:pt>
                <c:pt idx="2183">
                  <c:v>2.9</c:v>
                </c:pt>
                <c:pt idx="2184">
                  <c:v>1.8</c:v>
                </c:pt>
                <c:pt idx="2185">
                  <c:v>2.2999999999999998</c:v>
                </c:pt>
                <c:pt idx="2186">
                  <c:v>2.5</c:v>
                </c:pt>
                <c:pt idx="2187">
                  <c:v>0.3</c:v>
                </c:pt>
                <c:pt idx="2188">
                  <c:v>-1.2</c:v>
                </c:pt>
                <c:pt idx="2189">
                  <c:v>-1.2</c:v>
                </c:pt>
                <c:pt idx="2190">
                  <c:v>-1.2</c:v>
                </c:pt>
                <c:pt idx="2191">
                  <c:v>2.4</c:v>
                </c:pt>
                <c:pt idx="2192">
                  <c:v>5.3</c:v>
                </c:pt>
                <c:pt idx="2193">
                  <c:v>7.2</c:v>
                </c:pt>
                <c:pt idx="2194">
                  <c:v>8.9</c:v>
                </c:pt>
                <c:pt idx="2195">
                  <c:v>11.4</c:v>
                </c:pt>
                <c:pt idx="2196">
                  <c:v>12.7</c:v>
                </c:pt>
                <c:pt idx="2197">
                  <c:v>13.6</c:v>
                </c:pt>
                <c:pt idx="2198">
                  <c:v>14</c:v>
                </c:pt>
                <c:pt idx="2199">
                  <c:v>14.1</c:v>
                </c:pt>
                <c:pt idx="2200">
                  <c:v>13.6</c:v>
                </c:pt>
                <c:pt idx="2201">
                  <c:v>13.1</c:v>
                </c:pt>
                <c:pt idx="2202">
                  <c:v>11.5</c:v>
                </c:pt>
                <c:pt idx="2203">
                  <c:v>9.6999999999999993</c:v>
                </c:pt>
                <c:pt idx="2204">
                  <c:v>8.6999999999999993</c:v>
                </c:pt>
                <c:pt idx="2205">
                  <c:v>8.5</c:v>
                </c:pt>
                <c:pt idx="2206">
                  <c:v>7.3</c:v>
                </c:pt>
                <c:pt idx="2207">
                  <c:v>5.0999999999999996</c:v>
                </c:pt>
                <c:pt idx="2208">
                  <c:v>5.4</c:v>
                </c:pt>
                <c:pt idx="2209">
                  <c:v>3.5</c:v>
                </c:pt>
                <c:pt idx="2210">
                  <c:v>2.5</c:v>
                </c:pt>
                <c:pt idx="2211">
                  <c:v>2.8</c:v>
                </c:pt>
                <c:pt idx="2212">
                  <c:v>2</c:v>
                </c:pt>
                <c:pt idx="2213">
                  <c:v>1.2</c:v>
                </c:pt>
                <c:pt idx="2214">
                  <c:v>1.6</c:v>
                </c:pt>
                <c:pt idx="2215">
                  <c:v>4</c:v>
                </c:pt>
                <c:pt idx="2216">
                  <c:v>5.8</c:v>
                </c:pt>
                <c:pt idx="2217">
                  <c:v>5.8</c:v>
                </c:pt>
                <c:pt idx="2218">
                  <c:v>12.2</c:v>
                </c:pt>
                <c:pt idx="2219">
                  <c:v>13.9</c:v>
                </c:pt>
                <c:pt idx="2220">
                  <c:v>14.9</c:v>
                </c:pt>
                <c:pt idx="2221">
                  <c:v>16</c:v>
                </c:pt>
                <c:pt idx="2222">
                  <c:v>16.2</c:v>
                </c:pt>
                <c:pt idx="2223">
                  <c:v>15.6</c:v>
                </c:pt>
                <c:pt idx="2224">
                  <c:v>15.5</c:v>
                </c:pt>
                <c:pt idx="2225">
                  <c:v>14.7</c:v>
                </c:pt>
                <c:pt idx="2226">
                  <c:v>13.5</c:v>
                </c:pt>
                <c:pt idx="2227">
                  <c:v>12.1</c:v>
                </c:pt>
                <c:pt idx="2228">
                  <c:v>11.6</c:v>
                </c:pt>
                <c:pt idx="2229">
                  <c:v>10.199999999999999</c:v>
                </c:pt>
                <c:pt idx="2230">
                  <c:v>9.1</c:v>
                </c:pt>
                <c:pt idx="2231">
                  <c:v>6.8</c:v>
                </c:pt>
                <c:pt idx="2232">
                  <c:v>5.9</c:v>
                </c:pt>
                <c:pt idx="2233">
                  <c:v>5.3</c:v>
                </c:pt>
                <c:pt idx="2234">
                  <c:v>4.5999999999999996</c:v>
                </c:pt>
                <c:pt idx="2235">
                  <c:v>4.5</c:v>
                </c:pt>
                <c:pt idx="2236">
                  <c:v>3.3</c:v>
                </c:pt>
                <c:pt idx="2237">
                  <c:v>2.8</c:v>
                </c:pt>
                <c:pt idx="2238">
                  <c:v>3.1</c:v>
                </c:pt>
                <c:pt idx="2239">
                  <c:v>5.7</c:v>
                </c:pt>
                <c:pt idx="2240">
                  <c:v>8.6</c:v>
                </c:pt>
                <c:pt idx="2241">
                  <c:v>11.6</c:v>
                </c:pt>
                <c:pt idx="2242">
                  <c:v>13.3</c:v>
                </c:pt>
                <c:pt idx="2243">
                  <c:v>15.4</c:v>
                </c:pt>
                <c:pt idx="2244">
                  <c:v>16.100000000000001</c:v>
                </c:pt>
                <c:pt idx="2245">
                  <c:v>17.3</c:v>
                </c:pt>
                <c:pt idx="2246">
                  <c:v>17.2</c:v>
                </c:pt>
                <c:pt idx="2247">
                  <c:v>17.399999999999999</c:v>
                </c:pt>
                <c:pt idx="2248">
                  <c:v>17.2</c:v>
                </c:pt>
                <c:pt idx="2249">
                  <c:v>16.2</c:v>
                </c:pt>
                <c:pt idx="2250">
                  <c:v>14.6</c:v>
                </c:pt>
                <c:pt idx="2251">
                  <c:v>13.2</c:v>
                </c:pt>
                <c:pt idx="2252">
                  <c:v>12.2</c:v>
                </c:pt>
                <c:pt idx="2253">
                  <c:v>11.3</c:v>
                </c:pt>
                <c:pt idx="2254">
                  <c:v>10.5</c:v>
                </c:pt>
                <c:pt idx="2255">
                  <c:v>9.1999999999999993</c:v>
                </c:pt>
                <c:pt idx="2256">
                  <c:v>8.5</c:v>
                </c:pt>
                <c:pt idx="2257">
                  <c:v>7.5</c:v>
                </c:pt>
                <c:pt idx="2258">
                  <c:v>6.3</c:v>
                </c:pt>
                <c:pt idx="2259">
                  <c:v>5.9</c:v>
                </c:pt>
                <c:pt idx="2260">
                  <c:v>4.9000000000000004</c:v>
                </c:pt>
                <c:pt idx="2261">
                  <c:v>4.7</c:v>
                </c:pt>
                <c:pt idx="2262">
                  <c:v>4.5999999999999996</c:v>
                </c:pt>
                <c:pt idx="2263">
                  <c:v>6.8</c:v>
                </c:pt>
                <c:pt idx="2264">
                  <c:v>9.1</c:v>
                </c:pt>
                <c:pt idx="2265">
                  <c:v>11.2</c:v>
                </c:pt>
                <c:pt idx="2266">
                  <c:v>13.4</c:v>
                </c:pt>
                <c:pt idx="2267">
                  <c:v>15.2</c:v>
                </c:pt>
                <c:pt idx="2268">
                  <c:v>17.100000000000001</c:v>
                </c:pt>
                <c:pt idx="2269">
                  <c:v>18.399999999999999</c:v>
                </c:pt>
                <c:pt idx="2270">
                  <c:v>18.8</c:v>
                </c:pt>
                <c:pt idx="2271">
                  <c:v>17.7</c:v>
                </c:pt>
                <c:pt idx="2272">
                  <c:v>17.600000000000001</c:v>
                </c:pt>
                <c:pt idx="2273">
                  <c:v>17.600000000000001</c:v>
                </c:pt>
                <c:pt idx="2274">
                  <c:v>15.7</c:v>
                </c:pt>
                <c:pt idx="2275">
                  <c:v>14.6</c:v>
                </c:pt>
                <c:pt idx="2276">
                  <c:v>13.8</c:v>
                </c:pt>
                <c:pt idx="2277">
                  <c:v>12.4</c:v>
                </c:pt>
                <c:pt idx="2278">
                  <c:v>12.3</c:v>
                </c:pt>
                <c:pt idx="2279">
                  <c:v>12.2</c:v>
                </c:pt>
                <c:pt idx="2280">
                  <c:v>10.9</c:v>
                </c:pt>
                <c:pt idx="2281">
                  <c:v>9.4</c:v>
                </c:pt>
                <c:pt idx="2282">
                  <c:v>9.6999999999999993</c:v>
                </c:pt>
                <c:pt idx="2283">
                  <c:v>9.6999999999999993</c:v>
                </c:pt>
                <c:pt idx="2284">
                  <c:v>9.1</c:v>
                </c:pt>
                <c:pt idx="2285">
                  <c:v>8.4</c:v>
                </c:pt>
                <c:pt idx="2286">
                  <c:v>8.1999999999999993</c:v>
                </c:pt>
                <c:pt idx="2287">
                  <c:v>8.8000000000000007</c:v>
                </c:pt>
                <c:pt idx="2288">
                  <c:v>10</c:v>
                </c:pt>
                <c:pt idx="2289">
                  <c:v>10.8</c:v>
                </c:pt>
                <c:pt idx="2290">
                  <c:v>11.5</c:v>
                </c:pt>
                <c:pt idx="2291">
                  <c:v>14</c:v>
                </c:pt>
                <c:pt idx="2292">
                  <c:v>15.4</c:v>
                </c:pt>
                <c:pt idx="2293">
                  <c:v>15.9</c:v>
                </c:pt>
                <c:pt idx="2294">
                  <c:v>13.5</c:v>
                </c:pt>
                <c:pt idx="2295">
                  <c:v>15.7</c:v>
                </c:pt>
                <c:pt idx="2296">
                  <c:v>16.5</c:v>
                </c:pt>
                <c:pt idx="2297">
                  <c:v>15.6</c:v>
                </c:pt>
                <c:pt idx="2298">
                  <c:v>14.5</c:v>
                </c:pt>
                <c:pt idx="2299">
                  <c:v>12</c:v>
                </c:pt>
                <c:pt idx="2300">
                  <c:v>10.5</c:v>
                </c:pt>
                <c:pt idx="2301">
                  <c:v>10</c:v>
                </c:pt>
                <c:pt idx="2302">
                  <c:v>8.6</c:v>
                </c:pt>
                <c:pt idx="2303">
                  <c:v>8.6999999999999993</c:v>
                </c:pt>
                <c:pt idx="2304">
                  <c:v>8.5</c:v>
                </c:pt>
                <c:pt idx="2305">
                  <c:v>8.1999999999999993</c:v>
                </c:pt>
                <c:pt idx="2306">
                  <c:v>7.7</c:v>
                </c:pt>
                <c:pt idx="2307">
                  <c:v>6.8</c:v>
                </c:pt>
                <c:pt idx="2308">
                  <c:v>5.9</c:v>
                </c:pt>
                <c:pt idx="2309">
                  <c:v>6.2</c:v>
                </c:pt>
                <c:pt idx="2310">
                  <c:v>6.2</c:v>
                </c:pt>
                <c:pt idx="2311">
                  <c:v>7.6</c:v>
                </c:pt>
                <c:pt idx="2312">
                  <c:v>9.1999999999999993</c:v>
                </c:pt>
                <c:pt idx="2313">
                  <c:v>11.8</c:v>
                </c:pt>
                <c:pt idx="2314">
                  <c:v>13.4</c:v>
                </c:pt>
                <c:pt idx="2315">
                  <c:v>15.5</c:v>
                </c:pt>
                <c:pt idx="2316">
                  <c:v>15.8</c:v>
                </c:pt>
                <c:pt idx="2317">
                  <c:v>17.399999999999999</c:v>
                </c:pt>
                <c:pt idx="2318">
                  <c:v>17.8</c:v>
                </c:pt>
                <c:pt idx="2319">
                  <c:v>17.8</c:v>
                </c:pt>
                <c:pt idx="2320">
                  <c:v>18</c:v>
                </c:pt>
                <c:pt idx="2321">
                  <c:v>16.8</c:v>
                </c:pt>
                <c:pt idx="2322">
                  <c:v>16.100000000000001</c:v>
                </c:pt>
                <c:pt idx="2323">
                  <c:v>14.9</c:v>
                </c:pt>
                <c:pt idx="2324">
                  <c:v>13.6</c:v>
                </c:pt>
                <c:pt idx="2325">
                  <c:v>11.9</c:v>
                </c:pt>
                <c:pt idx="2326">
                  <c:v>11.6</c:v>
                </c:pt>
                <c:pt idx="2327">
                  <c:v>11.6</c:v>
                </c:pt>
                <c:pt idx="2328">
                  <c:v>10.5</c:v>
                </c:pt>
                <c:pt idx="2329">
                  <c:v>9.9</c:v>
                </c:pt>
                <c:pt idx="2330">
                  <c:v>9.4</c:v>
                </c:pt>
                <c:pt idx="2331">
                  <c:v>7.9</c:v>
                </c:pt>
                <c:pt idx="2332">
                  <c:v>7.3</c:v>
                </c:pt>
                <c:pt idx="2333">
                  <c:v>6.8</c:v>
                </c:pt>
                <c:pt idx="2334">
                  <c:v>6.5</c:v>
                </c:pt>
                <c:pt idx="2335">
                  <c:v>8.1</c:v>
                </c:pt>
                <c:pt idx="2336">
                  <c:v>11.1</c:v>
                </c:pt>
                <c:pt idx="2337">
                  <c:v>13.2</c:v>
                </c:pt>
                <c:pt idx="2338">
                  <c:v>14.3</c:v>
                </c:pt>
                <c:pt idx="2339">
                  <c:v>16.5</c:v>
                </c:pt>
                <c:pt idx="2340">
                  <c:v>17.399999999999999</c:v>
                </c:pt>
                <c:pt idx="2341">
                  <c:v>17.8</c:v>
                </c:pt>
                <c:pt idx="2342">
                  <c:v>17.399999999999999</c:v>
                </c:pt>
                <c:pt idx="2343">
                  <c:v>16</c:v>
                </c:pt>
                <c:pt idx="2344">
                  <c:v>15.1</c:v>
                </c:pt>
                <c:pt idx="2345">
                  <c:v>14.6</c:v>
                </c:pt>
                <c:pt idx="2346">
                  <c:v>13.9</c:v>
                </c:pt>
                <c:pt idx="2347">
                  <c:v>10.9</c:v>
                </c:pt>
                <c:pt idx="2348">
                  <c:v>10.3</c:v>
                </c:pt>
                <c:pt idx="2349">
                  <c:v>9.6</c:v>
                </c:pt>
                <c:pt idx="2350">
                  <c:v>8.6999999999999993</c:v>
                </c:pt>
                <c:pt idx="2351">
                  <c:v>7.4</c:v>
                </c:pt>
                <c:pt idx="2352">
                  <c:v>7.3</c:v>
                </c:pt>
                <c:pt idx="2353">
                  <c:v>7</c:v>
                </c:pt>
                <c:pt idx="2354">
                  <c:v>6.7</c:v>
                </c:pt>
                <c:pt idx="2355">
                  <c:v>6.4</c:v>
                </c:pt>
                <c:pt idx="2356">
                  <c:v>6.2</c:v>
                </c:pt>
                <c:pt idx="2357">
                  <c:v>6.2</c:v>
                </c:pt>
                <c:pt idx="2358">
                  <c:v>6.2</c:v>
                </c:pt>
                <c:pt idx="2359">
                  <c:v>6.5</c:v>
                </c:pt>
                <c:pt idx="2360">
                  <c:v>6.4</c:v>
                </c:pt>
                <c:pt idx="2361">
                  <c:v>6.4</c:v>
                </c:pt>
                <c:pt idx="2362">
                  <c:v>6.5</c:v>
                </c:pt>
                <c:pt idx="2363">
                  <c:v>6.3</c:v>
                </c:pt>
                <c:pt idx="2364">
                  <c:v>6</c:v>
                </c:pt>
                <c:pt idx="2365">
                  <c:v>6.2</c:v>
                </c:pt>
                <c:pt idx="2366">
                  <c:v>6.1</c:v>
                </c:pt>
                <c:pt idx="2367">
                  <c:v>5.9</c:v>
                </c:pt>
                <c:pt idx="2368">
                  <c:v>5.6</c:v>
                </c:pt>
                <c:pt idx="2369">
                  <c:v>5.4</c:v>
                </c:pt>
                <c:pt idx="2370">
                  <c:v>5.0999999999999996</c:v>
                </c:pt>
                <c:pt idx="2371">
                  <c:v>4.7</c:v>
                </c:pt>
                <c:pt idx="2372">
                  <c:v>4.5</c:v>
                </c:pt>
                <c:pt idx="2373">
                  <c:v>4.5999999999999996</c:v>
                </c:pt>
                <c:pt idx="2374">
                  <c:v>4.8</c:v>
                </c:pt>
                <c:pt idx="2375">
                  <c:v>4.7</c:v>
                </c:pt>
                <c:pt idx="2376">
                  <c:v>4.5</c:v>
                </c:pt>
                <c:pt idx="2377">
                  <c:v>4.3</c:v>
                </c:pt>
                <c:pt idx="2378">
                  <c:v>4.2</c:v>
                </c:pt>
                <c:pt idx="2379">
                  <c:v>3.9</c:v>
                </c:pt>
                <c:pt idx="2380">
                  <c:v>3.3</c:v>
                </c:pt>
                <c:pt idx="2381">
                  <c:v>2.8</c:v>
                </c:pt>
                <c:pt idx="2382">
                  <c:v>2.8</c:v>
                </c:pt>
                <c:pt idx="2383">
                  <c:v>3.2</c:v>
                </c:pt>
                <c:pt idx="2384">
                  <c:v>3.8</c:v>
                </c:pt>
                <c:pt idx="2385">
                  <c:v>6</c:v>
                </c:pt>
                <c:pt idx="2386">
                  <c:v>5</c:v>
                </c:pt>
                <c:pt idx="2387">
                  <c:v>5.8</c:v>
                </c:pt>
                <c:pt idx="2388">
                  <c:v>7.4</c:v>
                </c:pt>
                <c:pt idx="2389">
                  <c:v>7.3</c:v>
                </c:pt>
                <c:pt idx="2390">
                  <c:v>8.6999999999999993</c:v>
                </c:pt>
                <c:pt idx="2391">
                  <c:v>8.6999999999999993</c:v>
                </c:pt>
                <c:pt idx="2392">
                  <c:v>8.5</c:v>
                </c:pt>
                <c:pt idx="2393">
                  <c:v>7.5</c:v>
                </c:pt>
                <c:pt idx="2394">
                  <c:v>6.6</c:v>
                </c:pt>
                <c:pt idx="2395">
                  <c:v>5.7</c:v>
                </c:pt>
                <c:pt idx="2396">
                  <c:v>5</c:v>
                </c:pt>
                <c:pt idx="2397">
                  <c:v>4.5</c:v>
                </c:pt>
                <c:pt idx="2398">
                  <c:v>3.4</c:v>
                </c:pt>
                <c:pt idx="2399">
                  <c:v>3.2</c:v>
                </c:pt>
                <c:pt idx="2400">
                  <c:v>3</c:v>
                </c:pt>
                <c:pt idx="2401">
                  <c:v>3.1</c:v>
                </c:pt>
                <c:pt idx="2402">
                  <c:v>2.6</c:v>
                </c:pt>
                <c:pt idx="2403">
                  <c:v>2.8</c:v>
                </c:pt>
                <c:pt idx="2404">
                  <c:v>2.9</c:v>
                </c:pt>
                <c:pt idx="2405">
                  <c:v>2.8</c:v>
                </c:pt>
                <c:pt idx="2406">
                  <c:v>3.1</c:v>
                </c:pt>
                <c:pt idx="2407">
                  <c:v>4.7</c:v>
                </c:pt>
                <c:pt idx="2408">
                  <c:v>7.9</c:v>
                </c:pt>
                <c:pt idx="2409">
                  <c:v>8.8000000000000007</c:v>
                </c:pt>
                <c:pt idx="2410">
                  <c:v>10.9</c:v>
                </c:pt>
                <c:pt idx="2411">
                  <c:v>11</c:v>
                </c:pt>
                <c:pt idx="2412">
                  <c:v>11.7</c:v>
                </c:pt>
                <c:pt idx="2413">
                  <c:v>13.2</c:v>
                </c:pt>
                <c:pt idx="2414">
                  <c:v>13</c:v>
                </c:pt>
                <c:pt idx="2415">
                  <c:v>13.1</c:v>
                </c:pt>
                <c:pt idx="2416">
                  <c:v>13.2</c:v>
                </c:pt>
                <c:pt idx="2417">
                  <c:v>12.6</c:v>
                </c:pt>
                <c:pt idx="2418">
                  <c:v>12</c:v>
                </c:pt>
                <c:pt idx="2419">
                  <c:v>10.1</c:v>
                </c:pt>
                <c:pt idx="2420">
                  <c:v>9.3000000000000007</c:v>
                </c:pt>
                <c:pt idx="2421">
                  <c:v>7.9</c:v>
                </c:pt>
                <c:pt idx="2422">
                  <c:v>7.6</c:v>
                </c:pt>
                <c:pt idx="2423">
                  <c:v>7.1</c:v>
                </c:pt>
                <c:pt idx="2424">
                  <c:v>6.6</c:v>
                </c:pt>
                <c:pt idx="2425">
                  <c:v>6.6</c:v>
                </c:pt>
                <c:pt idx="2426">
                  <c:v>6.8</c:v>
                </c:pt>
                <c:pt idx="2427">
                  <c:v>6.4</c:v>
                </c:pt>
                <c:pt idx="2428">
                  <c:v>6.2</c:v>
                </c:pt>
                <c:pt idx="2429">
                  <c:v>6.1</c:v>
                </c:pt>
                <c:pt idx="2430">
                  <c:v>6</c:v>
                </c:pt>
                <c:pt idx="2431">
                  <c:v>7.9</c:v>
                </c:pt>
                <c:pt idx="2432">
                  <c:v>9.6999999999999993</c:v>
                </c:pt>
                <c:pt idx="2433">
                  <c:v>10.9</c:v>
                </c:pt>
                <c:pt idx="2434">
                  <c:v>12.5</c:v>
                </c:pt>
                <c:pt idx="2435">
                  <c:v>14.4</c:v>
                </c:pt>
                <c:pt idx="2436">
                  <c:v>15.2</c:v>
                </c:pt>
                <c:pt idx="2437">
                  <c:v>16.899999999999999</c:v>
                </c:pt>
                <c:pt idx="2438">
                  <c:v>16</c:v>
                </c:pt>
                <c:pt idx="2439">
                  <c:v>15.3</c:v>
                </c:pt>
                <c:pt idx="2440">
                  <c:v>15.1</c:v>
                </c:pt>
                <c:pt idx="2441">
                  <c:v>13.9</c:v>
                </c:pt>
                <c:pt idx="2442">
                  <c:v>13.4</c:v>
                </c:pt>
                <c:pt idx="2443">
                  <c:v>12.4</c:v>
                </c:pt>
                <c:pt idx="2444">
                  <c:v>11.8</c:v>
                </c:pt>
                <c:pt idx="2445">
                  <c:v>11.5</c:v>
                </c:pt>
                <c:pt idx="2446">
                  <c:v>11</c:v>
                </c:pt>
                <c:pt idx="2447">
                  <c:v>9.1</c:v>
                </c:pt>
                <c:pt idx="2448">
                  <c:v>8.5</c:v>
                </c:pt>
                <c:pt idx="2449">
                  <c:v>8.3000000000000007</c:v>
                </c:pt>
                <c:pt idx="2450">
                  <c:v>8.9</c:v>
                </c:pt>
                <c:pt idx="2451">
                  <c:v>8.6</c:v>
                </c:pt>
                <c:pt idx="2452">
                  <c:v>7.7</c:v>
                </c:pt>
                <c:pt idx="2453">
                  <c:v>6.9</c:v>
                </c:pt>
                <c:pt idx="2454">
                  <c:v>5.8</c:v>
                </c:pt>
                <c:pt idx="2455">
                  <c:v>5.8</c:v>
                </c:pt>
                <c:pt idx="2456">
                  <c:v>9.8000000000000007</c:v>
                </c:pt>
                <c:pt idx="2457">
                  <c:v>12.6</c:v>
                </c:pt>
                <c:pt idx="2458">
                  <c:v>13.7</c:v>
                </c:pt>
                <c:pt idx="2459">
                  <c:v>13.8</c:v>
                </c:pt>
                <c:pt idx="2460">
                  <c:v>13.9</c:v>
                </c:pt>
                <c:pt idx="2461">
                  <c:v>15.6</c:v>
                </c:pt>
                <c:pt idx="2462">
                  <c:v>14.2</c:v>
                </c:pt>
                <c:pt idx="2463">
                  <c:v>12.9</c:v>
                </c:pt>
                <c:pt idx="2464">
                  <c:v>12.5</c:v>
                </c:pt>
                <c:pt idx="2465">
                  <c:v>12.8</c:v>
                </c:pt>
                <c:pt idx="2466">
                  <c:v>12.1</c:v>
                </c:pt>
                <c:pt idx="2467">
                  <c:v>11.5</c:v>
                </c:pt>
                <c:pt idx="2468">
                  <c:v>11.2</c:v>
                </c:pt>
                <c:pt idx="2469">
                  <c:v>11</c:v>
                </c:pt>
                <c:pt idx="2470">
                  <c:v>11.2</c:v>
                </c:pt>
                <c:pt idx="2471">
                  <c:v>11.3</c:v>
                </c:pt>
                <c:pt idx="2472">
                  <c:v>10.4</c:v>
                </c:pt>
                <c:pt idx="2473">
                  <c:v>10.7</c:v>
                </c:pt>
                <c:pt idx="2474">
                  <c:v>10.199999999999999</c:v>
                </c:pt>
                <c:pt idx="2475">
                  <c:v>9.1</c:v>
                </c:pt>
                <c:pt idx="2476">
                  <c:v>9.5</c:v>
                </c:pt>
                <c:pt idx="2477">
                  <c:v>9.6</c:v>
                </c:pt>
                <c:pt idx="2478">
                  <c:v>9.5</c:v>
                </c:pt>
                <c:pt idx="2479">
                  <c:v>9.8000000000000007</c:v>
                </c:pt>
                <c:pt idx="2480">
                  <c:v>11.1</c:v>
                </c:pt>
                <c:pt idx="2481">
                  <c:v>14</c:v>
                </c:pt>
                <c:pt idx="2482">
                  <c:v>16</c:v>
                </c:pt>
                <c:pt idx="2483">
                  <c:v>17.100000000000001</c:v>
                </c:pt>
                <c:pt idx="2484">
                  <c:v>18.600000000000001</c:v>
                </c:pt>
                <c:pt idx="2485">
                  <c:v>19</c:v>
                </c:pt>
                <c:pt idx="2486">
                  <c:v>19.899999999999999</c:v>
                </c:pt>
                <c:pt idx="2487">
                  <c:v>18.8</c:v>
                </c:pt>
                <c:pt idx="2488">
                  <c:v>19.899999999999999</c:v>
                </c:pt>
                <c:pt idx="2489">
                  <c:v>18.899999999999999</c:v>
                </c:pt>
                <c:pt idx="2490">
                  <c:v>16.600000000000001</c:v>
                </c:pt>
                <c:pt idx="2491">
                  <c:v>14.9</c:v>
                </c:pt>
                <c:pt idx="2492">
                  <c:v>13.3</c:v>
                </c:pt>
                <c:pt idx="2493">
                  <c:v>13</c:v>
                </c:pt>
                <c:pt idx="2494">
                  <c:v>12.1</c:v>
                </c:pt>
                <c:pt idx="2495">
                  <c:v>9.9</c:v>
                </c:pt>
                <c:pt idx="2496">
                  <c:v>9.9</c:v>
                </c:pt>
                <c:pt idx="2497">
                  <c:v>8.8000000000000007</c:v>
                </c:pt>
                <c:pt idx="2498">
                  <c:v>8.6</c:v>
                </c:pt>
                <c:pt idx="2499">
                  <c:v>8.1999999999999993</c:v>
                </c:pt>
                <c:pt idx="2500">
                  <c:v>7.9</c:v>
                </c:pt>
                <c:pt idx="2501">
                  <c:v>7.7</c:v>
                </c:pt>
                <c:pt idx="2502">
                  <c:v>8.4</c:v>
                </c:pt>
                <c:pt idx="2503">
                  <c:v>11</c:v>
                </c:pt>
                <c:pt idx="2504">
                  <c:v>14.2</c:v>
                </c:pt>
                <c:pt idx="2505">
                  <c:v>16.3</c:v>
                </c:pt>
                <c:pt idx="2506">
                  <c:v>18.100000000000001</c:v>
                </c:pt>
                <c:pt idx="2507">
                  <c:v>19.899999999999999</c:v>
                </c:pt>
                <c:pt idx="2508">
                  <c:v>20.2</c:v>
                </c:pt>
                <c:pt idx="2509">
                  <c:v>19.8</c:v>
                </c:pt>
                <c:pt idx="2510">
                  <c:v>19.3</c:v>
                </c:pt>
                <c:pt idx="2511">
                  <c:v>19.100000000000001</c:v>
                </c:pt>
                <c:pt idx="2512">
                  <c:v>18.600000000000001</c:v>
                </c:pt>
                <c:pt idx="2513">
                  <c:v>18.399999999999999</c:v>
                </c:pt>
                <c:pt idx="2514">
                  <c:v>18.2</c:v>
                </c:pt>
                <c:pt idx="2515">
                  <c:v>15.5</c:v>
                </c:pt>
                <c:pt idx="2516">
                  <c:v>14.3</c:v>
                </c:pt>
                <c:pt idx="2517">
                  <c:v>13</c:v>
                </c:pt>
                <c:pt idx="2518">
                  <c:v>12.9</c:v>
                </c:pt>
                <c:pt idx="2519">
                  <c:v>12.9</c:v>
                </c:pt>
                <c:pt idx="2520">
                  <c:v>12.8</c:v>
                </c:pt>
                <c:pt idx="2521">
                  <c:v>11.1</c:v>
                </c:pt>
                <c:pt idx="2522">
                  <c:v>10.5</c:v>
                </c:pt>
                <c:pt idx="2523">
                  <c:v>9.3000000000000007</c:v>
                </c:pt>
                <c:pt idx="2524">
                  <c:v>8.1</c:v>
                </c:pt>
                <c:pt idx="2525">
                  <c:v>7.5</c:v>
                </c:pt>
                <c:pt idx="2526">
                  <c:v>9.6999999999999993</c:v>
                </c:pt>
                <c:pt idx="2527">
                  <c:v>11.6</c:v>
                </c:pt>
                <c:pt idx="2528">
                  <c:v>14.5</c:v>
                </c:pt>
                <c:pt idx="2529">
                  <c:v>15.5</c:v>
                </c:pt>
                <c:pt idx="2530">
                  <c:v>17</c:v>
                </c:pt>
                <c:pt idx="2531">
                  <c:v>17.7</c:v>
                </c:pt>
                <c:pt idx="2532">
                  <c:v>19</c:v>
                </c:pt>
                <c:pt idx="2533">
                  <c:v>20</c:v>
                </c:pt>
                <c:pt idx="2534">
                  <c:v>19.8</c:v>
                </c:pt>
                <c:pt idx="2535">
                  <c:v>19.7</c:v>
                </c:pt>
                <c:pt idx="2536">
                  <c:v>19.600000000000001</c:v>
                </c:pt>
                <c:pt idx="2537">
                  <c:v>19.2</c:v>
                </c:pt>
                <c:pt idx="2538">
                  <c:v>17.5</c:v>
                </c:pt>
                <c:pt idx="2539">
                  <c:v>15.5</c:v>
                </c:pt>
                <c:pt idx="2540">
                  <c:v>14.8</c:v>
                </c:pt>
                <c:pt idx="2541">
                  <c:v>13.7</c:v>
                </c:pt>
                <c:pt idx="2542">
                  <c:v>13.8</c:v>
                </c:pt>
                <c:pt idx="2543">
                  <c:v>13.1</c:v>
                </c:pt>
                <c:pt idx="2544">
                  <c:v>11.9</c:v>
                </c:pt>
                <c:pt idx="2545">
                  <c:v>12.4</c:v>
                </c:pt>
                <c:pt idx="2546">
                  <c:v>11.2</c:v>
                </c:pt>
                <c:pt idx="2547">
                  <c:v>11.5</c:v>
                </c:pt>
                <c:pt idx="2548">
                  <c:v>11.3</c:v>
                </c:pt>
                <c:pt idx="2549">
                  <c:v>11.4</c:v>
                </c:pt>
                <c:pt idx="2550">
                  <c:v>12.1</c:v>
                </c:pt>
                <c:pt idx="2551">
                  <c:v>12.2</c:v>
                </c:pt>
                <c:pt idx="2552">
                  <c:v>13.5</c:v>
                </c:pt>
                <c:pt idx="2553">
                  <c:v>13.8</c:v>
                </c:pt>
                <c:pt idx="2554">
                  <c:v>16.100000000000001</c:v>
                </c:pt>
                <c:pt idx="2555">
                  <c:v>15.5</c:v>
                </c:pt>
                <c:pt idx="2556">
                  <c:v>16.899999999999999</c:v>
                </c:pt>
                <c:pt idx="2557">
                  <c:v>16</c:v>
                </c:pt>
                <c:pt idx="2558">
                  <c:v>14.2</c:v>
                </c:pt>
                <c:pt idx="2559">
                  <c:v>12.5</c:v>
                </c:pt>
                <c:pt idx="2560">
                  <c:v>12.6</c:v>
                </c:pt>
                <c:pt idx="2561">
                  <c:v>12.3</c:v>
                </c:pt>
                <c:pt idx="2562">
                  <c:v>11.9</c:v>
                </c:pt>
                <c:pt idx="2563">
                  <c:v>11.8</c:v>
                </c:pt>
                <c:pt idx="2564">
                  <c:v>11.3</c:v>
                </c:pt>
                <c:pt idx="2565">
                  <c:v>10.7</c:v>
                </c:pt>
                <c:pt idx="2566">
                  <c:v>10.6</c:v>
                </c:pt>
                <c:pt idx="2567">
                  <c:v>11</c:v>
                </c:pt>
                <c:pt idx="2568">
                  <c:v>10.9</c:v>
                </c:pt>
                <c:pt idx="2569">
                  <c:v>10.7</c:v>
                </c:pt>
                <c:pt idx="2570">
                  <c:v>10.5</c:v>
                </c:pt>
                <c:pt idx="2571">
                  <c:v>10.6</c:v>
                </c:pt>
                <c:pt idx="2572">
                  <c:v>10.7</c:v>
                </c:pt>
                <c:pt idx="2573">
                  <c:v>10.1</c:v>
                </c:pt>
                <c:pt idx="2574">
                  <c:v>10.199999999999999</c:v>
                </c:pt>
                <c:pt idx="2575">
                  <c:v>10.5</c:v>
                </c:pt>
                <c:pt idx="2576">
                  <c:v>11.1</c:v>
                </c:pt>
                <c:pt idx="2577">
                  <c:v>12</c:v>
                </c:pt>
                <c:pt idx="2578">
                  <c:v>12.7</c:v>
                </c:pt>
                <c:pt idx="2579">
                  <c:v>15.1</c:v>
                </c:pt>
                <c:pt idx="2580">
                  <c:v>17.8</c:v>
                </c:pt>
                <c:pt idx="2581">
                  <c:v>18.100000000000001</c:v>
                </c:pt>
                <c:pt idx="2582">
                  <c:v>17.100000000000001</c:v>
                </c:pt>
                <c:pt idx="2583">
                  <c:v>18.5</c:v>
                </c:pt>
                <c:pt idx="2584">
                  <c:v>17.8</c:v>
                </c:pt>
                <c:pt idx="2585">
                  <c:v>17.5</c:v>
                </c:pt>
                <c:pt idx="2586">
                  <c:v>16.600000000000001</c:v>
                </c:pt>
                <c:pt idx="2587">
                  <c:v>15.2</c:v>
                </c:pt>
                <c:pt idx="2588">
                  <c:v>14.2</c:v>
                </c:pt>
                <c:pt idx="2589">
                  <c:v>13.1</c:v>
                </c:pt>
                <c:pt idx="2590">
                  <c:v>12.3</c:v>
                </c:pt>
                <c:pt idx="2591">
                  <c:v>11.5</c:v>
                </c:pt>
                <c:pt idx="2592">
                  <c:v>11.1</c:v>
                </c:pt>
                <c:pt idx="2593">
                  <c:v>10.6</c:v>
                </c:pt>
                <c:pt idx="2594">
                  <c:v>9.8000000000000007</c:v>
                </c:pt>
                <c:pt idx="2595">
                  <c:v>8.5</c:v>
                </c:pt>
                <c:pt idx="2596">
                  <c:v>7.6</c:v>
                </c:pt>
                <c:pt idx="2597">
                  <c:v>6.8</c:v>
                </c:pt>
                <c:pt idx="2598">
                  <c:v>7.1</c:v>
                </c:pt>
                <c:pt idx="2599">
                  <c:v>10.4</c:v>
                </c:pt>
                <c:pt idx="2600">
                  <c:v>12.3</c:v>
                </c:pt>
                <c:pt idx="2601">
                  <c:v>13.8</c:v>
                </c:pt>
                <c:pt idx="2602">
                  <c:v>14</c:v>
                </c:pt>
                <c:pt idx="2603">
                  <c:v>15.3</c:v>
                </c:pt>
                <c:pt idx="2604">
                  <c:v>14.5</c:v>
                </c:pt>
                <c:pt idx="2605">
                  <c:v>14.8</c:v>
                </c:pt>
                <c:pt idx="2606">
                  <c:v>16.399999999999999</c:v>
                </c:pt>
                <c:pt idx="2607">
                  <c:v>15.2</c:v>
                </c:pt>
                <c:pt idx="2608">
                  <c:v>14.5</c:v>
                </c:pt>
                <c:pt idx="2609">
                  <c:v>14.3</c:v>
                </c:pt>
                <c:pt idx="2610">
                  <c:v>14.1</c:v>
                </c:pt>
                <c:pt idx="2611">
                  <c:v>13.2</c:v>
                </c:pt>
                <c:pt idx="2612">
                  <c:v>12.5</c:v>
                </c:pt>
                <c:pt idx="2613">
                  <c:v>12.2</c:v>
                </c:pt>
                <c:pt idx="2614">
                  <c:v>11.3</c:v>
                </c:pt>
                <c:pt idx="2615">
                  <c:v>11</c:v>
                </c:pt>
                <c:pt idx="2616">
                  <c:v>10.4</c:v>
                </c:pt>
                <c:pt idx="2617">
                  <c:v>10.199999999999999</c:v>
                </c:pt>
                <c:pt idx="2618">
                  <c:v>9.5</c:v>
                </c:pt>
                <c:pt idx="2619">
                  <c:v>8.8000000000000007</c:v>
                </c:pt>
                <c:pt idx="2620">
                  <c:v>8.5</c:v>
                </c:pt>
                <c:pt idx="2621">
                  <c:v>8.1999999999999993</c:v>
                </c:pt>
                <c:pt idx="2622">
                  <c:v>8.1999999999999993</c:v>
                </c:pt>
                <c:pt idx="2623">
                  <c:v>7.7</c:v>
                </c:pt>
                <c:pt idx="2624">
                  <c:v>7.1</c:v>
                </c:pt>
                <c:pt idx="2625">
                  <c:v>7</c:v>
                </c:pt>
                <c:pt idx="2626">
                  <c:v>6.9</c:v>
                </c:pt>
                <c:pt idx="2627">
                  <c:v>6.9</c:v>
                </c:pt>
                <c:pt idx="2628">
                  <c:v>6.9</c:v>
                </c:pt>
                <c:pt idx="2629">
                  <c:v>6.5</c:v>
                </c:pt>
                <c:pt idx="2630">
                  <c:v>6.5</c:v>
                </c:pt>
                <c:pt idx="2631">
                  <c:v>6.2</c:v>
                </c:pt>
                <c:pt idx="2632">
                  <c:v>5.7</c:v>
                </c:pt>
                <c:pt idx="2633">
                  <c:v>5.5</c:v>
                </c:pt>
                <c:pt idx="2634">
                  <c:v>4.8</c:v>
                </c:pt>
                <c:pt idx="2635">
                  <c:v>5</c:v>
                </c:pt>
                <c:pt idx="2636">
                  <c:v>4.9000000000000004</c:v>
                </c:pt>
                <c:pt idx="2637">
                  <c:v>4.3</c:v>
                </c:pt>
                <c:pt idx="2638">
                  <c:v>3.3</c:v>
                </c:pt>
                <c:pt idx="2639">
                  <c:v>2.5</c:v>
                </c:pt>
                <c:pt idx="2640">
                  <c:v>1.6</c:v>
                </c:pt>
                <c:pt idx="2641">
                  <c:v>0.7</c:v>
                </c:pt>
                <c:pt idx="2642">
                  <c:v>-0.2</c:v>
                </c:pt>
                <c:pt idx="2643">
                  <c:v>-0.1</c:v>
                </c:pt>
                <c:pt idx="2644">
                  <c:v>-0.6</c:v>
                </c:pt>
                <c:pt idx="2645">
                  <c:v>-1</c:v>
                </c:pt>
                <c:pt idx="2646">
                  <c:v>-0.3</c:v>
                </c:pt>
                <c:pt idx="2647">
                  <c:v>0.9</c:v>
                </c:pt>
                <c:pt idx="2648">
                  <c:v>2.4</c:v>
                </c:pt>
                <c:pt idx="2649">
                  <c:v>4.5999999999999996</c:v>
                </c:pt>
                <c:pt idx="2650">
                  <c:v>4.9000000000000004</c:v>
                </c:pt>
                <c:pt idx="2651">
                  <c:v>5</c:v>
                </c:pt>
                <c:pt idx="2652">
                  <c:v>5.2</c:v>
                </c:pt>
                <c:pt idx="2653">
                  <c:v>6.3</c:v>
                </c:pt>
                <c:pt idx="2654">
                  <c:v>7.7</c:v>
                </c:pt>
                <c:pt idx="2655">
                  <c:v>7.5</c:v>
                </c:pt>
                <c:pt idx="2656">
                  <c:v>7.8</c:v>
                </c:pt>
                <c:pt idx="2657">
                  <c:v>6.7</c:v>
                </c:pt>
                <c:pt idx="2658">
                  <c:v>6.1</c:v>
                </c:pt>
                <c:pt idx="2659">
                  <c:v>4.3</c:v>
                </c:pt>
                <c:pt idx="2660">
                  <c:v>2.6</c:v>
                </c:pt>
                <c:pt idx="2661">
                  <c:v>1.9</c:v>
                </c:pt>
                <c:pt idx="2662">
                  <c:v>0.8</c:v>
                </c:pt>
                <c:pt idx="2663">
                  <c:v>-0.2</c:v>
                </c:pt>
                <c:pt idx="2664">
                  <c:v>-0.2</c:v>
                </c:pt>
                <c:pt idx="2665">
                  <c:v>-0.5</c:v>
                </c:pt>
                <c:pt idx="2666">
                  <c:v>-1</c:v>
                </c:pt>
                <c:pt idx="2667">
                  <c:v>-1.6</c:v>
                </c:pt>
                <c:pt idx="2668">
                  <c:v>-1.3</c:v>
                </c:pt>
                <c:pt idx="2669">
                  <c:v>-1.4</c:v>
                </c:pt>
                <c:pt idx="2670">
                  <c:v>-0.8</c:v>
                </c:pt>
                <c:pt idx="2671">
                  <c:v>3.2</c:v>
                </c:pt>
                <c:pt idx="2672">
                  <c:v>5.8</c:v>
                </c:pt>
                <c:pt idx="2673">
                  <c:v>7.8</c:v>
                </c:pt>
                <c:pt idx="2674">
                  <c:v>8.5</c:v>
                </c:pt>
                <c:pt idx="2675">
                  <c:v>9.1999999999999993</c:v>
                </c:pt>
                <c:pt idx="2676">
                  <c:v>10.4</c:v>
                </c:pt>
                <c:pt idx="2677">
                  <c:v>11.2</c:v>
                </c:pt>
                <c:pt idx="2678">
                  <c:v>11.8</c:v>
                </c:pt>
                <c:pt idx="2679">
                  <c:v>12.4</c:v>
                </c:pt>
                <c:pt idx="2680">
                  <c:v>12.2</c:v>
                </c:pt>
                <c:pt idx="2681">
                  <c:v>11.7</c:v>
                </c:pt>
                <c:pt idx="2682">
                  <c:v>10.4</c:v>
                </c:pt>
                <c:pt idx="2683">
                  <c:v>8.1999999999999993</c:v>
                </c:pt>
                <c:pt idx="2684">
                  <c:v>6.2</c:v>
                </c:pt>
                <c:pt idx="2685">
                  <c:v>4.7</c:v>
                </c:pt>
                <c:pt idx="2686">
                  <c:v>4.5999999999999996</c:v>
                </c:pt>
                <c:pt idx="2687">
                  <c:v>3.4</c:v>
                </c:pt>
                <c:pt idx="2688">
                  <c:v>2</c:v>
                </c:pt>
                <c:pt idx="2689">
                  <c:v>1.9</c:v>
                </c:pt>
                <c:pt idx="2690">
                  <c:v>1.8</c:v>
                </c:pt>
                <c:pt idx="2691">
                  <c:v>1.9</c:v>
                </c:pt>
                <c:pt idx="2692">
                  <c:v>0.9</c:v>
                </c:pt>
                <c:pt idx="2693">
                  <c:v>0.2</c:v>
                </c:pt>
                <c:pt idx="2694">
                  <c:v>0.9</c:v>
                </c:pt>
                <c:pt idx="2695">
                  <c:v>4.0999999999999996</c:v>
                </c:pt>
                <c:pt idx="2696">
                  <c:v>8.1</c:v>
                </c:pt>
                <c:pt idx="2697">
                  <c:v>10.3</c:v>
                </c:pt>
                <c:pt idx="2698">
                  <c:v>11.4</c:v>
                </c:pt>
                <c:pt idx="2699">
                  <c:v>12.6</c:v>
                </c:pt>
                <c:pt idx="2700">
                  <c:v>14.9</c:v>
                </c:pt>
                <c:pt idx="2701">
                  <c:v>15.3</c:v>
                </c:pt>
                <c:pt idx="2702">
                  <c:v>14.5</c:v>
                </c:pt>
                <c:pt idx="2703">
                  <c:v>16.3</c:v>
                </c:pt>
                <c:pt idx="2704">
                  <c:v>16</c:v>
                </c:pt>
                <c:pt idx="2705">
                  <c:v>15.4</c:v>
                </c:pt>
                <c:pt idx="2706">
                  <c:v>13.2</c:v>
                </c:pt>
                <c:pt idx="2707">
                  <c:v>11</c:v>
                </c:pt>
                <c:pt idx="2708">
                  <c:v>9.3000000000000007</c:v>
                </c:pt>
                <c:pt idx="2709">
                  <c:v>8.6999999999999993</c:v>
                </c:pt>
                <c:pt idx="2710">
                  <c:v>6</c:v>
                </c:pt>
                <c:pt idx="2711">
                  <c:v>7.2</c:v>
                </c:pt>
                <c:pt idx="2712">
                  <c:v>6.7</c:v>
                </c:pt>
                <c:pt idx="2713">
                  <c:v>5.7</c:v>
                </c:pt>
                <c:pt idx="2714">
                  <c:v>5.3</c:v>
                </c:pt>
                <c:pt idx="2715">
                  <c:v>3.8</c:v>
                </c:pt>
                <c:pt idx="2716">
                  <c:v>2.9</c:v>
                </c:pt>
                <c:pt idx="2717">
                  <c:v>2.1</c:v>
                </c:pt>
                <c:pt idx="2718">
                  <c:v>3.1</c:v>
                </c:pt>
                <c:pt idx="2719">
                  <c:v>7.2</c:v>
                </c:pt>
                <c:pt idx="2720">
                  <c:v>10</c:v>
                </c:pt>
                <c:pt idx="2721">
                  <c:v>12.3</c:v>
                </c:pt>
                <c:pt idx="2722">
                  <c:v>13.5</c:v>
                </c:pt>
                <c:pt idx="2723">
                  <c:v>14.7</c:v>
                </c:pt>
                <c:pt idx="2724">
                  <c:v>15.2</c:v>
                </c:pt>
                <c:pt idx="2725">
                  <c:v>16.399999999999999</c:v>
                </c:pt>
                <c:pt idx="2726">
                  <c:v>17.100000000000001</c:v>
                </c:pt>
                <c:pt idx="2727">
                  <c:v>17.8</c:v>
                </c:pt>
                <c:pt idx="2728">
                  <c:v>17.399999999999999</c:v>
                </c:pt>
                <c:pt idx="2729">
                  <c:v>16.899999999999999</c:v>
                </c:pt>
                <c:pt idx="2730">
                  <c:v>15.9</c:v>
                </c:pt>
                <c:pt idx="2731">
                  <c:v>14.4</c:v>
                </c:pt>
                <c:pt idx="2732">
                  <c:v>12.9</c:v>
                </c:pt>
                <c:pt idx="2733">
                  <c:v>11.2</c:v>
                </c:pt>
                <c:pt idx="2734">
                  <c:v>11.1</c:v>
                </c:pt>
                <c:pt idx="2735">
                  <c:v>10.8</c:v>
                </c:pt>
                <c:pt idx="2736">
                  <c:v>10.199999999999999</c:v>
                </c:pt>
                <c:pt idx="2737">
                  <c:v>10.6</c:v>
                </c:pt>
                <c:pt idx="2738">
                  <c:v>9.6</c:v>
                </c:pt>
                <c:pt idx="2739">
                  <c:v>8.6</c:v>
                </c:pt>
                <c:pt idx="2740">
                  <c:v>8.6999999999999993</c:v>
                </c:pt>
                <c:pt idx="2741">
                  <c:v>8.1</c:v>
                </c:pt>
                <c:pt idx="2742">
                  <c:v>8.8000000000000007</c:v>
                </c:pt>
                <c:pt idx="2743">
                  <c:v>10.9</c:v>
                </c:pt>
                <c:pt idx="2744">
                  <c:v>11.4</c:v>
                </c:pt>
                <c:pt idx="2745">
                  <c:v>11</c:v>
                </c:pt>
                <c:pt idx="2746">
                  <c:v>11.2</c:v>
                </c:pt>
                <c:pt idx="2747">
                  <c:v>11.2</c:v>
                </c:pt>
                <c:pt idx="2748">
                  <c:v>10.5</c:v>
                </c:pt>
                <c:pt idx="2749">
                  <c:v>10.199999999999999</c:v>
                </c:pt>
                <c:pt idx="2750">
                  <c:v>10.199999999999999</c:v>
                </c:pt>
                <c:pt idx="2751">
                  <c:v>10.199999999999999</c:v>
                </c:pt>
                <c:pt idx="2752">
                  <c:v>10.9</c:v>
                </c:pt>
                <c:pt idx="2753">
                  <c:v>10.6</c:v>
                </c:pt>
                <c:pt idx="2754">
                  <c:v>10.4</c:v>
                </c:pt>
                <c:pt idx="2755">
                  <c:v>9.9</c:v>
                </c:pt>
                <c:pt idx="2756">
                  <c:v>9.6</c:v>
                </c:pt>
                <c:pt idx="2757">
                  <c:v>9.3000000000000007</c:v>
                </c:pt>
                <c:pt idx="2758">
                  <c:v>9.1</c:v>
                </c:pt>
                <c:pt idx="2759">
                  <c:v>9</c:v>
                </c:pt>
                <c:pt idx="2760">
                  <c:v>8.8000000000000007</c:v>
                </c:pt>
                <c:pt idx="2761">
                  <c:v>8.6999999999999993</c:v>
                </c:pt>
                <c:pt idx="2762">
                  <c:v>8.5</c:v>
                </c:pt>
                <c:pt idx="2763">
                  <c:v>8.5</c:v>
                </c:pt>
                <c:pt idx="2764">
                  <c:v>8.6</c:v>
                </c:pt>
                <c:pt idx="2765">
                  <c:v>8.6999999999999993</c:v>
                </c:pt>
                <c:pt idx="2766">
                  <c:v>8.9</c:v>
                </c:pt>
                <c:pt idx="2767">
                  <c:v>9</c:v>
                </c:pt>
                <c:pt idx="2768">
                  <c:v>9.3000000000000007</c:v>
                </c:pt>
                <c:pt idx="2769">
                  <c:v>9.6999999999999993</c:v>
                </c:pt>
                <c:pt idx="2770">
                  <c:v>12.6</c:v>
                </c:pt>
                <c:pt idx="2771">
                  <c:v>13.6</c:v>
                </c:pt>
                <c:pt idx="2772">
                  <c:v>14.1</c:v>
                </c:pt>
                <c:pt idx="2773">
                  <c:v>14.3</c:v>
                </c:pt>
                <c:pt idx="2774">
                  <c:v>15</c:v>
                </c:pt>
                <c:pt idx="2775">
                  <c:v>16</c:v>
                </c:pt>
                <c:pt idx="2776">
                  <c:v>15.5</c:v>
                </c:pt>
                <c:pt idx="2777">
                  <c:v>15</c:v>
                </c:pt>
                <c:pt idx="2778">
                  <c:v>13.6</c:v>
                </c:pt>
                <c:pt idx="2779">
                  <c:v>12.4</c:v>
                </c:pt>
                <c:pt idx="2780">
                  <c:v>11.9</c:v>
                </c:pt>
                <c:pt idx="2781">
                  <c:v>11.2</c:v>
                </c:pt>
                <c:pt idx="2782">
                  <c:v>10.199999999999999</c:v>
                </c:pt>
                <c:pt idx="2783">
                  <c:v>9.9</c:v>
                </c:pt>
                <c:pt idx="2784">
                  <c:v>9.5</c:v>
                </c:pt>
                <c:pt idx="2785">
                  <c:v>9.5</c:v>
                </c:pt>
                <c:pt idx="2786">
                  <c:v>9.4</c:v>
                </c:pt>
                <c:pt idx="2787">
                  <c:v>9.3000000000000007</c:v>
                </c:pt>
                <c:pt idx="2788">
                  <c:v>9.1999999999999993</c:v>
                </c:pt>
                <c:pt idx="2789">
                  <c:v>9</c:v>
                </c:pt>
                <c:pt idx="2790">
                  <c:v>9.6</c:v>
                </c:pt>
                <c:pt idx="2791">
                  <c:v>10.6</c:v>
                </c:pt>
                <c:pt idx="2792">
                  <c:v>12.8</c:v>
                </c:pt>
                <c:pt idx="2793">
                  <c:v>12.4</c:v>
                </c:pt>
                <c:pt idx="2794">
                  <c:v>14.5</c:v>
                </c:pt>
                <c:pt idx="2795">
                  <c:v>15.9</c:v>
                </c:pt>
                <c:pt idx="2796">
                  <c:v>16.600000000000001</c:v>
                </c:pt>
                <c:pt idx="2797">
                  <c:v>16.100000000000001</c:v>
                </c:pt>
                <c:pt idx="2798">
                  <c:v>16.899999999999999</c:v>
                </c:pt>
                <c:pt idx="2799">
                  <c:v>16.7</c:v>
                </c:pt>
                <c:pt idx="2800">
                  <c:v>11.5</c:v>
                </c:pt>
                <c:pt idx="2801">
                  <c:v>12.1</c:v>
                </c:pt>
                <c:pt idx="2802">
                  <c:v>12.2</c:v>
                </c:pt>
                <c:pt idx="2803">
                  <c:v>12.1</c:v>
                </c:pt>
                <c:pt idx="2804">
                  <c:v>11.3</c:v>
                </c:pt>
                <c:pt idx="2805">
                  <c:v>10.6</c:v>
                </c:pt>
                <c:pt idx="2806">
                  <c:v>10</c:v>
                </c:pt>
                <c:pt idx="2807">
                  <c:v>9.6999999999999993</c:v>
                </c:pt>
                <c:pt idx="2808">
                  <c:v>8.9</c:v>
                </c:pt>
                <c:pt idx="2809">
                  <c:v>8.9</c:v>
                </c:pt>
                <c:pt idx="2810">
                  <c:v>7.8</c:v>
                </c:pt>
                <c:pt idx="2811">
                  <c:v>6.6</c:v>
                </c:pt>
                <c:pt idx="2812">
                  <c:v>6.1</c:v>
                </c:pt>
                <c:pt idx="2813">
                  <c:v>6.3</c:v>
                </c:pt>
                <c:pt idx="2814">
                  <c:v>6.6</c:v>
                </c:pt>
                <c:pt idx="2815">
                  <c:v>6.6</c:v>
                </c:pt>
                <c:pt idx="2816">
                  <c:v>12.5</c:v>
                </c:pt>
                <c:pt idx="2817">
                  <c:v>12.7</c:v>
                </c:pt>
                <c:pt idx="2818">
                  <c:v>13.8</c:v>
                </c:pt>
                <c:pt idx="2819">
                  <c:v>13.9</c:v>
                </c:pt>
                <c:pt idx="2820">
                  <c:v>14.7</c:v>
                </c:pt>
                <c:pt idx="2821">
                  <c:v>15.5</c:v>
                </c:pt>
                <c:pt idx="2822">
                  <c:v>14.5</c:v>
                </c:pt>
                <c:pt idx="2823">
                  <c:v>15.3</c:v>
                </c:pt>
                <c:pt idx="2824">
                  <c:v>15.4</c:v>
                </c:pt>
                <c:pt idx="2825">
                  <c:v>15.3</c:v>
                </c:pt>
                <c:pt idx="2826">
                  <c:v>14.1</c:v>
                </c:pt>
                <c:pt idx="2827">
                  <c:v>11.6</c:v>
                </c:pt>
                <c:pt idx="2828">
                  <c:v>10.1</c:v>
                </c:pt>
                <c:pt idx="2829">
                  <c:v>8.5</c:v>
                </c:pt>
                <c:pt idx="2830">
                  <c:v>7.9</c:v>
                </c:pt>
                <c:pt idx="2831">
                  <c:v>6.5</c:v>
                </c:pt>
                <c:pt idx="2832">
                  <c:v>5.7</c:v>
                </c:pt>
                <c:pt idx="2833">
                  <c:v>5.4</c:v>
                </c:pt>
                <c:pt idx="2834">
                  <c:v>5.4</c:v>
                </c:pt>
                <c:pt idx="2835">
                  <c:v>4.5999999999999996</c:v>
                </c:pt>
                <c:pt idx="2836">
                  <c:v>4.3</c:v>
                </c:pt>
                <c:pt idx="2837">
                  <c:v>4.4000000000000004</c:v>
                </c:pt>
                <c:pt idx="2838">
                  <c:v>6.6</c:v>
                </c:pt>
                <c:pt idx="2839">
                  <c:v>9.9</c:v>
                </c:pt>
                <c:pt idx="2840">
                  <c:v>13</c:v>
                </c:pt>
                <c:pt idx="2841">
                  <c:v>14.1</c:v>
                </c:pt>
                <c:pt idx="2842">
                  <c:v>14.8</c:v>
                </c:pt>
                <c:pt idx="2843">
                  <c:v>16.8</c:v>
                </c:pt>
                <c:pt idx="2844">
                  <c:v>16.8</c:v>
                </c:pt>
                <c:pt idx="2845">
                  <c:v>18.3</c:v>
                </c:pt>
                <c:pt idx="2846">
                  <c:v>17.899999999999999</c:v>
                </c:pt>
                <c:pt idx="2847">
                  <c:v>19</c:v>
                </c:pt>
                <c:pt idx="2848">
                  <c:v>18.600000000000001</c:v>
                </c:pt>
                <c:pt idx="2849">
                  <c:v>15.4</c:v>
                </c:pt>
                <c:pt idx="2850">
                  <c:v>14.5</c:v>
                </c:pt>
                <c:pt idx="2851">
                  <c:v>12.8</c:v>
                </c:pt>
                <c:pt idx="2852">
                  <c:v>12</c:v>
                </c:pt>
                <c:pt idx="2853">
                  <c:v>11.2</c:v>
                </c:pt>
                <c:pt idx="2854">
                  <c:v>10.199999999999999</c:v>
                </c:pt>
                <c:pt idx="2855">
                  <c:v>10.1</c:v>
                </c:pt>
                <c:pt idx="2856">
                  <c:v>10.1</c:v>
                </c:pt>
                <c:pt idx="2857">
                  <c:v>10.4</c:v>
                </c:pt>
                <c:pt idx="2858">
                  <c:v>9.6999999999999993</c:v>
                </c:pt>
                <c:pt idx="2859">
                  <c:v>8.9</c:v>
                </c:pt>
                <c:pt idx="2860">
                  <c:v>8.4</c:v>
                </c:pt>
                <c:pt idx="2861">
                  <c:v>8.3000000000000007</c:v>
                </c:pt>
                <c:pt idx="2862">
                  <c:v>9.1</c:v>
                </c:pt>
                <c:pt idx="2863">
                  <c:v>10.1</c:v>
                </c:pt>
                <c:pt idx="2864">
                  <c:v>11</c:v>
                </c:pt>
                <c:pt idx="2865">
                  <c:v>12.9</c:v>
                </c:pt>
                <c:pt idx="2866">
                  <c:v>15.5</c:v>
                </c:pt>
                <c:pt idx="2867">
                  <c:v>14.9</c:v>
                </c:pt>
                <c:pt idx="2868">
                  <c:v>18.8</c:v>
                </c:pt>
                <c:pt idx="2869">
                  <c:v>20.6</c:v>
                </c:pt>
                <c:pt idx="2870">
                  <c:v>21.3</c:v>
                </c:pt>
                <c:pt idx="2871">
                  <c:v>21</c:v>
                </c:pt>
                <c:pt idx="2872">
                  <c:v>20.100000000000001</c:v>
                </c:pt>
                <c:pt idx="2873">
                  <c:v>19.399999999999999</c:v>
                </c:pt>
                <c:pt idx="2874">
                  <c:v>16.2</c:v>
                </c:pt>
                <c:pt idx="2875">
                  <c:v>15.4</c:v>
                </c:pt>
                <c:pt idx="2876">
                  <c:v>14.6</c:v>
                </c:pt>
                <c:pt idx="2877">
                  <c:v>13.6</c:v>
                </c:pt>
                <c:pt idx="2878">
                  <c:v>12.8</c:v>
                </c:pt>
                <c:pt idx="2879">
                  <c:v>11.9</c:v>
                </c:pt>
                <c:pt idx="2880">
                  <c:v>11.2</c:v>
                </c:pt>
                <c:pt idx="2881">
                  <c:v>11</c:v>
                </c:pt>
                <c:pt idx="2882">
                  <c:v>10.8</c:v>
                </c:pt>
                <c:pt idx="2883">
                  <c:v>10.9</c:v>
                </c:pt>
                <c:pt idx="2884">
                  <c:v>11.4</c:v>
                </c:pt>
                <c:pt idx="2885">
                  <c:v>12.3</c:v>
                </c:pt>
                <c:pt idx="2886">
                  <c:v>11.3</c:v>
                </c:pt>
                <c:pt idx="2887">
                  <c:v>12.6</c:v>
                </c:pt>
                <c:pt idx="2888">
                  <c:v>14.3</c:v>
                </c:pt>
                <c:pt idx="2889">
                  <c:v>16.2</c:v>
                </c:pt>
                <c:pt idx="2890">
                  <c:v>18.7</c:v>
                </c:pt>
                <c:pt idx="2891">
                  <c:v>20.5</c:v>
                </c:pt>
                <c:pt idx="2892">
                  <c:v>21.4</c:v>
                </c:pt>
                <c:pt idx="2893">
                  <c:v>21.6</c:v>
                </c:pt>
                <c:pt idx="2894">
                  <c:v>21.4</c:v>
                </c:pt>
                <c:pt idx="2895">
                  <c:v>21.1</c:v>
                </c:pt>
                <c:pt idx="2896">
                  <c:v>20.7</c:v>
                </c:pt>
                <c:pt idx="2897">
                  <c:v>19.7</c:v>
                </c:pt>
                <c:pt idx="2898">
                  <c:v>18.5</c:v>
                </c:pt>
                <c:pt idx="2899">
                  <c:v>16.100000000000001</c:v>
                </c:pt>
                <c:pt idx="2900">
                  <c:v>14.9</c:v>
                </c:pt>
                <c:pt idx="2901">
                  <c:v>13.4</c:v>
                </c:pt>
                <c:pt idx="2902">
                  <c:v>11.4</c:v>
                </c:pt>
                <c:pt idx="2903">
                  <c:v>9.9</c:v>
                </c:pt>
                <c:pt idx="2904">
                  <c:v>9.8000000000000007</c:v>
                </c:pt>
                <c:pt idx="2905">
                  <c:v>7.6</c:v>
                </c:pt>
                <c:pt idx="2906">
                  <c:v>7.5</c:v>
                </c:pt>
                <c:pt idx="2907">
                  <c:v>6.4</c:v>
                </c:pt>
                <c:pt idx="2908">
                  <c:v>5.6</c:v>
                </c:pt>
                <c:pt idx="2909">
                  <c:v>4.9000000000000004</c:v>
                </c:pt>
                <c:pt idx="2910">
                  <c:v>6.9</c:v>
                </c:pt>
                <c:pt idx="2911">
                  <c:v>9.1999999999999993</c:v>
                </c:pt>
                <c:pt idx="2912">
                  <c:v>12.3</c:v>
                </c:pt>
                <c:pt idx="2913">
                  <c:v>12.7</c:v>
                </c:pt>
                <c:pt idx="2914">
                  <c:v>15.1</c:v>
                </c:pt>
                <c:pt idx="2915">
                  <c:v>15.9</c:v>
                </c:pt>
                <c:pt idx="2916">
                  <c:v>16.5</c:v>
                </c:pt>
                <c:pt idx="2917">
                  <c:v>17.399999999999999</c:v>
                </c:pt>
                <c:pt idx="2918">
                  <c:v>16.899999999999999</c:v>
                </c:pt>
                <c:pt idx="2919">
                  <c:v>17.100000000000001</c:v>
                </c:pt>
                <c:pt idx="2920">
                  <c:v>17.2</c:v>
                </c:pt>
                <c:pt idx="2921">
                  <c:v>17.7</c:v>
                </c:pt>
                <c:pt idx="2922">
                  <c:v>17.7</c:v>
                </c:pt>
                <c:pt idx="2923">
                  <c:v>17.7</c:v>
                </c:pt>
                <c:pt idx="2924">
                  <c:v>11.5</c:v>
                </c:pt>
                <c:pt idx="2925">
                  <c:v>11.4</c:v>
                </c:pt>
                <c:pt idx="2926">
                  <c:v>11</c:v>
                </c:pt>
                <c:pt idx="2927">
                  <c:v>10</c:v>
                </c:pt>
                <c:pt idx="2928">
                  <c:v>9.1</c:v>
                </c:pt>
                <c:pt idx="2929">
                  <c:v>8</c:v>
                </c:pt>
                <c:pt idx="2930">
                  <c:v>7.1</c:v>
                </c:pt>
                <c:pt idx="2931">
                  <c:v>8.1999999999999993</c:v>
                </c:pt>
                <c:pt idx="2932">
                  <c:v>7.7</c:v>
                </c:pt>
                <c:pt idx="2933">
                  <c:v>7</c:v>
                </c:pt>
                <c:pt idx="2934">
                  <c:v>8.9</c:v>
                </c:pt>
                <c:pt idx="2935">
                  <c:v>11.8</c:v>
                </c:pt>
                <c:pt idx="2936">
                  <c:v>15.4</c:v>
                </c:pt>
                <c:pt idx="2937">
                  <c:v>16.8</c:v>
                </c:pt>
                <c:pt idx="2938">
                  <c:v>18</c:v>
                </c:pt>
                <c:pt idx="2939">
                  <c:v>19.399999999999999</c:v>
                </c:pt>
                <c:pt idx="2940">
                  <c:v>19.3</c:v>
                </c:pt>
                <c:pt idx="2941">
                  <c:v>19.2</c:v>
                </c:pt>
                <c:pt idx="2942">
                  <c:v>21</c:v>
                </c:pt>
                <c:pt idx="2943">
                  <c:v>21.1</c:v>
                </c:pt>
                <c:pt idx="2944">
                  <c:v>21.1</c:v>
                </c:pt>
                <c:pt idx="2945">
                  <c:v>21.1</c:v>
                </c:pt>
                <c:pt idx="2946">
                  <c:v>18.899999999999999</c:v>
                </c:pt>
                <c:pt idx="2947">
                  <c:v>17.8</c:v>
                </c:pt>
                <c:pt idx="2948">
                  <c:v>16.8</c:v>
                </c:pt>
                <c:pt idx="2949">
                  <c:v>15.3</c:v>
                </c:pt>
                <c:pt idx="2950">
                  <c:v>14.8</c:v>
                </c:pt>
                <c:pt idx="2951">
                  <c:v>13.6</c:v>
                </c:pt>
                <c:pt idx="2952">
                  <c:v>12.4</c:v>
                </c:pt>
                <c:pt idx="2953">
                  <c:v>10.4</c:v>
                </c:pt>
                <c:pt idx="2954">
                  <c:v>8.9</c:v>
                </c:pt>
                <c:pt idx="2955">
                  <c:v>8.1999999999999993</c:v>
                </c:pt>
                <c:pt idx="2956">
                  <c:v>7.9</c:v>
                </c:pt>
                <c:pt idx="2957">
                  <c:v>7.7</c:v>
                </c:pt>
                <c:pt idx="2958">
                  <c:v>9.4</c:v>
                </c:pt>
                <c:pt idx="2959">
                  <c:v>11.8</c:v>
                </c:pt>
                <c:pt idx="2960">
                  <c:v>14.5</c:v>
                </c:pt>
                <c:pt idx="2961">
                  <c:v>14.6</c:v>
                </c:pt>
                <c:pt idx="2962">
                  <c:v>15.9</c:v>
                </c:pt>
                <c:pt idx="2963">
                  <c:v>16.2</c:v>
                </c:pt>
                <c:pt idx="2964">
                  <c:v>14.1</c:v>
                </c:pt>
                <c:pt idx="2965">
                  <c:v>12.8</c:v>
                </c:pt>
                <c:pt idx="2966">
                  <c:v>8.4</c:v>
                </c:pt>
                <c:pt idx="2967">
                  <c:v>9.9</c:v>
                </c:pt>
                <c:pt idx="2968">
                  <c:v>8.6</c:v>
                </c:pt>
                <c:pt idx="2969">
                  <c:v>8.3000000000000007</c:v>
                </c:pt>
                <c:pt idx="2970">
                  <c:v>8</c:v>
                </c:pt>
                <c:pt idx="2971">
                  <c:v>7.7</c:v>
                </c:pt>
                <c:pt idx="2972">
                  <c:v>7.6</c:v>
                </c:pt>
                <c:pt idx="2973">
                  <c:v>7.4</c:v>
                </c:pt>
                <c:pt idx="2974">
                  <c:v>6.5</c:v>
                </c:pt>
                <c:pt idx="2975">
                  <c:v>6</c:v>
                </c:pt>
                <c:pt idx="2976">
                  <c:v>5.4</c:v>
                </c:pt>
                <c:pt idx="2977">
                  <c:v>5.0999999999999996</c:v>
                </c:pt>
                <c:pt idx="2978">
                  <c:v>4.9000000000000004</c:v>
                </c:pt>
                <c:pt idx="2979">
                  <c:v>4.5</c:v>
                </c:pt>
                <c:pt idx="2980">
                  <c:v>4.2</c:v>
                </c:pt>
                <c:pt idx="2981">
                  <c:v>3.8</c:v>
                </c:pt>
                <c:pt idx="2982">
                  <c:v>5.3</c:v>
                </c:pt>
                <c:pt idx="2983">
                  <c:v>7.5</c:v>
                </c:pt>
                <c:pt idx="2984">
                  <c:v>9.4</c:v>
                </c:pt>
                <c:pt idx="2985">
                  <c:v>11.5</c:v>
                </c:pt>
                <c:pt idx="2986">
                  <c:v>10.7</c:v>
                </c:pt>
                <c:pt idx="2987">
                  <c:v>11.3</c:v>
                </c:pt>
                <c:pt idx="2988">
                  <c:v>11.7</c:v>
                </c:pt>
                <c:pt idx="2989">
                  <c:v>12.6</c:v>
                </c:pt>
                <c:pt idx="2990">
                  <c:v>12.7</c:v>
                </c:pt>
                <c:pt idx="2991">
                  <c:v>12.3</c:v>
                </c:pt>
                <c:pt idx="2992">
                  <c:v>12.2</c:v>
                </c:pt>
                <c:pt idx="2993">
                  <c:v>11.8</c:v>
                </c:pt>
                <c:pt idx="2994">
                  <c:v>11.3</c:v>
                </c:pt>
                <c:pt idx="2995">
                  <c:v>10.4</c:v>
                </c:pt>
                <c:pt idx="2996">
                  <c:v>10</c:v>
                </c:pt>
                <c:pt idx="2997">
                  <c:v>9.4</c:v>
                </c:pt>
                <c:pt idx="2998">
                  <c:v>9.6999999999999993</c:v>
                </c:pt>
                <c:pt idx="2999">
                  <c:v>9.1999999999999993</c:v>
                </c:pt>
                <c:pt idx="3000">
                  <c:v>8.6999999999999993</c:v>
                </c:pt>
                <c:pt idx="3001">
                  <c:v>8.1</c:v>
                </c:pt>
                <c:pt idx="3002">
                  <c:v>8.6999999999999993</c:v>
                </c:pt>
                <c:pt idx="3003">
                  <c:v>8.6999999999999993</c:v>
                </c:pt>
                <c:pt idx="3004">
                  <c:v>7.5</c:v>
                </c:pt>
                <c:pt idx="3005">
                  <c:v>7.2</c:v>
                </c:pt>
                <c:pt idx="3006">
                  <c:v>7.6</c:v>
                </c:pt>
                <c:pt idx="3007">
                  <c:v>8.4</c:v>
                </c:pt>
                <c:pt idx="3008">
                  <c:v>10.1</c:v>
                </c:pt>
                <c:pt idx="3009">
                  <c:v>11.2</c:v>
                </c:pt>
                <c:pt idx="3010">
                  <c:v>12.1</c:v>
                </c:pt>
                <c:pt idx="3011">
                  <c:v>12.9</c:v>
                </c:pt>
                <c:pt idx="3012">
                  <c:v>12.9</c:v>
                </c:pt>
                <c:pt idx="3013">
                  <c:v>12.4</c:v>
                </c:pt>
                <c:pt idx="3014">
                  <c:v>13.3</c:v>
                </c:pt>
                <c:pt idx="3015">
                  <c:v>13.5</c:v>
                </c:pt>
                <c:pt idx="3016">
                  <c:v>13.6</c:v>
                </c:pt>
                <c:pt idx="3017">
                  <c:v>13.2</c:v>
                </c:pt>
                <c:pt idx="3018">
                  <c:v>10.9</c:v>
                </c:pt>
                <c:pt idx="3019">
                  <c:v>11.3</c:v>
                </c:pt>
                <c:pt idx="3020">
                  <c:v>11.1</c:v>
                </c:pt>
                <c:pt idx="3021">
                  <c:v>10.8</c:v>
                </c:pt>
                <c:pt idx="3022">
                  <c:v>10.6</c:v>
                </c:pt>
                <c:pt idx="3023">
                  <c:v>9.6</c:v>
                </c:pt>
                <c:pt idx="3024">
                  <c:v>9.9</c:v>
                </c:pt>
                <c:pt idx="3025">
                  <c:v>8.9</c:v>
                </c:pt>
                <c:pt idx="3026">
                  <c:v>9.1</c:v>
                </c:pt>
                <c:pt idx="3027">
                  <c:v>8.1</c:v>
                </c:pt>
                <c:pt idx="3028">
                  <c:v>7.6</c:v>
                </c:pt>
                <c:pt idx="3029">
                  <c:v>9.4</c:v>
                </c:pt>
                <c:pt idx="3030">
                  <c:v>10.1</c:v>
                </c:pt>
                <c:pt idx="3031">
                  <c:v>11.6</c:v>
                </c:pt>
                <c:pt idx="3032">
                  <c:v>13</c:v>
                </c:pt>
                <c:pt idx="3033">
                  <c:v>14.1</c:v>
                </c:pt>
                <c:pt idx="3034">
                  <c:v>15</c:v>
                </c:pt>
                <c:pt idx="3035">
                  <c:v>14.3</c:v>
                </c:pt>
                <c:pt idx="3036">
                  <c:v>14.3</c:v>
                </c:pt>
                <c:pt idx="3037">
                  <c:v>15</c:v>
                </c:pt>
                <c:pt idx="3038">
                  <c:v>15.4</c:v>
                </c:pt>
                <c:pt idx="3039">
                  <c:v>17.3</c:v>
                </c:pt>
                <c:pt idx="3040">
                  <c:v>18.5</c:v>
                </c:pt>
                <c:pt idx="3041">
                  <c:v>17.3</c:v>
                </c:pt>
                <c:pt idx="3042">
                  <c:v>18.399999999999999</c:v>
                </c:pt>
                <c:pt idx="3043">
                  <c:v>18.399999999999999</c:v>
                </c:pt>
                <c:pt idx="3044">
                  <c:v>13.3</c:v>
                </c:pt>
                <c:pt idx="3045">
                  <c:v>11.6</c:v>
                </c:pt>
                <c:pt idx="3046">
                  <c:v>11.5</c:v>
                </c:pt>
                <c:pt idx="3047">
                  <c:v>10.6</c:v>
                </c:pt>
                <c:pt idx="3048">
                  <c:v>10.8</c:v>
                </c:pt>
                <c:pt idx="3049">
                  <c:v>9.1</c:v>
                </c:pt>
                <c:pt idx="3050">
                  <c:v>8</c:v>
                </c:pt>
                <c:pt idx="3051">
                  <c:v>6.5</c:v>
                </c:pt>
                <c:pt idx="3052">
                  <c:v>6.5</c:v>
                </c:pt>
                <c:pt idx="3053">
                  <c:v>9.1</c:v>
                </c:pt>
                <c:pt idx="3054">
                  <c:v>10</c:v>
                </c:pt>
                <c:pt idx="3055">
                  <c:v>11.3</c:v>
                </c:pt>
                <c:pt idx="3056">
                  <c:v>14.1</c:v>
                </c:pt>
                <c:pt idx="3057">
                  <c:v>16.100000000000001</c:v>
                </c:pt>
                <c:pt idx="3058">
                  <c:v>17.8</c:v>
                </c:pt>
                <c:pt idx="3059">
                  <c:v>19.5</c:v>
                </c:pt>
                <c:pt idx="3060">
                  <c:v>20.100000000000001</c:v>
                </c:pt>
                <c:pt idx="3061">
                  <c:v>20.9</c:v>
                </c:pt>
                <c:pt idx="3062">
                  <c:v>21.8</c:v>
                </c:pt>
                <c:pt idx="3063">
                  <c:v>21.6</c:v>
                </c:pt>
                <c:pt idx="3064">
                  <c:v>19.8</c:v>
                </c:pt>
                <c:pt idx="3065">
                  <c:v>18.8</c:v>
                </c:pt>
                <c:pt idx="3066">
                  <c:v>20.9</c:v>
                </c:pt>
                <c:pt idx="3067">
                  <c:v>19.100000000000001</c:v>
                </c:pt>
                <c:pt idx="3068">
                  <c:v>18.2</c:v>
                </c:pt>
                <c:pt idx="3069">
                  <c:v>17.7</c:v>
                </c:pt>
                <c:pt idx="3070">
                  <c:v>15.8</c:v>
                </c:pt>
                <c:pt idx="3071">
                  <c:v>16.3</c:v>
                </c:pt>
                <c:pt idx="3072">
                  <c:v>15.4</c:v>
                </c:pt>
                <c:pt idx="3073">
                  <c:v>13.6</c:v>
                </c:pt>
                <c:pt idx="3074">
                  <c:v>12.5</c:v>
                </c:pt>
                <c:pt idx="3075">
                  <c:v>12</c:v>
                </c:pt>
                <c:pt idx="3076">
                  <c:v>12</c:v>
                </c:pt>
                <c:pt idx="3077">
                  <c:v>12.2</c:v>
                </c:pt>
                <c:pt idx="3078">
                  <c:v>13.5</c:v>
                </c:pt>
                <c:pt idx="3079">
                  <c:v>15</c:v>
                </c:pt>
                <c:pt idx="3080">
                  <c:v>16.7</c:v>
                </c:pt>
                <c:pt idx="3081">
                  <c:v>17.3</c:v>
                </c:pt>
                <c:pt idx="3082">
                  <c:v>19.100000000000001</c:v>
                </c:pt>
                <c:pt idx="3083">
                  <c:v>18.8</c:v>
                </c:pt>
                <c:pt idx="3084">
                  <c:v>19.600000000000001</c:v>
                </c:pt>
                <c:pt idx="3085">
                  <c:v>21</c:v>
                </c:pt>
                <c:pt idx="3086">
                  <c:v>21.3</c:v>
                </c:pt>
                <c:pt idx="3087">
                  <c:v>21.6</c:v>
                </c:pt>
                <c:pt idx="3088">
                  <c:v>20.7</c:v>
                </c:pt>
                <c:pt idx="3089">
                  <c:v>20.100000000000001</c:v>
                </c:pt>
                <c:pt idx="3090">
                  <c:v>20.100000000000001</c:v>
                </c:pt>
                <c:pt idx="3091">
                  <c:v>19.7</c:v>
                </c:pt>
                <c:pt idx="3092">
                  <c:v>17.7</c:v>
                </c:pt>
                <c:pt idx="3093">
                  <c:v>17.5</c:v>
                </c:pt>
                <c:pt idx="3094">
                  <c:v>14.6</c:v>
                </c:pt>
                <c:pt idx="3095">
                  <c:v>13.5</c:v>
                </c:pt>
                <c:pt idx="3096">
                  <c:v>12.8</c:v>
                </c:pt>
                <c:pt idx="3097">
                  <c:v>12.2</c:v>
                </c:pt>
                <c:pt idx="3098">
                  <c:v>12.6</c:v>
                </c:pt>
                <c:pt idx="3099">
                  <c:v>12.3</c:v>
                </c:pt>
                <c:pt idx="3100">
                  <c:v>10.8</c:v>
                </c:pt>
                <c:pt idx="3101">
                  <c:v>10.4</c:v>
                </c:pt>
                <c:pt idx="3102">
                  <c:v>11.7</c:v>
                </c:pt>
                <c:pt idx="3103">
                  <c:v>14</c:v>
                </c:pt>
                <c:pt idx="3104">
                  <c:v>15.9</c:v>
                </c:pt>
                <c:pt idx="3105">
                  <c:v>18.5</c:v>
                </c:pt>
                <c:pt idx="3106">
                  <c:v>21.3</c:v>
                </c:pt>
                <c:pt idx="3107">
                  <c:v>23.5</c:v>
                </c:pt>
                <c:pt idx="3108">
                  <c:v>23.8</c:v>
                </c:pt>
                <c:pt idx="3109">
                  <c:v>24.5</c:v>
                </c:pt>
                <c:pt idx="3110">
                  <c:v>26.3</c:v>
                </c:pt>
                <c:pt idx="3111">
                  <c:v>26.4</c:v>
                </c:pt>
                <c:pt idx="3112">
                  <c:v>26.1</c:v>
                </c:pt>
                <c:pt idx="3113">
                  <c:v>24.4</c:v>
                </c:pt>
                <c:pt idx="3114">
                  <c:v>22.3</c:v>
                </c:pt>
                <c:pt idx="3115">
                  <c:v>20.6</c:v>
                </c:pt>
                <c:pt idx="3116">
                  <c:v>17.600000000000001</c:v>
                </c:pt>
                <c:pt idx="3117">
                  <c:v>16.600000000000001</c:v>
                </c:pt>
                <c:pt idx="3118">
                  <c:v>14.7</c:v>
                </c:pt>
                <c:pt idx="3119">
                  <c:v>13.9</c:v>
                </c:pt>
                <c:pt idx="3120">
                  <c:v>13.5</c:v>
                </c:pt>
                <c:pt idx="3121">
                  <c:v>12.9</c:v>
                </c:pt>
                <c:pt idx="3122">
                  <c:v>13.2</c:v>
                </c:pt>
                <c:pt idx="3123">
                  <c:v>12.9</c:v>
                </c:pt>
                <c:pt idx="3124">
                  <c:v>12.6</c:v>
                </c:pt>
                <c:pt idx="3125">
                  <c:v>12.1</c:v>
                </c:pt>
                <c:pt idx="3126">
                  <c:v>12.9</c:v>
                </c:pt>
                <c:pt idx="3127">
                  <c:v>15.6</c:v>
                </c:pt>
                <c:pt idx="3128">
                  <c:v>17.2</c:v>
                </c:pt>
                <c:pt idx="3129">
                  <c:v>19.5</c:v>
                </c:pt>
                <c:pt idx="3130">
                  <c:v>21</c:v>
                </c:pt>
                <c:pt idx="3131">
                  <c:v>21.7</c:v>
                </c:pt>
                <c:pt idx="3132">
                  <c:v>22.8</c:v>
                </c:pt>
                <c:pt idx="3133">
                  <c:v>22.4</c:v>
                </c:pt>
                <c:pt idx="3134">
                  <c:v>23.1</c:v>
                </c:pt>
                <c:pt idx="3135">
                  <c:v>23.2</c:v>
                </c:pt>
                <c:pt idx="3136">
                  <c:v>22.7</c:v>
                </c:pt>
                <c:pt idx="3137">
                  <c:v>21.1</c:v>
                </c:pt>
                <c:pt idx="3138">
                  <c:v>18.2</c:v>
                </c:pt>
                <c:pt idx="3139">
                  <c:v>16.100000000000001</c:v>
                </c:pt>
                <c:pt idx="3140">
                  <c:v>15.1</c:v>
                </c:pt>
                <c:pt idx="3141">
                  <c:v>13</c:v>
                </c:pt>
                <c:pt idx="3142">
                  <c:v>12.1</c:v>
                </c:pt>
                <c:pt idx="3143">
                  <c:v>11.5</c:v>
                </c:pt>
                <c:pt idx="3144">
                  <c:v>11.8</c:v>
                </c:pt>
                <c:pt idx="3145">
                  <c:v>11.5</c:v>
                </c:pt>
                <c:pt idx="3146">
                  <c:v>11.5</c:v>
                </c:pt>
                <c:pt idx="3147">
                  <c:v>11.4</c:v>
                </c:pt>
                <c:pt idx="3148">
                  <c:v>11.3</c:v>
                </c:pt>
                <c:pt idx="3149">
                  <c:v>11.1</c:v>
                </c:pt>
                <c:pt idx="3150">
                  <c:v>10.4</c:v>
                </c:pt>
                <c:pt idx="3151">
                  <c:v>9.9</c:v>
                </c:pt>
                <c:pt idx="3152">
                  <c:v>9.8000000000000007</c:v>
                </c:pt>
                <c:pt idx="3153">
                  <c:v>9.6999999999999993</c:v>
                </c:pt>
                <c:pt idx="3154">
                  <c:v>10.5</c:v>
                </c:pt>
                <c:pt idx="3155">
                  <c:v>11.3</c:v>
                </c:pt>
                <c:pt idx="3156">
                  <c:v>11.8</c:v>
                </c:pt>
                <c:pt idx="3157">
                  <c:v>13.2</c:v>
                </c:pt>
                <c:pt idx="3158">
                  <c:v>14.5</c:v>
                </c:pt>
                <c:pt idx="3159">
                  <c:v>13.7</c:v>
                </c:pt>
                <c:pt idx="3160">
                  <c:v>15</c:v>
                </c:pt>
                <c:pt idx="3161">
                  <c:v>14.3</c:v>
                </c:pt>
                <c:pt idx="3162">
                  <c:v>14.1</c:v>
                </c:pt>
                <c:pt idx="3163">
                  <c:v>12.4</c:v>
                </c:pt>
                <c:pt idx="3164">
                  <c:v>10.8</c:v>
                </c:pt>
                <c:pt idx="3165">
                  <c:v>9.1</c:v>
                </c:pt>
                <c:pt idx="3166">
                  <c:v>8.6999999999999993</c:v>
                </c:pt>
                <c:pt idx="3167">
                  <c:v>7.9</c:v>
                </c:pt>
                <c:pt idx="3168">
                  <c:v>7.3</c:v>
                </c:pt>
                <c:pt idx="3169">
                  <c:v>6.9</c:v>
                </c:pt>
                <c:pt idx="3170">
                  <c:v>7.4</c:v>
                </c:pt>
                <c:pt idx="3171">
                  <c:v>7.1</c:v>
                </c:pt>
                <c:pt idx="3172">
                  <c:v>6.5</c:v>
                </c:pt>
                <c:pt idx="3173">
                  <c:v>7.3</c:v>
                </c:pt>
                <c:pt idx="3174">
                  <c:v>7.6</c:v>
                </c:pt>
                <c:pt idx="3175">
                  <c:v>8.1</c:v>
                </c:pt>
                <c:pt idx="3176">
                  <c:v>9.6</c:v>
                </c:pt>
                <c:pt idx="3177">
                  <c:v>10.7</c:v>
                </c:pt>
                <c:pt idx="3178">
                  <c:v>12.6</c:v>
                </c:pt>
                <c:pt idx="3179">
                  <c:v>13</c:v>
                </c:pt>
                <c:pt idx="3180">
                  <c:v>13.3</c:v>
                </c:pt>
                <c:pt idx="3181">
                  <c:v>13.1</c:v>
                </c:pt>
                <c:pt idx="3182">
                  <c:v>13.8</c:v>
                </c:pt>
                <c:pt idx="3183">
                  <c:v>14.3</c:v>
                </c:pt>
                <c:pt idx="3184">
                  <c:v>14.5</c:v>
                </c:pt>
                <c:pt idx="3185">
                  <c:v>15</c:v>
                </c:pt>
                <c:pt idx="3186">
                  <c:v>13.9</c:v>
                </c:pt>
                <c:pt idx="3187">
                  <c:v>12.4</c:v>
                </c:pt>
                <c:pt idx="3188">
                  <c:v>10.1</c:v>
                </c:pt>
                <c:pt idx="3189">
                  <c:v>9.5</c:v>
                </c:pt>
                <c:pt idx="3190">
                  <c:v>9.1</c:v>
                </c:pt>
                <c:pt idx="3191">
                  <c:v>8.1999999999999993</c:v>
                </c:pt>
                <c:pt idx="3192">
                  <c:v>7</c:v>
                </c:pt>
                <c:pt idx="3193">
                  <c:v>7.8</c:v>
                </c:pt>
                <c:pt idx="3194">
                  <c:v>7.5</c:v>
                </c:pt>
                <c:pt idx="3195">
                  <c:v>7.7</c:v>
                </c:pt>
                <c:pt idx="3196">
                  <c:v>7.4</c:v>
                </c:pt>
                <c:pt idx="3197">
                  <c:v>7.8</c:v>
                </c:pt>
                <c:pt idx="3198">
                  <c:v>7.8</c:v>
                </c:pt>
                <c:pt idx="3199">
                  <c:v>8.6999999999999993</c:v>
                </c:pt>
                <c:pt idx="3200">
                  <c:v>9.6999999999999993</c:v>
                </c:pt>
                <c:pt idx="3201">
                  <c:v>10.199999999999999</c:v>
                </c:pt>
                <c:pt idx="3202">
                  <c:v>9.4</c:v>
                </c:pt>
                <c:pt idx="3203">
                  <c:v>9.5</c:v>
                </c:pt>
                <c:pt idx="3204">
                  <c:v>9.6</c:v>
                </c:pt>
                <c:pt idx="3205">
                  <c:v>9</c:v>
                </c:pt>
                <c:pt idx="3206">
                  <c:v>8.6</c:v>
                </c:pt>
                <c:pt idx="3207">
                  <c:v>8.8000000000000007</c:v>
                </c:pt>
                <c:pt idx="3208">
                  <c:v>8.1</c:v>
                </c:pt>
                <c:pt idx="3209">
                  <c:v>8.1</c:v>
                </c:pt>
                <c:pt idx="3210">
                  <c:v>7.8</c:v>
                </c:pt>
                <c:pt idx="3211">
                  <c:v>7.8</c:v>
                </c:pt>
                <c:pt idx="3212">
                  <c:v>7.6</c:v>
                </c:pt>
                <c:pt idx="3213">
                  <c:v>7.5</c:v>
                </c:pt>
                <c:pt idx="3214">
                  <c:v>7.7</c:v>
                </c:pt>
                <c:pt idx="3215">
                  <c:v>7.7</c:v>
                </c:pt>
                <c:pt idx="3216">
                  <c:v>7.6</c:v>
                </c:pt>
                <c:pt idx="3217">
                  <c:v>7.7</c:v>
                </c:pt>
                <c:pt idx="3218">
                  <c:v>7.7</c:v>
                </c:pt>
                <c:pt idx="3219">
                  <c:v>7.6</c:v>
                </c:pt>
                <c:pt idx="3220">
                  <c:v>7.6</c:v>
                </c:pt>
                <c:pt idx="3221">
                  <c:v>7.7</c:v>
                </c:pt>
                <c:pt idx="3222">
                  <c:v>7.8</c:v>
                </c:pt>
                <c:pt idx="3223">
                  <c:v>8</c:v>
                </c:pt>
                <c:pt idx="3224">
                  <c:v>8.4</c:v>
                </c:pt>
                <c:pt idx="3225">
                  <c:v>8.8000000000000007</c:v>
                </c:pt>
                <c:pt idx="3226">
                  <c:v>9.4</c:v>
                </c:pt>
                <c:pt idx="3227">
                  <c:v>10.5</c:v>
                </c:pt>
                <c:pt idx="3228">
                  <c:v>11.4</c:v>
                </c:pt>
                <c:pt idx="3229">
                  <c:v>11.9</c:v>
                </c:pt>
                <c:pt idx="3230">
                  <c:v>12.3</c:v>
                </c:pt>
                <c:pt idx="3231">
                  <c:v>12.6</c:v>
                </c:pt>
                <c:pt idx="3232">
                  <c:v>12.9</c:v>
                </c:pt>
                <c:pt idx="3233">
                  <c:v>13.3</c:v>
                </c:pt>
                <c:pt idx="3234">
                  <c:v>13.6</c:v>
                </c:pt>
                <c:pt idx="3235">
                  <c:v>13.2</c:v>
                </c:pt>
                <c:pt idx="3236">
                  <c:v>13.2</c:v>
                </c:pt>
                <c:pt idx="3237">
                  <c:v>13.1</c:v>
                </c:pt>
                <c:pt idx="3238">
                  <c:v>13.2</c:v>
                </c:pt>
                <c:pt idx="3239">
                  <c:v>13.5</c:v>
                </c:pt>
                <c:pt idx="3240">
                  <c:v>13.9</c:v>
                </c:pt>
                <c:pt idx="3241">
                  <c:v>14.1</c:v>
                </c:pt>
                <c:pt idx="3242">
                  <c:v>13.8</c:v>
                </c:pt>
                <c:pt idx="3243">
                  <c:v>13</c:v>
                </c:pt>
                <c:pt idx="3244">
                  <c:v>12.8</c:v>
                </c:pt>
                <c:pt idx="3245">
                  <c:v>12.7</c:v>
                </c:pt>
                <c:pt idx="3246">
                  <c:v>12.9</c:v>
                </c:pt>
                <c:pt idx="3247">
                  <c:v>14</c:v>
                </c:pt>
                <c:pt idx="3248">
                  <c:v>14.1</c:v>
                </c:pt>
                <c:pt idx="3249">
                  <c:v>13.9</c:v>
                </c:pt>
                <c:pt idx="3250">
                  <c:v>13.9</c:v>
                </c:pt>
                <c:pt idx="3251">
                  <c:v>14.7</c:v>
                </c:pt>
                <c:pt idx="3252">
                  <c:v>14.3</c:v>
                </c:pt>
                <c:pt idx="3253">
                  <c:v>12.9</c:v>
                </c:pt>
                <c:pt idx="3254">
                  <c:v>14.1</c:v>
                </c:pt>
                <c:pt idx="3255">
                  <c:v>14</c:v>
                </c:pt>
                <c:pt idx="3256">
                  <c:v>15.3</c:v>
                </c:pt>
                <c:pt idx="3257">
                  <c:v>14.9</c:v>
                </c:pt>
                <c:pt idx="3258">
                  <c:v>15.8</c:v>
                </c:pt>
                <c:pt idx="3259">
                  <c:v>14.5</c:v>
                </c:pt>
                <c:pt idx="3260">
                  <c:v>13.2</c:v>
                </c:pt>
                <c:pt idx="3261">
                  <c:v>11.5</c:v>
                </c:pt>
                <c:pt idx="3262">
                  <c:v>9.6</c:v>
                </c:pt>
                <c:pt idx="3263">
                  <c:v>8.8000000000000007</c:v>
                </c:pt>
                <c:pt idx="3264">
                  <c:v>9.6999999999999993</c:v>
                </c:pt>
                <c:pt idx="3265">
                  <c:v>8.6999999999999993</c:v>
                </c:pt>
                <c:pt idx="3266">
                  <c:v>8.6999999999999993</c:v>
                </c:pt>
                <c:pt idx="3267">
                  <c:v>8.1999999999999993</c:v>
                </c:pt>
                <c:pt idx="3268">
                  <c:v>8.4</c:v>
                </c:pt>
                <c:pt idx="3269">
                  <c:v>8.6999999999999993</c:v>
                </c:pt>
                <c:pt idx="3270">
                  <c:v>9.4</c:v>
                </c:pt>
                <c:pt idx="3271">
                  <c:v>11.6</c:v>
                </c:pt>
                <c:pt idx="3272">
                  <c:v>15.1</c:v>
                </c:pt>
                <c:pt idx="3273">
                  <c:v>16.899999999999999</c:v>
                </c:pt>
                <c:pt idx="3274">
                  <c:v>17.600000000000001</c:v>
                </c:pt>
                <c:pt idx="3275">
                  <c:v>18.600000000000001</c:v>
                </c:pt>
                <c:pt idx="3276">
                  <c:v>19.2</c:v>
                </c:pt>
                <c:pt idx="3277">
                  <c:v>20.2</c:v>
                </c:pt>
                <c:pt idx="3278">
                  <c:v>20.6</c:v>
                </c:pt>
                <c:pt idx="3279">
                  <c:v>21.1</c:v>
                </c:pt>
                <c:pt idx="3280">
                  <c:v>21.7</c:v>
                </c:pt>
                <c:pt idx="3281">
                  <c:v>21.1</c:v>
                </c:pt>
                <c:pt idx="3282">
                  <c:v>20.6</c:v>
                </c:pt>
                <c:pt idx="3283">
                  <c:v>19.399999999999999</c:v>
                </c:pt>
                <c:pt idx="3284">
                  <c:v>16.7</c:v>
                </c:pt>
                <c:pt idx="3285">
                  <c:v>16.3</c:v>
                </c:pt>
                <c:pt idx="3286">
                  <c:v>15</c:v>
                </c:pt>
                <c:pt idx="3287">
                  <c:v>14.6</c:v>
                </c:pt>
                <c:pt idx="3288">
                  <c:v>14</c:v>
                </c:pt>
                <c:pt idx="3289">
                  <c:v>13.5</c:v>
                </c:pt>
                <c:pt idx="3290">
                  <c:v>13.7</c:v>
                </c:pt>
                <c:pt idx="3291">
                  <c:v>13.7</c:v>
                </c:pt>
                <c:pt idx="3292">
                  <c:v>13.9</c:v>
                </c:pt>
                <c:pt idx="3293">
                  <c:v>14.6</c:v>
                </c:pt>
                <c:pt idx="3294">
                  <c:v>17</c:v>
                </c:pt>
                <c:pt idx="3295">
                  <c:v>15.7</c:v>
                </c:pt>
                <c:pt idx="3296">
                  <c:v>17.3</c:v>
                </c:pt>
                <c:pt idx="3297">
                  <c:v>19.3</c:v>
                </c:pt>
                <c:pt idx="3298">
                  <c:v>19.2</c:v>
                </c:pt>
                <c:pt idx="3299">
                  <c:v>17.899999999999999</c:v>
                </c:pt>
                <c:pt idx="3300">
                  <c:v>20.3</c:v>
                </c:pt>
                <c:pt idx="3301">
                  <c:v>21.2</c:v>
                </c:pt>
                <c:pt idx="3302">
                  <c:v>22.2</c:v>
                </c:pt>
                <c:pt idx="3303">
                  <c:v>22.8</c:v>
                </c:pt>
                <c:pt idx="3304">
                  <c:v>22.5</c:v>
                </c:pt>
                <c:pt idx="3305">
                  <c:v>22.6</c:v>
                </c:pt>
                <c:pt idx="3306">
                  <c:v>21.7</c:v>
                </c:pt>
                <c:pt idx="3307">
                  <c:v>19.5</c:v>
                </c:pt>
                <c:pt idx="3308">
                  <c:v>16.7</c:v>
                </c:pt>
                <c:pt idx="3309">
                  <c:v>16.600000000000001</c:v>
                </c:pt>
                <c:pt idx="3310">
                  <c:v>16.5</c:v>
                </c:pt>
                <c:pt idx="3311">
                  <c:v>15.8</c:v>
                </c:pt>
                <c:pt idx="3312">
                  <c:v>15.8</c:v>
                </c:pt>
                <c:pt idx="3313">
                  <c:v>15.3</c:v>
                </c:pt>
                <c:pt idx="3314">
                  <c:v>14.5</c:v>
                </c:pt>
                <c:pt idx="3315">
                  <c:v>14</c:v>
                </c:pt>
                <c:pt idx="3316">
                  <c:v>14.1</c:v>
                </c:pt>
                <c:pt idx="3317">
                  <c:v>14</c:v>
                </c:pt>
                <c:pt idx="3318">
                  <c:v>14.3</c:v>
                </c:pt>
                <c:pt idx="3319">
                  <c:v>14.6</c:v>
                </c:pt>
                <c:pt idx="3320">
                  <c:v>15.2</c:v>
                </c:pt>
                <c:pt idx="3321">
                  <c:v>15.9</c:v>
                </c:pt>
                <c:pt idx="3322">
                  <c:v>15.9</c:v>
                </c:pt>
                <c:pt idx="3323">
                  <c:v>16.100000000000001</c:v>
                </c:pt>
                <c:pt idx="3324">
                  <c:v>17.8</c:v>
                </c:pt>
                <c:pt idx="3325">
                  <c:v>16.7</c:v>
                </c:pt>
                <c:pt idx="3326">
                  <c:v>17.5</c:v>
                </c:pt>
                <c:pt idx="3327">
                  <c:v>18</c:v>
                </c:pt>
                <c:pt idx="3328">
                  <c:v>19.100000000000001</c:v>
                </c:pt>
                <c:pt idx="3329">
                  <c:v>18.399999999999999</c:v>
                </c:pt>
                <c:pt idx="3330">
                  <c:v>18.100000000000001</c:v>
                </c:pt>
                <c:pt idx="3331">
                  <c:v>16.399999999999999</c:v>
                </c:pt>
                <c:pt idx="3332">
                  <c:v>14.1</c:v>
                </c:pt>
                <c:pt idx="3333">
                  <c:v>12.9</c:v>
                </c:pt>
                <c:pt idx="3334">
                  <c:v>12.7</c:v>
                </c:pt>
                <c:pt idx="3335">
                  <c:v>12.4</c:v>
                </c:pt>
                <c:pt idx="3336">
                  <c:v>10.7</c:v>
                </c:pt>
                <c:pt idx="3337">
                  <c:v>10.1</c:v>
                </c:pt>
                <c:pt idx="3338">
                  <c:v>10.3</c:v>
                </c:pt>
                <c:pt idx="3339">
                  <c:v>9.8000000000000007</c:v>
                </c:pt>
                <c:pt idx="3340">
                  <c:v>9.5</c:v>
                </c:pt>
                <c:pt idx="3341">
                  <c:v>8.4</c:v>
                </c:pt>
                <c:pt idx="3342">
                  <c:v>11.1</c:v>
                </c:pt>
                <c:pt idx="3343">
                  <c:v>14.9</c:v>
                </c:pt>
                <c:pt idx="3344">
                  <c:v>16.399999999999999</c:v>
                </c:pt>
                <c:pt idx="3345">
                  <c:v>18</c:v>
                </c:pt>
                <c:pt idx="3346">
                  <c:v>19.899999999999999</c:v>
                </c:pt>
                <c:pt idx="3347">
                  <c:v>21.8</c:v>
                </c:pt>
                <c:pt idx="3348">
                  <c:v>22.7</c:v>
                </c:pt>
                <c:pt idx="3349">
                  <c:v>22.7</c:v>
                </c:pt>
                <c:pt idx="3350">
                  <c:v>23.4</c:v>
                </c:pt>
                <c:pt idx="3351">
                  <c:v>24.1</c:v>
                </c:pt>
                <c:pt idx="3352">
                  <c:v>23.5</c:v>
                </c:pt>
                <c:pt idx="3353">
                  <c:v>23</c:v>
                </c:pt>
                <c:pt idx="3354">
                  <c:v>22.1</c:v>
                </c:pt>
                <c:pt idx="3355">
                  <c:v>20.5</c:v>
                </c:pt>
                <c:pt idx="3356">
                  <c:v>17.5</c:v>
                </c:pt>
                <c:pt idx="3357">
                  <c:v>18.5</c:v>
                </c:pt>
                <c:pt idx="3358">
                  <c:v>16.5</c:v>
                </c:pt>
                <c:pt idx="3359">
                  <c:v>15.9</c:v>
                </c:pt>
                <c:pt idx="3360">
                  <c:v>15.4</c:v>
                </c:pt>
                <c:pt idx="3361">
                  <c:v>13.7</c:v>
                </c:pt>
                <c:pt idx="3362">
                  <c:v>12.5</c:v>
                </c:pt>
                <c:pt idx="3363">
                  <c:v>11.1</c:v>
                </c:pt>
                <c:pt idx="3364">
                  <c:v>11.2</c:v>
                </c:pt>
                <c:pt idx="3365">
                  <c:v>12.1</c:v>
                </c:pt>
                <c:pt idx="3366">
                  <c:v>14</c:v>
                </c:pt>
                <c:pt idx="3367">
                  <c:v>15.3</c:v>
                </c:pt>
                <c:pt idx="3368">
                  <c:v>17.8</c:v>
                </c:pt>
                <c:pt idx="3369">
                  <c:v>18.399999999999999</c:v>
                </c:pt>
                <c:pt idx="3370">
                  <c:v>20.399999999999999</c:v>
                </c:pt>
                <c:pt idx="3371">
                  <c:v>21.9</c:v>
                </c:pt>
                <c:pt idx="3372">
                  <c:v>22.8</c:v>
                </c:pt>
                <c:pt idx="3373">
                  <c:v>24</c:v>
                </c:pt>
                <c:pt idx="3374">
                  <c:v>24.2</c:v>
                </c:pt>
                <c:pt idx="3375">
                  <c:v>24.3</c:v>
                </c:pt>
                <c:pt idx="3376">
                  <c:v>23.5</c:v>
                </c:pt>
                <c:pt idx="3377">
                  <c:v>23.4</c:v>
                </c:pt>
                <c:pt idx="3378">
                  <c:v>22.5</c:v>
                </c:pt>
                <c:pt idx="3379">
                  <c:v>21.1</c:v>
                </c:pt>
                <c:pt idx="3380">
                  <c:v>20.6</c:v>
                </c:pt>
                <c:pt idx="3381">
                  <c:v>20.399999999999999</c:v>
                </c:pt>
                <c:pt idx="3382">
                  <c:v>19.5</c:v>
                </c:pt>
                <c:pt idx="3383">
                  <c:v>17.2</c:v>
                </c:pt>
                <c:pt idx="3384">
                  <c:v>17.8</c:v>
                </c:pt>
                <c:pt idx="3385">
                  <c:v>15.9</c:v>
                </c:pt>
                <c:pt idx="3386">
                  <c:v>16.899999999999999</c:v>
                </c:pt>
                <c:pt idx="3387">
                  <c:v>17.2</c:v>
                </c:pt>
                <c:pt idx="3388">
                  <c:v>16.3</c:v>
                </c:pt>
                <c:pt idx="3389">
                  <c:v>16.399999999999999</c:v>
                </c:pt>
                <c:pt idx="3390">
                  <c:v>16.100000000000001</c:v>
                </c:pt>
                <c:pt idx="3391">
                  <c:v>17.3</c:v>
                </c:pt>
                <c:pt idx="3392">
                  <c:v>18.3</c:v>
                </c:pt>
                <c:pt idx="3393">
                  <c:v>19.7</c:v>
                </c:pt>
                <c:pt idx="3394">
                  <c:v>20.7</c:v>
                </c:pt>
                <c:pt idx="3395">
                  <c:v>19.600000000000001</c:v>
                </c:pt>
                <c:pt idx="3396">
                  <c:v>19.100000000000001</c:v>
                </c:pt>
                <c:pt idx="3397">
                  <c:v>20.3</c:v>
                </c:pt>
                <c:pt idx="3398">
                  <c:v>21.7</c:v>
                </c:pt>
                <c:pt idx="3399">
                  <c:v>22.7</c:v>
                </c:pt>
                <c:pt idx="3400">
                  <c:v>22.2</c:v>
                </c:pt>
                <c:pt idx="3401">
                  <c:v>14</c:v>
                </c:pt>
                <c:pt idx="3402">
                  <c:v>14.7</c:v>
                </c:pt>
                <c:pt idx="3403">
                  <c:v>14.6</c:v>
                </c:pt>
                <c:pt idx="3404">
                  <c:v>12.9</c:v>
                </c:pt>
                <c:pt idx="3405">
                  <c:v>11.5</c:v>
                </c:pt>
                <c:pt idx="3406">
                  <c:v>11.4</c:v>
                </c:pt>
                <c:pt idx="3407">
                  <c:v>10.8</c:v>
                </c:pt>
                <c:pt idx="3408">
                  <c:v>10.1</c:v>
                </c:pt>
                <c:pt idx="3409">
                  <c:v>11</c:v>
                </c:pt>
                <c:pt idx="3410">
                  <c:v>10.199999999999999</c:v>
                </c:pt>
                <c:pt idx="3411">
                  <c:v>9.4</c:v>
                </c:pt>
                <c:pt idx="3412">
                  <c:v>9.1</c:v>
                </c:pt>
                <c:pt idx="3413">
                  <c:v>9.3000000000000007</c:v>
                </c:pt>
                <c:pt idx="3414">
                  <c:v>11.4</c:v>
                </c:pt>
                <c:pt idx="3415">
                  <c:v>13.1</c:v>
                </c:pt>
                <c:pt idx="3416">
                  <c:v>13.9</c:v>
                </c:pt>
                <c:pt idx="3417">
                  <c:v>15.1</c:v>
                </c:pt>
                <c:pt idx="3418">
                  <c:v>16</c:v>
                </c:pt>
                <c:pt idx="3419">
                  <c:v>16.399999999999999</c:v>
                </c:pt>
                <c:pt idx="3420">
                  <c:v>17.5</c:v>
                </c:pt>
                <c:pt idx="3421">
                  <c:v>18</c:v>
                </c:pt>
                <c:pt idx="3422">
                  <c:v>17.600000000000001</c:v>
                </c:pt>
                <c:pt idx="3423">
                  <c:v>19.100000000000001</c:v>
                </c:pt>
                <c:pt idx="3424">
                  <c:v>19.2</c:v>
                </c:pt>
                <c:pt idx="3425">
                  <c:v>19.100000000000001</c:v>
                </c:pt>
                <c:pt idx="3426">
                  <c:v>18</c:v>
                </c:pt>
                <c:pt idx="3427">
                  <c:v>16</c:v>
                </c:pt>
                <c:pt idx="3428">
                  <c:v>14.6</c:v>
                </c:pt>
                <c:pt idx="3429">
                  <c:v>12.8</c:v>
                </c:pt>
                <c:pt idx="3430">
                  <c:v>9.4</c:v>
                </c:pt>
                <c:pt idx="3431">
                  <c:v>8.4</c:v>
                </c:pt>
                <c:pt idx="3432">
                  <c:v>7.8</c:v>
                </c:pt>
                <c:pt idx="3433">
                  <c:v>7.2</c:v>
                </c:pt>
                <c:pt idx="3434">
                  <c:v>7</c:v>
                </c:pt>
                <c:pt idx="3435">
                  <c:v>7.7</c:v>
                </c:pt>
                <c:pt idx="3436">
                  <c:v>8.6999999999999993</c:v>
                </c:pt>
                <c:pt idx="3437">
                  <c:v>9.6999999999999993</c:v>
                </c:pt>
                <c:pt idx="3438">
                  <c:v>11.1</c:v>
                </c:pt>
                <c:pt idx="3439">
                  <c:v>12.7</c:v>
                </c:pt>
                <c:pt idx="3440">
                  <c:v>15.6</c:v>
                </c:pt>
                <c:pt idx="3441">
                  <c:v>15.8</c:v>
                </c:pt>
                <c:pt idx="3442">
                  <c:v>18.399999999999999</c:v>
                </c:pt>
                <c:pt idx="3443">
                  <c:v>18.8</c:v>
                </c:pt>
                <c:pt idx="3444">
                  <c:v>21</c:v>
                </c:pt>
                <c:pt idx="3445">
                  <c:v>21.9</c:v>
                </c:pt>
                <c:pt idx="3446">
                  <c:v>22.4</c:v>
                </c:pt>
                <c:pt idx="3447">
                  <c:v>23.5</c:v>
                </c:pt>
                <c:pt idx="3448">
                  <c:v>23.3</c:v>
                </c:pt>
                <c:pt idx="3449">
                  <c:v>23.3</c:v>
                </c:pt>
                <c:pt idx="3450">
                  <c:v>22.5</c:v>
                </c:pt>
                <c:pt idx="3451">
                  <c:v>21.4</c:v>
                </c:pt>
                <c:pt idx="3452">
                  <c:v>18.7</c:v>
                </c:pt>
                <c:pt idx="3453">
                  <c:v>18.3</c:v>
                </c:pt>
                <c:pt idx="3454">
                  <c:v>17.100000000000001</c:v>
                </c:pt>
                <c:pt idx="3455">
                  <c:v>16.2</c:v>
                </c:pt>
                <c:pt idx="3456">
                  <c:v>15.4</c:v>
                </c:pt>
                <c:pt idx="3457">
                  <c:v>14.7</c:v>
                </c:pt>
                <c:pt idx="3458">
                  <c:v>15.6</c:v>
                </c:pt>
                <c:pt idx="3459">
                  <c:v>15.1</c:v>
                </c:pt>
                <c:pt idx="3460">
                  <c:v>12.5</c:v>
                </c:pt>
                <c:pt idx="3461">
                  <c:v>13.4</c:v>
                </c:pt>
                <c:pt idx="3462">
                  <c:v>16.5</c:v>
                </c:pt>
                <c:pt idx="3463">
                  <c:v>19.100000000000001</c:v>
                </c:pt>
                <c:pt idx="3464">
                  <c:v>20.9</c:v>
                </c:pt>
                <c:pt idx="3465">
                  <c:v>22</c:v>
                </c:pt>
                <c:pt idx="3466">
                  <c:v>22.7</c:v>
                </c:pt>
                <c:pt idx="3467">
                  <c:v>23.6</c:v>
                </c:pt>
                <c:pt idx="3468">
                  <c:v>24.6</c:v>
                </c:pt>
                <c:pt idx="3469">
                  <c:v>25.4</c:v>
                </c:pt>
                <c:pt idx="3470">
                  <c:v>25.7</c:v>
                </c:pt>
                <c:pt idx="3471">
                  <c:v>25.9</c:v>
                </c:pt>
                <c:pt idx="3472">
                  <c:v>25.7</c:v>
                </c:pt>
                <c:pt idx="3473">
                  <c:v>25.1</c:v>
                </c:pt>
                <c:pt idx="3474">
                  <c:v>24</c:v>
                </c:pt>
                <c:pt idx="3475">
                  <c:v>21.8</c:v>
                </c:pt>
                <c:pt idx="3476">
                  <c:v>20</c:v>
                </c:pt>
                <c:pt idx="3477">
                  <c:v>17</c:v>
                </c:pt>
                <c:pt idx="3478">
                  <c:v>16.399999999999999</c:v>
                </c:pt>
                <c:pt idx="3479">
                  <c:v>14.6</c:v>
                </c:pt>
                <c:pt idx="3480">
                  <c:v>15.1</c:v>
                </c:pt>
                <c:pt idx="3481">
                  <c:v>14.8</c:v>
                </c:pt>
                <c:pt idx="3482">
                  <c:v>13.4</c:v>
                </c:pt>
                <c:pt idx="3483">
                  <c:v>14.5</c:v>
                </c:pt>
                <c:pt idx="3484">
                  <c:v>12.2</c:v>
                </c:pt>
                <c:pt idx="3485">
                  <c:v>13.9</c:v>
                </c:pt>
                <c:pt idx="3486">
                  <c:v>15.8</c:v>
                </c:pt>
                <c:pt idx="3487">
                  <c:v>17.100000000000001</c:v>
                </c:pt>
                <c:pt idx="3488">
                  <c:v>19.5</c:v>
                </c:pt>
                <c:pt idx="3489">
                  <c:v>20.7</c:v>
                </c:pt>
                <c:pt idx="3490">
                  <c:v>21.8</c:v>
                </c:pt>
                <c:pt idx="3491">
                  <c:v>23.5</c:v>
                </c:pt>
                <c:pt idx="3492">
                  <c:v>25.1</c:v>
                </c:pt>
                <c:pt idx="3493">
                  <c:v>25.6</c:v>
                </c:pt>
                <c:pt idx="3494">
                  <c:v>26.1</c:v>
                </c:pt>
                <c:pt idx="3495">
                  <c:v>26.1</c:v>
                </c:pt>
                <c:pt idx="3496">
                  <c:v>25.6</c:v>
                </c:pt>
                <c:pt idx="3497">
                  <c:v>25.3</c:v>
                </c:pt>
                <c:pt idx="3498">
                  <c:v>24</c:v>
                </c:pt>
                <c:pt idx="3499">
                  <c:v>22.6</c:v>
                </c:pt>
                <c:pt idx="3500">
                  <c:v>21.4</c:v>
                </c:pt>
                <c:pt idx="3501">
                  <c:v>20.8</c:v>
                </c:pt>
                <c:pt idx="3502">
                  <c:v>19.8</c:v>
                </c:pt>
                <c:pt idx="3503">
                  <c:v>21.2</c:v>
                </c:pt>
                <c:pt idx="3504">
                  <c:v>15.7</c:v>
                </c:pt>
                <c:pt idx="3505">
                  <c:v>15.2</c:v>
                </c:pt>
                <c:pt idx="3506">
                  <c:v>14.4</c:v>
                </c:pt>
                <c:pt idx="3507">
                  <c:v>14.6</c:v>
                </c:pt>
                <c:pt idx="3508">
                  <c:v>14.3</c:v>
                </c:pt>
                <c:pt idx="3509">
                  <c:v>14.2</c:v>
                </c:pt>
                <c:pt idx="3510">
                  <c:v>14.9</c:v>
                </c:pt>
                <c:pt idx="3511">
                  <c:v>15.1</c:v>
                </c:pt>
                <c:pt idx="3512">
                  <c:v>14.5</c:v>
                </c:pt>
                <c:pt idx="3513">
                  <c:v>14.9</c:v>
                </c:pt>
                <c:pt idx="3514">
                  <c:v>15</c:v>
                </c:pt>
                <c:pt idx="3515">
                  <c:v>14.1</c:v>
                </c:pt>
                <c:pt idx="3516">
                  <c:v>14.2</c:v>
                </c:pt>
                <c:pt idx="3517">
                  <c:v>14.6</c:v>
                </c:pt>
                <c:pt idx="3518">
                  <c:v>15.6</c:v>
                </c:pt>
                <c:pt idx="3519">
                  <c:v>15.3</c:v>
                </c:pt>
                <c:pt idx="3520">
                  <c:v>14.6</c:v>
                </c:pt>
                <c:pt idx="3521">
                  <c:v>15.1</c:v>
                </c:pt>
                <c:pt idx="3522">
                  <c:v>14</c:v>
                </c:pt>
                <c:pt idx="3523">
                  <c:v>13.4</c:v>
                </c:pt>
                <c:pt idx="3524">
                  <c:v>10.199999999999999</c:v>
                </c:pt>
                <c:pt idx="3525">
                  <c:v>9.4</c:v>
                </c:pt>
                <c:pt idx="3526">
                  <c:v>8.5</c:v>
                </c:pt>
                <c:pt idx="3527">
                  <c:v>8.3000000000000007</c:v>
                </c:pt>
                <c:pt idx="3528">
                  <c:v>7.1</c:v>
                </c:pt>
                <c:pt idx="3529">
                  <c:v>8.9</c:v>
                </c:pt>
                <c:pt idx="3530">
                  <c:v>9.6999999999999993</c:v>
                </c:pt>
                <c:pt idx="3531">
                  <c:v>9.8000000000000007</c:v>
                </c:pt>
                <c:pt idx="3532">
                  <c:v>8.8000000000000007</c:v>
                </c:pt>
                <c:pt idx="3533">
                  <c:v>8.6</c:v>
                </c:pt>
                <c:pt idx="3534">
                  <c:v>10.6</c:v>
                </c:pt>
                <c:pt idx="3535">
                  <c:v>13.1</c:v>
                </c:pt>
                <c:pt idx="3536">
                  <c:v>15.4</c:v>
                </c:pt>
                <c:pt idx="3537">
                  <c:v>16.8</c:v>
                </c:pt>
                <c:pt idx="3538">
                  <c:v>16.2</c:v>
                </c:pt>
                <c:pt idx="3539">
                  <c:v>17.600000000000001</c:v>
                </c:pt>
                <c:pt idx="3540">
                  <c:v>16.5</c:v>
                </c:pt>
                <c:pt idx="3541">
                  <c:v>18.100000000000001</c:v>
                </c:pt>
                <c:pt idx="3542">
                  <c:v>15.8</c:v>
                </c:pt>
                <c:pt idx="3543">
                  <c:v>15</c:v>
                </c:pt>
                <c:pt idx="3544">
                  <c:v>15</c:v>
                </c:pt>
                <c:pt idx="3545">
                  <c:v>15.8</c:v>
                </c:pt>
                <c:pt idx="3546">
                  <c:v>10.3</c:v>
                </c:pt>
                <c:pt idx="3547">
                  <c:v>9.4</c:v>
                </c:pt>
                <c:pt idx="3548">
                  <c:v>9.3000000000000007</c:v>
                </c:pt>
                <c:pt idx="3549">
                  <c:v>8.9</c:v>
                </c:pt>
                <c:pt idx="3550">
                  <c:v>9</c:v>
                </c:pt>
                <c:pt idx="3551">
                  <c:v>7.5</c:v>
                </c:pt>
                <c:pt idx="3552">
                  <c:v>6.3</c:v>
                </c:pt>
                <c:pt idx="3553">
                  <c:v>6.9</c:v>
                </c:pt>
                <c:pt idx="3554">
                  <c:v>5.8</c:v>
                </c:pt>
                <c:pt idx="3555">
                  <c:v>4.0999999999999996</c:v>
                </c:pt>
                <c:pt idx="3556">
                  <c:v>4.5999999999999996</c:v>
                </c:pt>
                <c:pt idx="3557">
                  <c:v>5.2</c:v>
                </c:pt>
                <c:pt idx="3558">
                  <c:v>6.6</c:v>
                </c:pt>
                <c:pt idx="3559">
                  <c:v>7.6</c:v>
                </c:pt>
                <c:pt idx="3560">
                  <c:v>9.1</c:v>
                </c:pt>
                <c:pt idx="3561">
                  <c:v>9.5</c:v>
                </c:pt>
                <c:pt idx="3562">
                  <c:v>7.5</c:v>
                </c:pt>
                <c:pt idx="3563">
                  <c:v>7.5</c:v>
                </c:pt>
                <c:pt idx="3564">
                  <c:v>8.3000000000000007</c:v>
                </c:pt>
                <c:pt idx="3565">
                  <c:v>9</c:v>
                </c:pt>
                <c:pt idx="3566">
                  <c:v>8.9</c:v>
                </c:pt>
                <c:pt idx="3567">
                  <c:v>11.1</c:v>
                </c:pt>
                <c:pt idx="3568">
                  <c:v>9.6999999999999993</c:v>
                </c:pt>
                <c:pt idx="3569">
                  <c:v>9.6999999999999993</c:v>
                </c:pt>
                <c:pt idx="3570">
                  <c:v>9.5</c:v>
                </c:pt>
                <c:pt idx="3571">
                  <c:v>8.1999999999999993</c:v>
                </c:pt>
                <c:pt idx="3572">
                  <c:v>7.5</c:v>
                </c:pt>
                <c:pt idx="3573">
                  <c:v>7.2</c:v>
                </c:pt>
                <c:pt idx="3574">
                  <c:v>7.5</c:v>
                </c:pt>
                <c:pt idx="3575">
                  <c:v>7.6</c:v>
                </c:pt>
                <c:pt idx="3576">
                  <c:v>7.1</c:v>
                </c:pt>
                <c:pt idx="3577">
                  <c:v>6.9</c:v>
                </c:pt>
                <c:pt idx="3578">
                  <c:v>7.2</c:v>
                </c:pt>
                <c:pt idx="3579">
                  <c:v>7.7</c:v>
                </c:pt>
                <c:pt idx="3580">
                  <c:v>8.3000000000000007</c:v>
                </c:pt>
                <c:pt idx="3581">
                  <c:v>9</c:v>
                </c:pt>
                <c:pt idx="3582">
                  <c:v>9.6</c:v>
                </c:pt>
                <c:pt idx="3583">
                  <c:v>10.1</c:v>
                </c:pt>
                <c:pt idx="3584">
                  <c:v>10.199999999999999</c:v>
                </c:pt>
                <c:pt idx="3585">
                  <c:v>10.8</c:v>
                </c:pt>
                <c:pt idx="3586">
                  <c:v>6.3</c:v>
                </c:pt>
                <c:pt idx="3587">
                  <c:v>6.8</c:v>
                </c:pt>
                <c:pt idx="3588">
                  <c:v>7</c:v>
                </c:pt>
                <c:pt idx="3589">
                  <c:v>7.2</c:v>
                </c:pt>
                <c:pt idx="3590">
                  <c:v>7.6</c:v>
                </c:pt>
                <c:pt idx="3591">
                  <c:v>8.3000000000000007</c:v>
                </c:pt>
                <c:pt idx="3592">
                  <c:v>11.1</c:v>
                </c:pt>
                <c:pt idx="3593">
                  <c:v>10.8</c:v>
                </c:pt>
                <c:pt idx="3594">
                  <c:v>10.3</c:v>
                </c:pt>
                <c:pt idx="3595">
                  <c:v>9.9</c:v>
                </c:pt>
                <c:pt idx="3596">
                  <c:v>7.4</c:v>
                </c:pt>
                <c:pt idx="3597">
                  <c:v>7.2</c:v>
                </c:pt>
                <c:pt idx="3598">
                  <c:v>6.2</c:v>
                </c:pt>
                <c:pt idx="3599">
                  <c:v>6.6</c:v>
                </c:pt>
                <c:pt idx="3600">
                  <c:v>6.2</c:v>
                </c:pt>
                <c:pt idx="3601">
                  <c:v>4.9000000000000004</c:v>
                </c:pt>
                <c:pt idx="3602">
                  <c:v>5.9</c:v>
                </c:pt>
                <c:pt idx="3603">
                  <c:v>5.6</c:v>
                </c:pt>
                <c:pt idx="3604">
                  <c:v>5.9</c:v>
                </c:pt>
                <c:pt idx="3605">
                  <c:v>6.3</c:v>
                </c:pt>
                <c:pt idx="3606">
                  <c:v>6.8</c:v>
                </c:pt>
                <c:pt idx="3607">
                  <c:v>8.4</c:v>
                </c:pt>
                <c:pt idx="3608">
                  <c:v>10.199999999999999</c:v>
                </c:pt>
                <c:pt idx="3609">
                  <c:v>10.8</c:v>
                </c:pt>
                <c:pt idx="3610">
                  <c:v>10.8</c:v>
                </c:pt>
                <c:pt idx="3611">
                  <c:v>11.3</c:v>
                </c:pt>
                <c:pt idx="3612">
                  <c:v>10.5</c:v>
                </c:pt>
                <c:pt idx="3613">
                  <c:v>11.2</c:v>
                </c:pt>
                <c:pt idx="3614">
                  <c:v>11</c:v>
                </c:pt>
                <c:pt idx="3615">
                  <c:v>10.7</c:v>
                </c:pt>
                <c:pt idx="3616">
                  <c:v>11.6</c:v>
                </c:pt>
                <c:pt idx="3617">
                  <c:v>11.7</c:v>
                </c:pt>
                <c:pt idx="3618">
                  <c:v>11.4</c:v>
                </c:pt>
                <c:pt idx="3619">
                  <c:v>11.5</c:v>
                </c:pt>
                <c:pt idx="3620">
                  <c:v>11.5</c:v>
                </c:pt>
                <c:pt idx="3621">
                  <c:v>12.4</c:v>
                </c:pt>
                <c:pt idx="3622">
                  <c:v>13.2</c:v>
                </c:pt>
                <c:pt idx="3623">
                  <c:v>13.6</c:v>
                </c:pt>
                <c:pt idx="3624">
                  <c:v>13.9</c:v>
                </c:pt>
                <c:pt idx="3625">
                  <c:v>13.2</c:v>
                </c:pt>
                <c:pt idx="3626">
                  <c:v>12.8</c:v>
                </c:pt>
                <c:pt idx="3627">
                  <c:v>13.2</c:v>
                </c:pt>
                <c:pt idx="3628">
                  <c:v>14.1</c:v>
                </c:pt>
                <c:pt idx="3629">
                  <c:v>15.8</c:v>
                </c:pt>
                <c:pt idx="3630">
                  <c:v>15.3</c:v>
                </c:pt>
                <c:pt idx="3631">
                  <c:v>16.8</c:v>
                </c:pt>
                <c:pt idx="3632">
                  <c:v>18.2</c:v>
                </c:pt>
                <c:pt idx="3633">
                  <c:v>19.399999999999999</c:v>
                </c:pt>
                <c:pt idx="3634">
                  <c:v>20.8</c:v>
                </c:pt>
                <c:pt idx="3635">
                  <c:v>21.3</c:v>
                </c:pt>
                <c:pt idx="3636">
                  <c:v>22.9</c:v>
                </c:pt>
                <c:pt idx="3637">
                  <c:v>22.5</c:v>
                </c:pt>
                <c:pt idx="3638">
                  <c:v>21.5</c:v>
                </c:pt>
                <c:pt idx="3639">
                  <c:v>23.8</c:v>
                </c:pt>
                <c:pt idx="3640">
                  <c:v>23.7</c:v>
                </c:pt>
                <c:pt idx="3641">
                  <c:v>23</c:v>
                </c:pt>
                <c:pt idx="3642">
                  <c:v>23</c:v>
                </c:pt>
                <c:pt idx="3643">
                  <c:v>21.8</c:v>
                </c:pt>
                <c:pt idx="3644">
                  <c:v>20.399999999999999</c:v>
                </c:pt>
                <c:pt idx="3645">
                  <c:v>19.8</c:v>
                </c:pt>
                <c:pt idx="3646">
                  <c:v>17.399999999999999</c:v>
                </c:pt>
                <c:pt idx="3647">
                  <c:v>16.8</c:v>
                </c:pt>
                <c:pt idx="3648">
                  <c:v>14.3</c:v>
                </c:pt>
                <c:pt idx="3649">
                  <c:v>13.8</c:v>
                </c:pt>
                <c:pt idx="3650">
                  <c:v>11.9</c:v>
                </c:pt>
                <c:pt idx="3651">
                  <c:v>11.7</c:v>
                </c:pt>
                <c:pt idx="3652">
                  <c:v>11.4</c:v>
                </c:pt>
                <c:pt idx="3653">
                  <c:v>13.1</c:v>
                </c:pt>
                <c:pt idx="3654">
                  <c:v>15.4</c:v>
                </c:pt>
                <c:pt idx="3655">
                  <c:v>18.600000000000001</c:v>
                </c:pt>
                <c:pt idx="3656">
                  <c:v>21.1</c:v>
                </c:pt>
                <c:pt idx="3657">
                  <c:v>22.9</c:v>
                </c:pt>
                <c:pt idx="3658">
                  <c:v>23.5</c:v>
                </c:pt>
                <c:pt idx="3659">
                  <c:v>24.5</c:v>
                </c:pt>
                <c:pt idx="3660">
                  <c:v>25.6</c:v>
                </c:pt>
                <c:pt idx="3661">
                  <c:v>26.2</c:v>
                </c:pt>
                <c:pt idx="3662">
                  <c:v>25.4</c:v>
                </c:pt>
                <c:pt idx="3663">
                  <c:v>26.7</c:v>
                </c:pt>
                <c:pt idx="3664">
                  <c:v>25.9</c:v>
                </c:pt>
                <c:pt idx="3665">
                  <c:v>25.9</c:v>
                </c:pt>
                <c:pt idx="3666">
                  <c:v>25</c:v>
                </c:pt>
                <c:pt idx="3667">
                  <c:v>23.6</c:v>
                </c:pt>
                <c:pt idx="3668">
                  <c:v>21.4</c:v>
                </c:pt>
                <c:pt idx="3669">
                  <c:v>19.899999999999999</c:v>
                </c:pt>
                <c:pt idx="3670">
                  <c:v>18.8</c:v>
                </c:pt>
                <c:pt idx="3671">
                  <c:v>18.399999999999999</c:v>
                </c:pt>
                <c:pt idx="3672">
                  <c:v>17.3</c:v>
                </c:pt>
                <c:pt idx="3673">
                  <c:v>16.600000000000001</c:v>
                </c:pt>
                <c:pt idx="3674">
                  <c:v>14.6</c:v>
                </c:pt>
                <c:pt idx="3675">
                  <c:v>15.5</c:v>
                </c:pt>
                <c:pt idx="3676">
                  <c:v>15.6</c:v>
                </c:pt>
                <c:pt idx="3677">
                  <c:v>15.9</c:v>
                </c:pt>
                <c:pt idx="3678">
                  <c:v>19.2</c:v>
                </c:pt>
                <c:pt idx="3679">
                  <c:v>21.4</c:v>
                </c:pt>
                <c:pt idx="3680">
                  <c:v>23.3</c:v>
                </c:pt>
                <c:pt idx="3681">
                  <c:v>25.3</c:v>
                </c:pt>
                <c:pt idx="3682">
                  <c:v>26.5</c:v>
                </c:pt>
                <c:pt idx="3683">
                  <c:v>27.8</c:v>
                </c:pt>
                <c:pt idx="3684">
                  <c:v>28.6</c:v>
                </c:pt>
                <c:pt idx="3685">
                  <c:v>28.6</c:v>
                </c:pt>
                <c:pt idx="3686">
                  <c:v>29.3</c:v>
                </c:pt>
                <c:pt idx="3687">
                  <c:v>29.6</c:v>
                </c:pt>
                <c:pt idx="3688">
                  <c:v>29</c:v>
                </c:pt>
                <c:pt idx="3689">
                  <c:v>28.8</c:v>
                </c:pt>
                <c:pt idx="3690">
                  <c:v>26.7</c:v>
                </c:pt>
                <c:pt idx="3691">
                  <c:v>23.7</c:v>
                </c:pt>
                <c:pt idx="3692">
                  <c:v>22.5</c:v>
                </c:pt>
                <c:pt idx="3693">
                  <c:v>21.8</c:v>
                </c:pt>
                <c:pt idx="3694">
                  <c:v>21.3</c:v>
                </c:pt>
                <c:pt idx="3695">
                  <c:v>20.8</c:v>
                </c:pt>
                <c:pt idx="3696">
                  <c:v>19.399999999999999</c:v>
                </c:pt>
                <c:pt idx="3697">
                  <c:v>18.3</c:v>
                </c:pt>
                <c:pt idx="3698">
                  <c:v>16.899999999999999</c:v>
                </c:pt>
                <c:pt idx="3699">
                  <c:v>15.7</c:v>
                </c:pt>
                <c:pt idx="3700">
                  <c:v>14.6</c:v>
                </c:pt>
                <c:pt idx="3701">
                  <c:v>14.9</c:v>
                </c:pt>
                <c:pt idx="3702">
                  <c:v>16.2</c:v>
                </c:pt>
                <c:pt idx="3703">
                  <c:v>18.100000000000001</c:v>
                </c:pt>
                <c:pt idx="3704">
                  <c:v>20.2</c:v>
                </c:pt>
                <c:pt idx="3705">
                  <c:v>20.399999999999999</c:v>
                </c:pt>
                <c:pt idx="3706">
                  <c:v>20.7</c:v>
                </c:pt>
                <c:pt idx="3707">
                  <c:v>21.5</c:v>
                </c:pt>
                <c:pt idx="3708">
                  <c:v>22.7</c:v>
                </c:pt>
                <c:pt idx="3709">
                  <c:v>23.1</c:v>
                </c:pt>
                <c:pt idx="3710">
                  <c:v>23.8</c:v>
                </c:pt>
                <c:pt idx="3711">
                  <c:v>23.5</c:v>
                </c:pt>
                <c:pt idx="3712">
                  <c:v>24.4</c:v>
                </c:pt>
                <c:pt idx="3713">
                  <c:v>24.2</c:v>
                </c:pt>
                <c:pt idx="3714">
                  <c:v>22.5</c:v>
                </c:pt>
                <c:pt idx="3715">
                  <c:v>20.7</c:v>
                </c:pt>
                <c:pt idx="3716">
                  <c:v>18.100000000000001</c:v>
                </c:pt>
                <c:pt idx="3717">
                  <c:v>16.7</c:v>
                </c:pt>
                <c:pt idx="3718">
                  <c:v>15</c:v>
                </c:pt>
                <c:pt idx="3719">
                  <c:v>13.6</c:v>
                </c:pt>
                <c:pt idx="3720">
                  <c:v>12.4</c:v>
                </c:pt>
                <c:pt idx="3721">
                  <c:v>11.4</c:v>
                </c:pt>
                <c:pt idx="3722">
                  <c:v>10.6</c:v>
                </c:pt>
                <c:pt idx="3723">
                  <c:v>9.9</c:v>
                </c:pt>
                <c:pt idx="3724">
                  <c:v>9.6</c:v>
                </c:pt>
                <c:pt idx="3725">
                  <c:v>12.1</c:v>
                </c:pt>
                <c:pt idx="3726">
                  <c:v>15.3</c:v>
                </c:pt>
                <c:pt idx="3727">
                  <c:v>17.399999999999999</c:v>
                </c:pt>
                <c:pt idx="3728">
                  <c:v>18.899999999999999</c:v>
                </c:pt>
                <c:pt idx="3729">
                  <c:v>19.899999999999999</c:v>
                </c:pt>
                <c:pt idx="3730">
                  <c:v>20.8</c:v>
                </c:pt>
                <c:pt idx="3731">
                  <c:v>21.7</c:v>
                </c:pt>
                <c:pt idx="3732">
                  <c:v>22.1</c:v>
                </c:pt>
                <c:pt idx="3733">
                  <c:v>23.6</c:v>
                </c:pt>
                <c:pt idx="3734">
                  <c:v>24.6</c:v>
                </c:pt>
                <c:pt idx="3735">
                  <c:v>24.5</c:v>
                </c:pt>
                <c:pt idx="3736">
                  <c:v>24</c:v>
                </c:pt>
                <c:pt idx="3737">
                  <c:v>23.7</c:v>
                </c:pt>
                <c:pt idx="3738">
                  <c:v>23.1</c:v>
                </c:pt>
                <c:pt idx="3739">
                  <c:v>20.6</c:v>
                </c:pt>
                <c:pt idx="3740">
                  <c:v>18.600000000000001</c:v>
                </c:pt>
                <c:pt idx="3741">
                  <c:v>17</c:v>
                </c:pt>
                <c:pt idx="3742">
                  <c:v>17.3</c:v>
                </c:pt>
                <c:pt idx="3743">
                  <c:v>16.7</c:v>
                </c:pt>
                <c:pt idx="3744">
                  <c:v>16.399999999999999</c:v>
                </c:pt>
                <c:pt idx="3745">
                  <c:v>14.2</c:v>
                </c:pt>
                <c:pt idx="3746">
                  <c:v>14</c:v>
                </c:pt>
                <c:pt idx="3747">
                  <c:v>13.3</c:v>
                </c:pt>
                <c:pt idx="3748">
                  <c:v>12.7</c:v>
                </c:pt>
                <c:pt idx="3749">
                  <c:v>13.8</c:v>
                </c:pt>
                <c:pt idx="3750">
                  <c:v>16.3</c:v>
                </c:pt>
                <c:pt idx="3751">
                  <c:v>18.3</c:v>
                </c:pt>
                <c:pt idx="3752">
                  <c:v>20.2</c:v>
                </c:pt>
                <c:pt idx="3753">
                  <c:v>22.4</c:v>
                </c:pt>
                <c:pt idx="3754">
                  <c:v>23.2</c:v>
                </c:pt>
                <c:pt idx="3755">
                  <c:v>25.5</c:v>
                </c:pt>
                <c:pt idx="3756">
                  <c:v>25.4</c:v>
                </c:pt>
                <c:pt idx="3757">
                  <c:v>26.5</c:v>
                </c:pt>
                <c:pt idx="3758">
                  <c:v>26.7</c:v>
                </c:pt>
                <c:pt idx="3759">
                  <c:v>27.5</c:v>
                </c:pt>
                <c:pt idx="3760">
                  <c:v>27.8</c:v>
                </c:pt>
                <c:pt idx="3761">
                  <c:v>27.2</c:v>
                </c:pt>
                <c:pt idx="3762">
                  <c:v>26.1</c:v>
                </c:pt>
                <c:pt idx="3763">
                  <c:v>24.7</c:v>
                </c:pt>
                <c:pt idx="3764">
                  <c:v>23.7</c:v>
                </c:pt>
                <c:pt idx="3765">
                  <c:v>21</c:v>
                </c:pt>
                <c:pt idx="3766">
                  <c:v>20.9</c:v>
                </c:pt>
                <c:pt idx="3767">
                  <c:v>19.899999999999999</c:v>
                </c:pt>
                <c:pt idx="3768">
                  <c:v>19</c:v>
                </c:pt>
                <c:pt idx="3769">
                  <c:v>18.2</c:v>
                </c:pt>
                <c:pt idx="3770">
                  <c:v>16.899999999999999</c:v>
                </c:pt>
                <c:pt idx="3771">
                  <c:v>15.6</c:v>
                </c:pt>
                <c:pt idx="3772">
                  <c:v>14.6</c:v>
                </c:pt>
                <c:pt idx="3773">
                  <c:v>17.7</c:v>
                </c:pt>
                <c:pt idx="3774">
                  <c:v>19.5</c:v>
                </c:pt>
                <c:pt idx="3775">
                  <c:v>21.4</c:v>
                </c:pt>
                <c:pt idx="3776">
                  <c:v>23</c:v>
                </c:pt>
                <c:pt idx="3777">
                  <c:v>25.2</c:v>
                </c:pt>
                <c:pt idx="3778">
                  <c:v>25</c:v>
                </c:pt>
                <c:pt idx="3779">
                  <c:v>26.2</c:v>
                </c:pt>
                <c:pt idx="3780">
                  <c:v>27.2</c:v>
                </c:pt>
                <c:pt idx="3781">
                  <c:v>28.1</c:v>
                </c:pt>
                <c:pt idx="3782">
                  <c:v>28.1</c:v>
                </c:pt>
                <c:pt idx="3783">
                  <c:v>28.3</c:v>
                </c:pt>
                <c:pt idx="3784">
                  <c:v>28.1</c:v>
                </c:pt>
                <c:pt idx="3785">
                  <c:v>28.1</c:v>
                </c:pt>
                <c:pt idx="3786">
                  <c:v>26.8</c:v>
                </c:pt>
                <c:pt idx="3787">
                  <c:v>24.7</c:v>
                </c:pt>
                <c:pt idx="3788">
                  <c:v>22.1</c:v>
                </c:pt>
                <c:pt idx="3789">
                  <c:v>20.399999999999999</c:v>
                </c:pt>
                <c:pt idx="3790">
                  <c:v>19.3</c:v>
                </c:pt>
                <c:pt idx="3791">
                  <c:v>18.5</c:v>
                </c:pt>
                <c:pt idx="3792">
                  <c:v>17.100000000000001</c:v>
                </c:pt>
                <c:pt idx="3793">
                  <c:v>16</c:v>
                </c:pt>
                <c:pt idx="3794">
                  <c:v>15.1</c:v>
                </c:pt>
                <c:pt idx="3795">
                  <c:v>15.8</c:v>
                </c:pt>
                <c:pt idx="3796">
                  <c:v>15.1</c:v>
                </c:pt>
                <c:pt idx="3797">
                  <c:v>16.100000000000001</c:v>
                </c:pt>
                <c:pt idx="3798">
                  <c:v>17.899999999999999</c:v>
                </c:pt>
                <c:pt idx="3799">
                  <c:v>18.7</c:v>
                </c:pt>
                <c:pt idx="3800">
                  <c:v>19.100000000000001</c:v>
                </c:pt>
                <c:pt idx="3801">
                  <c:v>20.399999999999999</c:v>
                </c:pt>
                <c:pt idx="3802">
                  <c:v>22.4</c:v>
                </c:pt>
                <c:pt idx="3803">
                  <c:v>22.5</c:v>
                </c:pt>
                <c:pt idx="3804">
                  <c:v>24.2</c:v>
                </c:pt>
                <c:pt idx="3805">
                  <c:v>24.6</c:v>
                </c:pt>
                <c:pt idx="3806">
                  <c:v>26</c:v>
                </c:pt>
                <c:pt idx="3807">
                  <c:v>24.9</c:v>
                </c:pt>
                <c:pt idx="3808">
                  <c:v>24.2</c:v>
                </c:pt>
                <c:pt idx="3809">
                  <c:v>23.2</c:v>
                </c:pt>
                <c:pt idx="3810">
                  <c:v>21.7</c:v>
                </c:pt>
                <c:pt idx="3811">
                  <c:v>20</c:v>
                </c:pt>
                <c:pt idx="3812">
                  <c:v>18.3</c:v>
                </c:pt>
                <c:pt idx="3813">
                  <c:v>18</c:v>
                </c:pt>
                <c:pt idx="3814">
                  <c:v>16.8</c:v>
                </c:pt>
                <c:pt idx="3815">
                  <c:v>16.3</c:v>
                </c:pt>
                <c:pt idx="3816">
                  <c:v>15.5</c:v>
                </c:pt>
                <c:pt idx="3817">
                  <c:v>15.2</c:v>
                </c:pt>
                <c:pt idx="3818">
                  <c:v>15.7</c:v>
                </c:pt>
                <c:pt idx="3819">
                  <c:v>14.9</c:v>
                </c:pt>
                <c:pt idx="3820">
                  <c:v>15.1</c:v>
                </c:pt>
                <c:pt idx="3821">
                  <c:v>14.1</c:v>
                </c:pt>
                <c:pt idx="3822">
                  <c:v>14.5</c:v>
                </c:pt>
                <c:pt idx="3823">
                  <c:v>16.8</c:v>
                </c:pt>
                <c:pt idx="3824">
                  <c:v>18.3</c:v>
                </c:pt>
                <c:pt idx="3825">
                  <c:v>19.399999999999999</c:v>
                </c:pt>
                <c:pt idx="3826">
                  <c:v>21</c:v>
                </c:pt>
                <c:pt idx="3827">
                  <c:v>21.3</c:v>
                </c:pt>
                <c:pt idx="3828">
                  <c:v>20.6</c:v>
                </c:pt>
                <c:pt idx="3829">
                  <c:v>21</c:v>
                </c:pt>
                <c:pt idx="3830">
                  <c:v>21</c:v>
                </c:pt>
                <c:pt idx="3831">
                  <c:v>21.1</c:v>
                </c:pt>
                <c:pt idx="3832">
                  <c:v>19.600000000000001</c:v>
                </c:pt>
                <c:pt idx="3833">
                  <c:v>18.8</c:v>
                </c:pt>
                <c:pt idx="3834">
                  <c:v>17.600000000000001</c:v>
                </c:pt>
                <c:pt idx="3835">
                  <c:v>16.3</c:v>
                </c:pt>
                <c:pt idx="3836">
                  <c:v>14.8</c:v>
                </c:pt>
                <c:pt idx="3837">
                  <c:v>14.1</c:v>
                </c:pt>
                <c:pt idx="3838">
                  <c:v>13.8</c:v>
                </c:pt>
                <c:pt idx="3839">
                  <c:v>13.4</c:v>
                </c:pt>
                <c:pt idx="3840">
                  <c:v>13.2</c:v>
                </c:pt>
                <c:pt idx="3841">
                  <c:v>11.9</c:v>
                </c:pt>
                <c:pt idx="3842">
                  <c:v>11.5</c:v>
                </c:pt>
                <c:pt idx="3843">
                  <c:v>10.8</c:v>
                </c:pt>
                <c:pt idx="3844">
                  <c:v>10.7</c:v>
                </c:pt>
                <c:pt idx="3845">
                  <c:v>11.5</c:v>
                </c:pt>
                <c:pt idx="3846">
                  <c:v>12.5</c:v>
                </c:pt>
                <c:pt idx="3847">
                  <c:v>14.6</c:v>
                </c:pt>
                <c:pt idx="3848">
                  <c:v>16.2</c:v>
                </c:pt>
                <c:pt idx="3849">
                  <c:v>17.3</c:v>
                </c:pt>
                <c:pt idx="3850">
                  <c:v>18.600000000000001</c:v>
                </c:pt>
                <c:pt idx="3851">
                  <c:v>20.3</c:v>
                </c:pt>
                <c:pt idx="3852">
                  <c:v>20.7</c:v>
                </c:pt>
                <c:pt idx="3853">
                  <c:v>22.3</c:v>
                </c:pt>
                <c:pt idx="3854">
                  <c:v>22</c:v>
                </c:pt>
                <c:pt idx="3855">
                  <c:v>23.5</c:v>
                </c:pt>
                <c:pt idx="3856">
                  <c:v>22.4</c:v>
                </c:pt>
                <c:pt idx="3857">
                  <c:v>22.5</c:v>
                </c:pt>
                <c:pt idx="3858">
                  <c:v>20.7</c:v>
                </c:pt>
                <c:pt idx="3859">
                  <c:v>19.399999999999999</c:v>
                </c:pt>
                <c:pt idx="3860">
                  <c:v>17.3</c:v>
                </c:pt>
                <c:pt idx="3861">
                  <c:v>15.7</c:v>
                </c:pt>
                <c:pt idx="3862">
                  <c:v>14.4</c:v>
                </c:pt>
                <c:pt idx="3863">
                  <c:v>13.4</c:v>
                </c:pt>
                <c:pt idx="3864">
                  <c:v>13.7</c:v>
                </c:pt>
                <c:pt idx="3865">
                  <c:v>12.7</c:v>
                </c:pt>
                <c:pt idx="3866">
                  <c:v>12.1</c:v>
                </c:pt>
                <c:pt idx="3867">
                  <c:v>11.7</c:v>
                </c:pt>
                <c:pt idx="3868">
                  <c:v>11.9</c:v>
                </c:pt>
                <c:pt idx="3869">
                  <c:v>12.9</c:v>
                </c:pt>
                <c:pt idx="3870">
                  <c:v>15</c:v>
                </c:pt>
                <c:pt idx="3871">
                  <c:v>16.3</c:v>
                </c:pt>
                <c:pt idx="3872">
                  <c:v>17.399999999999999</c:v>
                </c:pt>
                <c:pt idx="3873">
                  <c:v>19.5</c:v>
                </c:pt>
                <c:pt idx="3874">
                  <c:v>20.8</c:v>
                </c:pt>
                <c:pt idx="3875">
                  <c:v>22.1</c:v>
                </c:pt>
                <c:pt idx="3876">
                  <c:v>23</c:v>
                </c:pt>
                <c:pt idx="3877">
                  <c:v>22.9</c:v>
                </c:pt>
                <c:pt idx="3878">
                  <c:v>23.2</c:v>
                </c:pt>
                <c:pt idx="3879">
                  <c:v>23.5</c:v>
                </c:pt>
                <c:pt idx="3880">
                  <c:v>23.6</c:v>
                </c:pt>
                <c:pt idx="3881">
                  <c:v>23.4</c:v>
                </c:pt>
                <c:pt idx="3882">
                  <c:v>22.1</c:v>
                </c:pt>
                <c:pt idx="3883">
                  <c:v>21</c:v>
                </c:pt>
                <c:pt idx="3884">
                  <c:v>19.5</c:v>
                </c:pt>
                <c:pt idx="3885">
                  <c:v>19.3</c:v>
                </c:pt>
                <c:pt idx="3886">
                  <c:v>18</c:v>
                </c:pt>
                <c:pt idx="3887">
                  <c:v>17.7</c:v>
                </c:pt>
                <c:pt idx="3888">
                  <c:v>17.3</c:v>
                </c:pt>
                <c:pt idx="3889">
                  <c:v>16.2</c:v>
                </c:pt>
                <c:pt idx="3890">
                  <c:v>16.399999999999999</c:v>
                </c:pt>
                <c:pt idx="3891">
                  <c:v>16.3</c:v>
                </c:pt>
                <c:pt idx="3892">
                  <c:v>16.2</c:v>
                </c:pt>
                <c:pt idx="3893">
                  <c:v>16.2</c:v>
                </c:pt>
                <c:pt idx="3894">
                  <c:v>18</c:v>
                </c:pt>
                <c:pt idx="3895">
                  <c:v>20.9</c:v>
                </c:pt>
                <c:pt idx="3896">
                  <c:v>22</c:v>
                </c:pt>
                <c:pt idx="3897">
                  <c:v>23.8</c:v>
                </c:pt>
                <c:pt idx="3898">
                  <c:v>24.7</c:v>
                </c:pt>
                <c:pt idx="3899">
                  <c:v>27.5</c:v>
                </c:pt>
                <c:pt idx="3900">
                  <c:v>28.4</c:v>
                </c:pt>
                <c:pt idx="3901">
                  <c:v>28.8</c:v>
                </c:pt>
                <c:pt idx="3902">
                  <c:v>29.4</c:v>
                </c:pt>
                <c:pt idx="3903">
                  <c:v>28.4</c:v>
                </c:pt>
                <c:pt idx="3904">
                  <c:v>27.9</c:v>
                </c:pt>
                <c:pt idx="3905">
                  <c:v>27.6</c:v>
                </c:pt>
                <c:pt idx="3906">
                  <c:v>27.3</c:v>
                </c:pt>
                <c:pt idx="3907">
                  <c:v>26</c:v>
                </c:pt>
                <c:pt idx="3908">
                  <c:v>24.8</c:v>
                </c:pt>
                <c:pt idx="3909">
                  <c:v>22.5</c:v>
                </c:pt>
                <c:pt idx="3910">
                  <c:v>22.3</c:v>
                </c:pt>
                <c:pt idx="3911">
                  <c:v>21.1</c:v>
                </c:pt>
                <c:pt idx="3912">
                  <c:v>20.399999999999999</c:v>
                </c:pt>
                <c:pt idx="3913">
                  <c:v>18.5</c:v>
                </c:pt>
                <c:pt idx="3914">
                  <c:v>17</c:v>
                </c:pt>
                <c:pt idx="3915">
                  <c:v>17.3</c:v>
                </c:pt>
                <c:pt idx="3916">
                  <c:v>14.9</c:v>
                </c:pt>
                <c:pt idx="3917">
                  <c:v>16.600000000000001</c:v>
                </c:pt>
                <c:pt idx="3918">
                  <c:v>19.5</c:v>
                </c:pt>
                <c:pt idx="3919">
                  <c:v>21</c:v>
                </c:pt>
                <c:pt idx="3920">
                  <c:v>22.2</c:v>
                </c:pt>
                <c:pt idx="3921">
                  <c:v>24.7</c:v>
                </c:pt>
                <c:pt idx="3922">
                  <c:v>26.2</c:v>
                </c:pt>
                <c:pt idx="3923">
                  <c:v>26.8</c:v>
                </c:pt>
                <c:pt idx="3924">
                  <c:v>28</c:v>
                </c:pt>
                <c:pt idx="3925">
                  <c:v>30</c:v>
                </c:pt>
                <c:pt idx="3926">
                  <c:v>29.5</c:v>
                </c:pt>
                <c:pt idx="3927">
                  <c:v>28.1</c:v>
                </c:pt>
                <c:pt idx="3928">
                  <c:v>28.3</c:v>
                </c:pt>
                <c:pt idx="3929">
                  <c:v>27.8</c:v>
                </c:pt>
                <c:pt idx="3930">
                  <c:v>25.3</c:v>
                </c:pt>
                <c:pt idx="3931">
                  <c:v>22.8</c:v>
                </c:pt>
                <c:pt idx="3932">
                  <c:v>16.8</c:v>
                </c:pt>
                <c:pt idx="3933">
                  <c:v>17.3</c:v>
                </c:pt>
                <c:pt idx="3934">
                  <c:v>16.8</c:v>
                </c:pt>
                <c:pt idx="3935">
                  <c:v>16</c:v>
                </c:pt>
                <c:pt idx="3936">
                  <c:v>15.8</c:v>
                </c:pt>
                <c:pt idx="3937">
                  <c:v>15.5</c:v>
                </c:pt>
                <c:pt idx="3938">
                  <c:v>15.6</c:v>
                </c:pt>
                <c:pt idx="3939">
                  <c:v>15.5</c:v>
                </c:pt>
                <c:pt idx="3940">
                  <c:v>15.1</c:v>
                </c:pt>
                <c:pt idx="3941">
                  <c:v>15.7</c:v>
                </c:pt>
                <c:pt idx="3942">
                  <c:v>16.600000000000001</c:v>
                </c:pt>
                <c:pt idx="3943">
                  <c:v>18.2</c:v>
                </c:pt>
                <c:pt idx="3944">
                  <c:v>19.7</c:v>
                </c:pt>
                <c:pt idx="3945">
                  <c:v>21.4</c:v>
                </c:pt>
                <c:pt idx="3946">
                  <c:v>22.8</c:v>
                </c:pt>
                <c:pt idx="3947">
                  <c:v>23.1</c:v>
                </c:pt>
                <c:pt idx="3948">
                  <c:v>25.3</c:v>
                </c:pt>
                <c:pt idx="3949">
                  <c:v>25.9</c:v>
                </c:pt>
                <c:pt idx="3950">
                  <c:v>24.9</c:v>
                </c:pt>
                <c:pt idx="3951">
                  <c:v>26.5</c:v>
                </c:pt>
                <c:pt idx="3952">
                  <c:v>24.9</c:v>
                </c:pt>
                <c:pt idx="3953">
                  <c:v>24.6</c:v>
                </c:pt>
                <c:pt idx="3954">
                  <c:v>17.600000000000001</c:v>
                </c:pt>
                <c:pt idx="3955">
                  <c:v>16.5</c:v>
                </c:pt>
                <c:pt idx="3956">
                  <c:v>16.3</c:v>
                </c:pt>
                <c:pt idx="3957">
                  <c:v>16.5</c:v>
                </c:pt>
                <c:pt idx="3958">
                  <c:v>15.3</c:v>
                </c:pt>
                <c:pt idx="3959">
                  <c:v>15.8</c:v>
                </c:pt>
                <c:pt idx="3960">
                  <c:v>15.1</c:v>
                </c:pt>
                <c:pt idx="3961">
                  <c:v>15.3</c:v>
                </c:pt>
                <c:pt idx="3962">
                  <c:v>15.1</c:v>
                </c:pt>
                <c:pt idx="3963">
                  <c:v>14.6</c:v>
                </c:pt>
                <c:pt idx="3964">
                  <c:v>15.1</c:v>
                </c:pt>
                <c:pt idx="3965">
                  <c:v>15.2</c:v>
                </c:pt>
                <c:pt idx="3966">
                  <c:v>16.899999999999999</c:v>
                </c:pt>
                <c:pt idx="3967">
                  <c:v>18.3</c:v>
                </c:pt>
                <c:pt idx="3968">
                  <c:v>18.7</c:v>
                </c:pt>
                <c:pt idx="3969">
                  <c:v>17.2</c:v>
                </c:pt>
                <c:pt idx="3970">
                  <c:v>17.2</c:v>
                </c:pt>
                <c:pt idx="3971">
                  <c:v>17.3</c:v>
                </c:pt>
                <c:pt idx="3972">
                  <c:v>18.2</c:v>
                </c:pt>
                <c:pt idx="3973">
                  <c:v>19.3</c:v>
                </c:pt>
                <c:pt idx="3974">
                  <c:v>19.7</c:v>
                </c:pt>
                <c:pt idx="3975">
                  <c:v>19.600000000000001</c:v>
                </c:pt>
                <c:pt idx="3976">
                  <c:v>19.100000000000001</c:v>
                </c:pt>
                <c:pt idx="3977">
                  <c:v>18.2</c:v>
                </c:pt>
                <c:pt idx="3978">
                  <c:v>17.600000000000001</c:v>
                </c:pt>
                <c:pt idx="3979">
                  <c:v>17.2</c:v>
                </c:pt>
                <c:pt idx="3980">
                  <c:v>16.100000000000001</c:v>
                </c:pt>
                <c:pt idx="3981">
                  <c:v>15.1</c:v>
                </c:pt>
                <c:pt idx="3982">
                  <c:v>14</c:v>
                </c:pt>
                <c:pt idx="3983">
                  <c:v>13.8</c:v>
                </c:pt>
                <c:pt idx="3984">
                  <c:v>12.2</c:v>
                </c:pt>
                <c:pt idx="3985">
                  <c:v>12</c:v>
                </c:pt>
                <c:pt idx="3986">
                  <c:v>11.7</c:v>
                </c:pt>
                <c:pt idx="3987">
                  <c:v>11.1</c:v>
                </c:pt>
                <c:pt idx="3988">
                  <c:v>11.1</c:v>
                </c:pt>
                <c:pt idx="3989">
                  <c:v>11.7</c:v>
                </c:pt>
                <c:pt idx="3990">
                  <c:v>13.1</c:v>
                </c:pt>
                <c:pt idx="3991">
                  <c:v>15.4</c:v>
                </c:pt>
                <c:pt idx="3992">
                  <c:v>16.600000000000001</c:v>
                </c:pt>
                <c:pt idx="3993">
                  <c:v>17.5</c:v>
                </c:pt>
                <c:pt idx="3994">
                  <c:v>18</c:v>
                </c:pt>
                <c:pt idx="3995">
                  <c:v>17.899999999999999</c:v>
                </c:pt>
                <c:pt idx="3996">
                  <c:v>19.7</c:v>
                </c:pt>
                <c:pt idx="3997">
                  <c:v>18.5</c:v>
                </c:pt>
                <c:pt idx="3998">
                  <c:v>18.8</c:v>
                </c:pt>
                <c:pt idx="3999">
                  <c:v>20.2</c:v>
                </c:pt>
                <c:pt idx="4000">
                  <c:v>18.7</c:v>
                </c:pt>
                <c:pt idx="4001">
                  <c:v>18</c:v>
                </c:pt>
                <c:pt idx="4002">
                  <c:v>17.2</c:v>
                </c:pt>
                <c:pt idx="4003">
                  <c:v>16.600000000000001</c:v>
                </c:pt>
                <c:pt idx="4004">
                  <c:v>15</c:v>
                </c:pt>
                <c:pt idx="4005">
                  <c:v>14.2</c:v>
                </c:pt>
                <c:pt idx="4006">
                  <c:v>14.1</c:v>
                </c:pt>
                <c:pt idx="4007">
                  <c:v>13.4</c:v>
                </c:pt>
                <c:pt idx="4008">
                  <c:v>12.2</c:v>
                </c:pt>
                <c:pt idx="4009">
                  <c:v>10.4</c:v>
                </c:pt>
                <c:pt idx="4010">
                  <c:v>9.4</c:v>
                </c:pt>
                <c:pt idx="4011">
                  <c:v>9.1999999999999993</c:v>
                </c:pt>
                <c:pt idx="4012">
                  <c:v>9.1</c:v>
                </c:pt>
                <c:pt idx="4013">
                  <c:v>9.6999999999999993</c:v>
                </c:pt>
                <c:pt idx="4014">
                  <c:v>11</c:v>
                </c:pt>
                <c:pt idx="4015">
                  <c:v>12.2</c:v>
                </c:pt>
                <c:pt idx="4016">
                  <c:v>14.9</c:v>
                </c:pt>
                <c:pt idx="4017">
                  <c:v>13.2</c:v>
                </c:pt>
                <c:pt idx="4018">
                  <c:v>13.2</c:v>
                </c:pt>
                <c:pt idx="4019">
                  <c:v>13.6</c:v>
                </c:pt>
                <c:pt idx="4020">
                  <c:v>11.5</c:v>
                </c:pt>
                <c:pt idx="4021">
                  <c:v>14.5</c:v>
                </c:pt>
                <c:pt idx="4022">
                  <c:v>17.3</c:v>
                </c:pt>
                <c:pt idx="4023">
                  <c:v>15.1</c:v>
                </c:pt>
                <c:pt idx="4024">
                  <c:v>15.7</c:v>
                </c:pt>
                <c:pt idx="4025">
                  <c:v>16.600000000000001</c:v>
                </c:pt>
                <c:pt idx="4026">
                  <c:v>15.9</c:v>
                </c:pt>
                <c:pt idx="4027">
                  <c:v>14.4</c:v>
                </c:pt>
                <c:pt idx="4028">
                  <c:v>11.7</c:v>
                </c:pt>
                <c:pt idx="4029">
                  <c:v>10.5</c:v>
                </c:pt>
                <c:pt idx="4030">
                  <c:v>8.6999999999999993</c:v>
                </c:pt>
                <c:pt idx="4031">
                  <c:v>8.8000000000000007</c:v>
                </c:pt>
                <c:pt idx="4032">
                  <c:v>8.9</c:v>
                </c:pt>
                <c:pt idx="4033">
                  <c:v>8.5</c:v>
                </c:pt>
                <c:pt idx="4034">
                  <c:v>7.5</c:v>
                </c:pt>
                <c:pt idx="4035">
                  <c:v>7.6</c:v>
                </c:pt>
                <c:pt idx="4036">
                  <c:v>6.3</c:v>
                </c:pt>
                <c:pt idx="4037">
                  <c:v>6.9</c:v>
                </c:pt>
                <c:pt idx="4038">
                  <c:v>9.3000000000000007</c:v>
                </c:pt>
                <c:pt idx="4039">
                  <c:v>11.2</c:v>
                </c:pt>
                <c:pt idx="4040">
                  <c:v>13.3</c:v>
                </c:pt>
                <c:pt idx="4041">
                  <c:v>14.6</c:v>
                </c:pt>
                <c:pt idx="4042">
                  <c:v>16.7</c:v>
                </c:pt>
                <c:pt idx="4043">
                  <c:v>17.2</c:v>
                </c:pt>
                <c:pt idx="4044">
                  <c:v>18</c:v>
                </c:pt>
                <c:pt idx="4045">
                  <c:v>19</c:v>
                </c:pt>
                <c:pt idx="4046">
                  <c:v>20</c:v>
                </c:pt>
                <c:pt idx="4047">
                  <c:v>19.399999999999999</c:v>
                </c:pt>
                <c:pt idx="4048">
                  <c:v>19.8</c:v>
                </c:pt>
                <c:pt idx="4049">
                  <c:v>19.3</c:v>
                </c:pt>
                <c:pt idx="4050">
                  <c:v>18.7</c:v>
                </c:pt>
                <c:pt idx="4051">
                  <c:v>17.100000000000001</c:v>
                </c:pt>
                <c:pt idx="4052">
                  <c:v>17.100000000000001</c:v>
                </c:pt>
                <c:pt idx="4053">
                  <c:v>16.399999999999999</c:v>
                </c:pt>
                <c:pt idx="4054">
                  <c:v>15.8</c:v>
                </c:pt>
                <c:pt idx="4055">
                  <c:v>14.6</c:v>
                </c:pt>
                <c:pt idx="4056">
                  <c:v>12.8</c:v>
                </c:pt>
                <c:pt idx="4057">
                  <c:v>12.7</c:v>
                </c:pt>
                <c:pt idx="4058">
                  <c:v>13.2</c:v>
                </c:pt>
                <c:pt idx="4059">
                  <c:v>12.7</c:v>
                </c:pt>
                <c:pt idx="4060">
                  <c:v>12.8</c:v>
                </c:pt>
                <c:pt idx="4061">
                  <c:v>12.9</c:v>
                </c:pt>
                <c:pt idx="4062">
                  <c:v>13.2</c:v>
                </c:pt>
                <c:pt idx="4063">
                  <c:v>12.2</c:v>
                </c:pt>
                <c:pt idx="4064">
                  <c:v>11.1</c:v>
                </c:pt>
                <c:pt idx="4065">
                  <c:v>11.5</c:v>
                </c:pt>
                <c:pt idx="4066">
                  <c:v>15.1</c:v>
                </c:pt>
                <c:pt idx="4067">
                  <c:v>15.9</c:v>
                </c:pt>
                <c:pt idx="4068">
                  <c:v>18</c:v>
                </c:pt>
                <c:pt idx="4069">
                  <c:v>18.3</c:v>
                </c:pt>
                <c:pt idx="4070">
                  <c:v>19</c:v>
                </c:pt>
                <c:pt idx="4071">
                  <c:v>15.6</c:v>
                </c:pt>
                <c:pt idx="4072">
                  <c:v>17</c:v>
                </c:pt>
                <c:pt idx="4073">
                  <c:v>15.3</c:v>
                </c:pt>
                <c:pt idx="4074">
                  <c:v>15</c:v>
                </c:pt>
                <c:pt idx="4075">
                  <c:v>13.9</c:v>
                </c:pt>
                <c:pt idx="4076">
                  <c:v>12</c:v>
                </c:pt>
                <c:pt idx="4077">
                  <c:v>10.7</c:v>
                </c:pt>
                <c:pt idx="4078">
                  <c:v>10.6</c:v>
                </c:pt>
                <c:pt idx="4079">
                  <c:v>10.7</c:v>
                </c:pt>
                <c:pt idx="4080">
                  <c:v>10.8</c:v>
                </c:pt>
                <c:pt idx="4081">
                  <c:v>10.4</c:v>
                </c:pt>
                <c:pt idx="4082">
                  <c:v>9.5</c:v>
                </c:pt>
                <c:pt idx="4083">
                  <c:v>9.4</c:v>
                </c:pt>
                <c:pt idx="4084">
                  <c:v>8.9</c:v>
                </c:pt>
                <c:pt idx="4085">
                  <c:v>9.4</c:v>
                </c:pt>
                <c:pt idx="4086">
                  <c:v>10.3</c:v>
                </c:pt>
                <c:pt idx="4087">
                  <c:v>11.6</c:v>
                </c:pt>
                <c:pt idx="4088">
                  <c:v>11.4</c:v>
                </c:pt>
                <c:pt idx="4089">
                  <c:v>10.3</c:v>
                </c:pt>
                <c:pt idx="4090">
                  <c:v>11.2</c:v>
                </c:pt>
                <c:pt idx="4091">
                  <c:v>13.1</c:v>
                </c:pt>
                <c:pt idx="4092">
                  <c:v>13.1</c:v>
                </c:pt>
                <c:pt idx="4093">
                  <c:v>14.6</c:v>
                </c:pt>
                <c:pt idx="4094">
                  <c:v>14.6</c:v>
                </c:pt>
                <c:pt idx="4095">
                  <c:v>16</c:v>
                </c:pt>
                <c:pt idx="4096">
                  <c:v>14.9</c:v>
                </c:pt>
                <c:pt idx="4097">
                  <c:v>15</c:v>
                </c:pt>
                <c:pt idx="4098">
                  <c:v>13</c:v>
                </c:pt>
                <c:pt idx="4099">
                  <c:v>12.2</c:v>
                </c:pt>
                <c:pt idx="4100">
                  <c:v>9.6</c:v>
                </c:pt>
                <c:pt idx="4101">
                  <c:v>8</c:v>
                </c:pt>
                <c:pt idx="4102">
                  <c:v>8.6999999999999993</c:v>
                </c:pt>
                <c:pt idx="4103">
                  <c:v>8.1</c:v>
                </c:pt>
                <c:pt idx="4104">
                  <c:v>7.6</c:v>
                </c:pt>
                <c:pt idx="4105">
                  <c:v>8.1999999999999993</c:v>
                </c:pt>
                <c:pt idx="4106">
                  <c:v>9.4</c:v>
                </c:pt>
                <c:pt idx="4107">
                  <c:v>9.1999999999999993</c:v>
                </c:pt>
                <c:pt idx="4108">
                  <c:v>8.8000000000000007</c:v>
                </c:pt>
                <c:pt idx="4109">
                  <c:v>9.1999999999999993</c:v>
                </c:pt>
                <c:pt idx="4110">
                  <c:v>10.4</c:v>
                </c:pt>
                <c:pt idx="4111">
                  <c:v>11.5</c:v>
                </c:pt>
                <c:pt idx="4112">
                  <c:v>12.4</c:v>
                </c:pt>
                <c:pt idx="4113">
                  <c:v>14.1</c:v>
                </c:pt>
                <c:pt idx="4114">
                  <c:v>14.8</c:v>
                </c:pt>
                <c:pt idx="4115">
                  <c:v>16.3</c:v>
                </c:pt>
                <c:pt idx="4116">
                  <c:v>15.3</c:v>
                </c:pt>
                <c:pt idx="4117">
                  <c:v>17.5</c:v>
                </c:pt>
                <c:pt idx="4118">
                  <c:v>17</c:v>
                </c:pt>
                <c:pt idx="4119">
                  <c:v>17.2</c:v>
                </c:pt>
                <c:pt idx="4120">
                  <c:v>17.7</c:v>
                </c:pt>
                <c:pt idx="4121">
                  <c:v>16.8</c:v>
                </c:pt>
                <c:pt idx="4122">
                  <c:v>15.9</c:v>
                </c:pt>
                <c:pt idx="4123">
                  <c:v>14.8</c:v>
                </c:pt>
                <c:pt idx="4124">
                  <c:v>13.8</c:v>
                </c:pt>
                <c:pt idx="4125">
                  <c:v>13</c:v>
                </c:pt>
                <c:pt idx="4126">
                  <c:v>11</c:v>
                </c:pt>
                <c:pt idx="4127">
                  <c:v>11.4</c:v>
                </c:pt>
                <c:pt idx="4128">
                  <c:v>10.1</c:v>
                </c:pt>
                <c:pt idx="4129">
                  <c:v>9.4</c:v>
                </c:pt>
                <c:pt idx="4130">
                  <c:v>9.9</c:v>
                </c:pt>
                <c:pt idx="4131">
                  <c:v>8.8000000000000007</c:v>
                </c:pt>
                <c:pt idx="4132">
                  <c:v>9.8000000000000007</c:v>
                </c:pt>
                <c:pt idx="4133">
                  <c:v>10.7</c:v>
                </c:pt>
                <c:pt idx="4134">
                  <c:v>10.6</c:v>
                </c:pt>
                <c:pt idx="4135">
                  <c:v>10.8</c:v>
                </c:pt>
                <c:pt idx="4136">
                  <c:v>12.2</c:v>
                </c:pt>
                <c:pt idx="4137">
                  <c:v>15.7</c:v>
                </c:pt>
                <c:pt idx="4138">
                  <c:v>17.399999999999999</c:v>
                </c:pt>
                <c:pt idx="4139">
                  <c:v>19.399999999999999</c:v>
                </c:pt>
                <c:pt idx="4140">
                  <c:v>21</c:v>
                </c:pt>
                <c:pt idx="4141">
                  <c:v>21.7</c:v>
                </c:pt>
                <c:pt idx="4142">
                  <c:v>21.6</c:v>
                </c:pt>
                <c:pt idx="4143">
                  <c:v>21.8</c:v>
                </c:pt>
                <c:pt idx="4144">
                  <c:v>16.5</c:v>
                </c:pt>
                <c:pt idx="4145">
                  <c:v>17.100000000000001</c:v>
                </c:pt>
                <c:pt idx="4146">
                  <c:v>15.7</c:v>
                </c:pt>
                <c:pt idx="4147">
                  <c:v>14.7</c:v>
                </c:pt>
                <c:pt idx="4148">
                  <c:v>13.3</c:v>
                </c:pt>
                <c:pt idx="4149">
                  <c:v>12.1</c:v>
                </c:pt>
                <c:pt idx="4150">
                  <c:v>11.9</c:v>
                </c:pt>
                <c:pt idx="4151">
                  <c:v>12</c:v>
                </c:pt>
                <c:pt idx="4152">
                  <c:v>12</c:v>
                </c:pt>
                <c:pt idx="4153">
                  <c:v>12.1</c:v>
                </c:pt>
                <c:pt idx="4154">
                  <c:v>12.1</c:v>
                </c:pt>
                <c:pt idx="4155">
                  <c:v>11.6</c:v>
                </c:pt>
                <c:pt idx="4156">
                  <c:v>11.6</c:v>
                </c:pt>
                <c:pt idx="4157">
                  <c:v>11.4</c:v>
                </c:pt>
                <c:pt idx="4158">
                  <c:v>11.6</c:v>
                </c:pt>
                <c:pt idx="4159">
                  <c:v>11.8</c:v>
                </c:pt>
                <c:pt idx="4160">
                  <c:v>11.9</c:v>
                </c:pt>
                <c:pt idx="4161">
                  <c:v>12.5</c:v>
                </c:pt>
                <c:pt idx="4162">
                  <c:v>13.1</c:v>
                </c:pt>
                <c:pt idx="4163">
                  <c:v>13.1</c:v>
                </c:pt>
                <c:pt idx="4164">
                  <c:v>14.7</c:v>
                </c:pt>
                <c:pt idx="4165">
                  <c:v>15.1</c:v>
                </c:pt>
                <c:pt idx="4166">
                  <c:v>18</c:v>
                </c:pt>
                <c:pt idx="4167">
                  <c:v>17.899999999999999</c:v>
                </c:pt>
                <c:pt idx="4168">
                  <c:v>17.899999999999999</c:v>
                </c:pt>
                <c:pt idx="4169">
                  <c:v>17.600000000000001</c:v>
                </c:pt>
                <c:pt idx="4170">
                  <c:v>16.5</c:v>
                </c:pt>
                <c:pt idx="4171">
                  <c:v>14.9</c:v>
                </c:pt>
                <c:pt idx="4172">
                  <c:v>11.8</c:v>
                </c:pt>
                <c:pt idx="4173">
                  <c:v>11.6</c:v>
                </c:pt>
                <c:pt idx="4174">
                  <c:v>10.7</c:v>
                </c:pt>
                <c:pt idx="4175">
                  <c:v>10.5</c:v>
                </c:pt>
                <c:pt idx="4176">
                  <c:v>10.5</c:v>
                </c:pt>
                <c:pt idx="4177">
                  <c:v>9</c:v>
                </c:pt>
                <c:pt idx="4178">
                  <c:v>8</c:v>
                </c:pt>
                <c:pt idx="4179">
                  <c:v>6.8</c:v>
                </c:pt>
                <c:pt idx="4180">
                  <c:v>6.1</c:v>
                </c:pt>
                <c:pt idx="4181">
                  <c:v>7.4</c:v>
                </c:pt>
                <c:pt idx="4182">
                  <c:v>10.5</c:v>
                </c:pt>
                <c:pt idx="4183">
                  <c:v>12.2</c:v>
                </c:pt>
                <c:pt idx="4184">
                  <c:v>13.8</c:v>
                </c:pt>
                <c:pt idx="4185">
                  <c:v>14.3</c:v>
                </c:pt>
                <c:pt idx="4186">
                  <c:v>14.5</c:v>
                </c:pt>
                <c:pt idx="4187">
                  <c:v>15.5</c:v>
                </c:pt>
                <c:pt idx="4188">
                  <c:v>17.899999999999999</c:v>
                </c:pt>
                <c:pt idx="4189">
                  <c:v>18.3</c:v>
                </c:pt>
                <c:pt idx="4190">
                  <c:v>16.3</c:v>
                </c:pt>
                <c:pt idx="4191">
                  <c:v>17.3</c:v>
                </c:pt>
                <c:pt idx="4192">
                  <c:v>15.5</c:v>
                </c:pt>
                <c:pt idx="4193">
                  <c:v>16.2</c:v>
                </c:pt>
                <c:pt idx="4194">
                  <c:v>16.3</c:v>
                </c:pt>
                <c:pt idx="4195">
                  <c:v>14.6</c:v>
                </c:pt>
                <c:pt idx="4196">
                  <c:v>12.2</c:v>
                </c:pt>
                <c:pt idx="4197">
                  <c:v>11.1</c:v>
                </c:pt>
                <c:pt idx="4198">
                  <c:v>10</c:v>
                </c:pt>
                <c:pt idx="4199">
                  <c:v>9.5</c:v>
                </c:pt>
                <c:pt idx="4200">
                  <c:v>8.1999999999999993</c:v>
                </c:pt>
                <c:pt idx="4201">
                  <c:v>8.6</c:v>
                </c:pt>
                <c:pt idx="4202">
                  <c:v>7.6</c:v>
                </c:pt>
                <c:pt idx="4203">
                  <c:v>6.8</c:v>
                </c:pt>
                <c:pt idx="4204">
                  <c:v>6.2</c:v>
                </c:pt>
                <c:pt idx="4205">
                  <c:v>7.5</c:v>
                </c:pt>
                <c:pt idx="4206">
                  <c:v>11.4</c:v>
                </c:pt>
                <c:pt idx="4207">
                  <c:v>13.5</c:v>
                </c:pt>
                <c:pt idx="4208">
                  <c:v>15.5</c:v>
                </c:pt>
                <c:pt idx="4209">
                  <c:v>16.8</c:v>
                </c:pt>
                <c:pt idx="4210">
                  <c:v>18.2</c:v>
                </c:pt>
                <c:pt idx="4211">
                  <c:v>17.3</c:v>
                </c:pt>
                <c:pt idx="4212">
                  <c:v>20.3</c:v>
                </c:pt>
                <c:pt idx="4213">
                  <c:v>21.6</c:v>
                </c:pt>
                <c:pt idx="4214">
                  <c:v>21.3</c:v>
                </c:pt>
                <c:pt idx="4215">
                  <c:v>21.3</c:v>
                </c:pt>
                <c:pt idx="4216">
                  <c:v>20.5</c:v>
                </c:pt>
                <c:pt idx="4217">
                  <c:v>20.7</c:v>
                </c:pt>
                <c:pt idx="4218">
                  <c:v>19.600000000000001</c:v>
                </c:pt>
                <c:pt idx="4219">
                  <c:v>17.5</c:v>
                </c:pt>
                <c:pt idx="4220">
                  <c:v>15.8</c:v>
                </c:pt>
                <c:pt idx="4221">
                  <c:v>14.5</c:v>
                </c:pt>
                <c:pt idx="4222">
                  <c:v>14.3</c:v>
                </c:pt>
                <c:pt idx="4223">
                  <c:v>12</c:v>
                </c:pt>
                <c:pt idx="4224">
                  <c:v>12.1</c:v>
                </c:pt>
                <c:pt idx="4225">
                  <c:v>12.6</c:v>
                </c:pt>
                <c:pt idx="4226">
                  <c:v>12.7</c:v>
                </c:pt>
                <c:pt idx="4227">
                  <c:v>11.4</c:v>
                </c:pt>
                <c:pt idx="4228">
                  <c:v>10.8</c:v>
                </c:pt>
                <c:pt idx="4229">
                  <c:v>11.4</c:v>
                </c:pt>
                <c:pt idx="4230">
                  <c:v>13.9</c:v>
                </c:pt>
                <c:pt idx="4231">
                  <c:v>16.600000000000001</c:v>
                </c:pt>
                <c:pt idx="4232">
                  <c:v>19.100000000000001</c:v>
                </c:pt>
                <c:pt idx="4233">
                  <c:v>20.7</c:v>
                </c:pt>
                <c:pt idx="4234">
                  <c:v>21</c:v>
                </c:pt>
                <c:pt idx="4235">
                  <c:v>21.6</c:v>
                </c:pt>
                <c:pt idx="4236">
                  <c:v>21.6</c:v>
                </c:pt>
                <c:pt idx="4237">
                  <c:v>23.4</c:v>
                </c:pt>
                <c:pt idx="4238">
                  <c:v>22.8</c:v>
                </c:pt>
                <c:pt idx="4239">
                  <c:v>24.4</c:v>
                </c:pt>
                <c:pt idx="4240">
                  <c:v>22.1</c:v>
                </c:pt>
                <c:pt idx="4241">
                  <c:v>21</c:v>
                </c:pt>
                <c:pt idx="4242">
                  <c:v>20.8</c:v>
                </c:pt>
                <c:pt idx="4243">
                  <c:v>20.3</c:v>
                </c:pt>
                <c:pt idx="4244">
                  <c:v>18.5</c:v>
                </c:pt>
                <c:pt idx="4245">
                  <c:v>17.8</c:v>
                </c:pt>
                <c:pt idx="4246">
                  <c:v>16.7</c:v>
                </c:pt>
                <c:pt idx="4247">
                  <c:v>16.7</c:v>
                </c:pt>
                <c:pt idx="4248">
                  <c:v>16.899999999999999</c:v>
                </c:pt>
                <c:pt idx="4249">
                  <c:v>16.2</c:v>
                </c:pt>
                <c:pt idx="4250">
                  <c:v>15.5</c:v>
                </c:pt>
                <c:pt idx="4251">
                  <c:v>15.8</c:v>
                </c:pt>
                <c:pt idx="4252">
                  <c:v>15</c:v>
                </c:pt>
                <c:pt idx="4253">
                  <c:v>15.5</c:v>
                </c:pt>
                <c:pt idx="4254">
                  <c:v>16.100000000000001</c:v>
                </c:pt>
                <c:pt idx="4255">
                  <c:v>17.2</c:v>
                </c:pt>
                <c:pt idx="4256">
                  <c:v>17.899999999999999</c:v>
                </c:pt>
                <c:pt idx="4257">
                  <c:v>19.600000000000001</c:v>
                </c:pt>
                <c:pt idx="4258">
                  <c:v>21.3</c:v>
                </c:pt>
                <c:pt idx="4259">
                  <c:v>22.1</c:v>
                </c:pt>
                <c:pt idx="4260">
                  <c:v>22</c:v>
                </c:pt>
                <c:pt idx="4261">
                  <c:v>24.3</c:v>
                </c:pt>
                <c:pt idx="4262">
                  <c:v>23.7</c:v>
                </c:pt>
                <c:pt idx="4263">
                  <c:v>21.9</c:v>
                </c:pt>
                <c:pt idx="4264">
                  <c:v>21.5</c:v>
                </c:pt>
                <c:pt idx="4265">
                  <c:v>21.1</c:v>
                </c:pt>
                <c:pt idx="4266">
                  <c:v>20</c:v>
                </c:pt>
                <c:pt idx="4267">
                  <c:v>19.3</c:v>
                </c:pt>
                <c:pt idx="4268">
                  <c:v>17.5</c:v>
                </c:pt>
                <c:pt idx="4269">
                  <c:v>16.399999999999999</c:v>
                </c:pt>
                <c:pt idx="4270">
                  <c:v>16.2</c:v>
                </c:pt>
                <c:pt idx="4271">
                  <c:v>15.2</c:v>
                </c:pt>
                <c:pt idx="4272">
                  <c:v>15.1</c:v>
                </c:pt>
                <c:pt idx="4273">
                  <c:v>15.5</c:v>
                </c:pt>
                <c:pt idx="4274">
                  <c:v>15.8</c:v>
                </c:pt>
                <c:pt idx="4275">
                  <c:v>15.1</c:v>
                </c:pt>
                <c:pt idx="4276">
                  <c:v>15.4</c:v>
                </c:pt>
                <c:pt idx="4277">
                  <c:v>15.7</c:v>
                </c:pt>
                <c:pt idx="4278">
                  <c:v>16.3</c:v>
                </c:pt>
                <c:pt idx="4279">
                  <c:v>16.7</c:v>
                </c:pt>
                <c:pt idx="4280">
                  <c:v>17.3</c:v>
                </c:pt>
                <c:pt idx="4281">
                  <c:v>19.5</c:v>
                </c:pt>
                <c:pt idx="4282">
                  <c:v>19.899999999999999</c:v>
                </c:pt>
                <c:pt idx="4283">
                  <c:v>21.2</c:v>
                </c:pt>
                <c:pt idx="4284">
                  <c:v>20.8</c:v>
                </c:pt>
                <c:pt idx="4285">
                  <c:v>22.7</c:v>
                </c:pt>
                <c:pt idx="4286">
                  <c:v>23.4</c:v>
                </c:pt>
                <c:pt idx="4287">
                  <c:v>20.9</c:v>
                </c:pt>
                <c:pt idx="4288">
                  <c:v>21.9</c:v>
                </c:pt>
                <c:pt idx="4289">
                  <c:v>20.6</c:v>
                </c:pt>
                <c:pt idx="4290">
                  <c:v>20.100000000000001</c:v>
                </c:pt>
                <c:pt idx="4291">
                  <c:v>18.600000000000001</c:v>
                </c:pt>
                <c:pt idx="4292">
                  <c:v>16.2</c:v>
                </c:pt>
                <c:pt idx="4293">
                  <c:v>14</c:v>
                </c:pt>
                <c:pt idx="4294">
                  <c:v>12.2</c:v>
                </c:pt>
                <c:pt idx="4295">
                  <c:v>11.8</c:v>
                </c:pt>
                <c:pt idx="4296">
                  <c:v>11.6</c:v>
                </c:pt>
                <c:pt idx="4297">
                  <c:v>10.7</c:v>
                </c:pt>
                <c:pt idx="4298">
                  <c:v>10.6</c:v>
                </c:pt>
                <c:pt idx="4299">
                  <c:v>10.199999999999999</c:v>
                </c:pt>
                <c:pt idx="4300">
                  <c:v>10.8</c:v>
                </c:pt>
                <c:pt idx="4301">
                  <c:v>11.4</c:v>
                </c:pt>
                <c:pt idx="4302">
                  <c:v>13.6</c:v>
                </c:pt>
                <c:pt idx="4303">
                  <c:v>14.9</c:v>
                </c:pt>
                <c:pt idx="4304">
                  <c:v>16.3</c:v>
                </c:pt>
                <c:pt idx="4305">
                  <c:v>17.399999999999999</c:v>
                </c:pt>
                <c:pt idx="4306">
                  <c:v>18.899999999999999</c:v>
                </c:pt>
                <c:pt idx="4307">
                  <c:v>19.3</c:v>
                </c:pt>
                <c:pt idx="4308">
                  <c:v>20</c:v>
                </c:pt>
                <c:pt idx="4309">
                  <c:v>22.8</c:v>
                </c:pt>
                <c:pt idx="4310">
                  <c:v>22.5</c:v>
                </c:pt>
                <c:pt idx="4311">
                  <c:v>22.7</c:v>
                </c:pt>
                <c:pt idx="4312">
                  <c:v>22.1</c:v>
                </c:pt>
                <c:pt idx="4313">
                  <c:v>22.6</c:v>
                </c:pt>
                <c:pt idx="4314">
                  <c:v>22</c:v>
                </c:pt>
                <c:pt idx="4315">
                  <c:v>19.899999999999999</c:v>
                </c:pt>
                <c:pt idx="4316">
                  <c:v>17.8</c:v>
                </c:pt>
                <c:pt idx="4317">
                  <c:v>16.7</c:v>
                </c:pt>
                <c:pt idx="4318">
                  <c:v>15</c:v>
                </c:pt>
                <c:pt idx="4319">
                  <c:v>13.6</c:v>
                </c:pt>
                <c:pt idx="4320">
                  <c:v>13.1</c:v>
                </c:pt>
                <c:pt idx="4321">
                  <c:v>12.8</c:v>
                </c:pt>
                <c:pt idx="4322">
                  <c:v>11.8</c:v>
                </c:pt>
                <c:pt idx="4323">
                  <c:v>12.8</c:v>
                </c:pt>
                <c:pt idx="4324">
                  <c:v>11</c:v>
                </c:pt>
                <c:pt idx="4325">
                  <c:v>12.3</c:v>
                </c:pt>
                <c:pt idx="4326">
                  <c:v>14.7</c:v>
                </c:pt>
                <c:pt idx="4327">
                  <c:v>17.899999999999999</c:v>
                </c:pt>
                <c:pt idx="4328">
                  <c:v>19</c:v>
                </c:pt>
                <c:pt idx="4329">
                  <c:v>20.8</c:v>
                </c:pt>
                <c:pt idx="4330">
                  <c:v>23</c:v>
                </c:pt>
                <c:pt idx="4331">
                  <c:v>23.4</c:v>
                </c:pt>
                <c:pt idx="4332">
                  <c:v>24.3</c:v>
                </c:pt>
                <c:pt idx="4333">
                  <c:v>25.1</c:v>
                </c:pt>
                <c:pt idx="4334">
                  <c:v>24.4</c:v>
                </c:pt>
                <c:pt idx="4335">
                  <c:v>24.1</c:v>
                </c:pt>
                <c:pt idx="4336">
                  <c:v>24.5</c:v>
                </c:pt>
                <c:pt idx="4337">
                  <c:v>24.9</c:v>
                </c:pt>
                <c:pt idx="4338">
                  <c:v>21.4</c:v>
                </c:pt>
                <c:pt idx="4339">
                  <c:v>19.899999999999999</c:v>
                </c:pt>
                <c:pt idx="4340">
                  <c:v>18.5</c:v>
                </c:pt>
                <c:pt idx="4341">
                  <c:v>18.100000000000001</c:v>
                </c:pt>
                <c:pt idx="4342">
                  <c:v>18</c:v>
                </c:pt>
                <c:pt idx="4343">
                  <c:v>18</c:v>
                </c:pt>
                <c:pt idx="4344">
                  <c:v>17.8</c:v>
                </c:pt>
                <c:pt idx="4345">
                  <c:v>17.2</c:v>
                </c:pt>
                <c:pt idx="4346">
                  <c:v>16.600000000000001</c:v>
                </c:pt>
                <c:pt idx="4347">
                  <c:v>17.100000000000001</c:v>
                </c:pt>
                <c:pt idx="4348">
                  <c:v>18.2</c:v>
                </c:pt>
                <c:pt idx="4349">
                  <c:v>20.100000000000001</c:v>
                </c:pt>
                <c:pt idx="4350">
                  <c:v>20.100000000000001</c:v>
                </c:pt>
                <c:pt idx="4351">
                  <c:v>21.2</c:v>
                </c:pt>
                <c:pt idx="4352">
                  <c:v>23.1</c:v>
                </c:pt>
                <c:pt idx="4353">
                  <c:v>24.8</c:v>
                </c:pt>
                <c:pt idx="4354">
                  <c:v>25.6</c:v>
                </c:pt>
                <c:pt idx="4355">
                  <c:v>26.5</c:v>
                </c:pt>
                <c:pt idx="4356">
                  <c:v>27.1</c:v>
                </c:pt>
                <c:pt idx="4357">
                  <c:v>28.1</c:v>
                </c:pt>
                <c:pt idx="4358">
                  <c:v>25.9</c:v>
                </c:pt>
                <c:pt idx="4359">
                  <c:v>23.2</c:v>
                </c:pt>
                <c:pt idx="4360">
                  <c:v>25.2</c:v>
                </c:pt>
                <c:pt idx="4361">
                  <c:v>24.9</c:v>
                </c:pt>
                <c:pt idx="4362">
                  <c:v>23.3</c:v>
                </c:pt>
                <c:pt idx="4363">
                  <c:v>21.9</c:v>
                </c:pt>
                <c:pt idx="4364">
                  <c:v>21.2</c:v>
                </c:pt>
                <c:pt idx="4365">
                  <c:v>18.7</c:v>
                </c:pt>
                <c:pt idx="4366">
                  <c:v>17.899999999999999</c:v>
                </c:pt>
                <c:pt idx="4367">
                  <c:v>17</c:v>
                </c:pt>
                <c:pt idx="4368">
                  <c:v>16.899999999999999</c:v>
                </c:pt>
                <c:pt idx="4369">
                  <c:v>16.3</c:v>
                </c:pt>
                <c:pt idx="4370">
                  <c:v>15.6</c:v>
                </c:pt>
                <c:pt idx="4371">
                  <c:v>15.3</c:v>
                </c:pt>
                <c:pt idx="4372">
                  <c:v>15.2</c:v>
                </c:pt>
                <c:pt idx="4373">
                  <c:v>16.3</c:v>
                </c:pt>
                <c:pt idx="4374">
                  <c:v>18.399999999999999</c:v>
                </c:pt>
                <c:pt idx="4375">
                  <c:v>20.100000000000001</c:v>
                </c:pt>
                <c:pt idx="4376">
                  <c:v>20.8</c:v>
                </c:pt>
                <c:pt idx="4377">
                  <c:v>22.3</c:v>
                </c:pt>
                <c:pt idx="4378">
                  <c:v>23.1</c:v>
                </c:pt>
                <c:pt idx="4379">
                  <c:v>25</c:v>
                </c:pt>
                <c:pt idx="4380">
                  <c:v>25.5</c:v>
                </c:pt>
                <c:pt idx="4381">
                  <c:v>26.4</c:v>
                </c:pt>
                <c:pt idx="4382">
                  <c:v>27.8</c:v>
                </c:pt>
                <c:pt idx="4383">
                  <c:v>28.5</c:v>
                </c:pt>
                <c:pt idx="4384">
                  <c:v>27.6</c:v>
                </c:pt>
                <c:pt idx="4385">
                  <c:v>27.9</c:v>
                </c:pt>
                <c:pt idx="4386">
                  <c:v>26</c:v>
                </c:pt>
                <c:pt idx="4387">
                  <c:v>25.2</c:v>
                </c:pt>
                <c:pt idx="4388">
                  <c:v>23</c:v>
                </c:pt>
                <c:pt idx="4389">
                  <c:v>21.6</c:v>
                </c:pt>
                <c:pt idx="4390">
                  <c:v>20.6</c:v>
                </c:pt>
                <c:pt idx="4391">
                  <c:v>20.6</c:v>
                </c:pt>
                <c:pt idx="4392">
                  <c:v>18.7</c:v>
                </c:pt>
                <c:pt idx="4393">
                  <c:v>17.8</c:v>
                </c:pt>
                <c:pt idx="4394">
                  <c:v>16.2</c:v>
                </c:pt>
                <c:pt idx="4395">
                  <c:v>17</c:v>
                </c:pt>
                <c:pt idx="4396">
                  <c:v>15.6</c:v>
                </c:pt>
                <c:pt idx="4397">
                  <c:v>16.5</c:v>
                </c:pt>
                <c:pt idx="4398">
                  <c:v>19.7</c:v>
                </c:pt>
                <c:pt idx="4399">
                  <c:v>21.3</c:v>
                </c:pt>
                <c:pt idx="4400">
                  <c:v>23.4</c:v>
                </c:pt>
                <c:pt idx="4401">
                  <c:v>25.3</c:v>
                </c:pt>
                <c:pt idx="4402">
                  <c:v>26.6</c:v>
                </c:pt>
                <c:pt idx="4403">
                  <c:v>27.7</c:v>
                </c:pt>
                <c:pt idx="4404">
                  <c:v>28.2</c:v>
                </c:pt>
                <c:pt idx="4405">
                  <c:v>29.3</c:v>
                </c:pt>
                <c:pt idx="4406">
                  <c:v>28.3</c:v>
                </c:pt>
                <c:pt idx="4407">
                  <c:v>27.5</c:v>
                </c:pt>
                <c:pt idx="4408">
                  <c:v>23.2</c:v>
                </c:pt>
                <c:pt idx="4409">
                  <c:v>22.4</c:v>
                </c:pt>
                <c:pt idx="4410">
                  <c:v>19</c:v>
                </c:pt>
                <c:pt idx="4411">
                  <c:v>18.5</c:v>
                </c:pt>
                <c:pt idx="4412">
                  <c:v>18.399999999999999</c:v>
                </c:pt>
                <c:pt idx="4413">
                  <c:v>18.399999999999999</c:v>
                </c:pt>
                <c:pt idx="4414">
                  <c:v>18.2</c:v>
                </c:pt>
                <c:pt idx="4415">
                  <c:v>16.7</c:v>
                </c:pt>
                <c:pt idx="4416">
                  <c:v>16.3</c:v>
                </c:pt>
                <c:pt idx="4417">
                  <c:v>15.3</c:v>
                </c:pt>
                <c:pt idx="4418">
                  <c:v>14.8</c:v>
                </c:pt>
                <c:pt idx="4419">
                  <c:v>13.8</c:v>
                </c:pt>
                <c:pt idx="4420">
                  <c:v>13</c:v>
                </c:pt>
                <c:pt idx="4421">
                  <c:v>12.5</c:v>
                </c:pt>
                <c:pt idx="4422">
                  <c:v>13.5</c:v>
                </c:pt>
                <c:pt idx="4423">
                  <c:v>13.9</c:v>
                </c:pt>
                <c:pt idx="4424">
                  <c:v>14.3</c:v>
                </c:pt>
                <c:pt idx="4425">
                  <c:v>16.600000000000001</c:v>
                </c:pt>
                <c:pt idx="4426">
                  <c:v>19.2</c:v>
                </c:pt>
                <c:pt idx="4427">
                  <c:v>18.399999999999999</c:v>
                </c:pt>
                <c:pt idx="4428">
                  <c:v>21.2</c:v>
                </c:pt>
                <c:pt idx="4429">
                  <c:v>20.3</c:v>
                </c:pt>
                <c:pt idx="4430">
                  <c:v>22.1</c:v>
                </c:pt>
                <c:pt idx="4431">
                  <c:v>22.2</c:v>
                </c:pt>
                <c:pt idx="4432">
                  <c:v>20.5</c:v>
                </c:pt>
                <c:pt idx="4433">
                  <c:v>20.3</c:v>
                </c:pt>
                <c:pt idx="4434">
                  <c:v>20.399999999999999</c:v>
                </c:pt>
                <c:pt idx="4435">
                  <c:v>17.3</c:v>
                </c:pt>
                <c:pt idx="4436">
                  <c:v>16.899999999999999</c:v>
                </c:pt>
                <c:pt idx="4437">
                  <c:v>16.100000000000001</c:v>
                </c:pt>
                <c:pt idx="4438">
                  <c:v>14.8</c:v>
                </c:pt>
                <c:pt idx="4439">
                  <c:v>13.4</c:v>
                </c:pt>
                <c:pt idx="4440">
                  <c:v>12.4</c:v>
                </c:pt>
                <c:pt idx="4441">
                  <c:v>11.5</c:v>
                </c:pt>
                <c:pt idx="4442">
                  <c:v>11.2</c:v>
                </c:pt>
                <c:pt idx="4443">
                  <c:v>10.9</c:v>
                </c:pt>
                <c:pt idx="4444">
                  <c:v>10.1</c:v>
                </c:pt>
                <c:pt idx="4445">
                  <c:v>11.3</c:v>
                </c:pt>
                <c:pt idx="4446">
                  <c:v>14.1</c:v>
                </c:pt>
                <c:pt idx="4447">
                  <c:v>16</c:v>
                </c:pt>
                <c:pt idx="4448">
                  <c:v>17.899999999999999</c:v>
                </c:pt>
                <c:pt idx="4449">
                  <c:v>19.2</c:v>
                </c:pt>
                <c:pt idx="4450">
                  <c:v>18.7</c:v>
                </c:pt>
                <c:pt idx="4451">
                  <c:v>19.100000000000001</c:v>
                </c:pt>
                <c:pt idx="4452">
                  <c:v>20.7</c:v>
                </c:pt>
                <c:pt idx="4453">
                  <c:v>21</c:v>
                </c:pt>
                <c:pt idx="4454">
                  <c:v>21.2</c:v>
                </c:pt>
                <c:pt idx="4455">
                  <c:v>21.7</c:v>
                </c:pt>
                <c:pt idx="4456">
                  <c:v>21.5</c:v>
                </c:pt>
                <c:pt idx="4457">
                  <c:v>21.3</c:v>
                </c:pt>
                <c:pt idx="4458">
                  <c:v>20.100000000000001</c:v>
                </c:pt>
                <c:pt idx="4459">
                  <c:v>19</c:v>
                </c:pt>
                <c:pt idx="4460">
                  <c:v>17.7</c:v>
                </c:pt>
                <c:pt idx="4461">
                  <c:v>15.8</c:v>
                </c:pt>
                <c:pt idx="4462">
                  <c:v>14.7</c:v>
                </c:pt>
                <c:pt idx="4463">
                  <c:v>14.2</c:v>
                </c:pt>
                <c:pt idx="4464">
                  <c:v>13.1</c:v>
                </c:pt>
                <c:pt idx="4465">
                  <c:v>13.3</c:v>
                </c:pt>
                <c:pt idx="4466">
                  <c:v>13.2</c:v>
                </c:pt>
                <c:pt idx="4467">
                  <c:v>12.9</c:v>
                </c:pt>
                <c:pt idx="4468">
                  <c:v>12.2</c:v>
                </c:pt>
                <c:pt idx="4469">
                  <c:v>12</c:v>
                </c:pt>
                <c:pt idx="4470">
                  <c:v>15.8</c:v>
                </c:pt>
                <c:pt idx="4471">
                  <c:v>18</c:v>
                </c:pt>
                <c:pt idx="4472">
                  <c:v>20</c:v>
                </c:pt>
                <c:pt idx="4473">
                  <c:v>22</c:v>
                </c:pt>
                <c:pt idx="4474">
                  <c:v>23.5</c:v>
                </c:pt>
                <c:pt idx="4475">
                  <c:v>23.8</c:v>
                </c:pt>
                <c:pt idx="4476">
                  <c:v>24.5</c:v>
                </c:pt>
                <c:pt idx="4477">
                  <c:v>25.2</c:v>
                </c:pt>
                <c:pt idx="4478">
                  <c:v>24.9</c:v>
                </c:pt>
                <c:pt idx="4479">
                  <c:v>25.1</c:v>
                </c:pt>
                <c:pt idx="4480">
                  <c:v>26.9</c:v>
                </c:pt>
                <c:pt idx="4481">
                  <c:v>26.1</c:v>
                </c:pt>
                <c:pt idx="4482">
                  <c:v>24.9</c:v>
                </c:pt>
                <c:pt idx="4483">
                  <c:v>22.5</c:v>
                </c:pt>
                <c:pt idx="4484">
                  <c:v>22.7</c:v>
                </c:pt>
                <c:pt idx="4485">
                  <c:v>19.5</c:v>
                </c:pt>
                <c:pt idx="4486">
                  <c:v>19.2</c:v>
                </c:pt>
                <c:pt idx="4487">
                  <c:v>16.399999999999999</c:v>
                </c:pt>
                <c:pt idx="4488">
                  <c:v>16.399999999999999</c:v>
                </c:pt>
                <c:pt idx="4489">
                  <c:v>15.3</c:v>
                </c:pt>
                <c:pt idx="4490">
                  <c:v>14.9</c:v>
                </c:pt>
                <c:pt idx="4491">
                  <c:v>15.5</c:v>
                </c:pt>
                <c:pt idx="4492">
                  <c:v>15</c:v>
                </c:pt>
                <c:pt idx="4493">
                  <c:v>14.1</c:v>
                </c:pt>
                <c:pt idx="4494">
                  <c:v>16.899999999999999</c:v>
                </c:pt>
                <c:pt idx="4495">
                  <c:v>18.399999999999999</c:v>
                </c:pt>
                <c:pt idx="4496">
                  <c:v>19.5</c:v>
                </c:pt>
                <c:pt idx="4497">
                  <c:v>19.100000000000001</c:v>
                </c:pt>
                <c:pt idx="4498">
                  <c:v>21</c:v>
                </c:pt>
                <c:pt idx="4499">
                  <c:v>20.100000000000001</c:v>
                </c:pt>
                <c:pt idx="4500">
                  <c:v>21.3</c:v>
                </c:pt>
                <c:pt idx="4501">
                  <c:v>20.9</c:v>
                </c:pt>
                <c:pt idx="4502">
                  <c:v>20.3</c:v>
                </c:pt>
                <c:pt idx="4503">
                  <c:v>22.5</c:v>
                </c:pt>
                <c:pt idx="4504">
                  <c:v>21.9</c:v>
                </c:pt>
                <c:pt idx="4505">
                  <c:v>19.7</c:v>
                </c:pt>
                <c:pt idx="4506">
                  <c:v>19.899999999999999</c:v>
                </c:pt>
                <c:pt idx="4507">
                  <c:v>17.8</c:v>
                </c:pt>
                <c:pt idx="4508">
                  <c:v>16.3</c:v>
                </c:pt>
                <c:pt idx="4509">
                  <c:v>13.8</c:v>
                </c:pt>
                <c:pt idx="4510">
                  <c:v>12.7</c:v>
                </c:pt>
                <c:pt idx="4511">
                  <c:v>11.9</c:v>
                </c:pt>
                <c:pt idx="4512">
                  <c:v>11.8</c:v>
                </c:pt>
                <c:pt idx="4513">
                  <c:v>10.1</c:v>
                </c:pt>
                <c:pt idx="4514">
                  <c:v>9.6999999999999993</c:v>
                </c:pt>
                <c:pt idx="4515">
                  <c:v>10.1</c:v>
                </c:pt>
                <c:pt idx="4516">
                  <c:v>9</c:v>
                </c:pt>
                <c:pt idx="4517">
                  <c:v>9.1</c:v>
                </c:pt>
                <c:pt idx="4518">
                  <c:v>12.6</c:v>
                </c:pt>
                <c:pt idx="4519">
                  <c:v>15.5</c:v>
                </c:pt>
                <c:pt idx="4520">
                  <c:v>17</c:v>
                </c:pt>
                <c:pt idx="4521">
                  <c:v>18.5</c:v>
                </c:pt>
                <c:pt idx="4522">
                  <c:v>19.2</c:v>
                </c:pt>
                <c:pt idx="4523">
                  <c:v>20.5</c:v>
                </c:pt>
                <c:pt idx="4524">
                  <c:v>21.7</c:v>
                </c:pt>
                <c:pt idx="4525">
                  <c:v>21.4</c:v>
                </c:pt>
                <c:pt idx="4526">
                  <c:v>20.5</c:v>
                </c:pt>
                <c:pt idx="4527">
                  <c:v>22.1</c:v>
                </c:pt>
                <c:pt idx="4528">
                  <c:v>23.3</c:v>
                </c:pt>
                <c:pt idx="4529">
                  <c:v>21.8</c:v>
                </c:pt>
                <c:pt idx="4530">
                  <c:v>21.1</c:v>
                </c:pt>
                <c:pt idx="4531">
                  <c:v>19.8</c:v>
                </c:pt>
                <c:pt idx="4532">
                  <c:v>16.5</c:v>
                </c:pt>
                <c:pt idx="4533">
                  <c:v>16.3</c:v>
                </c:pt>
                <c:pt idx="4534">
                  <c:v>14.6</c:v>
                </c:pt>
                <c:pt idx="4535">
                  <c:v>14.1</c:v>
                </c:pt>
                <c:pt idx="4536">
                  <c:v>12.2</c:v>
                </c:pt>
                <c:pt idx="4537">
                  <c:v>11.5</c:v>
                </c:pt>
                <c:pt idx="4538">
                  <c:v>11.3</c:v>
                </c:pt>
                <c:pt idx="4539">
                  <c:v>9.1999999999999993</c:v>
                </c:pt>
                <c:pt idx="4540">
                  <c:v>10.4</c:v>
                </c:pt>
                <c:pt idx="4541">
                  <c:v>11</c:v>
                </c:pt>
                <c:pt idx="4542">
                  <c:v>12.6</c:v>
                </c:pt>
                <c:pt idx="4543">
                  <c:v>17.8</c:v>
                </c:pt>
                <c:pt idx="4544">
                  <c:v>18.899999999999999</c:v>
                </c:pt>
                <c:pt idx="4545">
                  <c:v>20.8</c:v>
                </c:pt>
                <c:pt idx="4546">
                  <c:v>22.3</c:v>
                </c:pt>
                <c:pt idx="4547">
                  <c:v>23</c:v>
                </c:pt>
                <c:pt idx="4548">
                  <c:v>24.4</c:v>
                </c:pt>
                <c:pt idx="4549">
                  <c:v>25.1</c:v>
                </c:pt>
                <c:pt idx="4550">
                  <c:v>25.6</c:v>
                </c:pt>
                <c:pt idx="4551">
                  <c:v>26.1</c:v>
                </c:pt>
                <c:pt idx="4552">
                  <c:v>25.8</c:v>
                </c:pt>
                <c:pt idx="4553">
                  <c:v>25.8</c:v>
                </c:pt>
                <c:pt idx="4554">
                  <c:v>24.1</c:v>
                </c:pt>
                <c:pt idx="4555">
                  <c:v>23.1</c:v>
                </c:pt>
                <c:pt idx="4556">
                  <c:v>21.7</c:v>
                </c:pt>
                <c:pt idx="4557">
                  <c:v>19.899999999999999</c:v>
                </c:pt>
                <c:pt idx="4558">
                  <c:v>19.399999999999999</c:v>
                </c:pt>
                <c:pt idx="4559">
                  <c:v>18.899999999999999</c:v>
                </c:pt>
                <c:pt idx="4560">
                  <c:v>18.7</c:v>
                </c:pt>
                <c:pt idx="4561">
                  <c:v>18.3</c:v>
                </c:pt>
                <c:pt idx="4562">
                  <c:v>19.2</c:v>
                </c:pt>
                <c:pt idx="4563">
                  <c:v>18.100000000000001</c:v>
                </c:pt>
                <c:pt idx="4564">
                  <c:v>16.600000000000001</c:v>
                </c:pt>
                <c:pt idx="4565">
                  <c:v>17.3</c:v>
                </c:pt>
                <c:pt idx="4566">
                  <c:v>19.399999999999999</c:v>
                </c:pt>
                <c:pt idx="4567">
                  <c:v>20.8</c:v>
                </c:pt>
                <c:pt idx="4568">
                  <c:v>21.6</c:v>
                </c:pt>
                <c:pt idx="4569">
                  <c:v>22.2</c:v>
                </c:pt>
                <c:pt idx="4570">
                  <c:v>23.8</c:v>
                </c:pt>
                <c:pt idx="4571">
                  <c:v>25.3</c:v>
                </c:pt>
                <c:pt idx="4572">
                  <c:v>23.2</c:v>
                </c:pt>
                <c:pt idx="4573">
                  <c:v>25.1</c:v>
                </c:pt>
                <c:pt idx="4574">
                  <c:v>26</c:v>
                </c:pt>
                <c:pt idx="4575">
                  <c:v>24.2</c:v>
                </c:pt>
                <c:pt idx="4576">
                  <c:v>26.2</c:v>
                </c:pt>
                <c:pt idx="4577">
                  <c:v>25.2</c:v>
                </c:pt>
                <c:pt idx="4578">
                  <c:v>24.3</c:v>
                </c:pt>
                <c:pt idx="4579">
                  <c:v>22.3</c:v>
                </c:pt>
                <c:pt idx="4580">
                  <c:v>19</c:v>
                </c:pt>
                <c:pt idx="4581">
                  <c:v>17.3</c:v>
                </c:pt>
                <c:pt idx="4582">
                  <c:v>17.2</c:v>
                </c:pt>
                <c:pt idx="4583">
                  <c:v>14.5</c:v>
                </c:pt>
                <c:pt idx="4584">
                  <c:v>14.3</c:v>
                </c:pt>
                <c:pt idx="4585">
                  <c:v>14.2</c:v>
                </c:pt>
                <c:pt idx="4586">
                  <c:v>13</c:v>
                </c:pt>
                <c:pt idx="4587">
                  <c:v>12.8</c:v>
                </c:pt>
                <c:pt idx="4588">
                  <c:v>11.8</c:v>
                </c:pt>
                <c:pt idx="4589">
                  <c:v>12.8</c:v>
                </c:pt>
                <c:pt idx="4590">
                  <c:v>15.2</c:v>
                </c:pt>
                <c:pt idx="4591">
                  <c:v>18.600000000000001</c:v>
                </c:pt>
                <c:pt idx="4592">
                  <c:v>20.8</c:v>
                </c:pt>
                <c:pt idx="4593">
                  <c:v>23.5</c:v>
                </c:pt>
                <c:pt idx="4594">
                  <c:v>24.1</c:v>
                </c:pt>
                <c:pt idx="4595">
                  <c:v>25.3</c:v>
                </c:pt>
                <c:pt idx="4596">
                  <c:v>25.8</c:v>
                </c:pt>
                <c:pt idx="4597">
                  <c:v>27.5</c:v>
                </c:pt>
                <c:pt idx="4598">
                  <c:v>28.3</c:v>
                </c:pt>
                <c:pt idx="4599">
                  <c:v>28.5</c:v>
                </c:pt>
                <c:pt idx="4600">
                  <c:v>28</c:v>
                </c:pt>
                <c:pt idx="4601">
                  <c:v>28.5</c:v>
                </c:pt>
                <c:pt idx="4602">
                  <c:v>27.7</c:v>
                </c:pt>
                <c:pt idx="4603">
                  <c:v>26.1</c:v>
                </c:pt>
                <c:pt idx="4604">
                  <c:v>24.8</c:v>
                </c:pt>
                <c:pt idx="4605">
                  <c:v>24.2</c:v>
                </c:pt>
                <c:pt idx="4606">
                  <c:v>23.1</c:v>
                </c:pt>
                <c:pt idx="4607">
                  <c:v>21.6</c:v>
                </c:pt>
                <c:pt idx="4608">
                  <c:v>21</c:v>
                </c:pt>
                <c:pt idx="4609">
                  <c:v>19.399999999999999</c:v>
                </c:pt>
                <c:pt idx="4610">
                  <c:v>19.100000000000001</c:v>
                </c:pt>
                <c:pt idx="4611">
                  <c:v>18.399999999999999</c:v>
                </c:pt>
                <c:pt idx="4612">
                  <c:v>17.2</c:v>
                </c:pt>
                <c:pt idx="4613">
                  <c:v>17.600000000000001</c:v>
                </c:pt>
                <c:pt idx="4614">
                  <c:v>20.3</c:v>
                </c:pt>
                <c:pt idx="4615">
                  <c:v>22</c:v>
                </c:pt>
                <c:pt idx="4616">
                  <c:v>24.2</c:v>
                </c:pt>
                <c:pt idx="4617">
                  <c:v>25.7</c:v>
                </c:pt>
                <c:pt idx="4618">
                  <c:v>28.2</c:v>
                </c:pt>
                <c:pt idx="4619">
                  <c:v>29.2</c:v>
                </c:pt>
                <c:pt idx="4620">
                  <c:v>30.3</c:v>
                </c:pt>
                <c:pt idx="4621">
                  <c:v>31.4</c:v>
                </c:pt>
                <c:pt idx="4622">
                  <c:v>31.8</c:v>
                </c:pt>
                <c:pt idx="4623">
                  <c:v>32.200000000000003</c:v>
                </c:pt>
                <c:pt idx="4624">
                  <c:v>31.3</c:v>
                </c:pt>
                <c:pt idx="4625">
                  <c:v>27.9</c:v>
                </c:pt>
                <c:pt idx="4626">
                  <c:v>25.3</c:v>
                </c:pt>
                <c:pt idx="4627">
                  <c:v>25.7</c:v>
                </c:pt>
                <c:pt idx="4628">
                  <c:v>24.7</c:v>
                </c:pt>
                <c:pt idx="4629">
                  <c:v>23.5</c:v>
                </c:pt>
                <c:pt idx="4630">
                  <c:v>22.5</c:v>
                </c:pt>
                <c:pt idx="4631">
                  <c:v>22.1</c:v>
                </c:pt>
                <c:pt idx="4632">
                  <c:v>20.6</c:v>
                </c:pt>
                <c:pt idx="4633">
                  <c:v>18.399999999999999</c:v>
                </c:pt>
                <c:pt idx="4634">
                  <c:v>18.5</c:v>
                </c:pt>
                <c:pt idx="4635">
                  <c:v>18.2</c:v>
                </c:pt>
                <c:pt idx="4636">
                  <c:v>18.100000000000001</c:v>
                </c:pt>
                <c:pt idx="4637">
                  <c:v>19</c:v>
                </c:pt>
                <c:pt idx="4638">
                  <c:v>18.3</c:v>
                </c:pt>
                <c:pt idx="4639">
                  <c:v>18.399999999999999</c:v>
                </c:pt>
                <c:pt idx="4640">
                  <c:v>20.2</c:v>
                </c:pt>
                <c:pt idx="4641">
                  <c:v>22.5</c:v>
                </c:pt>
                <c:pt idx="4642">
                  <c:v>24.2</c:v>
                </c:pt>
                <c:pt idx="4643">
                  <c:v>24.4</c:v>
                </c:pt>
                <c:pt idx="4644">
                  <c:v>25.4</c:v>
                </c:pt>
                <c:pt idx="4645">
                  <c:v>26.2</c:v>
                </c:pt>
                <c:pt idx="4646">
                  <c:v>26.6</c:v>
                </c:pt>
                <c:pt idx="4647">
                  <c:v>24.8</c:v>
                </c:pt>
                <c:pt idx="4648">
                  <c:v>23.3</c:v>
                </c:pt>
                <c:pt idx="4649">
                  <c:v>20.8</c:v>
                </c:pt>
                <c:pt idx="4650">
                  <c:v>20</c:v>
                </c:pt>
                <c:pt idx="4651">
                  <c:v>19</c:v>
                </c:pt>
                <c:pt idx="4652">
                  <c:v>18.5</c:v>
                </c:pt>
                <c:pt idx="4653">
                  <c:v>17.7</c:v>
                </c:pt>
                <c:pt idx="4654">
                  <c:v>17</c:v>
                </c:pt>
                <c:pt idx="4655">
                  <c:v>17.2</c:v>
                </c:pt>
                <c:pt idx="4656">
                  <c:v>17.100000000000001</c:v>
                </c:pt>
                <c:pt idx="4657">
                  <c:v>16.5</c:v>
                </c:pt>
                <c:pt idx="4658">
                  <c:v>16.600000000000001</c:v>
                </c:pt>
                <c:pt idx="4659">
                  <c:v>16.5</c:v>
                </c:pt>
                <c:pt idx="4660">
                  <c:v>16.3</c:v>
                </c:pt>
                <c:pt idx="4661">
                  <c:v>16.5</c:v>
                </c:pt>
                <c:pt idx="4662">
                  <c:v>16.5</c:v>
                </c:pt>
                <c:pt idx="4663">
                  <c:v>17.3</c:v>
                </c:pt>
                <c:pt idx="4664">
                  <c:v>18</c:v>
                </c:pt>
                <c:pt idx="4665">
                  <c:v>20.399999999999999</c:v>
                </c:pt>
                <c:pt idx="4666">
                  <c:v>22.3</c:v>
                </c:pt>
                <c:pt idx="4667">
                  <c:v>22.5</c:v>
                </c:pt>
                <c:pt idx="4668">
                  <c:v>23.8</c:v>
                </c:pt>
                <c:pt idx="4669">
                  <c:v>24.6</c:v>
                </c:pt>
                <c:pt idx="4670">
                  <c:v>22.8</c:v>
                </c:pt>
                <c:pt idx="4671">
                  <c:v>22.8</c:v>
                </c:pt>
                <c:pt idx="4672">
                  <c:v>21.1</c:v>
                </c:pt>
                <c:pt idx="4673">
                  <c:v>18</c:v>
                </c:pt>
                <c:pt idx="4674">
                  <c:v>17.899999999999999</c:v>
                </c:pt>
                <c:pt idx="4675">
                  <c:v>17.399999999999999</c:v>
                </c:pt>
                <c:pt idx="4676">
                  <c:v>17.399999999999999</c:v>
                </c:pt>
                <c:pt idx="4677">
                  <c:v>17</c:v>
                </c:pt>
                <c:pt idx="4678">
                  <c:v>16.7</c:v>
                </c:pt>
                <c:pt idx="4679">
                  <c:v>16.8</c:v>
                </c:pt>
                <c:pt idx="4680">
                  <c:v>16.2</c:v>
                </c:pt>
                <c:pt idx="4681">
                  <c:v>15.9</c:v>
                </c:pt>
                <c:pt idx="4682">
                  <c:v>14.9</c:v>
                </c:pt>
                <c:pt idx="4683">
                  <c:v>13.8</c:v>
                </c:pt>
                <c:pt idx="4684">
                  <c:v>13.4</c:v>
                </c:pt>
                <c:pt idx="4685">
                  <c:v>13.4</c:v>
                </c:pt>
                <c:pt idx="4686">
                  <c:v>13.4</c:v>
                </c:pt>
                <c:pt idx="4687">
                  <c:v>13.7</c:v>
                </c:pt>
                <c:pt idx="4688">
                  <c:v>14.2</c:v>
                </c:pt>
                <c:pt idx="4689">
                  <c:v>13.9</c:v>
                </c:pt>
                <c:pt idx="4690">
                  <c:v>14.3</c:v>
                </c:pt>
                <c:pt idx="4691">
                  <c:v>15.3</c:v>
                </c:pt>
                <c:pt idx="4692">
                  <c:v>14.8</c:v>
                </c:pt>
                <c:pt idx="4693">
                  <c:v>14.9</c:v>
                </c:pt>
                <c:pt idx="4694">
                  <c:v>13.9</c:v>
                </c:pt>
                <c:pt idx="4695">
                  <c:v>13.4</c:v>
                </c:pt>
                <c:pt idx="4696">
                  <c:v>13.5</c:v>
                </c:pt>
                <c:pt idx="4697">
                  <c:v>14.5</c:v>
                </c:pt>
                <c:pt idx="4698">
                  <c:v>15</c:v>
                </c:pt>
                <c:pt idx="4699">
                  <c:v>12.8</c:v>
                </c:pt>
                <c:pt idx="4700">
                  <c:v>11.9</c:v>
                </c:pt>
                <c:pt idx="4701">
                  <c:v>10.6</c:v>
                </c:pt>
                <c:pt idx="4702">
                  <c:v>9.6</c:v>
                </c:pt>
                <c:pt idx="4703">
                  <c:v>9.6</c:v>
                </c:pt>
                <c:pt idx="4704">
                  <c:v>10</c:v>
                </c:pt>
                <c:pt idx="4705">
                  <c:v>10</c:v>
                </c:pt>
                <c:pt idx="4706">
                  <c:v>9.9</c:v>
                </c:pt>
                <c:pt idx="4707">
                  <c:v>9.4</c:v>
                </c:pt>
                <c:pt idx="4708">
                  <c:v>9.1</c:v>
                </c:pt>
                <c:pt idx="4709">
                  <c:v>9.8000000000000007</c:v>
                </c:pt>
                <c:pt idx="4710">
                  <c:v>12</c:v>
                </c:pt>
                <c:pt idx="4711">
                  <c:v>13.5</c:v>
                </c:pt>
                <c:pt idx="4712">
                  <c:v>15</c:v>
                </c:pt>
                <c:pt idx="4713">
                  <c:v>15.5</c:v>
                </c:pt>
                <c:pt idx="4714">
                  <c:v>15.7</c:v>
                </c:pt>
                <c:pt idx="4715">
                  <c:v>16</c:v>
                </c:pt>
                <c:pt idx="4716">
                  <c:v>16.5</c:v>
                </c:pt>
                <c:pt idx="4717">
                  <c:v>16.399999999999999</c:v>
                </c:pt>
                <c:pt idx="4718">
                  <c:v>16.8</c:v>
                </c:pt>
                <c:pt idx="4719">
                  <c:v>17.600000000000001</c:v>
                </c:pt>
                <c:pt idx="4720">
                  <c:v>16.8</c:v>
                </c:pt>
                <c:pt idx="4721">
                  <c:v>16.7</c:v>
                </c:pt>
                <c:pt idx="4722">
                  <c:v>15.8</c:v>
                </c:pt>
                <c:pt idx="4723">
                  <c:v>14.3</c:v>
                </c:pt>
                <c:pt idx="4724">
                  <c:v>13.3</c:v>
                </c:pt>
                <c:pt idx="4725">
                  <c:v>11.8</c:v>
                </c:pt>
                <c:pt idx="4726">
                  <c:v>11.1</c:v>
                </c:pt>
                <c:pt idx="4727">
                  <c:v>10.7</c:v>
                </c:pt>
                <c:pt idx="4728">
                  <c:v>12.2</c:v>
                </c:pt>
                <c:pt idx="4729">
                  <c:v>11.7</c:v>
                </c:pt>
                <c:pt idx="4730">
                  <c:v>12.5</c:v>
                </c:pt>
                <c:pt idx="4731">
                  <c:v>12</c:v>
                </c:pt>
                <c:pt idx="4732">
                  <c:v>11.7</c:v>
                </c:pt>
                <c:pt idx="4733">
                  <c:v>12</c:v>
                </c:pt>
                <c:pt idx="4734">
                  <c:v>12.6</c:v>
                </c:pt>
                <c:pt idx="4735">
                  <c:v>14.4</c:v>
                </c:pt>
                <c:pt idx="4736">
                  <c:v>15.2</c:v>
                </c:pt>
                <c:pt idx="4737">
                  <c:v>15.9</c:v>
                </c:pt>
                <c:pt idx="4738">
                  <c:v>17.2</c:v>
                </c:pt>
                <c:pt idx="4739">
                  <c:v>17.600000000000001</c:v>
                </c:pt>
                <c:pt idx="4740">
                  <c:v>17.100000000000001</c:v>
                </c:pt>
                <c:pt idx="4741">
                  <c:v>17.100000000000001</c:v>
                </c:pt>
                <c:pt idx="4742">
                  <c:v>17.5</c:v>
                </c:pt>
                <c:pt idx="4743">
                  <c:v>17.7</c:v>
                </c:pt>
                <c:pt idx="4744">
                  <c:v>17.5</c:v>
                </c:pt>
                <c:pt idx="4745">
                  <c:v>17.3</c:v>
                </c:pt>
                <c:pt idx="4746">
                  <c:v>17</c:v>
                </c:pt>
                <c:pt idx="4747">
                  <c:v>16.7</c:v>
                </c:pt>
                <c:pt idx="4748">
                  <c:v>15.7</c:v>
                </c:pt>
                <c:pt idx="4749">
                  <c:v>14.6</c:v>
                </c:pt>
                <c:pt idx="4750">
                  <c:v>13.8</c:v>
                </c:pt>
                <c:pt idx="4751">
                  <c:v>13.1</c:v>
                </c:pt>
                <c:pt idx="4752">
                  <c:v>12.8</c:v>
                </c:pt>
                <c:pt idx="4753">
                  <c:v>12.9</c:v>
                </c:pt>
                <c:pt idx="4754">
                  <c:v>12.9</c:v>
                </c:pt>
                <c:pt idx="4755">
                  <c:v>13</c:v>
                </c:pt>
                <c:pt idx="4756">
                  <c:v>13</c:v>
                </c:pt>
                <c:pt idx="4757">
                  <c:v>12.5</c:v>
                </c:pt>
                <c:pt idx="4758">
                  <c:v>13.3</c:v>
                </c:pt>
                <c:pt idx="4759">
                  <c:v>14.7</c:v>
                </c:pt>
                <c:pt idx="4760">
                  <c:v>16.600000000000001</c:v>
                </c:pt>
                <c:pt idx="4761">
                  <c:v>16.600000000000001</c:v>
                </c:pt>
                <c:pt idx="4762">
                  <c:v>17.899999999999999</c:v>
                </c:pt>
                <c:pt idx="4763">
                  <c:v>21</c:v>
                </c:pt>
                <c:pt idx="4764">
                  <c:v>22.1</c:v>
                </c:pt>
                <c:pt idx="4765">
                  <c:v>20.3</c:v>
                </c:pt>
                <c:pt idx="4766">
                  <c:v>20.2</c:v>
                </c:pt>
                <c:pt idx="4767">
                  <c:v>20.3</c:v>
                </c:pt>
                <c:pt idx="4768">
                  <c:v>22.2</c:v>
                </c:pt>
                <c:pt idx="4769">
                  <c:v>22.2</c:v>
                </c:pt>
                <c:pt idx="4770">
                  <c:v>20.100000000000001</c:v>
                </c:pt>
                <c:pt idx="4771">
                  <c:v>20.7</c:v>
                </c:pt>
                <c:pt idx="4772">
                  <c:v>19.3</c:v>
                </c:pt>
                <c:pt idx="4773">
                  <c:v>17.5</c:v>
                </c:pt>
                <c:pt idx="4774">
                  <c:v>16.2</c:v>
                </c:pt>
                <c:pt idx="4775">
                  <c:v>16.600000000000001</c:v>
                </c:pt>
                <c:pt idx="4776">
                  <c:v>16.100000000000001</c:v>
                </c:pt>
                <c:pt idx="4777">
                  <c:v>16.2</c:v>
                </c:pt>
                <c:pt idx="4778">
                  <c:v>15.7</c:v>
                </c:pt>
                <c:pt idx="4779">
                  <c:v>15.2</c:v>
                </c:pt>
                <c:pt idx="4780">
                  <c:v>15.4</c:v>
                </c:pt>
                <c:pt idx="4781">
                  <c:v>15.5</c:v>
                </c:pt>
                <c:pt idx="4782">
                  <c:v>17.399999999999999</c:v>
                </c:pt>
                <c:pt idx="4783">
                  <c:v>19.100000000000001</c:v>
                </c:pt>
                <c:pt idx="4784">
                  <c:v>20.7</c:v>
                </c:pt>
                <c:pt idx="4785">
                  <c:v>21.7</c:v>
                </c:pt>
                <c:pt idx="4786">
                  <c:v>23.7</c:v>
                </c:pt>
                <c:pt idx="4787">
                  <c:v>23.3</c:v>
                </c:pt>
                <c:pt idx="4788">
                  <c:v>25.3</c:v>
                </c:pt>
                <c:pt idx="4789">
                  <c:v>25.2</c:v>
                </c:pt>
                <c:pt idx="4790">
                  <c:v>24.9</c:v>
                </c:pt>
                <c:pt idx="4791">
                  <c:v>24.5</c:v>
                </c:pt>
                <c:pt idx="4792">
                  <c:v>24.6</c:v>
                </c:pt>
                <c:pt idx="4793">
                  <c:v>23.8</c:v>
                </c:pt>
                <c:pt idx="4794">
                  <c:v>22.9</c:v>
                </c:pt>
                <c:pt idx="4795">
                  <c:v>22.3</c:v>
                </c:pt>
                <c:pt idx="4796">
                  <c:v>20.8</c:v>
                </c:pt>
                <c:pt idx="4797">
                  <c:v>19.7</c:v>
                </c:pt>
                <c:pt idx="4798">
                  <c:v>17.399999999999999</c:v>
                </c:pt>
                <c:pt idx="4799">
                  <c:v>15.9</c:v>
                </c:pt>
                <c:pt idx="4800">
                  <c:v>15.9</c:v>
                </c:pt>
                <c:pt idx="4801">
                  <c:v>15.3</c:v>
                </c:pt>
                <c:pt idx="4802">
                  <c:v>13.4</c:v>
                </c:pt>
                <c:pt idx="4803">
                  <c:v>14.1</c:v>
                </c:pt>
                <c:pt idx="4804">
                  <c:v>15</c:v>
                </c:pt>
                <c:pt idx="4805">
                  <c:v>14.9</c:v>
                </c:pt>
                <c:pt idx="4806">
                  <c:v>17.5</c:v>
                </c:pt>
                <c:pt idx="4807">
                  <c:v>20.7</c:v>
                </c:pt>
                <c:pt idx="4808">
                  <c:v>22.4</c:v>
                </c:pt>
                <c:pt idx="4809">
                  <c:v>23.5</c:v>
                </c:pt>
                <c:pt idx="4810">
                  <c:v>24.1</c:v>
                </c:pt>
                <c:pt idx="4811">
                  <c:v>24.6</c:v>
                </c:pt>
                <c:pt idx="4812">
                  <c:v>24.6</c:v>
                </c:pt>
                <c:pt idx="4813">
                  <c:v>25.1</c:v>
                </c:pt>
                <c:pt idx="4814">
                  <c:v>24.8</c:v>
                </c:pt>
                <c:pt idx="4815">
                  <c:v>24.8</c:v>
                </c:pt>
                <c:pt idx="4816">
                  <c:v>24.7</c:v>
                </c:pt>
                <c:pt idx="4817">
                  <c:v>24.8</c:v>
                </c:pt>
                <c:pt idx="4818">
                  <c:v>24.5</c:v>
                </c:pt>
                <c:pt idx="4819">
                  <c:v>23.6</c:v>
                </c:pt>
                <c:pt idx="4820">
                  <c:v>19.899999999999999</c:v>
                </c:pt>
                <c:pt idx="4821">
                  <c:v>18.2</c:v>
                </c:pt>
                <c:pt idx="4822">
                  <c:v>17.3</c:v>
                </c:pt>
                <c:pt idx="4823">
                  <c:v>16.2</c:v>
                </c:pt>
                <c:pt idx="4824">
                  <c:v>15.5</c:v>
                </c:pt>
                <c:pt idx="4825">
                  <c:v>14.9</c:v>
                </c:pt>
                <c:pt idx="4826">
                  <c:v>14.2</c:v>
                </c:pt>
                <c:pt idx="4827">
                  <c:v>13.8</c:v>
                </c:pt>
                <c:pt idx="4828">
                  <c:v>12.9</c:v>
                </c:pt>
                <c:pt idx="4829">
                  <c:v>14.2</c:v>
                </c:pt>
                <c:pt idx="4830">
                  <c:v>16.8</c:v>
                </c:pt>
                <c:pt idx="4831">
                  <c:v>19</c:v>
                </c:pt>
                <c:pt idx="4832">
                  <c:v>20.9</c:v>
                </c:pt>
                <c:pt idx="4833">
                  <c:v>21.8</c:v>
                </c:pt>
                <c:pt idx="4834">
                  <c:v>23.6</c:v>
                </c:pt>
                <c:pt idx="4835">
                  <c:v>24.2</c:v>
                </c:pt>
                <c:pt idx="4836">
                  <c:v>23.7</c:v>
                </c:pt>
                <c:pt idx="4837">
                  <c:v>24</c:v>
                </c:pt>
                <c:pt idx="4838">
                  <c:v>25.5</c:v>
                </c:pt>
                <c:pt idx="4839">
                  <c:v>24.9</c:v>
                </c:pt>
                <c:pt idx="4840">
                  <c:v>24.6</c:v>
                </c:pt>
                <c:pt idx="4841">
                  <c:v>25.2</c:v>
                </c:pt>
                <c:pt idx="4842">
                  <c:v>25.4</c:v>
                </c:pt>
                <c:pt idx="4843">
                  <c:v>23.4</c:v>
                </c:pt>
                <c:pt idx="4844">
                  <c:v>21</c:v>
                </c:pt>
                <c:pt idx="4845">
                  <c:v>19.2</c:v>
                </c:pt>
                <c:pt idx="4846">
                  <c:v>17.7</c:v>
                </c:pt>
                <c:pt idx="4847">
                  <c:v>16.8</c:v>
                </c:pt>
                <c:pt idx="4848">
                  <c:v>15.1</c:v>
                </c:pt>
                <c:pt idx="4849">
                  <c:v>17.100000000000001</c:v>
                </c:pt>
                <c:pt idx="4850">
                  <c:v>13.8</c:v>
                </c:pt>
                <c:pt idx="4851">
                  <c:v>14.2</c:v>
                </c:pt>
                <c:pt idx="4852">
                  <c:v>13.7</c:v>
                </c:pt>
                <c:pt idx="4853">
                  <c:v>15.2</c:v>
                </c:pt>
                <c:pt idx="4854">
                  <c:v>16.899999999999999</c:v>
                </c:pt>
                <c:pt idx="4855">
                  <c:v>19.100000000000001</c:v>
                </c:pt>
                <c:pt idx="4856">
                  <c:v>20.7</c:v>
                </c:pt>
                <c:pt idx="4857">
                  <c:v>22.4</c:v>
                </c:pt>
                <c:pt idx="4858">
                  <c:v>23.8</c:v>
                </c:pt>
                <c:pt idx="4859">
                  <c:v>24.6</c:v>
                </c:pt>
                <c:pt idx="4860">
                  <c:v>25.9</c:v>
                </c:pt>
                <c:pt idx="4861">
                  <c:v>27.9</c:v>
                </c:pt>
                <c:pt idx="4862">
                  <c:v>26.4</c:v>
                </c:pt>
                <c:pt idx="4863">
                  <c:v>19.7</c:v>
                </c:pt>
                <c:pt idx="4864">
                  <c:v>20.3</c:v>
                </c:pt>
                <c:pt idx="4865">
                  <c:v>20.3</c:v>
                </c:pt>
                <c:pt idx="4866">
                  <c:v>23.3</c:v>
                </c:pt>
                <c:pt idx="4867">
                  <c:v>21</c:v>
                </c:pt>
                <c:pt idx="4868">
                  <c:v>18.899999999999999</c:v>
                </c:pt>
                <c:pt idx="4869">
                  <c:v>19.100000000000001</c:v>
                </c:pt>
                <c:pt idx="4870">
                  <c:v>18.5</c:v>
                </c:pt>
                <c:pt idx="4871">
                  <c:v>17.600000000000001</c:v>
                </c:pt>
                <c:pt idx="4872">
                  <c:v>17.3</c:v>
                </c:pt>
                <c:pt idx="4873">
                  <c:v>17.5</c:v>
                </c:pt>
                <c:pt idx="4874">
                  <c:v>17</c:v>
                </c:pt>
                <c:pt idx="4875">
                  <c:v>17</c:v>
                </c:pt>
                <c:pt idx="4876">
                  <c:v>16.8</c:v>
                </c:pt>
                <c:pt idx="4877">
                  <c:v>16.3</c:v>
                </c:pt>
                <c:pt idx="4878">
                  <c:v>17</c:v>
                </c:pt>
                <c:pt idx="4879">
                  <c:v>18.5</c:v>
                </c:pt>
                <c:pt idx="4880">
                  <c:v>20.9</c:v>
                </c:pt>
                <c:pt idx="4881">
                  <c:v>22.4</c:v>
                </c:pt>
                <c:pt idx="4882">
                  <c:v>24.4</c:v>
                </c:pt>
                <c:pt idx="4883">
                  <c:v>24.9</c:v>
                </c:pt>
                <c:pt idx="4884">
                  <c:v>26.1</c:v>
                </c:pt>
                <c:pt idx="4885">
                  <c:v>26.5</c:v>
                </c:pt>
                <c:pt idx="4886">
                  <c:v>27.9</c:v>
                </c:pt>
                <c:pt idx="4887">
                  <c:v>25.1</c:v>
                </c:pt>
                <c:pt idx="4888">
                  <c:v>25.3</c:v>
                </c:pt>
                <c:pt idx="4889">
                  <c:v>25.9</c:v>
                </c:pt>
                <c:pt idx="4890">
                  <c:v>25.8</c:v>
                </c:pt>
                <c:pt idx="4891">
                  <c:v>23.5</c:v>
                </c:pt>
                <c:pt idx="4892">
                  <c:v>21.1</c:v>
                </c:pt>
                <c:pt idx="4893">
                  <c:v>20</c:v>
                </c:pt>
                <c:pt idx="4894">
                  <c:v>19.2</c:v>
                </c:pt>
                <c:pt idx="4895">
                  <c:v>19.399999999999999</c:v>
                </c:pt>
                <c:pt idx="4896">
                  <c:v>18.7</c:v>
                </c:pt>
                <c:pt idx="4897">
                  <c:v>18.3</c:v>
                </c:pt>
                <c:pt idx="4898">
                  <c:v>19.600000000000001</c:v>
                </c:pt>
                <c:pt idx="4899">
                  <c:v>17.3</c:v>
                </c:pt>
                <c:pt idx="4900">
                  <c:v>17.2</c:v>
                </c:pt>
                <c:pt idx="4901">
                  <c:v>17.3</c:v>
                </c:pt>
                <c:pt idx="4902">
                  <c:v>19</c:v>
                </c:pt>
                <c:pt idx="4903">
                  <c:v>20.5</c:v>
                </c:pt>
                <c:pt idx="4904">
                  <c:v>22.8</c:v>
                </c:pt>
                <c:pt idx="4905">
                  <c:v>23.4</c:v>
                </c:pt>
                <c:pt idx="4906">
                  <c:v>24.9</c:v>
                </c:pt>
                <c:pt idx="4907">
                  <c:v>25.2</c:v>
                </c:pt>
                <c:pt idx="4908">
                  <c:v>26.9</c:v>
                </c:pt>
                <c:pt idx="4909">
                  <c:v>27.7</c:v>
                </c:pt>
                <c:pt idx="4910">
                  <c:v>28.1</c:v>
                </c:pt>
                <c:pt idx="4911">
                  <c:v>26.5</c:v>
                </c:pt>
                <c:pt idx="4912">
                  <c:v>27.2</c:v>
                </c:pt>
                <c:pt idx="4913">
                  <c:v>26.3</c:v>
                </c:pt>
                <c:pt idx="4914">
                  <c:v>26.4</c:v>
                </c:pt>
                <c:pt idx="4915">
                  <c:v>25.5</c:v>
                </c:pt>
                <c:pt idx="4916">
                  <c:v>22.2</c:v>
                </c:pt>
                <c:pt idx="4917">
                  <c:v>21.1</c:v>
                </c:pt>
                <c:pt idx="4918">
                  <c:v>20.8</c:v>
                </c:pt>
                <c:pt idx="4919">
                  <c:v>20.3</c:v>
                </c:pt>
                <c:pt idx="4920">
                  <c:v>20.9</c:v>
                </c:pt>
                <c:pt idx="4921">
                  <c:v>21.1</c:v>
                </c:pt>
                <c:pt idx="4922">
                  <c:v>20.3</c:v>
                </c:pt>
                <c:pt idx="4923">
                  <c:v>18.2</c:v>
                </c:pt>
                <c:pt idx="4924">
                  <c:v>17</c:v>
                </c:pt>
                <c:pt idx="4925">
                  <c:v>17.2</c:v>
                </c:pt>
                <c:pt idx="4926">
                  <c:v>17.8</c:v>
                </c:pt>
                <c:pt idx="4927">
                  <c:v>19.399999999999999</c:v>
                </c:pt>
                <c:pt idx="4928">
                  <c:v>21.4</c:v>
                </c:pt>
                <c:pt idx="4929">
                  <c:v>21.7</c:v>
                </c:pt>
                <c:pt idx="4930">
                  <c:v>22.4</c:v>
                </c:pt>
                <c:pt idx="4931">
                  <c:v>22.9</c:v>
                </c:pt>
                <c:pt idx="4932">
                  <c:v>23.4</c:v>
                </c:pt>
                <c:pt idx="4933">
                  <c:v>24.4</c:v>
                </c:pt>
                <c:pt idx="4934">
                  <c:v>24.6</c:v>
                </c:pt>
                <c:pt idx="4935">
                  <c:v>25.2</c:v>
                </c:pt>
                <c:pt idx="4936">
                  <c:v>25.5</c:v>
                </c:pt>
                <c:pt idx="4937">
                  <c:v>25.3</c:v>
                </c:pt>
                <c:pt idx="4938">
                  <c:v>23.9</c:v>
                </c:pt>
                <c:pt idx="4939">
                  <c:v>22.5</c:v>
                </c:pt>
                <c:pt idx="4940">
                  <c:v>20.7</c:v>
                </c:pt>
                <c:pt idx="4941">
                  <c:v>19.7</c:v>
                </c:pt>
                <c:pt idx="4942">
                  <c:v>18.5</c:v>
                </c:pt>
                <c:pt idx="4943">
                  <c:v>17.399999999999999</c:v>
                </c:pt>
                <c:pt idx="4944">
                  <c:v>17.7</c:v>
                </c:pt>
                <c:pt idx="4945">
                  <c:v>17.100000000000001</c:v>
                </c:pt>
                <c:pt idx="4946">
                  <c:v>16.899999999999999</c:v>
                </c:pt>
                <c:pt idx="4947">
                  <c:v>16.7</c:v>
                </c:pt>
                <c:pt idx="4948">
                  <c:v>16.399999999999999</c:v>
                </c:pt>
                <c:pt idx="4949">
                  <c:v>16.600000000000001</c:v>
                </c:pt>
                <c:pt idx="4950">
                  <c:v>17.899999999999999</c:v>
                </c:pt>
                <c:pt idx="4951">
                  <c:v>20</c:v>
                </c:pt>
                <c:pt idx="4952">
                  <c:v>22</c:v>
                </c:pt>
                <c:pt idx="4953">
                  <c:v>24</c:v>
                </c:pt>
                <c:pt idx="4954">
                  <c:v>25.1</c:v>
                </c:pt>
                <c:pt idx="4955">
                  <c:v>26</c:v>
                </c:pt>
                <c:pt idx="4956">
                  <c:v>26.6</c:v>
                </c:pt>
                <c:pt idx="4957">
                  <c:v>27.9</c:v>
                </c:pt>
                <c:pt idx="4958">
                  <c:v>26.8</c:v>
                </c:pt>
                <c:pt idx="4959">
                  <c:v>27.6</c:v>
                </c:pt>
                <c:pt idx="4960">
                  <c:v>28.2</c:v>
                </c:pt>
                <c:pt idx="4961">
                  <c:v>27.3</c:v>
                </c:pt>
                <c:pt idx="4962">
                  <c:v>24.6</c:v>
                </c:pt>
                <c:pt idx="4963">
                  <c:v>23.9</c:v>
                </c:pt>
                <c:pt idx="4964">
                  <c:v>22.2</c:v>
                </c:pt>
                <c:pt idx="4965">
                  <c:v>21.4</c:v>
                </c:pt>
                <c:pt idx="4966">
                  <c:v>20</c:v>
                </c:pt>
                <c:pt idx="4967">
                  <c:v>19.100000000000001</c:v>
                </c:pt>
                <c:pt idx="4968">
                  <c:v>19.5</c:v>
                </c:pt>
                <c:pt idx="4969">
                  <c:v>19.100000000000001</c:v>
                </c:pt>
                <c:pt idx="4970">
                  <c:v>19</c:v>
                </c:pt>
                <c:pt idx="4971">
                  <c:v>18</c:v>
                </c:pt>
                <c:pt idx="4972">
                  <c:v>17.600000000000001</c:v>
                </c:pt>
                <c:pt idx="4973">
                  <c:v>18.2</c:v>
                </c:pt>
                <c:pt idx="4974">
                  <c:v>19.5</c:v>
                </c:pt>
                <c:pt idx="4975">
                  <c:v>22.1</c:v>
                </c:pt>
                <c:pt idx="4976">
                  <c:v>24.6</c:v>
                </c:pt>
                <c:pt idx="4977">
                  <c:v>25.5</c:v>
                </c:pt>
                <c:pt idx="4978">
                  <c:v>27</c:v>
                </c:pt>
                <c:pt idx="4979">
                  <c:v>27.5</c:v>
                </c:pt>
                <c:pt idx="4980">
                  <c:v>27.9</c:v>
                </c:pt>
                <c:pt idx="4981">
                  <c:v>27.6</c:v>
                </c:pt>
                <c:pt idx="4982">
                  <c:v>28.1</c:v>
                </c:pt>
                <c:pt idx="4983">
                  <c:v>24.5</c:v>
                </c:pt>
                <c:pt idx="4984">
                  <c:v>24.4</c:v>
                </c:pt>
                <c:pt idx="4985">
                  <c:v>23.8</c:v>
                </c:pt>
                <c:pt idx="4986">
                  <c:v>22.8</c:v>
                </c:pt>
                <c:pt idx="4987">
                  <c:v>21.4</c:v>
                </c:pt>
                <c:pt idx="4988">
                  <c:v>20.6</c:v>
                </c:pt>
                <c:pt idx="4989">
                  <c:v>20.7</c:v>
                </c:pt>
                <c:pt idx="4990">
                  <c:v>20.6</c:v>
                </c:pt>
                <c:pt idx="4991">
                  <c:v>19.899999999999999</c:v>
                </c:pt>
                <c:pt idx="4992">
                  <c:v>19.3</c:v>
                </c:pt>
                <c:pt idx="4993">
                  <c:v>18.899999999999999</c:v>
                </c:pt>
                <c:pt idx="4994">
                  <c:v>18.399999999999999</c:v>
                </c:pt>
                <c:pt idx="4995">
                  <c:v>18.3</c:v>
                </c:pt>
                <c:pt idx="4996">
                  <c:v>17.7</c:v>
                </c:pt>
                <c:pt idx="4997">
                  <c:v>17.899999999999999</c:v>
                </c:pt>
                <c:pt idx="4998">
                  <c:v>19.3</c:v>
                </c:pt>
                <c:pt idx="4999">
                  <c:v>21.3</c:v>
                </c:pt>
                <c:pt idx="5000">
                  <c:v>22.9</c:v>
                </c:pt>
                <c:pt idx="5001">
                  <c:v>23.7</c:v>
                </c:pt>
                <c:pt idx="5002">
                  <c:v>25.1</c:v>
                </c:pt>
                <c:pt idx="5003">
                  <c:v>25.8</c:v>
                </c:pt>
                <c:pt idx="5004">
                  <c:v>26.2</c:v>
                </c:pt>
                <c:pt idx="5005">
                  <c:v>25.9</c:v>
                </c:pt>
                <c:pt idx="5006">
                  <c:v>25.2</c:v>
                </c:pt>
                <c:pt idx="5007">
                  <c:v>25.3</c:v>
                </c:pt>
                <c:pt idx="5008">
                  <c:v>24</c:v>
                </c:pt>
                <c:pt idx="5009">
                  <c:v>21.4</c:v>
                </c:pt>
                <c:pt idx="5010">
                  <c:v>21.5</c:v>
                </c:pt>
                <c:pt idx="5011">
                  <c:v>20.2</c:v>
                </c:pt>
                <c:pt idx="5012">
                  <c:v>19.8</c:v>
                </c:pt>
                <c:pt idx="5013">
                  <c:v>18.8</c:v>
                </c:pt>
                <c:pt idx="5014">
                  <c:v>18.100000000000001</c:v>
                </c:pt>
                <c:pt idx="5015">
                  <c:v>17.8</c:v>
                </c:pt>
                <c:pt idx="5016">
                  <c:v>17.7</c:v>
                </c:pt>
                <c:pt idx="5017">
                  <c:v>17.899999999999999</c:v>
                </c:pt>
                <c:pt idx="5018">
                  <c:v>17.7</c:v>
                </c:pt>
                <c:pt idx="5019">
                  <c:v>17.600000000000001</c:v>
                </c:pt>
                <c:pt idx="5020">
                  <c:v>17.3</c:v>
                </c:pt>
                <c:pt idx="5021">
                  <c:v>17.2</c:v>
                </c:pt>
                <c:pt idx="5022">
                  <c:v>17.600000000000001</c:v>
                </c:pt>
                <c:pt idx="5023">
                  <c:v>18</c:v>
                </c:pt>
                <c:pt idx="5024">
                  <c:v>18.899999999999999</c:v>
                </c:pt>
                <c:pt idx="5025">
                  <c:v>20.3</c:v>
                </c:pt>
                <c:pt idx="5026">
                  <c:v>22</c:v>
                </c:pt>
                <c:pt idx="5027">
                  <c:v>23.8</c:v>
                </c:pt>
                <c:pt idx="5028">
                  <c:v>24</c:v>
                </c:pt>
                <c:pt idx="5029">
                  <c:v>24.2</c:v>
                </c:pt>
                <c:pt idx="5030">
                  <c:v>25.4</c:v>
                </c:pt>
                <c:pt idx="5031">
                  <c:v>24.4</c:v>
                </c:pt>
                <c:pt idx="5032">
                  <c:v>24.8</c:v>
                </c:pt>
                <c:pt idx="5033">
                  <c:v>24.8</c:v>
                </c:pt>
                <c:pt idx="5034">
                  <c:v>23.7</c:v>
                </c:pt>
                <c:pt idx="5035">
                  <c:v>22.8</c:v>
                </c:pt>
                <c:pt idx="5036">
                  <c:v>19.399999999999999</c:v>
                </c:pt>
                <c:pt idx="5037">
                  <c:v>17.899999999999999</c:v>
                </c:pt>
                <c:pt idx="5038">
                  <c:v>17.8</c:v>
                </c:pt>
                <c:pt idx="5039">
                  <c:v>16.8</c:v>
                </c:pt>
                <c:pt idx="5040">
                  <c:v>17.5</c:v>
                </c:pt>
                <c:pt idx="5041">
                  <c:v>16</c:v>
                </c:pt>
                <c:pt idx="5042">
                  <c:v>16.5</c:v>
                </c:pt>
                <c:pt idx="5043">
                  <c:v>14.6</c:v>
                </c:pt>
                <c:pt idx="5044">
                  <c:v>15.8</c:v>
                </c:pt>
                <c:pt idx="5045">
                  <c:v>15.7</c:v>
                </c:pt>
                <c:pt idx="5046">
                  <c:v>18.100000000000001</c:v>
                </c:pt>
                <c:pt idx="5047">
                  <c:v>20</c:v>
                </c:pt>
                <c:pt idx="5048">
                  <c:v>22.1</c:v>
                </c:pt>
                <c:pt idx="5049">
                  <c:v>23.5</c:v>
                </c:pt>
                <c:pt idx="5050">
                  <c:v>24.5</c:v>
                </c:pt>
                <c:pt idx="5051">
                  <c:v>24.9</c:v>
                </c:pt>
                <c:pt idx="5052">
                  <c:v>25.2</c:v>
                </c:pt>
                <c:pt idx="5053">
                  <c:v>25</c:v>
                </c:pt>
                <c:pt idx="5054">
                  <c:v>22</c:v>
                </c:pt>
                <c:pt idx="5055">
                  <c:v>26</c:v>
                </c:pt>
                <c:pt idx="5056">
                  <c:v>25</c:v>
                </c:pt>
                <c:pt idx="5057">
                  <c:v>24.9</c:v>
                </c:pt>
                <c:pt idx="5058">
                  <c:v>24.6</c:v>
                </c:pt>
                <c:pt idx="5059">
                  <c:v>22.4</c:v>
                </c:pt>
                <c:pt idx="5060">
                  <c:v>19.8</c:v>
                </c:pt>
                <c:pt idx="5061">
                  <c:v>18.8</c:v>
                </c:pt>
                <c:pt idx="5062">
                  <c:v>19.2</c:v>
                </c:pt>
                <c:pt idx="5063">
                  <c:v>17.100000000000001</c:v>
                </c:pt>
                <c:pt idx="5064">
                  <c:v>16.2</c:v>
                </c:pt>
                <c:pt idx="5065">
                  <c:v>15.9</c:v>
                </c:pt>
                <c:pt idx="5066">
                  <c:v>15.2</c:v>
                </c:pt>
                <c:pt idx="5067">
                  <c:v>14.3</c:v>
                </c:pt>
                <c:pt idx="5068">
                  <c:v>14.7</c:v>
                </c:pt>
                <c:pt idx="5069">
                  <c:v>14.9</c:v>
                </c:pt>
                <c:pt idx="5070">
                  <c:v>16.399999999999999</c:v>
                </c:pt>
                <c:pt idx="5071">
                  <c:v>17.600000000000001</c:v>
                </c:pt>
                <c:pt idx="5072">
                  <c:v>20.3</c:v>
                </c:pt>
                <c:pt idx="5073">
                  <c:v>22.9</c:v>
                </c:pt>
                <c:pt idx="5074">
                  <c:v>24.4</c:v>
                </c:pt>
                <c:pt idx="5075">
                  <c:v>25.7</c:v>
                </c:pt>
                <c:pt idx="5076">
                  <c:v>27.9</c:v>
                </c:pt>
                <c:pt idx="5077">
                  <c:v>29.9</c:v>
                </c:pt>
                <c:pt idx="5078">
                  <c:v>29</c:v>
                </c:pt>
                <c:pt idx="5079">
                  <c:v>27.5</c:v>
                </c:pt>
                <c:pt idx="5080">
                  <c:v>29.4</c:v>
                </c:pt>
                <c:pt idx="5081">
                  <c:v>29.2</c:v>
                </c:pt>
                <c:pt idx="5082">
                  <c:v>25.1</c:v>
                </c:pt>
                <c:pt idx="5083">
                  <c:v>23.1</c:v>
                </c:pt>
                <c:pt idx="5084">
                  <c:v>21.6</c:v>
                </c:pt>
                <c:pt idx="5085">
                  <c:v>19</c:v>
                </c:pt>
                <c:pt idx="5086">
                  <c:v>16.7</c:v>
                </c:pt>
                <c:pt idx="5087">
                  <c:v>14.6</c:v>
                </c:pt>
                <c:pt idx="5088">
                  <c:v>12.9</c:v>
                </c:pt>
                <c:pt idx="5089">
                  <c:v>12.8</c:v>
                </c:pt>
                <c:pt idx="5090">
                  <c:v>12.7</c:v>
                </c:pt>
                <c:pt idx="5091">
                  <c:v>12.7</c:v>
                </c:pt>
                <c:pt idx="5092">
                  <c:v>12.7</c:v>
                </c:pt>
                <c:pt idx="5093">
                  <c:v>13</c:v>
                </c:pt>
                <c:pt idx="5094">
                  <c:v>12.7</c:v>
                </c:pt>
                <c:pt idx="5095">
                  <c:v>13.1</c:v>
                </c:pt>
                <c:pt idx="5096">
                  <c:v>13.6</c:v>
                </c:pt>
                <c:pt idx="5097">
                  <c:v>14.3</c:v>
                </c:pt>
                <c:pt idx="5098">
                  <c:v>15.3</c:v>
                </c:pt>
                <c:pt idx="5099">
                  <c:v>16.7</c:v>
                </c:pt>
                <c:pt idx="5100">
                  <c:v>17.100000000000001</c:v>
                </c:pt>
                <c:pt idx="5101">
                  <c:v>18</c:v>
                </c:pt>
                <c:pt idx="5102">
                  <c:v>17</c:v>
                </c:pt>
                <c:pt idx="5103">
                  <c:v>17.600000000000001</c:v>
                </c:pt>
                <c:pt idx="5104">
                  <c:v>17.8</c:v>
                </c:pt>
                <c:pt idx="5105">
                  <c:v>18.399999999999999</c:v>
                </c:pt>
                <c:pt idx="5106">
                  <c:v>19.100000000000001</c:v>
                </c:pt>
                <c:pt idx="5107">
                  <c:v>18.2</c:v>
                </c:pt>
                <c:pt idx="5108">
                  <c:v>16.100000000000001</c:v>
                </c:pt>
                <c:pt idx="5109">
                  <c:v>15.3</c:v>
                </c:pt>
                <c:pt idx="5110">
                  <c:v>16.2</c:v>
                </c:pt>
                <c:pt idx="5111">
                  <c:v>15.8</c:v>
                </c:pt>
                <c:pt idx="5112">
                  <c:v>15.8</c:v>
                </c:pt>
                <c:pt idx="5113">
                  <c:v>15.6</c:v>
                </c:pt>
                <c:pt idx="5114">
                  <c:v>15.5</c:v>
                </c:pt>
                <c:pt idx="5115">
                  <c:v>15.4</c:v>
                </c:pt>
                <c:pt idx="5116">
                  <c:v>15.2</c:v>
                </c:pt>
                <c:pt idx="5117">
                  <c:v>15.3</c:v>
                </c:pt>
                <c:pt idx="5118">
                  <c:v>15.4</c:v>
                </c:pt>
                <c:pt idx="5119">
                  <c:v>16.100000000000001</c:v>
                </c:pt>
                <c:pt idx="5120">
                  <c:v>17.7</c:v>
                </c:pt>
                <c:pt idx="5121">
                  <c:v>20.2</c:v>
                </c:pt>
                <c:pt idx="5122">
                  <c:v>21</c:v>
                </c:pt>
                <c:pt idx="5123">
                  <c:v>21.3</c:v>
                </c:pt>
                <c:pt idx="5124">
                  <c:v>21.7</c:v>
                </c:pt>
                <c:pt idx="5125">
                  <c:v>22.8</c:v>
                </c:pt>
                <c:pt idx="5126">
                  <c:v>23.2</c:v>
                </c:pt>
                <c:pt idx="5127">
                  <c:v>24</c:v>
                </c:pt>
                <c:pt idx="5128">
                  <c:v>22.9</c:v>
                </c:pt>
                <c:pt idx="5129">
                  <c:v>23.3</c:v>
                </c:pt>
                <c:pt idx="5130">
                  <c:v>21.9</c:v>
                </c:pt>
                <c:pt idx="5131">
                  <c:v>20.8</c:v>
                </c:pt>
                <c:pt idx="5132">
                  <c:v>18.899999999999999</c:v>
                </c:pt>
                <c:pt idx="5133">
                  <c:v>17.8</c:v>
                </c:pt>
                <c:pt idx="5134">
                  <c:v>16.3</c:v>
                </c:pt>
                <c:pt idx="5135">
                  <c:v>15.9</c:v>
                </c:pt>
                <c:pt idx="5136">
                  <c:v>15.2</c:v>
                </c:pt>
                <c:pt idx="5137">
                  <c:v>14.2</c:v>
                </c:pt>
                <c:pt idx="5138">
                  <c:v>14.2</c:v>
                </c:pt>
                <c:pt idx="5139">
                  <c:v>12.6</c:v>
                </c:pt>
                <c:pt idx="5140">
                  <c:v>12.5</c:v>
                </c:pt>
                <c:pt idx="5141">
                  <c:v>12.3</c:v>
                </c:pt>
                <c:pt idx="5142">
                  <c:v>15.1</c:v>
                </c:pt>
                <c:pt idx="5143">
                  <c:v>17.8</c:v>
                </c:pt>
                <c:pt idx="5144">
                  <c:v>19.2</c:v>
                </c:pt>
                <c:pt idx="5145">
                  <c:v>20.7</c:v>
                </c:pt>
                <c:pt idx="5146">
                  <c:v>21.3</c:v>
                </c:pt>
                <c:pt idx="5147">
                  <c:v>23.3</c:v>
                </c:pt>
                <c:pt idx="5148">
                  <c:v>22.9</c:v>
                </c:pt>
                <c:pt idx="5149">
                  <c:v>23.9</c:v>
                </c:pt>
                <c:pt idx="5150">
                  <c:v>24.4</c:v>
                </c:pt>
                <c:pt idx="5151">
                  <c:v>25.5</c:v>
                </c:pt>
                <c:pt idx="5152">
                  <c:v>25.3</c:v>
                </c:pt>
                <c:pt idx="5153">
                  <c:v>25</c:v>
                </c:pt>
                <c:pt idx="5154">
                  <c:v>24.3</c:v>
                </c:pt>
                <c:pt idx="5155">
                  <c:v>22.7</c:v>
                </c:pt>
                <c:pt idx="5156">
                  <c:v>20.7</c:v>
                </c:pt>
                <c:pt idx="5157">
                  <c:v>19</c:v>
                </c:pt>
                <c:pt idx="5158">
                  <c:v>18.100000000000001</c:v>
                </c:pt>
                <c:pt idx="5159">
                  <c:v>16.7</c:v>
                </c:pt>
                <c:pt idx="5160">
                  <c:v>15.4</c:v>
                </c:pt>
                <c:pt idx="5161">
                  <c:v>15.7</c:v>
                </c:pt>
                <c:pt idx="5162">
                  <c:v>14.8</c:v>
                </c:pt>
                <c:pt idx="5163">
                  <c:v>15.5</c:v>
                </c:pt>
                <c:pt idx="5164">
                  <c:v>14</c:v>
                </c:pt>
                <c:pt idx="5165">
                  <c:v>14.4</c:v>
                </c:pt>
                <c:pt idx="5166">
                  <c:v>15.5</c:v>
                </c:pt>
                <c:pt idx="5167">
                  <c:v>16.600000000000001</c:v>
                </c:pt>
                <c:pt idx="5168">
                  <c:v>16.899999999999999</c:v>
                </c:pt>
                <c:pt idx="5169">
                  <c:v>18.7</c:v>
                </c:pt>
                <c:pt idx="5170">
                  <c:v>19.7</c:v>
                </c:pt>
                <c:pt idx="5171">
                  <c:v>20.2</c:v>
                </c:pt>
                <c:pt idx="5172">
                  <c:v>21.6</c:v>
                </c:pt>
                <c:pt idx="5173">
                  <c:v>22.4</c:v>
                </c:pt>
                <c:pt idx="5174">
                  <c:v>22.9</c:v>
                </c:pt>
                <c:pt idx="5175">
                  <c:v>23.2</c:v>
                </c:pt>
                <c:pt idx="5176">
                  <c:v>23.4</c:v>
                </c:pt>
                <c:pt idx="5177">
                  <c:v>21.8</c:v>
                </c:pt>
                <c:pt idx="5178">
                  <c:v>21.1</c:v>
                </c:pt>
                <c:pt idx="5179">
                  <c:v>19.399999999999999</c:v>
                </c:pt>
                <c:pt idx="5180">
                  <c:v>18.600000000000001</c:v>
                </c:pt>
                <c:pt idx="5181">
                  <c:v>17.7</c:v>
                </c:pt>
                <c:pt idx="5182">
                  <c:v>17.600000000000001</c:v>
                </c:pt>
                <c:pt idx="5183">
                  <c:v>16.600000000000001</c:v>
                </c:pt>
                <c:pt idx="5184">
                  <c:v>16.399999999999999</c:v>
                </c:pt>
                <c:pt idx="5185">
                  <c:v>15.5</c:v>
                </c:pt>
                <c:pt idx="5186">
                  <c:v>15.1</c:v>
                </c:pt>
                <c:pt idx="5187">
                  <c:v>14.6</c:v>
                </c:pt>
                <c:pt idx="5188">
                  <c:v>13.3</c:v>
                </c:pt>
                <c:pt idx="5189">
                  <c:v>14</c:v>
                </c:pt>
                <c:pt idx="5190">
                  <c:v>15.3</c:v>
                </c:pt>
                <c:pt idx="5191">
                  <c:v>17.8</c:v>
                </c:pt>
                <c:pt idx="5192">
                  <c:v>17.600000000000001</c:v>
                </c:pt>
                <c:pt idx="5193">
                  <c:v>19.5</c:v>
                </c:pt>
                <c:pt idx="5194">
                  <c:v>21.8</c:v>
                </c:pt>
                <c:pt idx="5195">
                  <c:v>22.4</c:v>
                </c:pt>
                <c:pt idx="5196">
                  <c:v>24.4</c:v>
                </c:pt>
                <c:pt idx="5197">
                  <c:v>24.8</c:v>
                </c:pt>
                <c:pt idx="5198">
                  <c:v>24</c:v>
                </c:pt>
                <c:pt idx="5199">
                  <c:v>21.3</c:v>
                </c:pt>
                <c:pt idx="5200">
                  <c:v>20.7</c:v>
                </c:pt>
                <c:pt idx="5201">
                  <c:v>22.8</c:v>
                </c:pt>
                <c:pt idx="5202">
                  <c:v>22.9</c:v>
                </c:pt>
                <c:pt idx="5203">
                  <c:v>21.3</c:v>
                </c:pt>
                <c:pt idx="5204">
                  <c:v>19.3</c:v>
                </c:pt>
                <c:pt idx="5205">
                  <c:v>20</c:v>
                </c:pt>
                <c:pt idx="5206">
                  <c:v>19.8</c:v>
                </c:pt>
                <c:pt idx="5207">
                  <c:v>18.399999999999999</c:v>
                </c:pt>
                <c:pt idx="5208">
                  <c:v>18.2</c:v>
                </c:pt>
                <c:pt idx="5209">
                  <c:v>17.8</c:v>
                </c:pt>
                <c:pt idx="5210">
                  <c:v>17.2</c:v>
                </c:pt>
                <c:pt idx="5211">
                  <c:v>16.899999999999999</c:v>
                </c:pt>
                <c:pt idx="5212">
                  <c:v>16.899999999999999</c:v>
                </c:pt>
                <c:pt idx="5213">
                  <c:v>16.7</c:v>
                </c:pt>
                <c:pt idx="5214">
                  <c:v>16.8</c:v>
                </c:pt>
                <c:pt idx="5215">
                  <c:v>17.2</c:v>
                </c:pt>
                <c:pt idx="5216">
                  <c:v>17.7</c:v>
                </c:pt>
                <c:pt idx="5217">
                  <c:v>17.5</c:v>
                </c:pt>
                <c:pt idx="5218">
                  <c:v>18</c:v>
                </c:pt>
                <c:pt idx="5219">
                  <c:v>18</c:v>
                </c:pt>
                <c:pt idx="5220">
                  <c:v>18.100000000000001</c:v>
                </c:pt>
                <c:pt idx="5221">
                  <c:v>19</c:v>
                </c:pt>
                <c:pt idx="5222">
                  <c:v>19.7</c:v>
                </c:pt>
                <c:pt idx="5223">
                  <c:v>22.8</c:v>
                </c:pt>
                <c:pt idx="5224">
                  <c:v>22.8</c:v>
                </c:pt>
                <c:pt idx="5225">
                  <c:v>23.7</c:v>
                </c:pt>
                <c:pt idx="5226">
                  <c:v>23.4</c:v>
                </c:pt>
                <c:pt idx="5227">
                  <c:v>22.3</c:v>
                </c:pt>
                <c:pt idx="5228">
                  <c:v>21.2</c:v>
                </c:pt>
                <c:pt idx="5229">
                  <c:v>20.6</c:v>
                </c:pt>
                <c:pt idx="5230">
                  <c:v>19.8</c:v>
                </c:pt>
                <c:pt idx="5231">
                  <c:v>19</c:v>
                </c:pt>
                <c:pt idx="5232">
                  <c:v>18.399999999999999</c:v>
                </c:pt>
                <c:pt idx="5233">
                  <c:v>17.899999999999999</c:v>
                </c:pt>
                <c:pt idx="5234">
                  <c:v>17.7</c:v>
                </c:pt>
                <c:pt idx="5235">
                  <c:v>16.3</c:v>
                </c:pt>
                <c:pt idx="5236">
                  <c:v>15.9</c:v>
                </c:pt>
                <c:pt idx="5237">
                  <c:v>16.600000000000001</c:v>
                </c:pt>
                <c:pt idx="5238">
                  <c:v>17.100000000000001</c:v>
                </c:pt>
                <c:pt idx="5239">
                  <c:v>17.399999999999999</c:v>
                </c:pt>
                <c:pt idx="5240">
                  <c:v>17.899999999999999</c:v>
                </c:pt>
                <c:pt idx="5241">
                  <c:v>18.600000000000001</c:v>
                </c:pt>
                <c:pt idx="5242">
                  <c:v>20.7</c:v>
                </c:pt>
                <c:pt idx="5243">
                  <c:v>22.1</c:v>
                </c:pt>
                <c:pt idx="5244">
                  <c:v>24.2</c:v>
                </c:pt>
                <c:pt idx="5245">
                  <c:v>24.6</c:v>
                </c:pt>
                <c:pt idx="5246">
                  <c:v>22.1</c:v>
                </c:pt>
                <c:pt idx="5247">
                  <c:v>19.5</c:v>
                </c:pt>
                <c:pt idx="5248">
                  <c:v>18.399999999999999</c:v>
                </c:pt>
                <c:pt idx="5249">
                  <c:v>16.2</c:v>
                </c:pt>
                <c:pt idx="5250">
                  <c:v>15.3</c:v>
                </c:pt>
                <c:pt idx="5251">
                  <c:v>15</c:v>
                </c:pt>
                <c:pt idx="5252">
                  <c:v>14.7</c:v>
                </c:pt>
                <c:pt idx="5253">
                  <c:v>14.5</c:v>
                </c:pt>
                <c:pt idx="5254">
                  <c:v>14.1</c:v>
                </c:pt>
                <c:pt idx="5255">
                  <c:v>14</c:v>
                </c:pt>
                <c:pt idx="5256">
                  <c:v>13.9</c:v>
                </c:pt>
                <c:pt idx="5257">
                  <c:v>13.7</c:v>
                </c:pt>
                <c:pt idx="5258">
                  <c:v>13.7</c:v>
                </c:pt>
                <c:pt idx="5259">
                  <c:v>13.7</c:v>
                </c:pt>
                <c:pt idx="5260">
                  <c:v>13.8</c:v>
                </c:pt>
                <c:pt idx="5261">
                  <c:v>13.9</c:v>
                </c:pt>
                <c:pt idx="5262">
                  <c:v>14.2</c:v>
                </c:pt>
                <c:pt idx="5263">
                  <c:v>14.5</c:v>
                </c:pt>
                <c:pt idx="5264">
                  <c:v>14.9</c:v>
                </c:pt>
                <c:pt idx="5265">
                  <c:v>15.9</c:v>
                </c:pt>
                <c:pt idx="5266">
                  <c:v>16</c:v>
                </c:pt>
                <c:pt idx="5267">
                  <c:v>16.399999999999999</c:v>
                </c:pt>
                <c:pt idx="5268">
                  <c:v>17.2</c:v>
                </c:pt>
                <c:pt idx="5269">
                  <c:v>17.3</c:v>
                </c:pt>
                <c:pt idx="5270">
                  <c:v>16.600000000000001</c:v>
                </c:pt>
                <c:pt idx="5271">
                  <c:v>16.7</c:v>
                </c:pt>
                <c:pt idx="5272">
                  <c:v>14.8</c:v>
                </c:pt>
                <c:pt idx="5273">
                  <c:v>15.1</c:v>
                </c:pt>
                <c:pt idx="5274">
                  <c:v>14.9</c:v>
                </c:pt>
                <c:pt idx="5275">
                  <c:v>14.8</c:v>
                </c:pt>
                <c:pt idx="5276">
                  <c:v>14.6</c:v>
                </c:pt>
                <c:pt idx="5277">
                  <c:v>14</c:v>
                </c:pt>
                <c:pt idx="5278">
                  <c:v>13.7</c:v>
                </c:pt>
                <c:pt idx="5279">
                  <c:v>13.4</c:v>
                </c:pt>
                <c:pt idx="5280">
                  <c:v>13.3</c:v>
                </c:pt>
                <c:pt idx="5281">
                  <c:v>13.3</c:v>
                </c:pt>
                <c:pt idx="5282">
                  <c:v>13.1</c:v>
                </c:pt>
                <c:pt idx="5283">
                  <c:v>12.2</c:v>
                </c:pt>
                <c:pt idx="5284">
                  <c:v>10.4</c:v>
                </c:pt>
                <c:pt idx="5285">
                  <c:v>10.9</c:v>
                </c:pt>
                <c:pt idx="5286">
                  <c:v>12.1</c:v>
                </c:pt>
                <c:pt idx="5287">
                  <c:v>13.7</c:v>
                </c:pt>
                <c:pt idx="5288">
                  <c:v>15.6</c:v>
                </c:pt>
                <c:pt idx="5289">
                  <c:v>16.8</c:v>
                </c:pt>
                <c:pt idx="5290">
                  <c:v>17.600000000000001</c:v>
                </c:pt>
                <c:pt idx="5291">
                  <c:v>18.2</c:v>
                </c:pt>
                <c:pt idx="5292">
                  <c:v>17.600000000000001</c:v>
                </c:pt>
                <c:pt idx="5293">
                  <c:v>18.5</c:v>
                </c:pt>
                <c:pt idx="5294">
                  <c:v>17.5</c:v>
                </c:pt>
                <c:pt idx="5295">
                  <c:v>19.899999999999999</c:v>
                </c:pt>
                <c:pt idx="5296">
                  <c:v>18</c:v>
                </c:pt>
                <c:pt idx="5297">
                  <c:v>18</c:v>
                </c:pt>
                <c:pt idx="5298">
                  <c:v>16.600000000000001</c:v>
                </c:pt>
                <c:pt idx="5299">
                  <c:v>15.5</c:v>
                </c:pt>
                <c:pt idx="5300">
                  <c:v>12.1</c:v>
                </c:pt>
                <c:pt idx="5301">
                  <c:v>12.4</c:v>
                </c:pt>
                <c:pt idx="5302">
                  <c:v>11.7</c:v>
                </c:pt>
                <c:pt idx="5303">
                  <c:v>10.8</c:v>
                </c:pt>
                <c:pt idx="5304">
                  <c:v>9.5</c:v>
                </c:pt>
                <c:pt idx="5305">
                  <c:v>9.8000000000000007</c:v>
                </c:pt>
                <c:pt idx="5306">
                  <c:v>8.9</c:v>
                </c:pt>
                <c:pt idx="5307">
                  <c:v>9.5</c:v>
                </c:pt>
                <c:pt idx="5308">
                  <c:v>9.3000000000000007</c:v>
                </c:pt>
                <c:pt idx="5309">
                  <c:v>9.4</c:v>
                </c:pt>
                <c:pt idx="5310">
                  <c:v>10.7</c:v>
                </c:pt>
                <c:pt idx="5311">
                  <c:v>12.4</c:v>
                </c:pt>
                <c:pt idx="5312">
                  <c:v>12.3</c:v>
                </c:pt>
                <c:pt idx="5313">
                  <c:v>12</c:v>
                </c:pt>
                <c:pt idx="5314">
                  <c:v>12.3</c:v>
                </c:pt>
                <c:pt idx="5315">
                  <c:v>13.9</c:v>
                </c:pt>
                <c:pt idx="5316">
                  <c:v>15.5</c:v>
                </c:pt>
                <c:pt idx="5317">
                  <c:v>14.8</c:v>
                </c:pt>
                <c:pt idx="5318">
                  <c:v>14.5</c:v>
                </c:pt>
                <c:pt idx="5319">
                  <c:v>15.4</c:v>
                </c:pt>
                <c:pt idx="5320">
                  <c:v>15.3</c:v>
                </c:pt>
                <c:pt idx="5321">
                  <c:v>14.9</c:v>
                </c:pt>
                <c:pt idx="5322">
                  <c:v>14.2</c:v>
                </c:pt>
                <c:pt idx="5323">
                  <c:v>13.1</c:v>
                </c:pt>
                <c:pt idx="5324">
                  <c:v>10.9</c:v>
                </c:pt>
                <c:pt idx="5325">
                  <c:v>9.9</c:v>
                </c:pt>
                <c:pt idx="5326">
                  <c:v>10</c:v>
                </c:pt>
                <c:pt idx="5327">
                  <c:v>8.6999999999999993</c:v>
                </c:pt>
                <c:pt idx="5328">
                  <c:v>8</c:v>
                </c:pt>
                <c:pt idx="5329">
                  <c:v>7.5</c:v>
                </c:pt>
                <c:pt idx="5330">
                  <c:v>7.1</c:v>
                </c:pt>
                <c:pt idx="5331">
                  <c:v>7.1</c:v>
                </c:pt>
                <c:pt idx="5332">
                  <c:v>6.8</c:v>
                </c:pt>
                <c:pt idx="5333">
                  <c:v>7</c:v>
                </c:pt>
                <c:pt idx="5334">
                  <c:v>8.6999999999999993</c:v>
                </c:pt>
                <c:pt idx="5335">
                  <c:v>12</c:v>
                </c:pt>
                <c:pt idx="5336">
                  <c:v>14.5</c:v>
                </c:pt>
                <c:pt idx="5337">
                  <c:v>16.3</c:v>
                </c:pt>
                <c:pt idx="5338">
                  <c:v>17.7</c:v>
                </c:pt>
                <c:pt idx="5339">
                  <c:v>19</c:v>
                </c:pt>
                <c:pt idx="5340">
                  <c:v>20.7</c:v>
                </c:pt>
                <c:pt idx="5341">
                  <c:v>22.4</c:v>
                </c:pt>
                <c:pt idx="5342">
                  <c:v>23.1</c:v>
                </c:pt>
                <c:pt idx="5343">
                  <c:v>23.4</c:v>
                </c:pt>
                <c:pt idx="5344">
                  <c:v>22.8</c:v>
                </c:pt>
                <c:pt idx="5345">
                  <c:v>22.6</c:v>
                </c:pt>
                <c:pt idx="5346">
                  <c:v>22.9</c:v>
                </c:pt>
                <c:pt idx="5347">
                  <c:v>20.2</c:v>
                </c:pt>
                <c:pt idx="5348">
                  <c:v>18.600000000000001</c:v>
                </c:pt>
                <c:pt idx="5349">
                  <c:v>16.899999999999999</c:v>
                </c:pt>
                <c:pt idx="5350">
                  <c:v>16.3</c:v>
                </c:pt>
                <c:pt idx="5351">
                  <c:v>15.1</c:v>
                </c:pt>
                <c:pt idx="5352">
                  <c:v>15.2</c:v>
                </c:pt>
                <c:pt idx="5353">
                  <c:v>14.2</c:v>
                </c:pt>
                <c:pt idx="5354">
                  <c:v>14.3</c:v>
                </c:pt>
                <c:pt idx="5355">
                  <c:v>13.8</c:v>
                </c:pt>
                <c:pt idx="5356">
                  <c:v>13.6</c:v>
                </c:pt>
                <c:pt idx="5357">
                  <c:v>12.5</c:v>
                </c:pt>
                <c:pt idx="5358">
                  <c:v>13.5</c:v>
                </c:pt>
                <c:pt idx="5359">
                  <c:v>14.4</c:v>
                </c:pt>
                <c:pt idx="5360">
                  <c:v>15.9</c:v>
                </c:pt>
                <c:pt idx="5361">
                  <c:v>18.5</c:v>
                </c:pt>
                <c:pt idx="5362">
                  <c:v>19.600000000000001</c:v>
                </c:pt>
                <c:pt idx="5363">
                  <c:v>20.3</c:v>
                </c:pt>
                <c:pt idx="5364">
                  <c:v>20.399999999999999</c:v>
                </c:pt>
                <c:pt idx="5365">
                  <c:v>20.3</c:v>
                </c:pt>
                <c:pt idx="5366">
                  <c:v>21.7</c:v>
                </c:pt>
                <c:pt idx="5367">
                  <c:v>23.6</c:v>
                </c:pt>
                <c:pt idx="5368">
                  <c:v>23.9</c:v>
                </c:pt>
                <c:pt idx="5369">
                  <c:v>22.8</c:v>
                </c:pt>
                <c:pt idx="5370">
                  <c:v>21.6</c:v>
                </c:pt>
                <c:pt idx="5371">
                  <c:v>21.4</c:v>
                </c:pt>
                <c:pt idx="5372">
                  <c:v>19.899999999999999</c:v>
                </c:pt>
                <c:pt idx="5373">
                  <c:v>18.8</c:v>
                </c:pt>
                <c:pt idx="5374">
                  <c:v>18.399999999999999</c:v>
                </c:pt>
                <c:pt idx="5375">
                  <c:v>17.100000000000001</c:v>
                </c:pt>
                <c:pt idx="5376">
                  <c:v>16</c:v>
                </c:pt>
                <c:pt idx="5377">
                  <c:v>15.6</c:v>
                </c:pt>
                <c:pt idx="5378">
                  <c:v>14.8</c:v>
                </c:pt>
                <c:pt idx="5379">
                  <c:v>14.7</c:v>
                </c:pt>
                <c:pt idx="5380">
                  <c:v>15.3</c:v>
                </c:pt>
                <c:pt idx="5381">
                  <c:v>14.6</c:v>
                </c:pt>
                <c:pt idx="5382">
                  <c:v>15.2</c:v>
                </c:pt>
                <c:pt idx="5383">
                  <c:v>14.7</c:v>
                </c:pt>
                <c:pt idx="5384">
                  <c:v>15.1</c:v>
                </c:pt>
                <c:pt idx="5385">
                  <c:v>15.9</c:v>
                </c:pt>
                <c:pt idx="5386">
                  <c:v>17.7</c:v>
                </c:pt>
                <c:pt idx="5387">
                  <c:v>19.3</c:v>
                </c:pt>
                <c:pt idx="5388">
                  <c:v>20.2</c:v>
                </c:pt>
                <c:pt idx="5389">
                  <c:v>21.7</c:v>
                </c:pt>
                <c:pt idx="5390">
                  <c:v>22.7</c:v>
                </c:pt>
                <c:pt idx="5391">
                  <c:v>21.6</c:v>
                </c:pt>
                <c:pt idx="5392">
                  <c:v>19.2</c:v>
                </c:pt>
                <c:pt idx="5393">
                  <c:v>19.600000000000001</c:v>
                </c:pt>
                <c:pt idx="5394">
                  <c:v>19.899999999999999</c:v>
                </c:pt>
                <c:pt idx="5395">
                  <c:v>18.3</c:v>
                </c:pt>
                <c:pt idx="5396">
                  <c:v>17.100000000000001</c:v>
                </c:pt>
                <c:pt idx="5397">
                  <c:v>16.3</c:v>
                </c:pt>
                <c:pt idx="5398">
                  <c:v>14.8</c:v>
                </c:pt>
                <c:pt idx="5399">
                  <c:v>14.7</c:v>
                </c:pt>
                <c:pt idx="5400">
                  <c:v>14.7</c:v>
                </c:pt>
                <c:pt idx="5401">
                  <c:v>14.2</c:v>
                </c:pt>
                <c:pt idx="5402">
                  <c:v>14.1</c:v>
                </c:pt>
                <c:pt idx="5403">
                  <c:v>12.8</c:v>
                </c:pt>
                <c:pt idx="5404">
                  <c:v>13</c:v>
                </c:pt>
                <c:pt idx="5405">
                  <c:v>13.1</c:v>
                </c:pt>
                <c:pt idx="5406">
                  <c:v>14</c:v>
                </c:pt>
                <c:pt idx="5407">
                  <c:v>17.399999999999999</c:v>
                </c:pt>
                <c:pt idx="5408">
                  <c:v>18.8</c:v>
                </c:pt>
                <c:pt idx="5409">
                  <c:v>20.399999999999999</c:v>
                </c:pt>
                <c:pt idx="5410">
                  <c:v>21.9</c:v>
                </c:pt>
                <c:pt idx="5411">
                  <c:v>22.8</c:v>
                </c:pt>
                <c:pt idx="5412">
                  <c:v>23.3</c:v>
                </c:pt>
                <c:pt idx="5413">
                  <c:v>25.4</c:v>
                </c:pt>
                <c:pt idx="5414">
                  <c:v>24.3</c:v>
                </c:pt>
                <c:pt idx="5415">
                  <c:v>25.2</c:v>
                </c:pt>
                <c:pt idx="5416">
                  <c:v>25.2</c:v>
                </c:pt>
                <c:pt idx="5417">
                  <c:v>24.4</c:v>
                </c:pt>
                <c:pt idx="5418">
                  <c:v>24.1</c:v>
                </c:pt>
                <c:pt idx="5419">
                  <c:v>22.9</c:v>
                </c:pt>
                <c:pt idx="5420">
                  <c:v>21.5</c:v>
                </c:pt>
                <c:pt idx="5421">
                  <c:v>21.2</c:v>
                </c:pt>
                <c:pt idx="5422">
                  <c:v>19.5</c:v>
                </c:pt>
                <c:pt idx="5423">
                  <c:v>18.899999999999999</c:v>
                </c:pt>
                <c:pt idx="5424">
                  <c:v>17.899999999999999</c:v>
                </c:pt>
                <c:pt idx="5425">
                  <c:v>17.8</c:v>
                </c:pt>
                <c:pt idx="5426">
                  <c:v>18.5</c:v>
                </c:pt>
                <c:pt idx="5427">
                  <c:v>18.5</c:v>
                </c:pt>
                <c:pt idx="5428">
                  <c:v>17.600000000000001</c:v>
                </c:pt>
                <c:pt idx="5429">
                  <c:v>17</c:v>
                </c:pt>
                <c:pt idx="5430">
                  <c:v>17.3</c:v>
                </c:pt>
                <c:pt idx="5431">
                  <c:v>18.600000000000001</c:v>
                </c:pt>
                <c:pt idx="5432">
                  <c:v>19.3</c:v>
                </c:pt>
                <c:pt idx="5433">
                  <c:v>19.899999999999999</c:v>
                </c:pt>
                <c:pt idx="5434">
                  <c:v>21.3</c:v>
                </c:pt>
                <c:pt idx="5435">
                  <c:v>22.5</c:v>
                </c:pt>
                <c:pt idx="5436">
                  <c:v>23.6</c:v>
                </c:pt>
                <c:pt idx="5437">
                  <c:v>23.7</c:v>
                </c:pt>
                <c:pt idx="5438">
                  <c:v>24</c:v>
                </c:pt>
                <c:pt idx="5439">
                  <c:v>23.2</c:v>
                </c:pt>
                <c:pt idx="5440">
                  <c:v>21.2</c:v>
                </c:pt>
                <c:pt idx="5441">
                  <c:v>17.600000000000001</c:v>
                </c:pt>
                <c:pt idx="5442">
                  <c:v>15.3</c:v>
                </c:pt>
                <c:pt idx="5443">
                  <c:v>15.8</c:v>
                </c:pt>
                <c:pt idx="5444">
                  <c:v>15.5</c:v>
                </c:pt>
                <c:pt idx="5445">
                  <c:v>15.2</c:v>
                </c:pt>
                <c:pt idx="5446">
                  <c:v>14.8</c:v>
                </c:pt>
                <c:pt idx="5447">
                  <c:v>14.6</c:v>
                </c:pt>
                <c:pt idx="5448">
                  <c:v>14.6</c:v>
                </c:pt>
                <c:pt idx="5449">
                  <c:v>13.9</c:v>
                </c:pt>
                <c:pt idx="5450">
                  <c:v>13.4</c:v>
                </c:pt>
                <c:pt idx="5451">
                  <c:v>12.8</c:v>
                </c:pt>
                <c:pt idx="5452">
                  <c:v>12.4</c:v>
                </c:pt>
                <c:pt idx="5453">
                  <c:v>12.9</c:v>
                </c:pt>
                <c:pt idx="5454">
                  <c:v>13.5</c:v>
                </c:pt>
                <c:pt idx="5455">
                  <c:v>15.1</c:v>
                </c:pt>
                <c:pt idx="5456">
                  <c:v>16.5</c:v>
                </c:pt>
                <c:pt idx="5457">
                  <c:v>17.899999999999999</c:v>
                </c:pt>
                <c:pt idx="5458">
                  <c:v>19</c:v>
                </c:pt>
                <c:pt idx="5459">
                  <c:v>20.3</c:v>
                </c:pt>
                <c:pt idx="5460">
                  <c:v>21.1</c:v>
                </c:pt>
                <c:pt idx="5461">
                  <c:v>21.9</c:v>
                </c:pt>
                <c:pt idx="5462">
                  <c:v>22.1</c:v>
                </c:pt>
                <c:pt idx="5463">
                  <c:v>21.2</c:v>
                </c:pt>
                <c:pt idx="5464">
                  <c:v>21.7</c:v>
                </c:pt>
                <c:pt idx="5465">
                  <c:v>21.8</c:v>
                </c:pt>
                <c:pt idx="5466">
                  <c:v>20.6</c:v>
                </c:pt>
                <c:pt idx="5467">
                  <c:v>17.8</c:v>
                </c:pt>
                <c:pt idx="5468">
                  <c:v>17.3</c:v>
                </c:pt>
                <c:pt idx="5469">
                  <c:v>17</c:v>
                </c:pt>
                <c:pt idx="5470">
                  <c:v>15.3</c:v>
                </c:pt>
                <c:pt idx="5471">
                  <c:v>14.1</c:v>
                </c:pt>
                <c:pt idx="5472">
                  <c:v>14.1</c:v>
                </c:pt>
                <c:pt idx="5473">
                  <c:v>13.4</c:v>
                </c:pt>
                <c:pt idx="5474">
                  <c:v>13.1</c:v>
                </c:pt>
                <c:pt idx="5475">
                  <c:v>12.9</c:v>
                </c:pt>
                <c:pt idx="5476">
                  <c:v>13.3</c:v>
                </c:pt>
                <c:pt idx="5477">
                  <c:v>12.7</c:v>
                </c:pt>
                <c:pt idx="5478">
                  <c:v>13.8</c:v>
                </c:pt>
                <c:pt idx="5479">
                  <c:v>17</c:v>
                </c:pt>
                <c:pt idx="5480">
                  <c:v>19</c:v>
                </c:pt>
                <c:pt idx="5481">
                  <c:v>19.8</c:v>
                </c:pt>
                <c:pt idx="5482">
                  <c:v>21.4</c:v>
                </c:pt>
                <c:pt idx="5483">
                  <c:v>22.8</c:v>
                </c:pt>
                <c:pt idx="5484">
                  <c:v>23.3</c:v>
                </c:pt>
                <c:pt idx="5485">
                  <c:v>24.1</c:v>
                </c:pt>
                <c:pt idx="5486">
                  <c:v>24.9</c:v>
                </c:pt>
                <c:pt idx="5487">
                  <c:v>24.4</c:v>
                </c:pt>
                <c:pt idx="5488">
                  <c:v>24.6</c:v>
                </c:pt>
                <c:pt idx="5489">
                  <c:v>24.7</c:v>
                </c:pt>
                <c:pt idx="5490">
                  <c:v>23.6</c:v>
                </c:pt>
                <c:pt idx="5491">
                  <c:v>21.9</c:v>
                </c:pt>
                <c:pt idx="5492">
                  <c:v>20.9</c:v>
                </c:pt>
                <c:pt idx="5493">
                  <c:v>20.6</c:v>
                </c:pt>
                <c:pt idx="5494">
                  <c:v>19.600000000000001</c:v>
                </c:pt>
                <c:pt idx="5495">
                  <c:v>18.600000000000001</c:v>
                </c:pt>
                <c:pt idx="5496">
                  <c:v>17.899999999999999</c:v>
                </c:pt>
                <c:pt idx="5497">
                  <c:v>17</c:v>
                </c:pt>
                <c:pt idx="5498">
                  <c:v>15.7</c:v>
                </c:pt>
                <c:pt idx="5499">
                  <c:v>15.7</c:v>
                </c:pt>
                <c:pt idx="5500">
                  <c:v>15.8</c:v>
                </c:pt>
                <c:pt idx="5501">
                  <c:v>15.5</c:v>
                </c:pt>
                <c:pt idx="5502">
                  <c:v>16.2</c:v>
                </c:pt>
                <c:pt idx="5503">
                  <c:v>16.399999999999999</c:v>
                </c:pt>
                <c:pt idx="5504">
                  <c:v>19.399999999999999</c:v>
                </c:pt>
                <c:pt idx="5505">
                  <c:v>21.4</c:v>
                </c:pt>
                <c:pt idx="5506">
                  <c:v>21.9</c:v>
                </c:pt>
                <c:pt idx="5507">
                  <c:v>23.5</c:v>
                </c:pt>
                <c:pt idx="5508">
                  <c:v>25</c:v>
                </c:pt>
                <c:pt idx="5509">
                  <c:v>26.1</c:v>
                </c:pt>
                <c:pt idx="5510">
                  <c:v>26.9</c:v>
                </c:pt>
                <c:pt idx="5511">
                  <c:v>26.2</c:v>
                </c:pt>
                <c:pt idx="5512">
                  <c:v>27</c:v>
                </c:pt>
                <c:pt idx="5513">
                  <c:v>27.5</c:v>
                </c:pt>
                <c:pt idx="5514">
                  <c:v>26.3</c:v>
                </c:pt>
                <c:pt idx="5515">
                  <c:v>24.7</c:v>
                </c:pt>
                <c:pt idx="5516">
                  <c:v>22.1</c:v>
                </c:pt>
                <c:pt idx="5517">
                  <c:v>21.3</c:v>
                </c:pt>
                <c:pt idx="5518">
                  <c:v>21.3</c:v>
                </c:pt>
                <c:pt idx="5519">
                  <c:v>20.5</c:v>
                </c:pt>
                <c:pt idx="5520">
                  <c:v>18.7</c:v>
                </c:pt>
                <c:pt idx="5521">
                  <c:v>18.5</c:v>
                </c:pt>
                <c:pt idx="5522">
                  <c:v>18</c:v>
                </c:pt>
                <c:pt idx="5523">
                  <c:v>17.399999999999999</c:v>
                </c:pt>
                <c:pt idx="5524">
                  <c:v>16.5</c:v>
                </c:pt>
                <c:pt idx="5525">
                  <c:v>16.399999999999999</c:v>
                </c:pt>
                <c:pt idx="5526">
                  <c:v>17.8</c:v>
                </c:pt>
                <c:pt idx="5527">
                  <c:v>20</c:v>
                </c:pt>
                <c:pt idx="5528">
                  <c:v>19.600000000000001</c:v>
                </c:pt>
                <c:pt idx="5529">
                  <c:v>21.6</c:v>
                </c:pt>
                <c:pt idx="5530">
                  <c:v>23.3</c:v>
                </c:pt>
                <c:pt idx="5531">
                  <c:v>23.8</c:v>
                </c:pt>
                <c:pt idx="5532">
                  <c:v>23.2</c:v>
                </c:pt>
                <c:pt idx="5533">
                  <c:v>21.6</c:v>
                </c:pt>
                <c:pt idx="5534">
                  <c:v>22.6</c:v>
                </c:pt>
                <c:pt idx="5535">
                  <c:v>26.1</c:v>
                </c:pt>
                <c:pt idx="5536">
                  <c:v>27.3</c:v>
                </c:pt>
                <c:pt idx="5537">
                  <c:v>25.8</c:v>
                </c:pt>
                <c:pt idx="5538">
                  <c:v>17.600000000000001</c:v>
                </c:pt>
                <c:pt idx="5539">
                  <c:v>18.5</c:v>
                </c:pt>
                <c:pt idx="5540">
                  <c:v>17.8</c:v>
                </c:pt>
                <c:pt idx="5541">
                  <c:v>17.100000000000001</c:v>
                </c:pt>
                <c:pt idx="5542">
                  <c:v>16.399999999999999</c:v>
                </c:pt>
                <c:pt idx="5543">
                  <c:v>16</c:v>
                </c:pt>
                <c:pt idx="5544">
                  <c:v>16.3</c:v>
                </c:pt>
                <c:pt idx="5545">
                  <c:v>16.3</c:v>
                </c:pt>
                <c:pt idx="5546">
                  <c:v>15.3</c:v>
                </c:pt>
                <c:pt idx="5547">
                  <c:v>14.3</c:v>
                </c:pt>
                <c:pt idx="5548">
                  <c:v>14.2</c:v>
                </c:pt>
                <c:pt idx="5549">
                  <c:v>13.1</c:v>
                </c:pt>
                <c:pt idx="5550">
                  <c:v>13.1</c:v>
                </c:pt>
                <c:pt idx="5551">
                  <c:v>15</c:v>
                </c:pt>
                <c:pt idx="5552">
                  <c:v>16.3</c:v>
                </c:pt>
                <c:pt idx="5553">
                  <c:v>18.2</c:v>
                </c:pt>
                <c:pt idx="5554">
                  <c:v>19</c:v>
                </c:pt>
                <c:pt idx="5555">
                  <c:v>19.600000000000001</c:v>
                </c:pt>
                <c:pt idx="5556">
                  <c:v>21.2</c:v>
                </c:pt>
                <c:pt idx="5557">
                  <c:v>22.4</c:v>
                </c:pt>
                <c:pt idx="5558">
                  <c:v>23.5</c:v>
                </c:pt>
                <c:pt idx="5559">
                  <c:v>24</c:v>
                </c:pt>
                <c:pt idx="5560">
                  <c:v>24.9</c:v>
                </c:pt>
                <c:pt idx="5561">
                  <c:v>24.5</c:v>
                </c:pt>
                <c:pt idx="5562">
                  <c:v>24.4</c:v>
                </c:pt>
                <c:pt idx="5563">
                  <c:v>20.399999999999999</c:v>
                </c:pt>
                <c:pt idx="5564">
                  <c:v>19</c:v>
                </c:pt>
                <c:pt idx="5565">
                  <c:v>17.2</c:v>
                </c:pt>
                <c:pt idx="5566">
                  <c:v>15.6</c:v>
                </c:pt>
                <c:pt idx="5567">
                  <c:v>14.6</c:v>
                </c:pt>
                <c:pt idx="5568">
                  <c:v>14.4</c:v>
                </c:pt>
                <c:pt idx="5569">
                  <c:v>12.8</c:v>
                </c:pt>
                <c:pt idx="5570">
                  <c:v>12.6</c:v>
                </c:pt>
                <c:pt idx="5571">
                  <c:v>11.7</c:v>
                </c:pt>
                <c:pt idx="5572">
                  <c:v>11.2</c:v>
                </c:pt>
                <c:pt idx="5573">
                  <c:v>11.6</c:v>
                </c:pt>
                <c:pt idx="5574">
                  <c:v>12.6</c:v>
                </c:pt>
                <c:pt idx="5575">
                  <c:v>17.600000000000001</c:v>
                </c:pt>
                <c:pt idx="5576">
                  <c:v>17.600000000000001</c:v>
                </c:pt>
                <c:pt idx="5577">
                  <c:v>20</c:v>
                </c:pt>
                <c:pt idx="5578">
                  <c:v>21.5</c:v>
                </c:pt>
                <c:pt idx="5579">
                  <c:v>23.2</c:v>
                </c:pt>
                <c:pt idx="5580">
                  <c:v>24.2</c:v>
                </c:pt>
                <c:pt idx="5581">
                  <c:v>25.5</c:v>
                </c:pt>
                <c:pt idx="5582">
                  <c:v>25.9</c:v>
                </c:pt>
                <c:pt idx="5583">
                  <c:v>26.3</c:v>
                </c:pt>
                <c:pt idx="5584">
                  <c:v>26.8</c:v>
                </c:pt>
                <c:pt idx="5585">
                  <c:v>24.9</c:v>
                </c:pt>
                <c:pt idx="5586">
                  <c:v>24.2</c:v>
                </c:pt>
                <c:pt idx="5587">
                  <c:v>24.1</c:v>
                </c:pt>
                <c:pt idx="5588">
                  <c:v>22.8</c:v>
                </c:pt>
                <c:pt idx="5589">
                  <c:v>22.5</c:v>
                </c:pt>
                <c:pt idx="5590">
                  <c:v>21.4</c:v>
                </c:pt>
                <c:pt idx="5591">
                  <c:v>20.5</c:v>
                </c:pt>
                <c:pt idx="5592">
                  <c:v>20.7</c:v>
                </c:pt>
                <c:pt idx="5593">
                  <c:v>19.600000000000001</c:v>
                </c:pt>
                <c:pt idx="5594">
                  <c:v>17.3</c:v>
                </c:pt>
                <c:pt idx="5595">
                  <c:v>16.100000000000001</c:v>
                </c:pt>
                <c:pt idx="5596">
                  <c:v>16.3</c:v>
                </c:pt>
                <c:pt idx="5597">
                  <c:v>16.399999999999999</c:v>
                </c:pt>
                <c:pt idx="5598">
                  <c:v>17.3</c:v>
                </c:pt>
                <c:pt idx="5599">
                  <c:v>19.899999999999999</c:v>
                </c:pt>
                <c:pt idx="5600">
                  <c:v>21.5</c:v>
                </c:pt>
                <c:pt idx="5601">
                  <c:v>22.8</c:v>
                </c:pt>
                <c:pt idx="5602">
                  <c:v>25.4</c:v>
                </c:pt>
                <c:pt idx="5603">
                  <c:v>28</c:v>
                </c:pt>
                <c:pt idx="5604">
                  <c:v>30</c:v>
                </c:pt>
                <c:pt idx="5605">
                  <c:v>30.2</c:v>
                </c:pt>
                <c:pt idx="5606">
                  <c:v>31.4</c:v>
                </c:pt>
                <c:pt idx="5607">
                  <c:v>31.3</c:v>
                </c:pt>
                <c:pt idx="5608">
                  <c:v>30.3</c:v>
                </c:pt>
                <c:pt idx="5609">
                  <c:v>30.4</c:v>
                </c:pt>
                <c:pt idx="5610">
                  <c:v>29</c:v>
                </c:pt>
                <c:pt idx="5611">
                  <c:v>26.7</c:v>
                </c:pt>
                <c:pt idx="5612">
                  <c:v>25.2</c:v>
                </c:pt>
                <c:pt idx="5613">
                  <c:v>24.1</c:v>
                </c:pt>
                <c:pt idx="5614">
                  <c:v>22.9</c:v>
                </c:pt>
                <c:pt idx="5615">
                  <c:v>22.3</c:v>
                </c:pt>
                <c:pt idx="5616">
                  <c:v>21.2</c:v>
                </c:pt>
                <c:pt idx="5617">
                  <c:v>21.8</c:v>
                </c:pt>
                <c:pt idx="5618">
                  <c:v>21.7</c:v>
                </c:pt>
                <c:pt idx="5619">
                  <c:v>20.7</c:v>
                </c:pt>
                <c:pt idx="5620">
                  <c:v>20.100000000000001</c:v>
                </c:pt>
                <c:pt idx="5621">
                  <c:v>19.399999999999999</c:v>
                </c:pt>
                <c:pt idx="5622">
                  <c:v>20</c:v>
                </c:pt>
                <c:pt idx="5623">
                  <c:v>21.2</c:v>
                </c:pt>
                <c:pt idx="5624">
                  <c:v>22.9</c:v>
                </c:pt>
                <c:pt idx="5625">
                  <c:v>24.8</c:v>
                </c:pt>
                <c:pt idx="5626">
                  <c:v>25.6</c:v>
                </c:pt>
                <c:pt idx="5627">
                  <c:v>27.3</c:v>
                </c:pt>
                <c:pt idx="5628">
                  <c:v>28.5</c:v>
                </c:pt>
                <c:pt idx="5629">
                  <c:v>29.8</c:v>
                </c:pt>
                <c:pt idx="5630">
                  <c:v>30.5</c:v>
                </c:pt>
                <c:pt idx="5631">
                  <c:v>31.1</c:v>
                </c:pt>
                <c:pt idx="5632">
                  <c:v>31.8</c:v>
                </c:pt>
                <c:pt idx="5633">
                  <c:v>30.9</c:v>
                </c:pt>
                <c:pt idx="5634">
                  <c:v>29.8</c:v>
                </c:pt>
                <c:pt idx="5635">
                  <c:v>27.9</c:v>
                </c:pt>
                <c:pt idx="5636">
                  <c:v>26.5</c:v>
                </c:pt>
                <c:pt idx="5637">
                  <c:v>24.5</c:v>
                </c:pt>
                <c:pt idx="5638">
                  <c:v>23.8</c:v>
                </c:pt>
                <c:pt idx="5639">
                  <c:v>22.3</c:v>
                </c:pt>
                <c:pt idx="5640">
                  <c:v>21.9</c:v>
                </c:pt>
                <c:pt idx="5641">
                  <c:v>20.7</c:v>
                </c:pt>
                <c:pt idx="5642">
                  <c:v>20.6</c:v>
                </c:pt>
                <c:pt idx="5643">
                  <c:v>20.399999999999999</c:v>
                </c:pt>
                <c:pt idx="5644">
                  <c:v>19.8</c:v>
                </c:pt>
                <c:pt idx="5645">
                  <c:v>18.3</c:v>
                </c:pt>
                <c:pt idx="5646">
                  <c:v>19.399999999999999</c:v>
                </c:pt>
                <c:pt idx="5647">
                  <c:v>22.2</c:v>
                </c:pt>
                <c:pt idx="5648">
                  <c:v>23.7</c:v>
                </c:pt>
                <c:pt idx="5649">
                  <c:v>25.2</c:v>
                </c:pt>
                <c:pt idx="5650">
                  <c:v>27.1</c:v>
                </c:pt>
                <c:pt idx="5651">
                  <c:v>29</c:v>
                </c:pt>
                <c:pt idx="5652">
                  <c:v>30.2</c:v>
                </c:pt>
                <c:pt idx="5653">
                  <c:v>31.2</c:v>
                </c:pt>
                <c:pt idx="5654">
                  <c:v>30.8</c:v>
                </c:pt>
                <c:pt idx="5655">
                  <c:v>30.7</c:v>
                </c:pt>
                <c:pt idx="5656">
                  <c:v>29.8</c:v>
                </c:pt>
                <c:pt idx="5657">
                  <c:v>29</c:v>
                </c:pt>
                <c:pt idx="5658">
                  <c:v>27.3</c:v>
                </c:pt>
                <c:pt idx="5659">
                  <c:v>26.2</c:v>
                </c:pt>
                <c:pt idx="5660">
                  <c:v>25</c:v>
                </c:pt>
                <c:pt idx="5661">
                  <c:v>24.4</c:v>
                </c:pt>
                <c:pt idx="5662">
                  <c:v>23.6</c:v>
                </c:pt>
                <c:pt idx="5663">
                  <c:v>22.6</c:v>
                </c:pt>
                <c:pt idx="5664">
                  <c:v>21.7</c:v>
                </c:pt>
                <c:pt idx="5665">
                  <c:v>22</c:v>
                </c:pt>
                <c:pt idx="5666">
                  <c:v>21.2</c:v>
                </c:pt>
                <c:pt idx="5667">
                  <c:v>19.8</c:v>
                </c:pt>
                <c:pt idx="5668">
                  <c:v>19.899999999999999</c:v>
                </c:pt>
                <c:pt idx="5669">
                  <c:v>19.2</c:v>
                </c:pt>
                <c:pt idx="5670">
                  <c:v>19.100000000000001</c:v>
                </c:pt>
                <c:pt idx="5671">
                  <c:v>19.100000000000001</c:v>
                </c:pt>
                <c:pt idx="5672">
                  <c:v>21.4</c:v>
                </c:pt>
                <c:pt idx="5673">
                  <c:v>23</c:v>
                </c:pt>
                <c:pt idx="5674">
                  <c:v>25.7</c:v>
                </c:pt>
                <c:pt idx="5675">
                  <c:v>28.3</c:v>
                </c:pt>
                <c:pt idx="5676">
                  <c:v>29.5</c:v>
                </c:pt>
                <c:pt idx="5677">
                  <c:v>29.9</c:v>
                </c:pt>
                <c:pt idx="5678">
                  <c:v>30.2</c:v>
                </c:pt>
                <c:pt idx="5679">
                  <c:v>30.5</c:v>
                </c:pt>
                <c:pt idx="5680">
                  <c:v>30.6</c:v>
                </c:pt>
                <c:pt idx="5681">
                  <c:v>29.7</c:v>
                </c:pt>
                <c:pt idx="5682">
                  <c:v>28.2</c:v>
                </c:pt>
                <c:pt idx="5683">
                  <c:v>26</c:v>
                </c:pt>
                <c:pt idx="5684">
                  <c:v>23.5</c:v>
                </c:pt>
                <c:pt idx="5685">
                  <c:v>23.3</c:v>
                </c:pt>
                <c:pt idx="5686">
                  <c:v>22.4</c:v>
                </c:pt>
                <c:pt idx="5687">
                  <c:v>22.2</c:v>
                </c:pt>
                <c:pt idx="5688">
                  <c:v>21</c:v>
                </c:pt>
                <c:pt idx="5689">
                  <c:v>19.7</c:v>
                </c:pt>
                <c:pt idx="5690">
                  <c:v>19.5</c:v>
                </c:pt>
                <c:pt idx="5691">
                  <c:v>19.3</c:v>
                </c:pt>
                <c:pt idx="5692">
                  <c:v>19.3</c:v>
                </c:pt>
                <c:pt idx="5693">
                  <c:v>18.899999999999999</c:v>
                </c:pt>
                <c:pt idx="5694">
                  <c:v>19.600000000000001</c:v>
                </c:pt>
                <c:pt idx="5695">
                  <c:v>21.4</c:v>
                </c:pt>
                <c:pt idx="5696">
                  <c:v>23.2</c:v>
                </c:pt>
                <c:pt idx="5697">
                  <c:v>26</c:v>
                </c:pt>
                <c:pt idx="5698">
                  <c:v>27.6</c:v>
                </c:pt>
                <c:pt idx="5699">
                  <c:v>29.5</c:v>
                </c:pt>
                <c:pt idx="5700">
                  <c:v>31.4</c:v>
                </c:pt>
                <c:pt idx="5701">
                  <c:v>32.299999999999997</c:v>
                </c:pt>
                <c:pt idx="5702">
                  <c:v>33.200000000000003</c:v>
                </c:pt>
                <c:pt idx="5703">
                  <c:v>33.1</c:v>
                </c:pt>
                <c:pt idx="5704">
                  <c:v>32.5</c:v>
                </c:pt>
                <c:pt idx="5705">
                  <c:v>31.5</c:v>
                </c:pt>
                <c:pt idx="5706">
                  <c:v>30.3</c:v>
                </c:pt>
                <c:pt idx="5707">
                  <c:v>28.8</c:v>
                </c:pt>
                <c:pt idx="5708">
                  <c:v>27.6</c:v>
                </c:pt>
                <c:pt idx="5709">
                  <c:v>26.3</c:v>
                </c:pt>
                <c:pt idx="5710">
                  <c:v>25.1</c:v>
                </c:pt>
                <c:pt idx="5711">
                  <c:v>24.8</c:v>
                </c:pt>
                <c:pt idx="5712">
                  <c:v>24</c:v>
                </c:pt>
                <c:pt idx="5713">
                  <c:v>23</c:v>
                </c:pt>
                <c:pt idx="5714">
                  <c:v>22.2</c:v>
                </c:pt>
                <c:pt idx="5715">
                  <c:v>21.4</c:v>
                </c:pt>
                <c:pt idx="5716">
                  <c:v>21.1</c:v>
                </c:pt>
                <c:pt idx="5717">
                  <c:v>20.8</c:v>
                </c:pt>
                <c:pt idx="5718">
                  <c:v>21.1</c:v>
                </c:pt>
                <c:pt idx="5719">
                  <c:v>21.9</c:v>
                </c:pt>
                <c:pt idx="5720">
                  <c:v>23.5</c:v>
                </c:pt>
                <c:pt idx="5721">
                  <c:v>24.6</c:v>
                </c:pt>
                <c:pt idx="5722">
                  <c:v>25.7</c:v>
                </c:pt>
                <c:pt idx="5723">
                  <c:v>26.9</c:v>
                </c:pt>
                <c:pt idx="5724">
                  <c:v>27.5</c:v>
                </c:pt>
                <c:pt idx="5725">
                  <c:v>27.6</c:v>
                </c:pt>
                <c:pt idx="5726">
                  <c:v>23.2</c:v>
                </c:pt>
                <c:pt idx="5727">
                  <c:v>18.3</c:v>
                </c:pt>
                <c:pt idx="5728">
                  <c:v>16.8</c:v>
                </c:pt>
                <c:pt idx="5729">
                  <c:v>15.3</c:v>
                </c:pt>
                <c:pt idx="5730">
                  <c:v>13.5</c:v>
                </c:pt>
                <c:pt idx="5731">
                  <c:v>11.4</c:v>
                </c:pt>
                <c:pt idx="5732">
                  <c:v>11.2</c:v>
                </c:pt>
                <c:pt idx="5733">
                  <c:v>11.1</c:v>
                </c:pt>
                <c:pt idx="5734">
                  <c:v>11.3</c:v>
                </c:pt>
                <c:pt idx="5735">
                  <c:v>11.1</c:v>
                </c:pt>
                <c:pt idx="5736">
                  <c:v>10</c:v>
                </c:pt>
                <c:pt idx="5737">
                  <c:v>9.4</c:v>
                </c:pt>
                <c:pt idx="5738">
                  <c:v>8.8000000000000007</c:v>
                </c:pt>
                <c:pt idx="5739">
                  <c:v>8.1</c:v>
                </c:pt>
                <c:pt idx="5740">
                  <c:v>7.5</c:v>
                </c:pt>
                <c:pt idx="5741">
                  <c:v>7.6</c:v>
                </c:pt>
                <c:pt idx="5742">
                  <c:v>8.6999999999999993</c:v>
                </c:pt>
                <c:pt idx="5743">
                  <c:v>11.1</c:v>
                </c:pt>
                <c:pt idx="5744">
                  <c:v>13.2</c:v>
                </c:pt>
                <c:pt idx="5745">
                  <c:v>15.4</c:v>
                </c:pt>
                <c:pt idx="5746">
                  <c:v>16.3</c:v>
                </c:pt>
                <c:pt idx="5747">
                  <c:v>17.600000000000001</c:v>
                </c:pt>
                <c:pt idx="5748">
                  <c:v>18.3</c:v>
                </c:pt>
                <c:pt idx="5749">
                  <c:v>19.5</c:v>
                </c:pt>
                <c:pt idx="5750">
                  <c:v>19.399999999999999</c:v>
                </c:pt>
                <c:pt idx="5751">
                  <c:v>20.7</c:v>
                </c:pt>
                <c:pt idx="5752">
                  <c:v>19.7</c:v>
                </c:pt>
                <c:pt idx="5753">
                  <c:v>20</c:v>
                </c:pt>
                <c:pt idx="5754">
                  <c:v>19.399999999999999</c:v>
                </c:pt>
                <c:pt idx="5755">
                  <c:v>17.5</c:v>
                </c:pt>
                <c:pt idx="5756">
                  <c:v>16.399999999999999</c:v>
                </c:pt>
                <c:pt idx="5757">
                  <c:v>15.7</c:v>
                </c:pt>
                <c:pt idx="5758">
                  <c:v>12.5</c:v>
                </c:pt>
                <c:pt idx="5759">
                  <c:v>11.8</c:v>
                </c:pt>
                <c:pt idx="5760">
                  <c:v>10.9</c:v>
                </c:pt>
                <c:pt idx="5761">
                  <c:v>10.199999999999999</c:v>
                </c:pt>
                <c:pt idx="5762">
                  <c:v>11.3</c:v>
                </c:pt>
                <c:pt idx="5763">
                  <c:v>10.5</c:v>
                </c:pt>
                <c:pt idx="5764">
                  <c:v>9.4</c:v>
                </c:pt>
                <c:pt idx="5765">
                  <c:v>9.8000000000000007</c:v>
                </c:pt>
                <c:pt idx="5766">
                  <c:v>10</c:v>
                </c:pt>
                <c:pt idx="5767">
                  <c:v>14.2</c:v>
                </c:pt>
                <c:pt idx="5768">
                  <c:v>15.5</c:v>
                </c:pt>
                <c:pt idx="5769">
                  <c:v>18</c:v>
                </c:pt>
                <c:pt idx="5770">
                  <c:v>19.5</c:v>
                </c:pt>
                <c:pt idx="5771">
                  <c:v>20.3</c:v>
                </c:pt>
                <c:pt idx="5772">
                  <c:v>21.6</c:v>
                </c:pt>
                <c:pt idx="5773">
                  <c:v>22.6</c:v>
                </c:pt>
                <c:pt idx="5774">
                  <c:v>23.7</c:v>
                </c:pt>
                <c:pt idx="5775">
                  <c:v>24</c:v>
                </c:pt>
                <c:pt idx="5776">
                  <c:v>23.9</c:v>
                </c:pt>
                <c:pt idx="5777">
                  <c:v>23.8</c:v>
                </c:pt>
                <c:pt idx="5778">
                  <c:v>22.2</c:v>
                </c:pt>
                <c:pt idx="5779">
                  <c:v>19.8</c:v>
                </c:pt>
                <c:pt idx="5780">
                  <c:v>17.600000000000001</c:v>
                </c:pt>
                <c:pt idx="5781">
                  <c:v>17.5</c:v>
                </c:pt>
                <c:pt idx="5782">
                  <c:v>16.8</c:v>
                </c:pt>
                <c:pt idx="5783">
                  <c:v>15.6</c:v>
                </c:pt>
                <c:pt idx="5784">
                  <c:v>15.2</c:v>
                </c:pt>
                <c:pt idx="5785">
                  <c:v>14</c:v>
                </c:pt>
                <c:pt idx="5786">
                  <c:v>12.6</c:v>
                </c:pt>
                <c:pt idx="5787">
                  <c:v>13.6</c:v>
                </c:pt>
                <c:pt idx="5788">
                  <c:v>13.3</c:v>
                </c:pt>
                <c:pt idx="5789">
                  <c:v>12.6</c:v>
                </c:pt>
                <c:pt idx="5790">
                  <c:v>13</c:v>
                </c:pt>
                <c:pt idx="5791">
                  <c:v>13.8</c:v>
                </c:pt>
                <c:pt idx="5792">
                  <c:v>14.9</c:v>
                </c:pt>
                <c:pt idx="5793">
                  <c:v>15.9</c:v>
                </c:pt>
                <c:pt idx="5794">
                  <c:v>17.899999999999999</c:v>
                </c:pt>
                <c:pt idx="5795">
                  <c:v>18.8</c:v>
                </c:pt>
                <c:pt idx="5796">
                  <c:v>19</c:v>
                </c:pt>
                <c:pt idx="5797">
                  <c:v>18.5</c:v>
                </c:pt>
                <c:pt idx="5798">
                  <c:v>18.100000000000001</c:v>
                </c:pt>
                <c:pt idx="5799">
                  <c:v>18.7</c:v>
                </c:pt>
                <c:pt idx="5800">
                  <c:v>19</c:v>
                </c:pt>
                <c:pt idx="5801">
                  <c:v>18.600000000000001</c:v>
                </c:pt>
                <c:pt idx="5802">
                  <c:v>18</c:v>
                </c:pt>
                <c:pt idx="5803">
                  <c:v>16.600000000000001</c:v>
                </c:pt>
                <c:pt idx="5804">
                  <c:v>14.9</c:v>
                </c:pt>
                <c:pt idx="5805">
                  <c:v>13.8</c:v>
                </c:pt>
                <c:pt idx="5806">
                  <c:v>12.8</c:v>
                </c:pt>
                <c:pt idx="5807">
                  <c:v>11.8</c:v>
                </c:pt>
                <c:pt idx="5808">
                  <c:v>12.1</c:v>
                </c:pt>
                <c:pt idx="5809">
                  <c:v>10.1</c:v>
                </c:pt>
                <c:pt idx="5810">
                  <c:v>10.3</c:v>
                </c:pt>
                <c:pt idx="5811">
                  <c:v>9.1</c:v>
                </c:pt>
                <c:pt idx="5812">
                  <c:v>9</c:v>
                </c:pt>
                <c:pt idx="5813">
                  <c:v>8.9</c:v>
                </c:pt>
                <c:pt idx="5814">
                  <c:v>9.1999999999999993</c:v>
                </c:pt>
                <c:pt idx="5815">
                  <c:v>12.1</c:v>
                </c:pt>
                <c:pt idx="5816">
                  <c:v>14.4</c:v>
                </c:pt>
                <c:pt idx="5817">
                  <c:v>15.8</c:v>
                </c:pt>
                <c:pt idx="5818">
                  <c:v>17.5</c:v>
                </c:pt>
                <c:pt idx="5819">
                  <c:v>18.7</c:v>
                </c:pt>
                <c:pt idx="5820">
                  <c:v>19.899999999999999</c:v>
                </c:pt>
                <c:pt idx="5821">
                  <c:v>20.7</c:v>
                </c:pt>
                <c:pt idx="5822">
                  <c:v>20.2</c:v>
                </c:pt>
                <c:pt idx="5823">
                  <c:v>21.1</c:v>
                </c:pt>
                <c:pt idx="5824">
                  <c:v>20.5</c:v>
                </c:pt>
                <c:pt idx="5825">
                  <c:v>20.7</c:v>
                </c:pt>
                <c:pt idx="5826">
                  <c:v>16.600000000000001</c:v>
                </c:pt>
                <c:pt idx="5827">
                  <c:v>15.6</c:v>
                </c:pt>
                <c:pt idx="5828">
                  <c:v>14.9</c:v>
                </c:pt>
                <c:pt idx="5829">
                  <c:v>14.1</c:v>
                </c:pt>
                <c:pt idx="5830">
                  <c:v>13.4</c:v>
                </c:pt>
                <c:pt idx="5831">
                  <c:v>12.9</c:v>
                </c:pt>
                <c:pt idx="5832">
                  <c:v>12.6</c:v>
                </c:pt>
                <c:pt idx="5833">
                  <c:v>12.6</c:v>
                </c:pt>
                <c:pt idx="5834">
                  <c:v>12.6</c:v>
                </c:pt>
                <c:pt idx="5835">
                  <c:v>12.5</c:v>
                </c:pt>
                <c:pt idx="5836">
                  <c:v>12.5</c:v>
                </c:pt>
                <c:pt idx="5837">
                  <c:v>12.5</c:v>
                </c:pt>
                <c:pt idx="5838">
                  <c:v>12.4</c:v>
                </c:pt>
                <c:pt idx="5839">
                  <c:v>12.5</c:v>
                </c:pt>
                <c:pt idx="5840">
                  <c:v>12.6</c:v>
                </c:pt>
                <c:pt idx="5841">
                  <c:v>12.8</c:v>
                </c:pt>
                <c:pt idx="5842">
                  <c:v>14</c:v>
                </c:pt>
                <c:pt idx="5843">
                  <c:v>14.9</c:v>
                </c:pt>
                <c:pt idx="5844">
                  <c:v>14.4</c:v>
                </c:pt>
                <c:pt idx="5845">
                  <c:v>14</c:v>
                </c:pt>
                <c:pt idx="5846">
                  <c:v>13.5</c:v>
                </c:pt>
                <c:pt idx="5847">
                  <c:v>13.6</c:v>
                </c:pt>
                <c:pt idx="5848">
                  <c:v>15.3</c:v>
                </c:pt>
                <c:pt idx="5849">
                  <c:v>15.6</c:v>
                </c:pt>
                <c:pt idx="5850">
                  <c:v>14.9</c:v>
                </c:pt>
                <c:pt idx="5851">
                  <c:v>12.6</c:v>
                </c:pt>
                <c:pt idx="5852">
                  <c:v>11.4</c:v>
                </c:pt>
                <c:pt idx="5853">
                  <c:v>11.3</c:v>
                </c:pt>
                <c:pt idx="5854">
                  <c:v>10.7</c:v>
                </c:pt>
                <c:pt idx="5855">
                  <c:v>9.4</c:v>
                </c:pt>
                <c:pt idx="5856">
                  <c:v>8.6</c:v>
                </c:pt>
                <c:pt idx="5857">
                  <c:v>9.1</c:v>
                </c:pt>
                <c:pt idx="5858">
                  <c:v>9.1</c:v>
                </c:pt>
                <c:pt idx="5859">
                  <c:v>8.5</c:v>
                </c:pt>
                <c:pt idx="5860">
                  <c:v>9.1</c:v>
                </c:pt>
                <c:pt idx="5861">
                  <c:v>8.6999999999999993</c:v>
                </c:pt>
                <c:pt idx="5862">
                  <c:v>9.5</c:v>
                </c:pt>
                <c:pt idx="5863">
                  <c:v>10.3</c:v>
                </c:pt>
                <c:pt idx="5864">
                  <c:v>14.5</c:v>
                </c:pt>
                <c:pt idx="5865">
                  <c:v>17.399999999999999</c:v>
                </c:pt>
                <c:pt idx="5866">
                  <c:v>17.5</c:v>
                </c:pt>
                <c:pt idx="5867">
                  <c:v>19.2</c:v>
                </c:pt>
                <c:pt idx="5868">
                  <c:v>20.8</c:v>
                </c:pt>
                <c:pt idx="5869">
                  <c:v>22.5</c:v>
                </c:pt>
                <c:pt idx="5870">
                  <c:v>22.4</c:v>
                </c:pt>
                <c:pt idx="5871">
                  <c:v>23.1</c:v>
                </c:pt>
                <c:pt idx="5872">
                  <c:v>20.399999999999999</c:v>
                </c:pt>
                <c:pt idx="5873">
                  <c:v>20.7</c:v>
                </c:pt>
                <c:pt idx="5874">
                  <c:v>18.899999999999999</c:v>
                </c:pt>
                <c:pt idx="5875">
                  <c:v>17.100000000000001</c:v>
                </c:pt>
                <c:pt idx="5876">
                  <c:v>16</c:v>
                </c:pt>
                <c:pt idx="5877">
                  <c:v>14.2</c:v>
                </c:pt>
                <c:pt idx="5878">
                  <c:v>12.7</c:v>
                </c:pt>
                <c:pt idx="5879">
                  <c:v>11.3</c:v>
                </c:pt>
                <c:pt idx="5880">
                  <c:v>10.4</c:v>
                </c:pt>
                <c:pt idx="5881">
                  <c:v>10.3</c:v>
                </c:pt>
                <c:pt idx="5882">
                  <c:v>9.3000000000000007</c:v>
                </c:pt>
                <c:pt idx="5883">
                  <c:v>8.6</c:v>
                </c:pt>
                <c:pt idx="5884">
                  <c:v>7.9</c:v>
                </c:pt>
                <c:pt idx="5885">
                  <c:v>8.1</c:v>
                </c:pt>
                <c:pt idx="5886">
                  <c:v>8.6999999999999993</c:v>
                </c:pt>
                <c:pt idx="5887">
                  <c:v>12.5</c:v>
                </c:pt>
                <c:pt idx="5888">
                  <c:v>16.7</c:v>
                </c:pt>
                <c:pt idx="5889">
                  <c:v>18.600000000000001</c:v>
                </c:pt>
                <c:pt idx="5890">
                  <c:v>20.5</c:v>
                </c:pt>
                <c:pt idx="5891">
                  <c:v>21.8</c:v>
                </c:pt>
                <c:pt idx="5892">
                  <c:v>22.7</c:v>
                </c:pt>
                <c:pt idx="5893">
                  <c:v>23.1</c:v>
                </c:pt>
                <c:pt idx="5894">
                  <c:v>23</c:v>
                </c:pt>
                <c:pt idx="5895">
                  <c:v>23.6</c:v>
                </c:pt>
                <c:pt idx="5896">
                  <c:v>23.1</c:v>
                </c:pt>
                <c:pt idx="5897">
                  <c:v>21.8</c:v>
                </c:pt>
                <c:pt idx="5898">
                  <c:v>20.8</c:v>
                </c:pt>
                <c:pt idx="5899">
                  <c:v>18.100000000000001</c:v>
                </c:pt>
                <c:pt idx="5900">
                  <c:v>16.600000000000001</c:v>
                </c:pt>
                <c:pt idx="5901">
                  <c:v>16.5</c:v>
                </c:pt>
                <c:pt idx="5902">
                  <c:v>15</c:v>
                </c:pt>
                <c:pt idx="5903">
                  <c:v>12.9</c:v>
                </c:pt>
                <c:pt idx="5904">
                  <c:v>12.8</c:v>
                </c:pt>
                <c:pt idx="5905">
                  <c:v>12.2</c:v>
                </c:pt>
                <c:pt idx="5906">
                  <c:v>11.7</c:v>
                </c:pt>
                <c:pt idx="5907">
                  <c:v>11.3</c:v>
                </c:pt>
                <c:pt idx="5908">
                  <c:v>11.1</c:v>
                </c:pt>
                <c:pt idx="5909">
                  <c:v>10.8</c:v>
                </c:pt>
                <c:pt idx="5910">
                  <c:v>10.9</c:v>
                </c:pt>
                <c:pt idx="5911">
                  <c:v>13.1</c:v>
                </c:pt>
                <c:pt idx="5912">
                  <c:v>15.5</c:v>
                </c:pt>
                <c:pt idx="5913">
                  <c:v>16.5</c:v>
                </c:pt>
                <c:pt idx="5914">
                  <c:v>17.5</c:v>
                </c:pt>
                <c:pt idx="5915">
                  <c:v>18.399999999999999</c:v>
                </c:pt>
                <c:pt idx="5916">
                  <c:v>18.8</c:v>
                </c:pt>
                <c:pt idx="5917">
                  <c:v>19.8</c:v>
                </c:pt>
                <c:pt idx="5918">
                  <c:v>21.1</c:v>
                </c:pt>
                <c:pt idx="5919">
                  <c:v>23.2</c:v>
                </c:pt>
                <c:pt idx="5920">
                  <c:v>22.8</c:v>
                </c:pt>
                <c:pt idx="5921">
                  <c:v>22.2</c:v>
                </c:pt>
                <c:pt idx="5922">
                  <c:v>20.5</c:v>
                </c:pt>
                <c:pt idx="5923">
                  <c:v>18.2</c:v>
                </c:pt>
                <c:pt idx="5924">
                  <c:v>17.2</c:v>
                </c:pt>
                <c:pt idx="5925">
                  <c:v>15.4</c:v>
                </c:pt>
                <c:pt idx="5926">
                  <c:v>14.9</c:v>
                </c:pt>
                <c:pt idx="5927">
                  <c:v>14.6</c:v>
                </c:pt>
                <c:pt idx="5928">
                  <c:v>14.6</c:v>
                </c:pt>
                <c:pt idx="5929">
                  <c:v>13.9</c:v>
                </c:pt>
                <c:pt idx="5930">
                  <c:v>13.8</c:v>
                </c:pt>
                <c:pt idx="5931">
                  <c:v>13</c:v>
                </c:pt>
                <c:pt idx="5932">
                  <c:v>13</c:v>
                </c:pt>
                <c:pt idx="5933">
                  <c:v>11.8</c:v>
                </c:pt>
                <c:pt idx="5934">
                  <c:v>12.5</c:v>
                </c:pt>
                <c:pt idx="5935">
                  <c:v>15.7</c:v>
                </c:pt>
                <c:pt idx="5936">
                  <c:v>18.899999999999999</c:v>
                </c:pt>
                <c:pt idx="5937">
                  <c:v>21.9</c:v>
                </c:pt>
                <c:pt idx="5938">
                  <c:v>23.8</c:v>
                </c:pt>
                <c:pt idx="5939">
                  <c:v>24.2</c:v>
                </c:pt>
                <c:pt idx="5940">
                  <c:v>25.8</c:v>
                </c:pt>
                <c:pt idx="5941">
                  <c:v>26.9</c:v>
                </c:pt>
                <c:pt idx="5942">
                  <c:v>27</c:v>
                </c:pt>
                <c:pt idx="5943">
                  <c:v>26.9</c:v>
                </c:pt>
                <c:pt idx="5944">
                  <c:v>26</c:v>
                </c:pt>
                <c:pt idx="5945">
                  <c:v>25.2</c:v>
                </c:pt>
                <c:pt idx="5946">
                  <c:v>23.3</c:v>
                </c:pt>
                <c:pt idx="5947">
                  <c:v>21.9</c:v>
                </c:pt>
                <c:pt idx="5948">
                  <c:v>20.399999999999999</c:v>
                </c:pt>
                <c:pt idx="5949">
                  <c:v>19</c:v>
                </c:pt>
                <c:pt idx="5950">
                  <c:v>18.2</c:v>
                </c:pt>
                <c:pt idx="5951">
                  <c:v>15.5</c:v>
                </c:pt>
                <c:pt idx="5952">
                  <c:v>14.7</c:v>
                </c:pt>
                <c:pt idx="5953">
                  <c:v>14.4</c:v>
                </c:pt>
                <c:pt idx="5954">
                  <c:v>14.1</c:v>
                </c:pt>
                <c:pt idx="5955">
                  <c:v>13.6</c:v>
                </c:pt>
                <c:pt idx="5956">
                  <c:v>13.2</c:v>
                </c:pt>
                <c:pt idx="5957">
                  <c:v>12.7</c:v>
                </c:pt>
                <c:pt idx="5958">
                  <c:v>13.2</c:v>
                </c:pt>
                <c:pt idx="5959">
                  <c:v>14.9</c:v>
                </c:pt>
                <c:pt idx="5960">
                  <c:v>17.100000000000001</c:v>
                </c:pt>
                <c:pt idx="5961">
                  <c:v>18.600000000000001</c:v>
                </c:pt>
                <c:pt idx="5962">
                  <c:v>20.5</c:v>
                </c:pt>
                <c:pt idx="5963">
                  <c:v>21.1</c:v>
                </c:pt>
                <c:pt idx="5964">
                  <c:v>20.9</c:v>
                </c:pt>
                <c:pt idx="5965">
                  <c:v>21.6</c:v>
                </c:pt>
                <c:pt idx="5966">
                  <c:v>20.7</c:v>
                </c:pt>
                <c:pt idx="5967">
                  <c:v>21.9</c:v>
                </c:pt>
                <c:pt idx="5968">
                  <c:v>22.7</c:v>
                </c:pt>
                <c:pt idx="5969">
                  <c:v>21.6</c:v>
                </c:pt>
                <c:pt idx="5970">
                  <c:v>20.100000000000001</c:v>
                </c:pt>
                <c:pt idx="5971">
                  <c:v>18.7</c:v>
                </c:pt>
                <c:pt idx="5972">
                  <c:v>17.5</c:v>
                </c:pt>
                <c:pt idx="5973">
                  <c:v>17.2</c:v>
                </c:pt>
                <c:pt idx="5974">
                  <c:v>16.899999999999999</c:v>
                </c:pt>
                <c:pt idx="5975">
                  <c:v>16.3</c:v>
                </c:pt>
                <c:pt idx="5976">
                  <c:v>15.5</c:v>
                </c:pt>
                <c:pt idx="5977">
                  <c:v>14.7</c:v>
                </c:pt>
                <c:pt idx="5978">
                  <c:v>14.2</c:v>
                </c:pt>
                <c:pt idx="5979">
                  <c:v>14.4</c:v>
                </c:pt>
                <c:pt idx="5980">
                  <c:v>14.4</c:v>
                </c:pt>
                <c:pt idx="5981">
                  <c:v>14.4</c:v>
                </c:pt>
                <c:pt idx="5982">
                  <c:v>14.5</c:v>
                </c:pt>
                <c:pt idx="5983">
                  <c:v>15.9</c:v>
                </c:pt>
                <c:pt idx="5984">
                  <c:v>17.399999999999999</c:v>
                </c:pt>
                <c:pt idx="5985">
                  <c:v>20</c:v>
                </c:pt>
                <c:pt idx="5986">
                  <c:v>21.6</c:v>
                </c:pt>
                <c:pt idx="5987">
                  <c:v>23.1</c:v>
                </c:pt>
                <c:pt idx="5988">
                  <c:v>23.7</c:v>
                </c:pt>
                <c:pt idx="5989">
                  <c:v>24.4</c:v>
                </c:pt>
                <c:pt idx="5990">
                  <c:v>25.4</c:v>
                </c:pt>
                <c:pt idx="5991">
                  <c:v>25.1</c:v>
                </c:pt>
                <c:pt idx="5992">
                  <c:v>25.1</c:v>
                </c:pt>
                <c:pt idx="5993">
                  <c:v>24.2</c:v>
                </c:pt>
                <c:pt idx="5994">
                  <c:v>22.8</c:v>
                </c:pt>
                <c:pt idx="5995">
                  <c:v>20.5</c:v>
                </c:pt>
                <c:pt idx="5996">
                  <c:v>19.7</c:v>
                </c:pt>
                <c:pt idx="5997">
                  <c:v>18.8</c:v>
                </c:pt>
                <c:pt idx="5998">
                  <c:v>17.100000000000001</c:v>
                </c:pt>
                <c:pt idx="5999">
                  <c:v>15.6</c:v>
                </c:pt>
                <c:pt idx="6000">
                  <c:v>14.9</c:v>
                </c:pt>
                <c:pt idx="6001">
                  <c:v>14.1</c:v>
                </c:pt>
                <c:pt idx="6002">
                  <c:v>13.4</c:v>
                </c:pt>
                <c:pt idx="6003">
                  <c:v>13.1</c:v>
                </c:pt>
                <c:pt idx="6004">
                  <c:v>12.1</c:v>
                </c:pt>
                <c:pt idx="6005">
                  <c:v>11.6</c:v>
                </c:pt>
                <c:pt idx="6006">
                  <c:v>12.6</c:v>
                </c:pt>
                <c:pt idx="6007">
                  <c:v>16.100000000000001</c:v>
                </c:pt>
                <c:pt idx="6008">
                  <c:v>18.600000000000001</c:v>
                </c:pt>
                <c:pt idx="6009">
                  <c:v>21.5</c:v>
                </c:pt>
                <c:pt idx="6010">
                  <c:v>23.7</c:v>
                </c:pt>
                <c:pt idx="6011">
                  <c:v>24.9</c:v>
                </c:pt>
                <c:pt idx="6012">
                  <c:v>25.5</c:v>
                </c:pt>
                <c:pt idx="6013">
                  <c:v>26.5</c:v>
                </c:pt>
                <c:pt idx="6014">
                  <c:v>26.7</c:v>
                </c:pt>
                <c:pt idx="6015">
                  <c:v>26.8</c:v>
                </c:pt>
                <c:pt idx="6016">
                  <c:v>26</c:v>
                </c:pt>
                <c:pt idx="6017">
                  <c:v>26</c:v>
                </c:pt>
                <c:pt idx="6018">
                  <c:v>24</c:v>
                </c:pt>
                <c:pt idx="6019">
                  <c:v>21.4</c:v>
                </c:pt>
                <c:pt idx="6020">
                  <c:v>18.899999999999999</c:v>
                </c:pt>
                <c:pt idx="6021">
                  <c:v>17.5</c:v>
                </c:pt>
                <c:pt idx="6022">
                  <c:v>17.5</c:v>
                </c:pt>
                <c:pt idx="6023">
                  <c:v>16.899999999999999</c:v>
                </c:pt>
                <c:pt idx="6024">
                  <c:v>16.2</c:v>
                </c:pt>
                <c:pt idx="6025">
                  <c:v>14.6</c:v>
                </c:pt>
                <c:pt idx="6026">
                  <c:v>14.8</c:v>
                </c:pt>
                <c:pt idx="6027">
                  <c:v>14.7</c:v>
                </c:pt>
                <c:pt idx="6028">
                  <c:v>14.7</c:v>
                </c:pt>
                <c:pt idx="6029">
                  <c:v>14.5</c:v>
                </c:pt>
                <c:pt idx="6030">
                  <c:v>14.5</c:v>
                </c:pt>
                <c:pt idx="6031">
                  <c:v>15.8</c:v>
                </c:pt>
                <c:pt idx="6032">
                  <c:v>17.8</c:v>
                </c:pt>
                <c:pt idx="6033">
                  <c:v>18.600000000000001</c:v>
                </c:pt>
                <c:pt idx="6034">
                  <c:v>19.399999999999999</c:v>
                </c:pt>
                <c:pt idx="6035">
                  <c:v>20</c:v>
                </c:pt>
                <c:pt idx="6036">
                  <c:v>21</c:v>
                </c:pt>
                <c:pt idx="6037">
                  <c:v>21.7</c:v>
                </c:pt>
                <c:pt idx="6038">
                  <c:v>21.8</c:v>
                </c:pt>
                <c:pt idx="6039">
                  <c:v>21.5</c:v>
                </c:pt>
                <c:pt idx="6040">
                  <c:v>20.7</c:v>
                </c:pt>
                <c:pt idx="6041">
                  <c:v>20.2</c:v>
                </c:pt>
                <c:pt idx="6042">
                  <c:v>18.8</c:v>
                </c:pt>
                <c:pt idx="6043">
                  <c:v>16.8</c:v>
                </c:pt>
                <c:pt idx="6044">
                  <c:v>14.6</c:v>
                </c:pt>
                <c:pt idx="6045">
                  <c:v>13.3</c:v>
                </c:pt>
                <c:pt idx="6046">
                  <c:v>11.8</c:v>
                </c:pt>
                <c:pt idx="6047">
                  <c:v>12.2</c:v>
                </c:pt>
                <c:pt idx="6048">
                  <c:v>10.7</c:v>
                </c:pt>
                <c:pt idx="6049">
                  <c:v>10.4</c:v>
                </c:pt>
                <c:pt idx="6050">
                  <c:v>8.5</c:v>
                </c:pt>
                <c:pt idx="6051">
                  <c:v>8.4</c:v>
                </c:pt>
                <c:pt idx="6052">
                  <c:v>8.3000000000000007</c:v>
                </c:pt>
                <c:pt idx="6053">
                  <c:v>7.9</c:v>
                </c:pt>
                <c:pt idx="6054">
                  <c:v>8</c:v>
                </c:pt>
                <c:pt idx="6055">
                  <c:v>10.4</c:v>
                </c:pt>
                <c:pt idx="6056">
                  <c:v>12.5</c:v>
                </c:pt>
                <c:pt idx="6057">
                  <c:v>14.1</c:v>
                </c:pt>
                <c:pt idx="6058">
                  <c:v>15.2</c:v>
                </c:pt>
                <c:pt idx="6059">
                  <c:v>16.5</c:v>
                </c:pt>
                <c:pt idx="6060">
                  <c:v>17.7</c:v>
                </c:pt>
                <c:pt idx="6061">
                  <c:v>17.600000000000001</c:v>
                </c:pt>
                <c:pt idx="6062">
                  <c:v>17.7</c:v>
                </c:pt>
                <c:pt idx="6063">
                  <c:v>17.8</c:v>
                </c:pt>
                <c:pt idx="6064">
                  <c:v>17.5</c:v>
                </c:pt>
                <c:pt idx="6065">
                  <c:v>16.8</c:v>
                </c:pt>
                <c:pt idx="6066">
                  <c:v>14.9</c:v>
                </c:pt>
                <c:pt idx="6067">
                  <c:v>12.8</c:v>
                </c:pt>
                <c:pt idx="6068">
                  <c:v>11.6</c:v>
                </c:pt>
                <c:pt idx="6069">
                  <c:v>10.5</c:v>
                </c:pt>
                <c:pt idx="6070">
                  <c:v>9.6</c:v>
                </c:pt>
                <c:pt idx="6071">
                  <c:v>8.1</c:v>
                </c:pt>
                <c:pt idx="6072">
                  <c:v>7.4</c:v>
                </c:pt>
                <c:pt idx="6073">
                  <c:v>5.3</c:v>
                </c:pt>
                <c:pt idx="6074">
                  <c:v>5.7</c:v>
                </c:pt>
                <c:pt idx="6075">
                  <c:v>4.2</c:v>
                </c:pt>
                <c:pt idx="6076">
                  <c:v>3.9</c:v>
                </c:pt>
                <c:pt idx="6077">
                  <c:v>4.5999999999999996</c:v>
                </c:pt>
                <c:pt idx="6078">
                  <c:v>5.4</c:v>
                </c:pt>
                <c:pt idx="6079">
                  <c:v>7.9</c:v>
                </c:pt>
                <c:pt idx="6080">
                  <c:v>11.8</c:v>
                </c:pt>
                <c:pt idx="6081">
                  <c:v>14.2</c:v>
                </c:pt>
                <c:pt idx="6082">
                  <c:v>16.100000000000001</c:v>
                </c:pt>
                <c:pt idx="6083">
                  <c:v>16.899999999999999</c:v>
                </c:pt>
                <c:pt idx="6084">
                  <c:v>18.3</c:v>
                </c:pt>
                <c:pt idx="6085">
                  <c:v>19.100000000000001</c:v>
                </c:pt>
                <c:pt idx="6086">
                  <c:v>19.399999999999999</c:v>
                </c:pt>
                <c:pt idx="6087">
                  <c:v>19.7</c:v>
                </c:pt>
                <c:pt idx="6088">
                  <c:v>19.5</c:v>
                </c:pt>
                <c:pt idx="6089">
                  <c:v>18.7</c:v>
                </c:pt>
                <c:pt idx="6090">
                  <c:v>16.8</c:v>
                </c:pt>
                <c:pt idx="6091">
                  <c:v>14.9</c:v>
                </c:pt>
                <c:pt idx="6092">
                  <c:v>14.7</c:v>
                </c:pt>
                <c:pt idx="6093">
                  <c:v>14.1</c:v>
                </c:pt>
                <c:pt idx="6094">
                  <c:v>12.7</c:v>
                </c:pt>
                <c:pt idx="6095">
                  <c:v>11.6</c:v>
                </c:pt>
                <c:pt idx="6096">
                  <c:v>11.3</c:v>
                </c:pt>
                <c:pt idx="6097">
                  <c:v>9.8000000000000007</c:v>
                </c:pt>
                <c:pt idx="6098">
                  <c:v>8.3000000000000007</c:v>
                </c:pt>
                <c:pt idx="6099">
                  <c:v>7.9</c:v>
                </c:pt>
                <c:pt idx="6100">
                  <c:v>7.9</c:v>
                </c:pt>
                <c:pt idx="6101">
                  <c:v>7.3</c:v>
                </c:pt>
                <c:pt idx="6102">
                  <c:v>7.9</c:v>
                </c:pt>
                <c:pt idx="6103">
                  <c:v>10.1</c:v>
                </c:pt>
                <c:pt idx="6104">
                  <c:v>11.8</c:v>
                </c:pt>
                <c:pt idx="6105">
                  <c:v>14.1</c:v>
                </c:pt>
                <c:pt idx="6106">
                  <c:v>16.5</c:v>
                </c:pt>
                <c:pt idx="6107">
                  <c:v>18.8</c:v>
                </c:pt>
                <c:pt idx="6108">
                  <c:v>19.899999999999999</c:v>
                </c:pt>
                <c:pt idx="6109">
                  <c:v>20.9</c:v>
                </c:pt>
                <c:pt idx="6110">
                  <c:v>22.9</c:v>
                </c:pt>
                <c:pt idx="6111">
                  <c:v>22</c:v>
                </c:pt>
                <c:pt idx="6112">
                  <c:v>22.3</c:v>
                </c:pt>
                <c:pt idx="6113">
                  <c:v>21.7</c:v>
                </c:pt>
                <c:pt idx="6114">
                  <c:v>20.2</c:v>
                </c:pt>
                <c:pt idx="6115">
                  <c:v>19.100000000000001</c:v>
                </c:pt>
                <c:pt idx="6116">
                  <c:v>17.399999999999999</c:v>
                </c:pt>
                <c:pt idx="6117">
                  <c:v>16.600000000000001</c:v>
                </c:pt>
                <c:pt idx="6118">
                  <c:v>16</c:v>
                </c:pt>
                <c:pt idx="6119">
                  <c:v>14.9</c:v>
                </c:pt>
                <c:pt idx="6120">
                  <c:v>13.7</c:v>
                </c:pt>
                <c:pt idx="6121">
                  <c:v>12.5</c:v>
                </c:pt>
                <c:pt idx="6122">
                  <c:v>12.5</c:v>
                </c:pt>
                <c:pt idx="6123">
                  <c:v>12.2</c:v>
                </c:pt>
                <c:pt idx="6124">
                  <c:v>12.3</c:v>
                </c:pt>
                <c:pt idx="6125">
                  <c:v>12.2</c:v>
                </c:pt>
                <c:pt idx="6126">
                  <c:v>12.4</c:v>
                </c:pt>
                <c:pt idx="6127">
                  <c:v>13.5</c:v>
                </c:pt>
                <c:pt idx="6128">
                  <c:v>13.8</c:v>
                </c:pt>
                <c:pt idx="6129">
                  <c:v>14.9</c:v>
                </c:pt>
                <c:pt idx="6130">
                  <c:v>17.899999999999999</c:v>
                </c:pt>
                <c:pt idx="6131">
                  <c:v>19.899999999999999</c:v>
                </c:pt>
                <c:pt idx="6132">
                  <c:v>20.2</c:v>
                </c:pt>
                <c:pt idx="6133">
                  <c:v>21.1</c:v>
                </c:pt>
                <c:pt idx="6134">
                  <c:v>17.600000000000001</c:v>
                </c:pt>
                <c:pt idx="6135">
                  <c:v>15.6</c:v>
                </c:pt>
                <c:pt idx="6136">
                  <c:v>15.6</c:v>
                </c:pt>
                <c:pt idx="6137">
                  <c:v>15.7</c:v>
                </c:pt>
                <c:pt idx="6138">
                  <c:v>15.4</c:v>
                </c:pt>
                <c:pt idx="6139">
                  <c:v>15</c:v>
                </c:pt>
                <c:pt idx="6140">
                  <c:v>14.5</c:v>
                </c:pt>
                <c:pt idx="6141">
                  <c:v>14</c:v>
                </c:pt>
                <c:pt idx="6142">
                  <c:v>12.8</c:v>
                </c:pt>
                <c:pt idx="6143">
                  <c:v>12.5</c:v>
                </c:pt>
                <c:pt idx="6144">
                  <c:v>11.8</c:v>
                </c:pt>
                <c:pt idx="6145">
                  <c:v>11.9</c:v>
                </c:pt>
                <c:pt idx="6146">
                  <c:v>11.4</c:v>
                </c:pt>
                <c:pt idx="6147">
                  <c:v>10.7</c:v>
                </c:pt>
                <c:pt idx="6148">
                  <c:v>14.7</c:v>
                </c:pt>
                <c:pt idx="6149">
                  <c:v>14.5</c:v>
                </c:pt>
                <c:pt idx="6150">
                  <c:v>14.5</c:v>
                </c:pt>
                <c:pt idx="6151">
                  <c:v>11.5</c:v>
                </c:pt>
                <c:pt idx="6152">
                  <c:v>14.8</c:v>
                </c:pt>
                <c:pt idx="6153">
                  <c:v>18.600000000000001</c:v>
                </c:pt>
                <c:pt idx="6154">
                  <c:v>19.399999999999999</c:v>
                </c:pt>
                <c:pt idx="6155">
                  <c:v>18.7</c:v>
                </c:pt>
                <c:pt idx="6156">
                  <c:v>19.899999999999999</c:v>
                </c:pt>
                <c:pt idx="6157">
                  <c:v>20.7</c:v>
                </c:pt>
                <c:pt idx="6158">
                  <c:v>21.1</c:v>
                </c:pt>
                <c:pt idx="6159">
                  <c:v>21.2</c:v>
                </c:pt>
                <c:pt idx="6160">
                  <c:v>21.7</c:v>
                </c:pt>
                <c:pt idx="6161">
                  <c:v>21.2</c:v>
                </c:pt>
                <c:pt idx="6162">
                  <c:v>19.600000000000001</c:v>
                </c:pt>
                <c:pt idx="6163">
                  <c:v>18.899999999999999</c:v>
                </c:pt>
                <c:pt idx="6164">
                  <c:v>18.100000000000001</c:v>
                </c:pt>
                <c:pt idx="6165">
                  <c:v>17.399999999999999</c:v>
                </c:pt>
                <c:pt idx="6166">
                  <c:v>15.9</c:v>
                </c:pt>
                <c:pt idx="6167">
                  <c:v>13.9</c:v>
                </c:pt>
                <c:pt idx="6168">
                  <c:v>12.7</c:v>
                </c:pt>
                <c:pt idx="6169">
                  <c:v>12.1</c:v>
                </c:pt>
                <c:pt idx="6170">
                  <c:v>11.8</c:v>
                </c:pt>
                <c:pt idx="6171">
                  <c:v>11.9</c:v>
                </c:pt>
                <c:pt idx="6172">
                  <c:v>11.3</c:v>
                </c:pt>
                <c:pt idx="6173">
                  <c:v>10.3</c:v>
                </c:pt>
                <c:pt idx="6174">
                  <c:v>10.1</c:v>
                </c:pt>
                <c:pt idx="6175">
                  <c:v>12.2</c:v>
                </c:pt>
                <c:pt idx="6176">
                  <c:v>13.5</c:v>
                </c:pt>
                <c:pt idx="6177">
                  <c:v>16.7</c:v>
                </c:pt>
                <c:pt idx="6178">
                  <c:v>19.2</c:v>
                </c:pt>
                <c:pt idx="6179">
                  <c:v>20.7</c:v>
                </c:pt>
                <c:pt idx="6180">
                  <c:v>23.6</c:v>
                </c:pt>
                <c:pt idx="6181">
                  <c:v>25.1</c:v>
                </c:pt>
                <c:pt idx="6182">
                  <c:v>25.6</c:v>
                </c:pt>
                <c:pt idx="6183">
                  <c:v>25.9</c:v>
                </c:pt>
                <c:pt idx="6184">
                  <c:v>25</c:v>
                </c:pt>
                <c:pt idx="6185">
                  <c:v>24.3</c:v>
                </c:pt>
                <c:pt idx="6186">
                  <c:v>22.5</c:v>
                </c:pt>
                <c:pt idx="6187">
                  <c:v>21.6</c:v>
                </c:pt>
                <c:pt idx="6188">
                  <c:v>20.7</c:v>
                </c:pt>
                <c:pt idx="6189">
                  <c:v>20</c:v>
                </c:pt>
                <c:pt idx="6190">
                  <c:v>19.7</c:v>
                </c:pt>
                <c:pt idx="6191">
                  <c:v>18.7</c:v>
                </c:pt>
                <c:pt idx="6192">
                  <c:v>18.7</c:v>
                </c:pt>
                <c:pt idx="6193">
                  <c:v>18.600000000000001</c:v>
                </c:pt>
                <c:pt idx="6194">
                  <c:v>16.3</c:v>
                </c:pt>
                <c:pt idx="6195">
                  <c:v>16</c:v>
                </c:pt>
                <c:pt idx="6196">
                  <c:v>15.8</c:v>
                </c:pt>
                <c:pt idx="6197">
                  <c:v>15.8</c:v>
                </c:pt>
                <c:pt idx="6198">
                  <c:v>15.9</c:v>
                </c:pt>
                <c:pt idx="6199">
                  <c:v>16</c:v>
                </c:pt>
                <c:pt idx="6200">
                  <c:v>16.2</c:v>
                </c:pt>
                <c:pt idx="6201">
                  <c:v>16.3</c:v>
                </c:pt>
                <c:pt idx="6202">
                  <c:v>16.2</c:v>
                </c:pt>
                <c:pt idx="6203">
                  <c:v>16.8</c:v>
                </c:pt>
                <c:pt idx="6204">
                  <c:v>17.399999999999999</c:v>
                </c:pt>
                <c:pt idx="6205">
                  <c:v>17.3</c:v>
                </c:pt>
                <c:pt idx="6206">
                  <c:v>17.399999999999999</c:v>
                </c:pt>
                <c:pt idx="6207">
                  <c:v>16.5</c:v>
                </c:pt>
                <c:pt idx="6208">
                  <c:v>16.3</c:v>
                </c:pt>
                <c:pt idx="6209">
                  <c:v>15.6</c:v>
                </c:pt>
                <c:pt idx="6210">
                  <c:v>14.7</c:v>
                </c:pt>
                <c:pt idx="6211">
                  <c:v>14.4</c:v>
                </c:pt>
                <c:pt idx="6212">
                  <c:v>14.4</c:v>
                </c:pt>
                <c:pt idx="6213">
                  <c:v>14.4</c:v>
                </c:pt>
                <c:pt idx="6214">
                  <c:v>14.4</c:v>
                </c:pt>
                <c:pt idx="6215">
                  <c:v>14.4</c:v>
                </c:pt>
                <c:pt idx="6216">
                  <c:v>14.1</c:v>
                </c:pt>
                <c:pt idx="6217">
                  <c:v>13.8</c:v>
                </c:pt>
                <c:pt idx="6218">
                  <c:v>13.2</c:v>
                </c:pt>
                <c:pt idx="6219">
                  <c:v>12.6</c:v>
                </c:pt>
                <c:pt idx="6220">
                  <c:v>12</c:v>
                </c:pt>
                <c:pt idx="6221">
                  <c:v>11.4</c:v>
                </c:pt>
                <c:pt idx="6222">
                  <c:v>11</c:v>
                </c:pt>
                <c:pt idx="6223">
                  <c:v>12.2</c:v>
                </c:pt>
                <c:pt idx="6224">
                  <c:v>12</c:v>
                </c:pt>
                <c:pt idx="6225">
                  <c:v>13.7</c:v>
                </c:pt>
                <c:pt idx="6226">
                  <c:v>15.7</c:v>
                </c:pt>
                <c:pt idx="6227">
                  <c:v>16.5</c:v>
                </c:pt>
                <c:pt idx="6228">
                  <c:v>17</c:v>
                </c:pt>
                <c:pt idx="6229">
                  <c:v>18</c:v>
                </c:pt>
                <c:pt idx="6230">
                  <c:v>17.5</c:v>
                </c:pt>
                <c:pt idx="6231">
                  <c:v>16.5</c:v>
                </c:pt>
                <c:pt idx="6232">
                  <c:v>16.7</c:v>
                </c:pt>
                <c:pt idx="6233">
                  <c:v>15.5</c:v>
                </c:pt>
                <c:pt idx="6234">
                  <c:v>14.2</c:v>
                </c:pt>
                <c:pt idx="6235">
                  <c:v>11.4</c:v>
                </c:pt>
                <c:pt idx="6236">
                  <c:v>10.6</c:v>
                </c:pt>
                <c:pt idx="6237">
                  <c:v>10.1</c:v>
                </c:pt>
                <c:pt idx="6238">
                  <c:v>9.6</c:v>
                </c:pt>
                <c:pt idx="6239">
                  <c:v>9</c:v>
                </c:pt>
                <c:pt idx="6240">
                  <c:v>8.5</c:v>
                </c:pt>
                <c:pt idx="6241">
                  <c:v>7.5</c:v>
                </c:pt>
                <c:pt idx="6242">
                  <c:v>7.3</c:v>
                </c:pt>
                <c:pt idx="6243">
                  <c:v>7.3</c:v>
                </c:pt>
                <c:pt idx="6244">
                  <c:v>6.5</c:v>
                </c:pt>
                <c:pt idx="6245">
                  <c:v>6</c:v>
                </c:pt>
                <c:pt idx="6246">
                  <c:v>6.4</c:v>
                </c:pt>
                <c:pt idx="6247">
                  <c:v>8.4</c:v>
                </c:pt>
                <c:pt idx="6248">
                  <c:v>12.1</c:v>
                </c:pt>
                <c:pt idx="6249">
                  <c:v>14.1</c:v>
                </c:pt>
                <c:pt idx="6250">
                  <c:v>15.8</c:v>
                </c:pt>
                <c:pt idx="6251">
                  <c:v>16.600000000000001</c:v>
                </c:pt>
                <c:pt idx="6252">
                  <c:v>17.5</c:v>
                </c:pt>
                <c:pt idx="6253">
                  <c:v>18.3</c:v>
                </c:pt>
                <c:pt idx="6254">
                  <c:v>18.7</c:v>
                </c:pt>
                <c:pt idx="6255">
                  <c:v>18.399999999999999</c:v>
                </c:pt>
                <c:pt idx="6256">
                  <c:v>18.600000000000001</c:v>
                </c:pt>
                <c:pt idx="6257">
                  <c:v>17.2</c:v>
                </c:pt>
                <c:pt idx="6258">
                  <c:v>14.8</c:v>
                </c:pt>
                <c:pt idx="6259">
                  <c:v>12.3</c:v>
                </c:pt>
                <c:pt idx="6260">
                  <c:v>11.3</c:v>
                </c:pt>
                <c:pt idx="6261">
                  <c:v>10.199999999999999</c:v>
                </c:pt>
                <c:pt idx="6262">
                  <c:v>9.6999999999999993</c:v>
                </c:pt>
                <c:pt idx="6263">
                  <c:v>9.1</c:v>
                </c:pt>
                <c:pt idx="6264">
                  <c:v>8.5</c:v>
                </c:pt>
                <c:pt idx="6265">
                  <c:v>7.9</c:v>
                </c:pt>
                <c:pt idx="6266">
                  <c:v>7.3</c:v>
                </c:pt>
                <c:pt idx="6267">
                  <c:v>6.5</c:v>
                </c:pt>
                <c:pt idx="6268">
                  <c:v>5.8</c:v>
                </c:pt>
                <c:pt idx="6269">
                  <c:v>5.3</c:v>
                </c:pt>
                <c:pt idx="6270">
                  <c:v>5.4</c:v>
                </c:pt>
                <c:pt idx="6271">
                  <c:v>8.1</c:v>
                </c:pt>
                <c:pt idx="6272">
                  <c:v>10.8</c:v>
                </c:pt>
                <c:pt idx="6273">
                  <c:v>13.5</c:v>
                </c:pt>
                <c:pt idx="6274">
                  <c:v>15.6</c:v>
                </c:pt>
                <c:pt idx="6275">
                  <c:v>17.600000000000001</c:v>
                </c:pt>
                <c:pt idx="6276">
                  <c:v>18.899999999999999</c:v>
                </c:pt>
                <c:pt idx="6277">
                  <c:v>19.8</c:v>
                </c:pt>
                <c:pt idx="6278">
                  <c:v>19.8</c:v>
                </c:pt>
                <c:pt idx="6279">
                  <c:v>19.899999999999999</c:v>
                </c:pt>
                <c:pt idx="6280">
                  <c:v>19.899999999999999</c:v>
                </c:pt>
                <c:pt idx="6281">
                  <c:v>18.5</c:v>
                </c:pt>
                <c:pt idx="6282">
                  <c:v>17.100000000000001</c:v>
                </c:pt>
                <c:pt idx="6283">
                  <c:v>16.399999999999999</c:v>
                </c:pt>
                <c:pt idx="6284">
                  <c:v>15.4</c:v>
                </c:pt>
                <c:pt idx="6285">
                  <c:v>14.3</c:v>
                </c:pt>
                <c:pt idx="6286">
                  <c:v>13.8</c:v>
                </c:pt>
                <c:pt idx="6287">
                  <c:v>12.6</c:v>
                </c:pt>
                <c:pt idx="6288">
                  <c:v>11.3</c:v>
                </c:pt>
                <c:pt idx="6289">
                  <c:v>10.1</c:v>
                </c:pt>
                <c:pt idx="6290">
                  <c:v>9.1</c:v>
                </c:pt>
                <c:pt idx="6291">
                  <c:v>8.1999999999999993</c:v>
                </c:pt>
                <c:pt idx="6292">
                  <c:v>7.6</c:v>
                </c:pt>
                <c:pt idx="6293">
                  <c:v>7.6</c:v>
                </c:pt>
                <c:pt idx="6294">
                  <c:v>7.3</c:v>
                </c:pt>
                <c:pt idx="6295">
                  <c:v>8.9</c:v>
                </c:pt>
                <c:pt idx="6296">
                  <c:v>12.4</c:v>
                </c:pt>
                <c:pt idx="6297">
                  <c:v>14.2</c:v>
                </c:pt>
                <c:pt idx="6298">
                  <c:v>15.8</c:v>
                </c:pt>
                <c:pt idx="6299">
                  <c:v>17.899999999999999</c:v>
                </c:pt>
                <c:pt idx="6300">
                  <c:v>18.399999999999999</c:v>
                </c:pt>
                <c:pt idx="6301">
                  <c:v>19.399999999999999</c:v>
                </c:pt>
                <c:pt idx="6302">
                  <c:v>19.8</c:v>
                </c:pt>
                <c:pt idx="6303">
                  <c:v>19</c:v>
                </c:pt>
                <c:pt idx="6304">
                  <c:v>20</c:v>
                </c:pt>
                <c:pt idx="6305">
                  <c:v>19.2</c:v>
                </c:pt>
                <c:pt idx="6306">
                  <c:v>17.2</c:v>
                </c:pt>
                <c:pt idx="6307">
                  <c:v>16.399999999999999</c:v>
                </c:pt>
                <c:pt idx="6308">
                  <c:v>15.4</c:v>
                </c:pt>
                <c:pt idx="6309">
                  <c:v>14.3</c:v>
                </c:pt>
                <c:pt idx="6310">
                  <c:v>13.3</c:v>
                </c:pt>
                <c:pt idx="6311">
                  <c:v>12.3</c:v>
                </c:pt>
                <c:pt idx="6312">
                  <c:v>11.8</c:v>
                </c:pt>
                <c:pt idx="6313">
                  <c:v>11.5</c:v>
                </c:pt>
                <c:pt idx="6314">
                  <c:v>12.1</c:v>
                </c:pt>
                <c:pt idx="6315">
                  <c:v>12.5</c:v>
                </c:pt>
                <c:pt idx="6316">
                  <c:v>12.4</c:v>
                </c:pt>
                <c:pt idx="6317">
                  <c:v>12.3</c:v>
                </c:pt>
                <c:pt idx="6318">
                  <c:v>12.2</c:v>
                </c:pt>
                <c:pt idx="6319">
                  <c:v>12.8</c:v>
                </c:pt>
                <c:pt idx="6320">
                  <c:v>14</c:v>
                </c:pt>
                <c:pt idx="6321">
                  <c:v>16.600000000000001</c:v>
                </c:pt>
                <c:pt idx="6322">
                  <c:v>18.3</c:v>
                </c:pt>
                <c:pt idx="6323">
                  <c:v>20.5</c:v>
                </c:pt>
                <c:pt idx="6324">
                  <c:v>22.8</c:v>
                </c:pt>
                <c:pt idx="6325">
                  <c:v>23.2</c:v>
                </c:pt>
                <c:pt idx="6326">
                  <c:v>23</c:v>
                </c:pt>
                <c:pt idx="6327">
                  <c:v>22.3</c:v>
                </c:pt>
                <c:pt idx="6328">
                  <c:v>21.4</c:v>
                </c:pt>
                <c:pt idx="6329">
                  <c:v>20.5</c:v>
                </c:pt>
                <c:pt idx="6330">
                  <c:v>19.7</c:v>
                </c:pt>
                <c:pt idx="6331">
                  <c:v>18.8</c:v>
                </c:pt>
                <c:pt idx="6332">
                  <c:v>17.899999999999999</c:v>
                </c:pt>
                <c:pt idx="6333">
                  <c:v>17.100000000000001</c:v>
                </c:pt>
                <c:pt idx="6334">
                  <c:v>16.2</c:v>
                </c:pt>
                <c:pt idx="6335">
                  <c:v>14.9</c:v>
                </c:pt>
                <c:pt idx="6336">
                  <c:v>14.2</c:v>
                </c:pt>
                <c:pt idx="6337">
                  <c:v>13.6</c:v>
                </c:pt>
                <c:pt idx="6338">
                  <c:v>12.6</c:v>
                </c:pt>
                <c:pt idx="6339">
                  <c:v>13.2</c:v>
                </c:pt>
                <c:pt idx="6340">
                  <c:v>13.8</c:v>
                </c:pt>
                <c:pt idx="6341">
                  <c:v>14.2</c:v>
                </c:pt>
                <c:pt idx="6342">
                  <c:v>14.6</c:v>
                </c:pt>
                <c:pt idx="6343">
                  <c:v>15</c:v>
                </c:pt>
                <c:pt idx="6344">
                  <c:v>15.6</c:v>
                </c:pt>
                <c:pt idx="6345">
                  <c:v>16.3</c:v>
                </c:pt>
                <c:pt idx="6346">
                  <c:v>16.899999999999999</c:v>
                </c:pt>
                <c:pt idx="6347">
                  <c:v>16.2</c:v>
                </c:pt>
                <c:pt idx="6348">
                  <c:v>18.3</c:v>
                </c:pt>
                <c:pt idx="6349">
                  <c:v>18.399999999999999</c:v>
                </c:pt>
                <c:pt idx="6350">
                  <c:v>15.1</c:v>
                </c:pt>
                <c:pt idx="6351">
                  <c:v>16</c:v>
                </c:pt>
                <c:pt idx="6352">
                  <c:v>17</c:v>
                </c:pt>
                <c:pt idx="6353">
                  <c:v>16.600000000000001</c:v>
                </c:pt>
                <c:pt idx="6354">
                  <c:v>14</c:v>
                </c:pt>
                <c:pt idx="6355">
                  <c:v>13</c:v>
                </c:pt>
                <c:pt idx="6356">
                  <c:v>11.7</c:v>
                </c:pt>
                <c:pt idx="6357">
                  <c:v>11.9</c:v>
                </c:pt>
                <c:pt idx="6358">
                  <c:v>12.1</c:v>
                </c:pt>
                <c:pt idx="6359">
                  <c:v>11.5</c:v>
                </c:pt>
                <c:pt idx="6360">
                  <c:v>11.3</c:v>
                </c:pt>
                <c:pt idx="6361">
                  <c:v>10.6</c:v>
                </c:pt>
                <c:pt idx="6362">
                  <c:v>9.9</c:v>
                </c:pt>
                <c:pt idx="6363">
                  <c:v>9.5</c:v>
                </c:pt>
                <c:pt idx="6364">
                  <c:v>9.3000000000000007</c:v>
                </c:pt>
                <c:pt idx="6365">
                  <c:v>9.8000000000000007</c:v>
                </c:pt>
                <c:pt idx="6366">
                  <c:v>10.4</c:v>
                </c:pt>
                <c:pt idx="6367">
                  <c:v>10.9</c:v>
                </c:pt>
                <c:pt idx="6368">
                  <c:v>11.8</c:v>
                </c:pt>
                <c:pt idx="6369">
                  <c:v>13.8</c:v>
                </c:pt>
                <c:pt idx="6370">
                  <c:v>13.9</c:v>
                </c:pt>
                <c:pt idx="6371">
                  <c:v>14.3</c:v>
                </c:pt>
                <c:pt idx="6372">
                  <c:v>15.1</c:v>
                </c:pt>
                <c:pt idx="6373">
                  <c:v>15.9</c:v>
                </c:pt>
                <c:pt idx="6374">
                  <c:v>13.9</c:v>
                </c:pt>
                <c:pt idx="6375">
                  <c:v>12.7</c:v>
                </c:pt>
                <c:pt idx="6376">
                  <c:v>11.6</c:v>
                </c:pt>
                <c:pt idx="6377">
                  <c:v>10.4</c:v>
                </c:pt>
                <c:pt idx="6378">
                  <c:v>10.199999999999999</c:v>
                </c:pt>
                <c:pt idx="6379">
                  <c:v>10.1</c:v>
                </c:pt>
                <c:pt idx="6380">
                  <c:v>9.5</c:v>
                </c:pt>
                <c:pt idx="6381">
                  <c:v>8.9</c:v>
                </c:pt>
                <c:pt idx="6382">
                  <c:v>9.5</c:v>
                </c:pt>
                <c:pt idx="6383">
                  <c:v>9.6</c:v>
                </c:pt>
                <c:pt idx="6384">
                  <c:v>8.6</c:v>
                </c:pt>
                <c:pt idx="6385">
                  <c:v>8.4</c:v>
                </c:pt>
                <c:pt idx="6386">
                  <c:v>8.1</c:v>
                </c:pt>
                <c:pt idx="6387">
                  <c:v>8.3000000000000007</c:v>
                </c:pt>
                <c:pt idx="6388">
                  <c:v>8.5</c:v>
                </c:pt>
                <c:pt idx="6389">
                  <c:v>8.9</c:v>
                </c:pt>
                <c:pt idx="6390">
                  <c:v>8.8000000000000007</c:v>
                </c:pt>
                <c:pt idx="6391">
                  <c:v>8.6</c:v>
                </c:pt>
                <c:pt idx="6392">
                  <c:v>9.1</c:v>
                </c:pt>
                <c:pt idx="6393">
                  <c:v>9.6</c:v>
                </c:pt>
                <c:pt idx="6394">
                  <c:v>10.199999999999999</c:v>
                </c:pt>
                <c:pt idx="6395">
                  <c:v>9.8000000000000007</c:v>
                </c:pt>
                <c:pt idx="6396">
                  <c:v>9.9</c:v>
                </c:pt>
                <c:pt idx="6397">
                  <c:v>10.8</c:v>
                </c:pt>
                <c:pt idx="6398">
                  <c:v>10.1</c:v>
                </c:pt>
                <c:pt idx="6399">
                  <c:v>9.3000000000000007</c:v>
                </c:pt>
                <c:pt idx="6400">
                  <c:v>8.3000000000000007</c:v>
                </c:pt>
                <c:pt idx="6401">
                  <c:v>8.1999999999999993</c:v>
                </c:pt>
                <c:pt idx="6402">
                  <c:v>8.1</c:v>
                </c:pt>
                <c:pt idx="6403">
                  <c:v>8.1</c:v>
                </c:pt>
                <c:pt idx="6404">
                  <c:v>8</c:v>
                </c:pt>
                <c:pt idx="6405">
                  <c:v>8.1999999999999993</c:v>
                </c:pt>
                <c:pt idx="6406">
                  <c:v>8.1999999999999993</c:v>
                </c:pt>
                <c:pt idx="6407">
                  <c:v>8.4</c:v>
                </c:pt>
                <c:pt idx="6408">
                  <c:v>9</c:v>
                </c:pt>
                <c:pt idx="6409">
                  <c:v>9.3000000000000007</c:v>
                </c:pt>
                <c:pt idx="6410">
                  <c:v>9.6</c:v>
                </c:pt>
                <c:pt idx="6411">
                  <c:v>9.3000000000000007</c:v>
                </c:pt>
                <c:pt idx="6412">
                  <c:v>8.4</c:v>
                </c:pt>
                <c:pt idx="6413">
                  <c:v>8.1999999999999993</c:v>
                </c:pt>
                <c:pt idx="6414">
                  <c:v>7.9</c:v>
                </c:pt>
                <c:pt idx="6415">
                  <c:v>9.1999999999999993</c:v>
                </c:pt>
                <c:pt idx="6416">
                  <c:v>10.9</c:v>
                </c:pt>
                <c:pt idx="6417">
                  <c:v>12.1</c:v>
                </c:pt>
                <c:pt idx="6418">
                  <c:v>11.4</c:v>
                </c:pt>
                <c:pt idx="6419">
                  <c:v>11.9</c:v>
                </c:pt>
                <c:pt idx="6420">
                  <c:v>11.2</c:v>
                </c:pt>
                <c:pt idx="6421">
                  <c:v>11.2</c:v>
                </c:pt>
                <c:pt idx="6422">
                  <c:v>11.4</c:v>
                </c:pt>
                <c:pt idx="6423">
                  <c:v>11.5</c:v>
                </c:pt>
                <c:pt idx="6424">
                  <c:v>12</c:v>
                </c:pt>
                <c:pt idx="6425">
                  <c:v>11.1</c:v>
                </c:pt>
                <c:pt idx="6426">
                  <c:v>9.8000000000000007</c:v>
                </c:pt>
                <c:pt idx="6427">
                  <c:v>9.3000000000000007</c:v>
                </c:pt>
                <c:pt idx="6428">
                  <c:v>8.9</c:v>
                </c:pt>
                <c:pt idx="6429">
                  <c:v>8.1</c:v>
                </c:pt>
                <c:pt idx="6430">
                  <c:v>8.1999999999999993</c:v>
                </c:pt>
                <c:pt idx="6431">
                  <c:v>7.4</c:v>
                </c:pt>
                <c:pt idx="6432">
                  <c:v>7.3</c:v>
                </c:pt>
                <c:pt idx="6433">
                  <c:v>7.3</c:v>
                </c:pt>
                <c:pt idx="6434">
                  <c:v>6.9</c:v>
                </c:pt>
                <c:pt idx="6435">
                  <c:v>6.4</c:v>
                </c:pt>
                <c:pt idx="6436">
                  <c:v>6.4</c:v>
                </c:pt>
                <c:pt idx="6437">
                  <c:v>5.8</c:v>
                </c:pt>
                <c:pt idx="6438">
                  <c:v>5.5</c:v>
                </c:pt>
                <c:pt idx="6439">
                  <c:v>5.8</c:v>
                </c:pt>
                <c:pt idx="6440">
                  <c:v>7.9</c:v>
                </c:pt>
                <c:pt idx="6441">
                  <c:v>10.6</c:v>
                </c:pt>
                <c:pt idx="6442">
                  <c:v>11.9</c:v>
                </c:pt>
                <c:pt idx="6443">
                  <c:v>11.9</c:v>
                </c:pt>
                <c:pt idx="6444">
                  <c:v>11.8</c:v>
                </c:pt>
                <c:pt idx="6445">
                  <c:v>12.1</c:v>
                </c:pt>
                <c:pt idx="6446">
                  <c:v>13.3</c:v>
                </c:pt>
                <c:pt idx="6447">
                  <c:v>13.5</c:v>
                </c:pt>
                <c:pt idx="6448">
                  <c:v>13.5</c:v>
                </c:pt>
                <c:pt idx="6449">
                  <c:v>13.5</c:v>
                </c:pt>
                <c:pt idx="6450">
                  <c:v>11.6</c:v>
                </c:pt>
                <c:pt idx="6451">
                  <c:v>11.4</c:v>
                </c:pt>
                <c:pt idx="6452">
                  <c:v>10.9</c:v>
                </c:pt>
                <c:pt idx="6453">
                  <c:v>10.4</c:v>
                </c:pt>
                <c:pt idx="6454">
                  <c:v>9.4</c:v>
                </c:pt>
                <c:pt idx="6455">
                  <c:v>9.5</c:v>
                </c:pt>
                <c:pt idx="6456">
                  <c:v>9.1999999999999993</c:v>
                </c:pt>
                <c:pt idx="6457">
                  <c:v>9.6</c:v>
                </c:pt>
                <c:pt idx="6458">
                  <c:v>9.6</c:v>
                </c:pt>
                <c:pt idx="6459">
                  <c:v>9.8000000000000007</c:v>
                </c:pt>
                <c:pt idx="6460">
                  <c:v>9.9</c:v>
                </c:pt>
                <c:pt idx="6461">
                  <c:v>9.1999999999999993</c:v>
                </c:pt>
                <c:pt idx="6462">
                  <c:v>9.9</c:v>
                </c:pt>
                <c:pt idx="6463">
                  <c:v>10</c:v>
                </c:pt>
                <c:pt idx="6464">
                  <c:v>10.5</c:v>
                </c:pt>
                <c:pt idx="6465">
                  <c:v>11.2</c:v>
                </c:pt>
                <c:pt idx="6466">
                  <c:v>11.4</c:v>
                </c:pt>
                <c:pt idx="6467">
                  <c:v>13.6</c:v>
                </c:pt>
                <c:pt idx="6468">
                  <c:v>13</c:v>
                </c:pt>
                <c:pt idx="6469">
                  <c:v>13.7</c:v>
                </c:pt>
                <c:pt idx="6470">
                  <c:v>12.9</c:v>
                </c:pt>
                <c:pt idx="6471">
                  <c:v>15.1</c:v>
                </c:pt>
                <c:pt idx="6472">
                  <c:v>14.5</c:v>
                </c:pt>
                <c:pt idx="6473">
                  <c:v>12.7</c:v>
                </c:pt>
                <c:pt idx="6474">
                  <c:v>10.1</c:v>
                </c:pt>
                <c:pt idx="6475">
                  <c:v>9.5</c:v>
                </c:pt>
                <c:pt idx="6476">
                  <c:v>7.6</c:v>
                </c:pt>
                <c:pt idx="6477">
                  <c:v>8.1</c:v>
                </c:pt>
                <c:pt idx="6478">
                  <c:v>7.3</c:v>
                </c:pt>
                <c:pt idx="6479">
                  <c:v>6.8</c:v>
                </c:pt>
                <c:pt idx="6480">
                  <c:v>7.3</c:v>
                </c:pt>
                <c:pt idx="6481">
                  <c:v>8.1</c:v>
                </c:pt>
                <c:pt idx="6482">
                  <c:v>8</c:v>
                </c:pt>
                <c:pt idx="6483">
                  <c:v>8.5</c:v>
                </c:pt>
                <c:pt idx="6484">
                  <c:v>9</c:v>
                </c:pt>
                <c:pt idx="6485">
                  <c:v>9</c:v>
                </c:pt>
                <c:pt idx="6486">
                  <c:v>9.1999999999999993</c:v>
                </c:pt>
                <c:pt idx="6487">
                  <c:v>9.6999999999999993</c:v>
                </c:pt>
                <c:pt idx="6488">
                  <c:v>10.6</c:v>
                </c:pt>
                <c:pt idx="6489">
                  <c:v>11.2</c:v>
                </c:pt>
                <c:pt idx="6490">
                  <c:v>12.6</c:v>
                </c:pt>
                <c:pt idx="6491">
                  <c:v>13.6</c:v>
                </c:pt>
                <c:pt idx="6492">
                  <c:v>13.8</c:v>
                </c:pt>
                <c:pt idx="6493">
                  <c:v>14.6</c:v>
                </c:pt>
                <c:pt idx="6494">
                  <c:v>14.5</c:v>
                </c:pt>
                <c:pt idx="6495">
                  <c:v>15.3</c:v>
                </c:pt>
                <c:pt idx="6496">
                  <c:v>13.5</c:v>
                </c:pt>
                <c:pt idx="6497">
                  <c:v>12.5</c:v>
                </c:pt>
                <c:pt idx="6498">
                  <c:v>11.6</c:v>
                </c:pt>
                <c:pt idx="6499">
                  <c:v>11.4</c:v>
                </c:pt>
                <c:pt idx="6500">
                  <c:v>11.2</c:v>
                </c:pt>
                <c:pt idx="6501">
                  <c:v>11</c:v>
                </c:pt>
                <c:pt idx="6502">
                  <c:v>11.4</c:v>
                </c:pt>
                <c:pt idx="6503">
                  <c:v>10.9</c:v>
                </c:pt>
                <c:pt idx="6504">
                  <c:v>10.9</c:v>
                </c:pt>
                <c:pt idx="6505">
                  <c:v>11</c:v>
                </c:pt>
                <c:pt idx="6506">
                  <c:v>11.3</c:v>
                </c:pt>
                <c:pt idx="6507">
                  <c:v>11.3</c:v>
                </c:pt>
                <c:pt idx="6508">
                  <c:v>10.7</c:v>
                </c:pt>
                <c:pt idx="6509">
                  <c:v>10.6</c:v>
                </c:pt>
                <c:pt idx="6510">
                  <c:v>10.4</c:v>
                </c:pt>
                <c:pt idx="6511">
                  <c:v>11.6</c:v>
                </c:pt>
                <c:pt idx="6512">
                  <c:v>13.2</c:v>
                </c:pt>
                <c:pt idx="6513">
                  <c:v>14.5</c:v>
                </c:pt>
                <c:pt idx="6514">
                  <c:v>15.3</c:v>
                </c:pt>
                <c:pt idx="6515">
                  <c:v>15.7</c:v>
                </c:pt>
                <c:pt idx="6516">
                  <c:v>16.600000000000001</c:v>
                </c:pt>
                <c:pt idx="6517">
                  <c:v>17.100000000000001</c:v>
                </c:pt>
                <c:pt idx="6518">
                  <c:v>16.100000000000001</c:v>
                </c:pt>
                <c:pt idx="6519">
                  <c:v>15.1</c:v>
                </c:pt>
                <c:pt idx="6520">
                  <c:v>15.6</c:v>
                </c:pt>
                <c:pt idx="6521">
                  <c:v>14.8</c:v>
                </c:pt>
                <c:pt idx="6522">
                  <c:v>14</c:v>
                </c:pt>
                <c:pt idx="6523">
                  <c:v>13.1</c:v>
                </c:pt>
                <c:pt idx="6524">
                  <c:v>12.5</c:v>
                </c:pt>
                <c:pt idx="6525">
                  <c:v>11.9</c:v>
                </c:pt>
                <c:pt idx="6526">
                  <c:v>12</c:v>
                </c:pt>
                <c:pt idx="6527">
                  <c:v>11.9</c:v>
                </c:pt>
                <c:pt idx="6528">
                  <c:v>11.8</c:v>
                </c:pt>
                <c:pt idx="6529">
                  <c:v>12</c:v>
                </c:pt>
                <c:pt idx="6530">
                  <c:v>11.7</c:v>
                </c:pt>
                <c:pt idx="6531">
                  <c:v>11.5</c:v>
                </c:pt>
                <c:pt idx="6532">
                  <c:v>11.4</c:v>
                </c:pt>
                <c:pt idx="6533">
                  <c:v>11.6</c:v>
                </c:pt>
                <c:pt idx="6534">
                  <c:v>11.6</c:v>
                </c:pt>
                <c:pt idx="6535">
                  <c:v>12</c:v>
                </c:pt>
                <c:pt idx="6536">
                  <c:v>13.7</c:v>
                </c:pt>
                <c:pt idx="6537">
                  <c:v>15.6</c:v>
                </c:pt>
                <c:pt idx="6538">
                  <c:v>16.3</c:v>
                </c:pt>
                <c:pt idx="6539">
                  <c:v>16.399999999999999</c:v>
                </c:pt>
                <c:pt idx="6540">
                  <c:v>18.3</c:v>
                </c:pt>
                <c:pt idx="6541">
                  <c:v>19.399999999999999</c:v>
                </c:pt>
                <c:pt idx="6542">
                  <c:v>18.5</c:v>
                </c:pt>
                <c:pt idx="6543">
                  <c:v>18.399999999999999</c:v>
                </c:pt>
                <c:pt idx="6544">
                  <c:v>17.5</c:v>
                </c:pt>
                <c:pt idx="6545">
                  <c:v>16.600000000000001</c:v>
                </c:pt>
                <c:pt idx="6546">
                  <c:v>13.1</c:v>
                </c:pt>
                <c:pt idx="6547">
                  <c:v>12.7</c:v>
                </c:pt>
                <c:pt idx="6548">
                  <c:v>12.4</c:v>
                </c:pt>
                <c:pt idx="6549">
                  <c:v>10.199999999999999</c:v>
                </c:pt>
                <c:pt idx="6550">
                  <c:v>8.1999999999999993</c:v>
                </c:pt>
                <c:pt idx="6551">
                  <c:v>5.8</c:v>
                </c:pt>
                <c:pt idx="6552">
                  <c:v>3.2</c:v>
                </c:pt>
                <c:pt idx="6553">
                  <c:v>2.6</c:v>
                </c:pt>
                <c:pt idx="6554">
                  <c:v>2</c:v>
                </c:pt>
                <c:pt idx="6555">
                  <c:v>1.9</c:v>
                </c:pt>
                <c:pt idx="6556">
                  <c:v>2.5</c:v>
                </c:pt>
                <c:pt idx="6557">
                  <c:v>3.5</c:v>
                </c:pt>
                <c:pt idx="6558">
                  <c:v>2</c:v>
                </c:pt>
                <c:pt idx="6559">
                  <c:v>4.3</c:v>
                </c:pt>
                <c:pt idx="6560">
                  <c:v>6.2</c:v>
                </c:pt>
                <c:pt idx="6561">
                  <c:v>7.7</c:v>
                </c:pt>
                <c:pt idx="6562">
                  <c:v>8.9</c:v>
                </c:pt>
                <c:pt idx="6563">
                  <c:v>10.3</c:v>
                </c:pt>
                <c:pt idx="6564">
                  <c:v>10.8</c:v>
                </c:pt>
                <c:pt idx="6565">
                  <c:v>11.2</c:v>
                </c:pt>
                <c:pt idx="6566">
                  <c:v>11.2</c:v>
                </c:pt>
                <c:pt idx="6567">
                  <c:v>10.9</c:v>
                </c:pt>
                <c:pt idx="6568">
                  <c:v>10.1</c:v>
                </c:pt>
                <c:pt idx="6569">
                  <c:v>8.8000000000000007</c:v>
                </c:pt>
                <c:pt idx="6570">
                  <c:v>7.9</c:v>
                </c:pt>
                <c:pt idx="6571">
                  <c:v>6.9</c:v>
                </c:pt>
                <c:pt idx="6572">
                  <c:v>6.2</c:v>
                </c:pt>
                <c:pt idx="6573">
                  <c:v>5</c:v>
                </c:pt>
                <c:pt idx="6574">
                  <c:v>4.4000000000000004</c:v>
                </c:pt>
                <c:pt idx="6575">
                  <c:v>3.9</c:v>
                </c:pt>
                <c:pt idx="6576">
                  <c:v>3.6</c:v>
                </c:pt>
                <c:pt idx="6577">
                  <c:v>3.3</c:v>
                </c:pt>
                <c:pt idx="6578">
                  <c:v>2.9</c:v>
                </c:pt>
                <c:pt idx="6579">
                  <c:v>3</c:v>
                </c:pt>
                <c:pt idx="6580">
                  <c:v>2.8</c:v>
                </c:pt>
                <c:pt idx="6581">
                  <c:v>2.5</c:v>
                </c:pt>
                <c:pt idx="6582">
                  <c:v>2.1</c:v>
                </c:pt>
                <c:pt idx="6583">
                  <c:v>3.3</c:v>
                </c:pt>
                <c:pt idx="6584">
                  <c:v>5.8</c:v>
                </c:pt>
                <c:pt idx="6585">
                  <c:v>7.3</c:v>
                </c:pt>
                <c:pt idx="6586">
                  <c:v>8.6999999999999993</c:v>
                </c:pt>
                <c:pt idx="6587">
                  <c:v>9.4</c:v>
                </c:pt>
                <c:pt idx="6588">
                  <c:v>9.6999999999999993</c:v>
                </c:pt>
                <c:pt idx="6589">
                  <c:v>9.6999999999999993</c:v>
                </c:pt>
                <c:pt idx="6590">
                  <c:v>9.3000000000000007</c:v>
                </c:pt>
                <c:pt idx="6591">
                  <c:v>9.4</c:v>
                </c:pt>
                <c:pt idx="6592">
                  <c:v>8.6999999999999993</c:v>
                </c:pt>
                <c:pt idx="6593">
                  <c:v>7.6</c:v>
                </c:pt>
                <c:pt idx="6594">
                  <c:v>6.4</c:v>
                </c:pt>
                <c:pt idx="6595">
                  <c:v>6</c:v>
                </c:pt>
                <c:pt idx="6596">
                  <c:v>4.3</c:v>
                </c:pt>
                <c:pt idx="6597">
                  <c:v>3.5</c:v>
                </c:pt>
                <c:pt idx="6598">
                  <c:v>2.5</c:v>
                </c:pt>
                <c:pt idx="6599">
                  <c:v>2.5</c:v>
                </c:pt>
                <c:pt idx="6600">
                  <c:v>1.9</c:v>
                </c:pt>
                <c:pt idx="6601">
                  <c:v>1.6</c:v>
                </c:pt>
                <c:pt idx="6602">
                  <c:v>1.2</c:v>
                </c:pt>
                <c:pt idx="6603">
                  <c:v>0.7</c:v>
                </c:pt>
                <c:pt idx="6604">
                  <c:v>0.2</c:v>
                </c:pt>
                <c:pt idx="6605">
                  <c:v>-0.3</c:v>
                </c:pt>
                <c:pt idx="6606">
                  <c:v>0.1</c:v>
                </c:pt>
                <c:pt idx="6607">
                  <c:v>1</c:v>
                </c:pt>
                <c:pt idx="6608">
                  <c:v>2.2999999999999998</c:v>
                </c:pt>
                <c:pt idx="6609">
                  <c:v>4.0999999999999996</c:v>
                </c:pt>
                <c:pt idx="6610">
                  <c:v>6.5</c:v>
                </c:pt>
                <c:pt idx="6611">
                  <c:v>6.6</c:v>
                </c:pt>
                <c:pt idx="6612">
                  <c:v>7.4</c:v>
                </c:pt>
                <c:pt idx="6613">
                  <c:v>8.1</c:v>
                </c:pt>
                <c:pt idx="6614">
                  <c:v>7.9</c:v>
                </c:pt>
                <c:pt idx="6615">
                  <c:v>8.4</c:v>
                </c:pt>
                <c:pt idx="6616">
                  <c:v>8.1999999999999993</c:v>
                </c:pt>
                <c:pt idx="6617">
                  <c:v>7.8</c:v>
                </c:pt>
                <c:pt idx="6618">
                  <c:v>5.4</c:v>
                </c:pt>
                <c:pt idx="6619">
                  <c:v>9.1999999999999993</c:v>
                </c:pt>
                <c:pt idx="6620">
                  <c:v>4.4000000000000004</c:v>
                </c:pt>
                <c:pt idx="6621">
                  <c:v>3.8</c:v>
                </c:pt>
                <c:pt idx="6622">
                  <c:v>3.6</c:v>
                </c:pt>
                <c:pt idx="6623">
                  <c:v>2.1</c:v>
                </c:pt>
                <c:pt idx="6624">
                  <c:v>1.4</c:v>
                </c:pt>
                <c:pt idx="6625">
                  <c:v>0.7</c:v>
                </c:pt>
                <c:pt idx="6626">
                  <c:v>0.4</c:v>
                </c:pt>
                <c:pt idx="6627">
                  <c:v>0</c:v>
                </c:pt>
                <c:pt idx="6628">
                  <c:v>0</c:v>
                </c:pt>
                <c:pt idx="6629">
                  <c:v>-0.1</c:v>
                </c:pt>
                <c:pt idx="6630">
                  <c:v>-0.3</c:v>
                </c:pt>
                <c:pt idx="6631">
                  <c:v>1.1000000000000001</c:v>
                </c:pt>
                <c:pt idx="6632">
                  <c:v>2.6</c:v>
                </c:pt>
                <c:pt idx="6633">
                  <c:v>4.4000000000000004</c:v>
                </c:pt>
                <c:pt idx="6634">
                  <c:v>6.5</c:v>
                </c:pt>
                <c:pt idx="6635">
                  <c:v>7.6</c:v>
                </c:pt>
                <c:pt idx="6636">
                  <c:v>8.5</c:v>
                </c:pt>
                <c:pt idx="6637">
                  <c:v>9.8000000000000007</c:v>
                </c:pt>
                <c:pt idx="6638">
                  <c:v>10.1</c:v>
                </c:pt>
                <c:pt idx="6639">
                  <c:v>9.5</c:v>
                </c:pt>
                <c:pt idx="6640">
                  <c:v>9</c:v>
                </c:pt>
                <c:pt idx="6641">
                  <c:v>8.4</c:v>
                </c:pt>
                <c:pt idx="6642">
                  <c:v>7.2</c:v>
                </c:pt>
                <c:pt idx="6643">
                  <c:v>6.4</c:v>
                </c:pt>
                <c:pt idx="6644">
                  <c:v>6</c:v>
                </c:pt>
                <c:pt idx="6645">
                  <c:v>4.4000000000000004</c:v>
                </c:pt>
                <c:pt idx="6646">
                  <c:v>4.0999999999999996</c:v>
                </c:pt>
                <c:pt idx="6647">
                  <c:v>3.8</c:v>
                </c:pt>
                <c:pt idx="6648">
                  <c:v>3.3</c:v>
                </c:pt>
                <c:pt idx="6649">
                  <c:v>2.9</c:v>
                </c:pt>
                <c:pt idx="6650">
                  <c:v>2.9</c:v>
                </c:pt>
                <c:pt idx="6651">
                  <c:v>2.4</c:v>
                </c:pt>
                <c:pt idx="6652">
                  <c:v>1.6</c:v>
                </c:pt>
                <c:pt idx="6653">
                  <c:v>1.6</c:v>
                </c:pt>
                <c:pt idx="6654">
                  <c:v>1.6</c:v>
                </c:pt>
                <c:pt idx="6655">
                  <c:v>2.4</c:v>
                </c:pt>
                <c:pt idx="6656">
                  <c:v>4.0999999999999996</c:v>
                </c:pt>
                <c:pt idx="6657">
                  <c:v>5.9</c:v>
                </c:pt>
                <c:pt idx="6658">
                  <c:v>8.1</c:v>
                </c:pt>
                <c:pt idx="6659">
                  <c:v>9.1</c:v>
                </c:pt>
                <c:pt idx="6660">
                  <c:v>10.199999999999999</c:v>
                </c:pt>
                <c:pt idx="6661">
                  <c:v>10.4</c:v>
                </c:pt>
                <c:pt idx="6662">
                  <c:v>10.7</c:v>
                </c:pt>
                <c:pt idx="6663">
                  <c:v>10.199999999999999</c:v>
                </c:pt>
                <c:pt idx="6664">
                  <c:v>10.1</c:v>
                </c:pt>
                <c:pt idx="6665">
                  <c:v>9.4</c:v>
                </c:pt>
                <c:pt idx="6666">
                  <c:v>9.3000000000000007</c:v>
                </c:pt>
                <c:pt idx="6667">
                  <c:v>9.1</c:v>
                </c:pt>
                <c:pt idx="6668">
                  <c:v>8.8000000000000007</c:v>
                </c:pt>
                <c:pt idx="6669">
                  <c:v>8.6999999999999993</c:v>
                </c:pt>
                <c:pt idx="6670">
                  <c:v>8.5</c:v>
                </c:pt>
                <c:pt idx="6671">
                  <c:v>8.3000000000000007</c:v>
                </c:pt>
                <c:pt idx="6672">
                  <c:v>8</c:v>
                </c:pt>
                <c:pt idx="6673">
                  <c:v>7.7</c:v>
                </c:pt>
                <c:pt idx="6674">
                  <c:v>7.5</c:v>
                </c:pt>
                <c:pt idx="6675">
                  <c:v>7.2</c:v>
                </c:pt>
                <c:pt idx="6676">
                  <c:v>7.5</c:v>
                </c:pt>
                <c:pt idx="6677">
                  <c:v>7.2</c:v>
                </c:pt>
                <c:pt idx="6678">
                  <c:v>7.1</c:v>
                </c:pt>
                <c:pt idx="6679">
                  <c:v>7.4</c:v>
                </c:pt>
                <c:pt idx="6680">
                  <c:v>8</c:v>
                </c:pt>
                <c:pt idx="6681">
                  <c:v>8.4</c:v>
                </c:pt>
                <c:pt idx="6682">
                  <c:v>8.6999999999999993</c:v>
                </c:pt>
                <c:pt idx="6683">
                  <c:v>9.6</c:v>
                </c:pt>
                <c:pt idx="6684">
                  <c:v>9</c:v>
                </c:pt>
                <c:pt idx="6685">
                  <c:v>9.9</c:v>
                </c:pt>
                <c:pt idx="6686">
                  <c:v>10.9</c:v>
                </c:pt>
                <c:pt idx="6687">
                  <c:v>10.1</c:v>
                </c:pt>
                <c:pt idx="6688">
                  <c:v>9.3000000000000007</c:v>
                </c:pt>
                <c:pt idx="6689">
                  <c:v>8.4</c:v>
                </c:pt>
                <c:pt idx="6690">
                  <c:v>8.1</c:v>
                </c:pt>
                <c:pt idx="6691">
                  <c:v>7.7</c:v>
                </c:pt>
                <c:pt idx="6692">
                  <c:v>7.5</c:v>
                </c:pt>
                <c:pt idx="6693">
                  <c:v>7.1</c:v>
                </c:pt>
                <c:pt idx="6694">
                  <c:v>6.4</c:v>
                </c:pt>
                <c:pt idx="6695">
                  <c:v>6</c:v>
                </c:pt>
                <c:pt idx="6696">
                  <c:v>6.3</c:v>
                </c:pt>
                <c:pt idx="6697">
                  <c:v>6.5</c:v>
                </c:pt>
                <c:pt idx="6698">
                  <c:v>6</c:v>
                </c:pt>
                <c:pt idx="6699">
                  <c:v>5.4</c:v>
                </c:pt>
                <c:pt idx="6700">
                  <c:v>4.9000000000000004</c:v>
                </c:pt>
                <c:pt idx="6701">
                  <c:v>4.5</c:v>
                </c:pt>
                <c:pt idx="6702">
                  <c:v>3.9</c:v>
                </c:pt>
                <c:pt idx="6703">
                  <c:v>4.5999999999999996</c:v>
                </c:pt>
                <c:pt idx="6704">
                  <c:v>5.6</c:v>
                </c:pt>
                <c:pt idx="6705">
                  <c:v>7.2</c:v>
                </c:pt>
                <c:pt idx="6706">
                  <c:v>8.8000000000000007</c:v>
                </c:pt>
                <c:pt idx="6707">
                  <c:v>10.1</c:v>
                </c:pt>
                <c:pt idx="6708">
                  <c:v>10.9</c:v>
                </c:pt>
                <c:pt idx="6709">
                  <c:v>11.6</c:v>
                </c:pt>
                <c:pt idx="6710">
                  <c:v>11.4</c:v>
                </c:pt>
                <c:pt idx="6711">
                  <c:v>11.9</c:v>
                </c:pt>
                <c:pt idx="6712">
                  <c:v>11.8</c:v>
                </c:pt>
                <c:pt idx="6713">
                  <c:v>11.1</c:v>
                </c:pt>
                <c:pt idx="6714">
                  <c:v>10.8</c:v>
                </c:pt>
                <c:pt idx="6715">
                  <c:v>10.7</c:v>
                </c:pt>
                <c:pt idx="6716">
                  <c:v>10.4</c:v>
                </c:pt>
                <c:pt idx="6717">
                  <c:v>10.1</c:v>
                </c:pt>
                <c:pt idx="6718">
                  <c:v>9.6999999999999993</c:v>
                </c:pt>
                <c:pt idx="6719">
                  <c:v>9.4</c:v>
                </c:pt>
                <c:pt idx="6720">
                  <c:v>9</c:v>
                </c:pt>
                <c:pt idx="6721">
                  <c:v>8.1999999999999993</c:v>
                </c:pt>
                <c:pt idx="6722">
                  <c:v>7.5</c:v>
                </c:pt>
                <c:pt idx="6723">
                  <c:v>7.1</c:v>
                </c:pt>
                <c:pt idx="6724">
                  <c:v>6.6</c:v>
                </c:pt>
                <c:pt idx="6725">
                  <c:v>6.5</c:v>
                </c:pt>
                <c:pt idx="6726">
                  <c:v>6.5</c:v>
                </c:pt>
                <c:pt idx="6727">
                  <c:v>6.8</c:v>
                </c:pt>
                <c:pt idx="6728">
                  <c:v>7.7</c:v>
                </c:pt>
                <c:pt idx="6729">
                  <c:v>10.5</c:v>
                </c:pt>
                <c:pt idx="6730">
                  <c:v>13.1</c:v>
                </c:pt>
                <c:pt idx="6731">
                  <c:v>14.2</c:v>
                </c:pt>
                <c:pt idx="6732">
                  <c:v>15.3</c:v>
                </c:pt>
                <c:pt idx="6733">
                  <c:v>16.100000000000001</c:v>
                </c:pt>
                <c:pt idx="6734">
                  <c:v>16.8</c:v>
                </c:pt>
                <c:pt idx="6735">
                  <c:v>16.7</c:v>
                </c:pt>
                <c:pt idx="6736">
                  <c:v>16.2</c:v>
                </c:pt>
                <c:pt idx="6737">
                  <c:v>15.2</c:v>
                </c:pt>
                <c:pt idx="6738">
                  <c:v>13.8</c:v>
                </c:pt>
                <c:pt idx="6739">
                  <c:v>13.3</c:v>
                </c:pt>
                <c:pt idx="6740">
                  <c:v>12.9</c:v>
                </c:pt>
                <c:pt idx="6741">
                  <c:v>12</c:v>
                </c:pt>
                <c:pt idx="6742">
                  <c:v>10.4</c:v>
                </c:pt>
                <c:pt idx="6743">
                  <c:v>9.9</c:v>
                </c:pt>
                <c:pt idx="6744">
                  <c:v>8.8000000000000007</c:v>
                </c:pt>
                <c:pt idx="6745">
                  <c:v>8</c:v>
                </c:pt>
                <c:pt idx="6746">
                  <c:v>7.8</c:v>
                </c:pt>
                <c:pt idx="6747">
                  <c:v>7.2</c:v>
                </c:pt>
                <c:pt idx="6748">
                  <c:v>6.3</c:v>
                </c:pt>
                <c:pt idx="6749">
                  <c:v>6.4</c:v>
                </c:pt>
                <c:pt idx="6750">
                  <c:v>5.5</c:v>
                </c:pt>
                <c:pt idx="6751">
                  <c:v>6.9</c:v>
                </c:pt>
                <c:pt idx="6752">
                  <c:v>7.1</c:v>
                </c:pt>
                <c:pt idx="6753">
                  <c:v>9</c:v>
                </c:pt>
                <c:pt idx="6754">
                  <c:v>9.3000000000000007</c:v>
                </c:pt>
                <c:pt idx="6755">
                  <c:v>10.6</c:v>
                </c:pt>
                <c:pt idx="6756">
                  <c:v>11.1</c:v>
                </c:pt>
                <c:pt idx="6757">
                  <c:v>12.4</c:v>
                </c:pt>
                <c:pt idx="6758">
                  <c:v>12.8</c:v>
                </c:pt>
                <c:pt idx="6759">
                  <c:v>12.5</c:v>
                </c:pt>
                <c:pt idx="6760">
                  <c:v>12.1</c:v>
                </c:pt>
                <c:pt idx="6761">
                  <c:v>11.8</c:v>
                </c:pt>
                <c:pt idx="6762">
                  <c:v>11.2</c:v>
                </c:pt>
                <c:pt idx="6763">
                  <c:v>10.9</c:v>
                </c:pt>
                <c:pt idx="6764">
                  <c:v>10.7</c:v>
                </c:pt>
                <c:pt idx="6765">
                  <c:v>10.3</c:v>
                </c:pt>
                <c:pt idx="6766">
                  <c:v>9.8000000000000007</c:v>
                </c:pt>
                <c:pt idx="6767">
                  <c:v>9.6999999999999993</c:v>
                </c:pt>
                <c:pt idx="6768">
                  <c:v>9.6999999999999993</c:v>
                </c:pt>
                <c:pt idx="6769">
                  <c:v>9.5</c:v>
                </c:pt>
                <c:pt idx="6770">
                  <c:v>9.9</c:v>
                </c:pt>
                <c:pt idx="6771">
                  <c:v>9.5</c:v>
                </c:pt>
                <c:pt idx="6772">
                  <c:v>9.1</c:v>
                </c:pt>
                <c:pt idx="6773">
                  <c:v>8.5</c:v>
                </c:pt>
                <c:pt idx="6774">
                  <c:v>8.4</c:v>
                </c:pt>
                <c:pt idx="6775">
                  <c:v>8.3000000000000007</c:v>
                </c:pt>
                <c:pt idx="6776">
                  <c:v>9.6999999999999993</c:v>
                </c:pt>
                <c:pt idx="6777">
                  <c:v>10.3</c:v>
                </c:pt>
                <c:pt idx="6778">
                  <c:v>12.3</c:v>
                </c:pt>
                <c:pt idx="6779">
                  <c:v>12.3</c:v>
                </c:pt>
                <c:pt idx="6780">
                  <c:v>13.1</c:v>
                </c:pt>
                <c:pt idx="6781">
                  <c:v>13.4</c:v>
                </c:pt>
                <c:pt idx="6782">
                  <c:v>13</c:v>
                </c:pt>
                <c:pt idx="6783">
                  <c:v>12.3</c:v>
                </c:pt>
                <c:pt idx="6784">
                  <c:v>12.2</c:v>
                </c:pt>
                <c:pt idx="6785">
                  <c:v>12.2</c:v>
                </c:pt>
                <c:pt idx="6786">
                  <c:v>12.1</c:v>
                </c:pt>
                <c:pt idx="6787">
                  <c:v>12.5</c:v>
                </c:pt>
                <c:pt idx="6788">
                  <c:v>12.4</c:v>
                </c:pt>
                <c:pt idx="6789">
                  <c:v>12.1</c:v>
                </c:pt>
                <c:pt idx="6790">
                  <c:v>11</c:v>
                </c:pt>
                <c:pt idx="6791">
                  <c:v>9.6</c:v>
                </c:pt>
                <c:pt idx="6792">
                  <c:v>9.1</c:v>
                </c:pt>
                <c:pt idx="6793">
                  <c:v>8.4</c:v>
                </c:pt>
                <c:pt idx="6794">
                  <c:v>8</c:v>
                </c:pt>
                <c:pt idx="6795">
                  <c:v>7.6</c:v>
                </c:pt>
                <c:pt idx="6796">
                  <c:v>7</c:v>
                </c:pt>
                <c:pt idx="6797">
                  <c:v>6.3</c:v>
                </c:pt>
                <c:pt idx="6798">
                  <c:v>6.5</c:v>
                </c:pt>
                <c:pt idx="6799">
                  <c:v>7.5</c:v>
                </c:pt>
                <c:pt idx="6800">
                  <c:v>8.8000000000000007</c:v>
                </c:pt>
                <c:pt idx="6801">
                  <c:v>10.199999999999999</c:v>
                </c:pt>
                <c:pt idx="6802">
                  <c:v>11.1</c:v>
                </c:pt>
                <c:pt idx="6803">
                  <c:v>12.3</c:v>
                </c:pt>
                <c:pt idx="6804">
                  <c:v>13</c:v>
                </c:pt>
                <c:pt idx="6805">
                  <c:v>13.7</c:v>
                </c:pt>
                <c:pt idx="6806">
                  <c:v>13.4</c:v>
                </c:pt>
                <c:pt idx="6807">
                  <c:v>13.7</c:v>
                </c:pt>
                <c:pt idx="6808">
                  <c:v>10.6</c:v>
                </c:pt>
                <c:pt idx="6809">
                  <c:v>10</c:v>
                </c:pt>
                <c:pt idx="6810">
                  <c:v>10.5</c:v>
                </c:pt>
                <c:pt idx="6811">
                  <c:v>10.7</c:v>
                </c:pt>
                <c:pt idx="6812">
                  <c:v>10.4</c:v>
                </c:pt>
                <c:pt idx="6813">
                  <c:v>10.4</c:v>
                </c:pt>
                <c:pt idx="6814">
                  <c:v>10.5</c:v>
                </c:pt>
                <c:pt idx="6815">
                  <c:v>9.1999999999999993</c:v>
                </c:pt>
                <c:pt idx="6816">
                  <c:v>9.5</c:v>
                </c:pt>
                <c:pt idx="6817">
                  <c:v>8.6</c:v>
                </c:pt>
                <c:pt idx="6818">
                  <c:v>8.1</c:v>
                </c:pt>
                <c:pt idx="6819">
                  <c:v>7.8</c:v>
                </c:pt>
                <c:pt idx="6820">
                  <c:v>7.6</c:v>
                </c:pt>
                <c:pt idx="6821">
                  <c:v>7.7</c:v>
                </c:pt>
                <c:pt idx="6822">
                  <c:v>8.1999999999999993</c:v>
                </c:pt>
                <c:pt idx="6823">
                  <c:v>8.3000000000000007</c:v>
                </c:pt>
                <c:pt idx="6824">
                  <c:v>9.1999999999999993</c:v>
                </c:pt>
                <c:pt idx="6825">
                  <c:v>11</c:v>
                </c:pt>
                <c:pt idx="6826">
                  <c:v>11</c:v>
                </c:pt>
                <c:pt idx="6827">
                  <c:v>12.5</c:v>
                </c:pt>
                <c:pt idx="6828">
                  <c:v>14</c:v>
                </c:pt>
                <c:pt idx="6829">
                  <c:v>15.4</c:v>
                </c:pt>
                <c:pt idx="6830">
                  <c:v>15.7</c:v>
                </c:pt>
                <c:pt idx="6831">
                  <c:v>14.7</c:v>
                </c:pt>
                <c:pt idx="6832">
                  <c:v>14.6</c:v>
                </c:pt>
                <c:pt idx="6833">
                  <c:v>14.2</c:v>
                </c:pt>
                <c:pt idx="6834">
                  <c:v>13.5</c:v>
                </c:pt>
                <c:pt idx="6835">
                  <c:v>13.3</c:v>
                </c:pt>
                <c:pt idx="6836">
                  <c:v>13</c:v>
                </c:pt>
                <c:pt idx="6837">
                  <c:v>11.9</c:v>
                </c:pt>
                <c:pt idx="6838">
                  <c:v>11.8</c:v>
                </c:pt>
                <c:pt idx="6839">
                  <c:v>10.9</c:v>
                </c:pt>
                <c:pt idx="6840">
                  <c:v>10.6</c:v>
                </c:pt>
                <c:pt idx="6841">
                  <c:v>9.9</c:v>
                </c:pt>
                <c:pt idx="6842">
                  <c:v>9.6999999999999993</c:v>
                </c:pt>
                <c:pt idx="6843">
                  <c:v>8.4</c:v>
                </c:pt>
                <c:pt idx="6844">
                  <c:v>9.3000000000000007</c:v>
                </c:pt>
                <c:pt idx="6845">
                  <c:v>9.3000000000000007</c:v>
                </c:pt>
                <c:pt idx="6846">
                  <c:v>9.4</c:v>
                </c:pt>
                <c:pt idx="6847">
                  <c:v>9.3000000000000007</c:v>
                </c:pt>
                <c:pt idx="6848">
                  <c:v>9.4</c:v>
                </c:pt>
                <c:pt idx="6849">
                  <c:v>10.1</c:v>
                </c:pt>
                <c:pt idx="6850">
                  <c:v>9.8000000000000007</c:v>
                </c:pt>
                <c:pt idx="6851">
                  <c:v>10.8</c:v>
                </c:pt>
                <c:pt idx="6852">
                  <c:v>12.2</c:v>
                </c:pt>
                <c:pt idx="6853">
                  <c:v>13.9</c:v>
                </c:pt>
                <c:pt idx="6854">
                  <c:v>14.5</c:v>
                </c:pt>
                <c:pt idx="6855">
                  <c:v>14.9</c:v>
                </c:pt>
                <c:pt idx="6856">
                  <c:v>14.2</c:v>
                </c:pt>
                <c:pt idx="6857">
                  <c:v>12.5</c:v>
                </c:pt>
                <c:pt idx="6858">
                  <c:v>10.9</c:v>
                </c:pt>
                <c:pt idx="6859">
                  <c:v>10.6</c:v>
                </c:pt>
                <c:pt idx="6860">
                  <c:v>8.9</c:v>
                </c:pt>
                <c:pt idx="6861">
                  <c:v>7</c:v>
                </c:pt>
                <c:pt idx="6862">
                  <c:v>6.7</c:v>
                </c:pt>
                <c:pt idx="6863">
                  <c:v>5.7</c:v>
                </c:pt>
                <c:pt idx="6864">
                  <c:v>5.2</c:v>
                </c:pt>
                <c:pt idx="6865">
                  <c:v>4.8</c:v>
                </c:pt>
                <c:pt idx="6866">
                  <c:v>4.4000000000000004</c:v>
                </c:pt>
                <c:pt idx="6867">
                  <c:v>3.5</c:v>
                </c:pt>
                <c:pt idx="6868">
                  <c:v>3.1</c:v>
                </c:pt>
                <c:pt idx="6869">
                  <c:v>2.7</c:v>
                </c:pt>
                <c:pt idx="6870">
                  <c:v>2.6</c:v>
                </c:pt>
                <c:pt idx="6871">
                  <c:v>3.1</c:v>
                </c:pt>
                <c:pt idx="6872">
                  <c:v>5.2</c:v>
                </c:pt>
                <c:pt idx="6873">
                  <c:v>6.1</c:v>
                </c:pt>
                <c:pt idx="6874">
                  <c:v>6.7</c:v>
                </c:pt>
                <c:pt idx="6875">
                  <c:v>7.3</c:v>
                </c:pt>
                <c:pt idx="6876">
                  <c:v>7.9</c:v>
                </c:pt>
                <c:pt idx="6877">
                  <c:v>8.5</c:v>
                </c:pt>
                <c:pt idx="6878">
                  <c:v>9</c:v>
                </c:pt>
                <c:pt idx="6879">
                  <c:v>8.8000000000000007</c:v>
                </c:pt>
                <c:pt idx="6880">
                  <c:v>8.6</c:v>
                </c:pt>
                <c:pt idx="6881">
                  <c:v>8.4</c:v>
                </c:pt>
                <c:pt idx="6882">
                  <c:v>8.1</c:v>
                </c:pt>
                <c:pt idx="6883">
                  <c:v>7.4</c:v>
                </c:pt>
                <c:pt idx="6884">
                  <c:v>7.6</c:v>
                </c:pt>
                <c:pt idx="6885">
                  <c:v>7.5</c:v>
                </c:pt>
                <c:pt idx="6886">
                  <c:v>7.1</c:v>
                </c:pt>
                <c:pt idx="6887">
                  <c:v>6.9</c:v>
                </c:pt>
                <c:pt idx="6888">
                  <c:v>7.1</c:v>
                </c:pt>
                <c:pt idx="6889">
                  <c:v>7.1</c:v>
                </c:pt>
                <c:pt idx="6890">
                  <c:v>7</c:v>
                </c:pt>
                <c:pt idx="6891">
                  <c:v>6.6</c:v>
                </c:pt>
                <c:pt idx="6892">
                  <c:v>6.4</c:v>
                </c:pt>
                <c:pt idx="6893">
                  <c:v>6.5</c:v>
                </c:pt>
                <c:pt idx="6894">
                  <c:v>6.9</c:v>
                </c:pt>
                <c:pt idx="6895">
                  <c:v>7.5</c:v>
                </c:pt>
                <c:pt idx="6896">
                  <c:v>7.9</c:v>
                </c:pt>
                <c:pt idx="6897">
                  <c:v>8</c:v>
                </c:pt>
                <c:pt idx="6898">
                  <c:v>8.4</c:v>
                </c:pt>
                <c:pt idx="6899">
                  <c:v>9.3000000000000007</c:v>
                </c:pt>
                <c:pt idx="6900">
                  <c:v>10.5</c:v>
                </c:pt>
                <c:pt idx="6901">
                  <c:v>11.3</c:v>
                </c:pt>
                <c:pt idx="6902">
                  <c:v>12.1</c:v>
                </c:pt>
                <c:pt idx="6903">
                  <c:v>12.1</c:v>
                </c:pt>
                <c:pt idx="6904">
                  <c:v>12</c:v>
                </c:pt>
                <c:pt idx="6905">
                  <c:v>10.8</c:v>
                </c:pt>
                <c:pt idx="6906">
                  <c:v>10.199999999999999</c:v>
                </c:pt>
                <c:pt idx="6907">
                  <c:v>10.4</c:v>
                </c:pt>
                <c:pt idx="6908">
                  <c:v>9.3000000000000007</c:v>
                </c:pt>
                <c:pt idx="6909">
                  <c:v>8.9</c:v>
                </c:pt>
                <c:pt idx="6910">
                  <c:v>8.5</c:v>
                </c:pt>
                <c:pt idx="6911">
                  <c:v>7.9</c:v>
                </c:pt>
                <c:pt idx="6912">
                  <c:v>7.5</c:v>
                </c:pt>
                <c:pt idx="6913">
                  <c:v>7.3</c:v>
                </c:pt>
                <c:pt idx="6914">
                  <c:v>7.1</c:v>
                </c:pt>
                <c:pt idx="6915">
                  <c:v>7.1</c:v>
                </c:pt>
                <c:pt idx="6916">
                  <c:v>7</c:v>
                </c:pt>
                <c:pt idx="6917">
                  <c:v>6.8</c:v>
                </c:pt>
                <c:pt idx="6918">
                  <c:v>6.6</c:v>
                </c:pt>
                <c:pt idx="6919">
                  <c:v>6.9</c:v>
                </c:pt>
                <c:pt idx="6920">
                  <c:v>7.2</c:v>
                </c:pt>
                <c:pt idx="6921">
                  <c:v>7.6</c:v>
                </c:pt>
                <c:pt idx="6922">
                  <c:v>7.8</c:v>
                </c:pt>
                <c:pt idx="6923">
                  <c:v>8.3000000000000007</c:v>
                </c:pt>
                <c:pt idx="6924">
                  <c:v>8.8000000000000007</c:v>
                </c:pt>
                <c:pt idx="6925">
                  <c:v>9.3000000000000007</c:v>
                </c:pt>
                <c:pt idx="6926">
                  <c:v>9.9</c:v>
                </c:pt>
                <c:pt idx="6927">
                  <c:v>9.8000000000000007</c:v>
                </c:pt>
                <c:pt idx="6928">
                  <c:v>8.8000000000000007</c:v>
                </c:pt>
                <c:pt idx="6929">
                  <c:v>8.3000000000000007</c:v>
                </c:pt>
                <c:pt idx="6930">
                  <c:v>7.9</c:v>
                </c:pt>
                <c:pt idx="6931">
                  <c:v>7.3</c:v>
                </c:pt>
                <c:pt idx="6932">
                  <c:v>6.7</c:v>
                </c:pt>
                <c:pt idx="6933">
                  <c:v>6.4</c:v>
                </c:pt>
                <c:pt idx="6934">
                  <c:v>6.1</c:v>
                </c:pt>
                <c:pt idx="6935">
                  <c:v>6.1</c:v>
                </c:pt>
                <c:pt idx="6936">
                  <c:v>5.7</c:v>
                </c:pt>
                <c:pt idx="6937">
                  <c:v>5.6</c:v>
                </c:pt>
                <c:pt idx="6938">
                  <c:v>5.6</c:v>
                </c:pt>
                <c:pt idx="6939">
                  <c:v>5.6</c:v>
                </c:pt>
                <c:pt idx="6940">
                  <c:v>5.2</c:v>
                </c:pt>
                <c:pt idx="6941">
                  <c:v>3.5</c:v>
                </c:pt>
                <c:pt idx="6942">
                  <c:v>3.2</c:v>
                </c:pt>
                <c:pt idx="6943">
                  <c:v>2.2000000000000002</c:v>
                </c:pt>
                <c:pt idx="6944">
                  <c:v>4.7</c:v>
                </c:pt>
                <c:pt idx="6945">
                  <c:v>6.8</c:v>
                </c:pt>
                <c:pt idx="6946">
                  <c:v>7.4</c:v>
                </c:pt>
                <c:pt idx="6947">
                  <c:v>7.7</c:v>
                </c:pt>
                <c:pt idx="6948">
                  <c:v>7.7</c:v>
                </c:pt>
                <c:pt idx="6949">
                  <c:v>10.6</c:v>
                </c:pt>
                <c:pt idx="6950">
                  <c:v>10.6</c:v>
                </c:pt>
                <c:pt idx="6951">
                  <c:v>11.1</c:v>
                </c:pt>
                <c:pt idx="6952">
                  <c:v>11.1</c:v>
                </c:pt>
                <c:pt idx="6953">
                  <c:v>9.5</c:v>
                </c:pt>
                <c:pt idx="6954">
                  <c:v>8.6999999999999993</c:v>
                </c:pt>
                <c:pt idx="6955">
                  <c:v>8.4</c:v>
                </c:pt>
                <c:pt idx="6956">
                  <c:v>8</c:v>
                </c:pt>
                <c:pt idx="6957">
                  <c:v>8.1</c:v>
                </c:pt>
                <c:pt idx="6958">
                  <c:v>7.3</c:v>
                </c:pt>
                <c:pt idx="6959">
                  <c:v>7</c:v>
                </c:pt>
                <c:pt idx="6960">
                  <c:v>8.5</c:v>
                </c:pt>
                <c:pt idx="6961">
                  <c:v>8.8000000000000007</c:v>
                </c:pt>
                <c:pt idx="6962">
                  <c:v>10.5</c:v>
                </c:pt>
                <c:pt idx="6963">
                  <c:v>8.4</c:v>
                </c:pt>
                <c:pt idx="6964">
                  <c:v>6.7</c:v>
                </c:pt>
                <c:pt idx="6965">
                  <c:v>7.4</c:v>
                </c:pt>
                <c:pt idx="6966">
                  <c:v>8.1999999999999993</c:v>
                </c:pt>
                <c:pt idx="6967">
                  <c:v>8.3000000000000007</c:v>
                </c:pt>
                <c:pt idx="6968">
                  <c:v>9.6</c:v>
                </c:pt>
                <c:pt idx="6969">
                  <c:v>10.199999999999999</c:v>
                </c:pt>
                <c:pt idx="6970">
                  <c:v>11</c:v>
                </c:pt>
                <c:pt idx="6971">
                  <c:v>11.3</c:v>
                </c:pt>
                <c:pt idx="6972">
                  <c:v>10.9</c:v>
                </c:pt>
                <c:pt idx="6973">
                  <c:v>11.8</c:v>
                </c:pt>
                <c:pt idx="6974">
                  <c:v>11</c:v>
                </c:pt>
                <c:pt idx="6975">
                  <c:v>10.8</c:v>
                </c:pt>
                <c:pt idx="6976">
                  <c:v>10.3</c:v>
                </c:pt>
                <c:pt idx="6977">
                  <c:v>9.8000000000000007</c:v>
                </c:pt>
                <c:pt idx="6978">
                  <c:v>9.3000000000000007</c:v>
                </c:pt>
                <c:pt idx="6979">
                  <c:v>7.7</c:v>
                </c:pt>
                <c:pt idx="6980">
                  <c:v>7.8</c:v>
                </c:pt>
                <c:pt idx="6981">
                  <c:v>7.4</c:v>
                </c:pt>
                <c:pt idx="6982">
                  <c:v>6.2</c:v>
                </c:pt>
                <c:pt idx="6983">
                  <c:v>6.9</c:v>
                </c:pt>
                <c:pt idx="6984">
                  <c:v>6.1</c:v>
                </c:pt>
                <c:pt idx="6985">
                  <c:v>5.2</c:v>
                </c:pt>
                <c:pt idx="6986">
                  <c:v>4.9000000000000004</c:v>
                </c:pt>
                <c:pt idx="6987">
                  <c:v>4.2</c:v>
                </c:pt>
                <c:pt idx="6988">
                  <c:v>5</c:v>
                </c:pt>
                <c:pt idx="6989">
                  <c:v>4.3</c:v>
                </c:pt>
                <c:pt idx="6990">
                  <c:v>3.7</c:v>
                </c:pt>
                <c:pt idx="6991">
                  <c:v>3.5</c:v>
                </c:pt>
                <c:pt idx="6992">
                  <c:v>4.8</c:v>
                </c:pt>
                <c:pt idx="6993">
                  <c:v>6.5</c:v>
                </c:pt>
                <c:pt idx="6994">
                  <c:v>8.3000000000000007</c:v>
                </c:pt>
                <c:pt idx="6995">
                  <c:v>9.8000000000000007</c:v>
                </c:pt>
                <c:pt idx="6996">
                  <c:v>10.3</c:v>
                </c:pt>
                <c:pt idx="6997">
                  <c:v>11.3</c:v>
                </c:pt>
                <c:pt idx="6998">
                  <c:v>12.1</c:v>
                </c:pt>
                <c:pt idx="6999">
                  <c:v>11.9</c:v>
                </c:pt>
                <c:pt idx="7000">
                  <c:v>11.1</c:v>
                </c:pt>
                <c:pt idx="7001">
                  <c:v>9.6999999999999993</c:v>
                </c:pt>
                <c:pt idx="7002">
                  <c:v>8.9</c:v>
                </c:pt>
                <c:pt idx="7003">
                  <c:v>7.9</c:v>
                </c:pt>
                <c:pt idx="7004">
                  <c:v>7.8</c:v>
                </c:pt>
                <c:pt idx="7005">
                  <c:v>7.6</c:v>
                </c:pt>
                <c:pt idx="7006">
                  <c:v>7.4</c:v>
                </c:pt>
                <c:pt idx="7007">
                  <c:v>7.3</c:v>
                </c:pt>
                <c:pt idx="7008">
                  <c:v>5.9</c:v>
                </c:pt>
                <c:pt idx="7009">
                  <c:v>5.8</c:v>
                </c:pt>
                <c:pt idx="7010">
                  <c:v>5.5</c:v>
                </c:pt>
                <c:pt idx="7011">
                  <c:v>5.4</c:v>
                </c:pt>
                <c:pt idx="7012">
                  <c:v>5.6</c:v>
                </c:pt>
                <c:pt idx="7013">
                  <c:v>5.5</c:v>
                </c:pt>
                <c:pt idx="7014">
                  <c:v>6.1</c:v>
                </c:pt>
                <c:pt idx="7015">
                  <c:v>6.4</c:v>
                </c:pt>
                <c:pt idx="7016">
                  <c:v>7</c:v>
                </c:pt>
                <c:pt idx="7017">
                  <c:v>7.1</c:v>
                </c:pt>
                <c:pt idx="7018">
                  <c:v>7.6</c:v>
                </c:pt>
                <c:pt idx="7019">
                  <c:v>8.6</c:v>
                </c:pt>
                <c:pt idx="7020">
                  <c:v>9.6</c:v>
                </c:pt>
                <c:pt idx="7021">
                  <c:v>9.9</c:v>
                </c:pt>
                <c:pt idx="7022">
                  <c:v>12.4</c:v>
                </c:pt>
                <c:pt idx="7023">
                  <c:v>12.3</c:v>
                </c:pt>
                <c:pt idx="7024">
                  <c:v>12.2</c:v>
                </c:pt>
                <c:pt idx="7025">
                  <c:v>11.6</c:v>
                </c:pt>
                <c:pt idx="7026">
                  <c:v>11.2</c:v>
                </c:pt>
                <c:pt idx="7027">
                  <c:v>10.1</c:v>
                </c:pt>
                <c:pt idx="7028">
                  <c:v>8.6</c:v>
                </c:pt>
                <c:pt idx="7029">
                  <c:v>9.6</c:v>
                </c:pt>
                <c:pt idx="7030">
                  <c:v>9.6999999999999993</c:v>
                </c:pt>
                <c:pt idx="7031">
                  <c:v>9.1999999999999993</c:v>
                </c:pt>
                <c:pt idx="7032">
                  <c:v>8.9</c:v>
                </c:pt>
                <c:pt idx="7033">
                  <c:v>9.1</c:v>
                </c:pt>
                <c:pt idx="7034">
                  <c:v>9.1</c:v>
                </c:pt>
                <c:pt idx="7035">
                  <c:v>9.1</c:v>
                </c:pt>
                <c:pt idx="7036">
                  <c:v>8.6999999999999993</c:v>
                </c:pt>
                <c:pt idx="7037">
                  <c:v>7.8</c:v>
                </c:pt>
                <c:pt idx="7038">
                  <c:v>7.6</c:v>
                </c:pt>
                <c:pt idx="7039">
                  <c:v>7.5</c:v>
                </c:pt>
                <c:pt idx="7040">
                  <c:v>10.4</c:v>
                </c:pt>
                <c:pt idx="7041">
                  <c:v>13</c:v>
                </c:pt>
                <c:pt idx="7042">
                  <c:v>15.5</c:v>
                </c:pt>
                <c:pt idx="7043">
                  <c:v>16.3</c:v>
                </c:pt>
                <c:pt idx="7044">
                  <c:v>16.7</c:v>
                </c:pt>
                <c:pt idx="7045">
                  <c:v>18.3</c:v>
                </c:pt>
                <c:pt idx="7046">
                  <c:v>17.3</c:v>
                </c:pt>
                <c:pt idx="7047">
                  <c:v>18.2</c:v>
                </c:pt>
                <c:pt idx="7048">
                  <c:v>18.100000000000001</c:v>
                </c:pt>
                <c:pt idx="7049">
                  <c:v>15.7</c:v>
                </c:pt>
                <c:pt idx="7050">
                  <c:v>14.5</c:v>
                </c:pt>
                <c:pt idx="7051">
                  <c:v>12.2</c:v>
                </c:pt>
                <c:pt idx="7052">
                  <c:v>12.5</c:v>
                </c:pt>
                <c:pt idx="7053">
                  <c:v>12.2</c:v>
                </c:pt>
                <c:pt idx="7054">
                  <c:v>11.5</c:v>
                </c:pt>
                <c:pt idx="7055">
                  <c:v>11.6</c:v>
                </c:pt>
                <c:pt idx="7056">
                  <c:v>10</c:v>
                </c:pt>
                <c:pt idx="7057">
                  <c:v>10.3</c:v>
                </c:pt>
                <c:pt idx="7058">
                  <c:v>9.3000000000000007</c:v>
                </c:pt>
                <c:pt idx="7059">
                  <c:v>9.3000000000000007</c:v>
                </c:pt>
                <c:pt idx="7060">
                  <c:v>8.5</c:v>
                </c:pt>
                <c:pt idx="7061">
                  <c:v>8.8000000000000007</c:v>
                </c:pt>
                <c:pt idx="7062">
                  <c:v>8.3000000000000007</c:v>
                </c:pt>
                <c:pt idx="7063">
                  <c:v>9.3000000000000007</c:v>
                </c:pt>
                <c:pt idx="7064">
                  <c:v>10.199999999999999</c:v>
                </c:pt>
                <c:pt idx="7065">
                  <c:v>10.9</c:v>
                </c:pt>
                <c:pt idx="7066">
                  <c:v>11.8</c:v>
                </c:pt>
                <c:pt idx="7067">
                  <c:v>12.7</c:v>
                </c:pt>
                <c:pt idx="7068">
                  <c:v>12.8</c:v>
                </c:pt>
                <c:pt idx="7069">
                  <c:v>12.4</c:v>
                </c:pt>
                <c:pt idx="7070">
                  <c:v>13</c:v>
                </c:pt>
                <c:pt idx="7071">
                  <c:v>14</c:v>
                </c:pt>
                <c:pt idx="7072">
                  <c:v>14.5</c:v>
                </c:pt>
                <c:pt idx="7073">
                  <c:v>13.7</c:v>
                </c:pt>
                <c:pt idx="7074">
                  <c:v>14.3</c:v>
                </c:pt>
                <c:pt idx="7075">
                  <c:v>13.1</c:v>
                </c:pt>
                <c:pt idx="7076">
                  <c:v>12.4</c:v>
                </c:pt>
                <c:pt idx="7077">
                  <c:v>12.1</c:v>
                </c:pt>
                <c:pt idx="7078">
                  <c:v>11.6</c:v>
                </c:pt>
                <c:pt idx="7079">
                  <c:v>11.5</c:v>
                </c:pt>
                <c:pt idx="7080">
                  <c:v>11.4</c:v>
                </c:pt>
                <c:pt idx="7081">
                  <c:v>11.6</c:v>
                </c:pt>
                <c:pt idx="7082">
                  <c:v>11.7</c:v>
                </c:pt>
                <c:pt idx="7083">
                  <c:v>11.7</c:v>
                </c:pt>
                <c:pt idx="7084">
                  <c:v>12.2</c:v>
                </c:pt>
                <c:pt idx="7085">
                  <c:v>12.4</c:v>
                </c:pt>
                <c:pt idx="7086">
                  <c:v>12.7</c:v>
                </c:pt>
                <c:pt idx="7087">
                  <c:v>13.1</c:v>
                </c:pt>
                <c:pt idx="7088">
                  <c:v>13.3</c:v>
                </c:pt>
                <c:pt idx="7089">
                  <c:v>13.5</c:v>
                </c:pt>
                <c:pt idx="7090">
                  <c:v>13.7</c:v>
                </c:pt>
                <c:pt idx="7091">
                  <c:v>14.3</c:v>
                </c:pt>
                <c:pt idx="7092">
                  <c:v>14.8</c:v>
                </c:pt>
                <c:pt idx="7093">
                  <c:v>15.4</c:v>
                </c:pt>
                <c:pt idx="7094">
                  <c:v>15.8</c:v>
                </c:pt>
                <c:pt idx="7095">
                  <c:v>16</c:v>
                </c:pt>
                <c:pt idx="7096">
                  <c:v>17.100000000000001</c:v>
                </c:pt>
                <c:pt idx="7097">
                  <c:v>14.6</c:v>
                </c:pt>
                <c:pt idx="7098">
                  <c:v>14.3</c:v>
                </c:pt>
                <c:pt idx="7099">
                  <c:v>13.9</c:v>
                </c:pt>
                <c:pt idx="7100">
                  <c:v>13.8</c:v>
                </c:pt>
                <c:pt idx="7101">
                  <c:v>13.1</c:v>
                </c:pt>
                <c:pt idx="7102">
                  <c:v>13</c:v>
                </c:pt>
                <c:pt idx="7103">
                  <c:v>12.3</c:v>
                </c:pt>
                <c:pt idx="7104">
                  <c:v>12.3</c:v>
                </c:pt>
                <c:pt idx="7105">
                  <c:v>12</c:v>
                </c:pt>
                <c:pt idx="7106">
                  <c:v>12.5</c:v>
                </c:pt>
                <c:pt idx="7107">
                  <c:v>12</c:v>
                </c:pt>
                <c:pt idx="7108">
                  <c:v>11.9</c:v>
                </c:pt>
                <c:pt idx="7109">
                  <c:v>12</c:v>
                </c:pt>
                <c:pt idx="7110">
                  <c:v>11.8</c:v>
                </c:pt>
                <c:pt idx="7111">
                  <c:v>11.6</c:v>
                </c:pt>
                <c:pt idx="7112">
                  <c:v>11.9</c:v>
                </c:pt>
                <c:pt idx="7113">
                  <c:v>12.3</c:v>
                </c:pt>
                <c:pt idx="7114">
                  <c:v>13.8</c:v>
                </c:pt>
                <c:pt idx="7115">
                  <c:v>14.3</c:v>
                </c:pt>
                <c:pt idx="7116">
                  <c:v>15.4</c:v>
                </c:pt>
                <c:pt idx="7117">
                  <c:v>16.2</c:v>
                </c:pt>
                <c:pt idx="7118">
                  <c:v>16.8</c:v>
                </c:pt>
                <c:pt idx="7119">
                  <c:v>16.7</c:v>
                </c:pt>
                <c:pt idx="7120">
                  <c:v>16</c:v>
                </c:pt>
                <c:pt idx="7121">
                  <c:v>14.6</c:v>
                </c:pt>
                <c:pt idx="7122">
                  <c:v>14.1</c:v>
                </c:pt>
                <c:pt idx="7123">
                  <c:v>14</c:v>
                </c:pt>
                <c:pt idx="7124">
                  <c:v>13</c:v>
                </c:pt>
                <c:pt idx="7125">
                  <c:v>11.2</c:v>
                </c:pt>
                <c:pt idx="7126">
                  <c:v>10.4</c:v>
                </c:pt>
                <c:pt idx="7127">
                  <c:v>10.4</c:v>
                </c:pt>
                <c:pt idx="7128">
                  <c:v>10.199999999999999</c:v>
                </c:pt>
                <c:pt idx="7129">
                  <c:v>10.5</c:v>
                </c:pt>
                <c:pt idx="7130">
                  <c:v>10</c:v>
                </c:pt>
                <c:pt idx="7131">
                  <c:v>9.9</c:v>
                </c:pt>
                <c:pt idx="7132">
                  <c:v>9.4</c:v>
                </c:pt>
                <c:pt idx="7133">
                  <c:v>9.3000000000000007</c:v>
                </c:pt>
                <c:pt idx="7134">
                  <c:v>9.6</c:v>
                </c:pt>
                <c:pt idx="7135">
                  <c:v>9.9</c:v>
                </c:pt>
                <c:pt idx="7136">
                  <c:v>10.6</c:v>
                </c:pt>
                <c:pt idx="7137">
                  <c:v>11</c:v>
                </c:pt>
                <c:pt idx="7138">
                  <c:v>11.5</c:v>
                </c:pt>
                <c:pt idx="7139">
                  <c:v>12.5</c:v>
                </c:pt>
                <c:pt idx="7140">
                  <c:v>13.2</c:v>
                </c:pt>
                <c:pt idx="7141">
                  <c:v>13.5</c:v>
                </c:pt>
                <c:pt idx="7142">
                  <c:v>13.6</c:v>
                </c:pt>
                <c:pt idx="7143">
                  <c:v>13.8</c:v>
                </c:pt>
                <c:pt idx="7144">
                  <c:v>13.2</c:v>
                </c:pt>
                <c:pt idx="7145">
                  <c:v>12.9</c:v>
                </c:pt>
                <c:pt idx="7146">
                  <c:v>12.6</c:v>
                </c:pt>
                <c:pt idx="7147">
                  <c:v>12.5</c:v>
                </c:pt>
                <c:pt idx="7148">
                  <c:v>12</c:v>
                </c:pt>
                <c:pt idx="7149">
                  <c:v>11.5</c:v>
                </c:pt>
                <c:pt idx="7150">
                  <c:v>11.2</c:v>
                </c:pt>
                <c:pt idx="7151">
                  <c:v>11.2</c:v>
                </c:pt>
                <c:pt idx="7152">
                  <c:v>11.2</c:v>
                </c:pt>
                <c:pt idx="7153">
                  <c:v>10.9</c:v>
                </c:pt>
                <c:pt idx="7154">
                  <c:v>10.7</c:v>
                </c:pt>
                <c:pt idx="7155">
                  <c:v>10.4</c:v>
                </c:pt>
                <c:pt idx="7156">
                  <c:v>10.1</c:v>
                </c:pt>
                <c:pt idx="7157">
                  <c:v>9.9</c:v>
                </c:pt>
                <c:pt idx="7158">
                  <c:v>9.9</c:v>
                </c:pt>
                <c:pt idx="7159">
                  <c:v>9.8000000000000007</c:v>
                </c:pt>
                <c:pt idx="7160">
                  <c:v>9.6999999999999993</c:v>
                </c:pt>
                <c:pt idx="7161">
                  <c:v>9.9</c:v>
                </c:pt>
                <c:pt idx="7162">
                  <c:v>10.1</c:v>
                </c:pt>
                <c:pt idx="7163">
                  <c:v>10.6</c:v>
                </c:pt>
                <c:pt idx="7164">
                  <c:v>10.9</c:v>
                </c:pt>
                <c:pt idx="7165">
                  <c:v>11.7</c:v>
                </c:pt>
                <c:pt idx="7166">
                  <c:v>12.5</c:v>
                </c:pt>
                <c:pt idx="7167">
                  <c:v>12.8</c:v>
                </c:pt>
                <c:pt idx="7168">
                  <c:v>11.7</c:v>
                </c:pt>
                <c:pt idx="7169">
                  <c:v>10.7</c:v>
                </c:pt>
                <c:pt idx="7170">
                  <c:v>10</c:v>
                </c:pt>
                <c:pt idx="7171">
                  <c:v>9.8000000000000007</c:v>
                </c:pt>
                <c:pt idx="7172">
                  <c:v>9.3000000000000007</c:v>
                </c:pt>
                <c:pt idx="7173">
                  <c:v>9</c:v>
                </c:pt>
                <c:pt idx="7174">
                  <c:v>9.6</c:v>
                </c:pt>
                <c:pt idx="7175">
                  <c:v>9.6999999999999993</c:v>
                </c:pt>
                <c:pt idx="7176">
                  <c:v>9.6999999999999993</c:v>
                </c:pt>
                <c:pt idx="7177">
                  <c:v>9.6999999999999993</c:v>
                </c:pt>
                <c:pt idx="7178">
                  <c:v>9.6</c:v>
                </c:pt>
                <c:pt idx="7179">
                  <c:v>9.5</c:v>
                </c:pt>
                <c:pt idx="7180">
                  <c:v>9.4</c:v>
                </c:pt>
                <c:pt idx="7181">
                  <c:v>9.3000000000000007</c:v>
                </c:pt>
                <c:pt idx="7182">
                  <c:v>9.1</c:v>
                </c:pt>
                <c:pt idx="7183">
                  <c:v>9.6</c:v>
                </c:pt>
                <c:pt idx="7184">
                  <c:v>9.1</c:v>
                </c:pt>
                <c:pt idx="7185">
                  <c:v>9.3000000000000007</c:v>
                </c:pt>
                <c:pt idx="7186">
                  <c:v>10.1</c:v>
                </c:pt>
                <c:pt idx="7187">
                  <c:v>12</c:v>
                </c:pt>
                <c:pt idx="7188">
                  <c:v>13.1</c:v>
                </c:pt>
                <c:pt idx="7189">
                  <c:v>12.7</c:v>
                </c:pt>
                <c:pt idx="7190">
                  <c:v>14.1</c:v>
                </c:pt>
                <c:pt idx="7191">
                  <c:v>14</c:v>
                </c:pt>
                <c:pt idx="7192">
                  <c:v>13.3</c:v>
                </c:pt>
                <c:pt idx="7193">
                  <c:v>12.8</c:v>
                </c:pt>
                <c:pt idx="7194">
                  <c:v>13.1</c:v>
                </c:pt>
                <c:pt idx="7195">
                  <c:v>14.1</c:v>
                </c:pt>
                <c:pt idx="7196">
                  <c:v>13.2</c:v>
                </c:pt>
                <c:pt idx="7197">
                  <c:v>12.3</c:v>
                </c:pt>
                <c:pt idx="7198">
                  <c:v>10.8</c:v>
                </c:pt>
                <c:pt idx="7199">
                  <c:v>11.9</c:v>
                </c:pt>
                <c:pt idx="7200">
                  <c:v>13</c:v>
                </c:pt>
                <c:pt idx="7201">
                  <c:v>12</c:v>
                </c:pt>
                <c:pt idx="7202">
                  <c:v>10.5</c:v>
                </c:pt>
                <c:pt idx="7203">
                  <c:v>10</c:v>
                </c:pt>
                <c:pt idx="7204">
                  <c:v>9.4</c:v>
                </c:pt>
                <c:pt idx="7205">
                  <c:v>10.3</c:v>
                </c:pt>
                <c:pt idx="7206">
                  <c:v>10.4</c:v>
                </c:pt>
                <c:pt idx="7207">
                  <c:v>10.9</c:v>
                </c:pt>
                <c:pt idx="7208">
                  <c:v>12</c:v>
                </c:pt>
                <c:pt idx="7209">
                  <c:v>13.5</c:v>
                </c:pt>
                <c:pt idx="7210">
                  <c:v>14.8</c:v>
                </c:pt>
                <c:pt idx="7211">
                  <c:v>15.7</c:v>
                </c:pt>
                <c:pt idx="7212">
                  <c:v>15.9</c:v>
                </c:pt>
                <c:pt idx="7213">
                  <c:v>15.9</c:v>
                </c:pt>
                <c:pt idx="7214">
                  <c:v>18.899999999999999</c:v>
                </c:pt>
                <c:pt idx="7215">
                  <c:v>18</c:v>
                </c:pt>
                <c:pt idx="7216">
                  <c:v>16.899999999999999</c:v>
                </c:pt>
                <c:pt idx="7217">
                  <c:v>16.5</c:v>
                </c:pt>
                <c:pt idx="7218">
                  <c:v>16.100000000000001</c:v>
                </c:pt>
                <c:pt idx="7219">
                  <c:v>15.2</c:v>
                </c:pt>
                <c:pt idx="7220">
                  <c:v>14.5</c:v>
                </c:pt>
                <c:pt idx="7221">
                  <c:v>13.5</c:v>
                </c:pt>
                <c:pt idx="7222">
                  <c:v>12.6</c:v>
                </c:pt>
                <c:pt idx="7223">
                  <c:v>11.8</c:v>
                </c:pt>
                <c:pt idx="7224">
                  <c:v>11</c:v>
                </c:pt>
                <c:pt idx="7225">
                  <c:v>10.9</c:v>
                </c:pt>
                <c:pt idx="7226">
                  <c:v>11.7</c:v>
                </c:pt>
                <c:pt idx="7227">
                  <c:v>10.1</c:v>
                </c:pt>
                <c:pt idx="7228">
                  <c:v>9.1</c:v>
                </c:pt>
                <c:pt idx="7229">
                  <c:v>9.9</c:v>
                </c:pt>
                <c:pt idx="7230">
                  <c:v>9.8000000000000007</c:v>
                </c:pt>
                <c:pt idx="7231">
                  <c:v>9.6999999999999993</c:v>
                </c:pt>
                <c:pt idx="7232">
                  <c:v>10.6</c:v>
                </c:pt>
                <c:pt idx="7233">
                  <c:v>10.8</c:v>
                </c:pt>
                <c:pt idx="7234">
                  <c:v>12.3</c:v>
                </c:pt>
                <c:pt idx="7235">
                  <c:v>11.7</c:v>
                </c:pt>
                <c:pt idx="7236">
                  <c:v>11.6</c:v>
                </c:pt>
                <c:pt idx="7237">
                  <c:v>11.5</c:v>
                </c:pt>
                <c:pt idx="7238">
                  <c:v>10.8</c:v>
                </c:pt>
                <c:pt idx="7239">
                  <c:v>10.5</c:v>
                </c:pt>
                <c:pt idx="7240">
                  <c:v>9.8000000000000007</c:v>
                </c:pt>
                <c:pt idx="7241">
                  <c:v>9.4</c:v>
                </c:pt>
                <c:pt idx="7242">
                  <c:v>9.3000000000000007</c:v>
                </c:pt>
                <c:pt idx="7243">
                  <c:v>9.1</c:v>
                </c:pt>
                <c:pt idx="7244">
                  <c:v>8.1</c:v>
                </c:pt>
                <c:pt idx="7245">
                  <c:v>7.7</c:v>
                </c:pt>
                <c:pt idx="7246">
                  <c:v>7.5</c:v>
                </c:pt>
                <c:pt idx="7247">
                  <c:v>7.6</c:v>
                </c:pt>
                <c:pt idx="7248">
                  <c:v>7.6</c:v>
                </c:pt>
                <c:pt idx="7249">
                  <c:v>7.8</c:v>
                </c:pt>
                <c:pt idx="7250">
                  <c:v>8</c:v>
                </c:pt>
                <c:pt idx="7251">
                  <c:v>8.1</c:v>
                </c:pt>
                <c:pt idx="7252">
                  <c:v>8</c:v>
                </c:pt>
                <c:pt idx="7253">
                  <c:v>7.9</c:v>
                </c:pt>
                <c:pt idx="7254">
                  <c:v>7.8</c:v>
                </c:pt>
                <c:pt idx="7255">
                  <c:v>7.5</c:v>
                </c:pt>
                <c:pt idx="7256">
                  <c:v>7.5</c:v>
                </c:pt>
                <c:pt idx="7257">
                  <c:v>8.1999999999999993</c:v>
                </c:pt>
                <c:pt idx="7258">
                  <c:v>8.9</c:v>
                </c:pt>
                <c:pt idx="7259">
                  <c:v>9.3000000000000007</c:v>
                </c:pt>
                <c:pt idx="7260">
                  <c:v>9.1</c:v>
                </c:pt>
                <c:pt idx="7261">
                  <c:v>9.1</c:v>
                </c:pt>
                <c:pt idx="7262">
                  <c:v>9.6</c:v>
                </c:pt>
                <c:pt idx="7263">
                  <c:v>9.4</c:v>
                </c:pt>
                <c:pt idx="7264">
                  <c:v>8.1999999999999993</c:v>
                </c:pt>
                <c:pt idx="7265">
                  <c:v>7.4</c:v>
                </c:pt>
                <c:pt idx="7266">
                  <c:v>6.9</c:v>
                </c:pt>
                <c:pt idx="7267">
                  <c:v>6.4</c:v>
                </c:pt>
                <c:pt idx="7268">
                  <c:v>5.5</c:v>
                </c:pt>
                <c:pt idx="7269">
                  <c:v>5.3</c:v>
                </c:pt>
                <c:pt idx="7270">
                  <c:v>4.8</c:v>
                </c:pt>
                <c:pt idx="7271">
                  <c:v>4.3</c:v>
                </c:pt>
                <c:pt idx="7272">
                  <c:v>4.3</c:v>
                </c:pt>
                <c:pt idx="7273">
                  <c:v>3.7</c:v>
                </c:pt>
                <c:pt idx="7274">
                  <c:v>3.7</c:v>
                </c:pt>
                <c:pt idx="7275">
                  <c:v>2.5</c:v>
                </c:pt>
                <c:pt idx="7276">
                  <c:v>1.9</c:v>
                </c:pt>
                <c:pt idx="7277">
                  <c:v>0.3</c:v>
                </c:pt>
                <c:pt idx="7278">
                  <c:v>0</c:v>
                </c:pt>
                <c:pt idx="7279">
                  <c:v>-0.6</c:v>
                </c:pt>
                <c:pt idx="7280">
                  <c:v>0.6</c:v>
                </c:pt>
                <c:pt idx="7281">
                  <c:v>6.6</c:v>
                </c:pt>
                <c:pt idx="7282">
                  <c:v>7.1</c:v>
                </c:pt>
                <c:pt idx="7283">
                  <c:v>8.6</c:v>
                </c:pt>
                <c:pt idx="7284">
                  <c:v>9.4</c:v>
                </c:pt>
                <c:pt idx="7285">
                  <c:v>10.3</c:v>
                </c:pt>
                <c:pt idx="7286">
                  <c:v>10.3</c:v>
                </c:pt>
                <c:pt idx="7287">
                  <c:v>10</c:v>
                </c:pt>
                <c:pt idx="7288">
                  <c:v>8.8000000000000007</c:v>
                </c:pt>
                <c:pt idx="7289">
                  <c:v>7.3</c:v>
                </c:pt>
                <c:pt idx="7290">
                  <c:v>6.6</c:v>
                </c:pt>
                <c:pt idx="7291">
                  <c:v>6.2</c:v>
                </c:pt>
                <c:pt idx="7292">
                  <c:v>5.7</c:v>
                </c:pt>
                <c:pt idx="7293">
                  <c:v>5.2</c:v>
                </c:pt>
                <c:pt idx="7294">
                  <c:v>5</c:v>
                </c:pt>
                <c:pt idx="7295">
                  <c:v>4</c:v>
                </c:pt>
                <c:pt idx="7296">
                  <c:v>3.4</c:v>
                </c:pt>
                <c:pt idx="7297">
                  <c:v>2.8</c:v>
                </c:pt>
                <c:pt idx="7298">
                  <c:v>1.9</c:v>
                </c:pt>
                <c:pt idx="7299">
                  <c:v>1.9</c:v>
                </c:pt>
                <c:pt idx="7300">
                  <c:v>1.6</c:v>
                </c:pt>
                <c:pt idx="7301">
                  <c:v>1.8</c:v>
                </c:pt>
                <c:pt idx="7302">
                  <c:v>1.9</c:v>
                </c:pt>
                <c:pt idx="7303">
                  <c:v>1.2</c:v>
                </c:pt>
                <c:pt idx="7304">
                  <c:v>2.9</c:v>
                </c:pt>
                <c:pt idx="7305">
                  <c:v>4.8</c:v>
                </c:pt>
                <c:pt idx="7306">
                  <c:v>5.9</c:v>
                </c:pt>
                <c:pt idx="7307">
                  <c:v>7.9</c:v>
                </c:pt>
                <c:pt idx="7308">
                  <c:v>9.9</c:v>
                </c:pt>
                <c:pt idx="7309">
                  <c:v>10.1</c:v>
                </c:pt>
                <c:pt idx="7310">
                  <c:v>10.199999999999999</c:v>
                </c:pt>
                <c:pt idx="7311">
                  <c:v>9.6999999999999993</c:v>
                </c:pt>
                <c:pt idx="7312">
                  <c:v>8.6</c:v>
                </c:pt>
                <c:pt idx="7313">
                  <c:v>8.1</c:v>
                </c:pt>
                <c:pt idx="7314">
                  <c:v>7.6</c:v>
                </c:pt>
                <c:pt idx="7315">
                  <c:v>7</c:v>
                </c:pt>
                <c:pt idx="7316">
                  <c:v>7.1</c:v>
                </c:pt>
                <c:pt idx="7317">
                  <c:v>6.8</c:v>
                </c:pt>
                <c:pt idx="7318">
                  <c:v>6.6</c:v>
                </c:pt>
                <c:pt idx="7319">
                  <c:v>6.1</c:v>
                </c:pt>
                <c:pt idx="7320">
                  <c:v>6.1</c:v>
                </c:pt>
                <c:pt idx="7321">
                  <c:v>5.8</c:v>
                </c:pt>
                <c:pt idx="7322">
                  <c:v>5.5</c:v>
                </c:pt>
                <c:pt idx="7323">
                  <c:v>6.2</c:v>
                </c:pt>
                <c:pt idx="7324">
                  <c:v>5.6</c:v>
                </c:pt>
                <c:pt idx="7325">
                  <c:v>5.6</c:v>
                </c:pt>
                <c:pt idx="7326">
                  <c:v>5.6</c:v>
                </c:pt>
                <c:pt idx="7327">
                  <c:v>6</c:v>
                </c:pt>
                <c:pt idx="7328">
                  <c:v>6.6</c:v>
                </c:pt>
                <c:pt idx="7329">
                  <c:v>7.7</c:v>
                </c:pt>
                <c:pt idx="7330">
                  <c:v>7.9</c:v>
                </c:pt>
                <c:pt idx="7331">
                  <c:v>7.8</c:v>
                </c:pt>
                <c:pt idx="7332">
                  <c:v>7.9</c:v>
                </c:pt>
                <c:pt idx="7333">
                  <c:v>7.8</c:v>
                </c:pt>
                <c:pt idx="7334">
                  <c:v>8.1</c:v>
                </c:pt>
                <c:pt idx="7335">
                  <c:v>7.9</c:v>
                </c:pt>
                <c:pt idx="7336">
                  <c:v>7.7</c:v>
                </c:pt>
                <c:pt idx="7337">
                  <c:v>7.4</c:v>
                </c:pt>
                <c:pt idx="7338">
                  <c:v>7.3</c:v>
                </c:pt>
                <c:pt idx="7339">
                  <c:v>7.2</c:v>
                </c:pt>
                <c:pt idx="7340">
                  <c:v>6.9</c:v>
                </c:pt>
                <c:pt idx="7341">
                  <c:v>6.4</c:v>
                </c:pt>
                <c:pt idx="7342">
                  <c:v>5.2</c:v>
                </c:pt>
                <c:pt idx="7343">
                  <c:v>4.4000000000000004</c:v>
                </c:pt>
                <c:pt idx="7344">
                  <c:v>3.8</c:v>
                </c:pt>
                <c:pt idx="7345">
                  <c:v>4.3</c:v>
                </c:pt>
                <c:pt idx="7346">
                  <c:v>4.3</c:v>
                </c:pt>
                <c:pt idx="7347">
                  <c:v>8.1999999999999993</c:v>
                </c:pt>
                <c:pt idx="7348">
                  <c:v>4.8</c:v>
                </c:pt>
                <c:pt idx="7349">
                  <c:v>4.5</c:v>
                </c:pt>
                <c:pt idx="7350">
                  <c:v>4.8</c:v>
                </c:pt>
                <c:pt idx="7351">
                  <c:v>4.5999999999999996</c:v>
                </c:pt>
                <c:pt idx="7352">
                  <c:v>6</c:v>
                </c:pt>
                <c:pt idx="7353">
                  <c:v>6.5</c:v>
                </c:pt>
                <c:pt idx="7354">
                  <c:v>7.1</c:v>
                </c:pt>
                <c:pt idx="7355">
                  <c:v>7.7</c:v>
                </c:pt>
                <c:pt idx="7356">
                  <c:v>8.1999999999999993</c:v>
                </c:pt>
                <c:pt idx="7357">
                  <c:v>8.8000000000000007</c:v>
                </c:pt>
                <c:pt idx="7358">
                  <c:v>9.4</c:v>
                </c:pt>
                <c:pt idx="7359">
                  <c:v>8.9</c:v>
                </c:pt>
                <c:pt idx="7360">
                  <c:v>8</c:v>
                </c:pt>
                <c:pt idx="7361">
                  <c:v>7.6</c:v>
                </c:pt>
                <c:pt idx="7362">
                  <c:v>7.3</c:v>
                </c:pt>
                <c:pt idx="7363">
                  <c:v>6.9</c:v>
                </c:pt>
                <c:pt idx="7364">
                  <c:v>5.9</c:v>
                </c:pt>
                <c:pt idx="7365">
                  <c:v>4.9000000000000004</c:v>
                </c:pt>
                <c:pt idx="7366">
                  <c:v>4.0999999999999996</c:v>
                </c:pt>
                <c:pt idx="7367">
                  <c:v>2.7</c:v>
                </c:pt>
                <c:pt idx="7368">
                  <c:v>3.2</c:v>
                </c:pt>
                <c:pt idx="7369">
                  <c:v>3.5</c:v>
                </c:pt>
                <c:pt idx="7370">
                  <c:v>2.2999999999999998</c:v>
                </c:pt>
                <c:pt idx="7371">
                  <c:v>2.5</c:v>
                </c:pt>
                <c:pt idx="7372">
                  <c:v>2.6</c:v>
                </c:pt>
                <c:pt idx="7373">
                  <c:v>2.8</c:v>
                </c:pt>
                <c:pt idx="7374">
                  <c:v>2.9</c:v>
                </c:pt>
                <c:pt idx="7375">
                  <c:v>4.0999999999999996</c:v>
                </c:pt>
                <c:pt idx="7376">
                  <c:v>4</c:v>
                </c:pt>
                <c:pt idx="7377">
                  <c:v>5.5</c:v>
                </c:pt>
                <c:pt idx="7378">
                  <c:v>6.3</c:v>
                </c:pt>
                <c:pt idx="7379">
                  <c:v>9</c:v>
                </c:pt>
                <c:pt idx="7380">
                  <c:v>9.5</c:v>
                </c:pt>
                <c:pt idx="7381">
                  <c:v>9</c:v>
                </c:pt>
                <c:pt idx="7382">
                  <c:v>8.5</c:v>
                </c:pt>
                <c:pt idx="7383">
                  <c:v>7.9</c:v>
                </c:pt>
                <c:pt idx="7384">
                  <c:v>7.6</c:v>
                </c:pt>
                <c:pt idx="7385">
                  <c:v>7.2</c:v>
                </c:pt>
                <c:pt idx="7386">
                  <c:v>7.1</c:v>
                </c:pt>
                <c:pt idx="7387">
                  <c:v>7.1</c:v>
                </c:pt>
                <c:pt idx="7388">
                  <c:v>7.2</c:v>
                </c:pt>
                <c:pt idx="7389">
                  <c:v>7.3</c:v>
                </c:pt>
                <c:pt idx="7390">
                  <c:v>7.3</c:v>
                </c:pt>
                <c:pt idx="7391">
                  <c:v>7.2</c:v>
                </c:pt>
                <c:pt idx="7392">
                  <c:v>6.9</c:v>
                </c:pt>
                <c:pt idx="7393">
                  <c:v>6.6</c:v>
                </c:pt>
                <c:pt idx="7394">
                  <c:v>6.2</c:v>
                </c:pt>
                <c:pt idx="7395">
                  <c:v>6.1</c:v>
                </c:pt>
                <c:pt idx="7396">
                  <c:v>6</c:v>
                </c:pt>
                <c:pt idx="7397">
                  <c:v>5.8</c:v>
                </c:pt>
                <c:pt idx="7398">
                  <c:v>5.7</c:v>
                </c:pt>
                <c:pt idx="7399">
                  <c:v>5.5</c:v>
                </c:pt>
                <c:pt idx="7400">
                  <c:v>6.6</c:v>
                </c:pt>
                <c:pt idx="7401">
                  <c:v>6.5</c:v>
                </c:pt>
                <c:pt idx="7402">
                  <c:v>7</c:v>
                </c:pt>
                <c:pt idx="7403">
                  <c:v>7.1</c:v>
                </c:pt>
                <c:pt idx="7404">
                  <c:v>6.9</c:v>
                </c:pt>
                <c:pt idx="7405">
                  <c:v>7.2</c:v>
                </c:pt>
                <c:pt idx="7406">
                  <c:v>6.9</c:v>
                </c:pt>
                <c:pt idx="7407">
                  <c:v>6.3</c:v>
                </c:pt>
                <c:pt idx="7408">
                  <c:v>5.7</c:v>
                </c:pt>
                <c:pt idx="7409">
                  <c:v>4.7</c:v>
                </c:pt>
                <c:pt idx="7410">
                  <c:v>3.6</c:v>
                </c:pt>
                <c:pt idx="7411">
                  <c:v>2.6</c:v>
                </c:pt>
                <c:pt idx="7412">
                  <c:v>2.5</c:v>
                </c:pt>
                <c:pt idx="7413">
                  <c:v>0.6</c:v>
                </c:pt>
                <c:pt idx="7414">
                  <c:v>0.9</c:v>
                </c:pt>
                <c:pt idx="7415">
                  <c:v>0.4</c:v>
                </c:pt>
                <c:pt idx="7416">
                  <c:v>-0.8</c:v>
                </c:pt>
                <c:pt idx="7417">
                  <c:v>-0.2</c:v>
                </c:pt>
                <c:pt idx="7418">
                  <c:v>0.9</c:v>
                </c:pt>
                <c:pt idx="7419">
                  <c:v>0.8</c:v>
                </c:pt>
                <c:pt idx="7420">
                  <c:v>0.6</c:v>
                </c:pt>
                <c:pt idx="7421">
                  <c:v>0.9</c:v>
                </c:pt>
                <c:pt idx="7422">
                  <c:v>0.9</c:v>
                </c:pt>
                <c:pt idx="7423">
                  <c:v>1.3</c:v>
                </c:pt>
                <c:pt idx="7424">
                  <c:v>4.4000000000000004</c:v>
                </c:pt>
                <c:pt idx="7425">
                  <c:v>6.6</c:v>
                </c:pt>
                <c:pt idx="7426">
                  <c:v>7.9</c:v>
                </c:pt>
                <c:pt idx="7427">
                  <c:v>8.6999999999999993</c:v>
                </c:pt>
                <c:pt idx="7428">
                  <c:v>7.5</c:v>
                </c:pt>
                <c:pt idx="7429">
                  <c:v>7.8</c:v>
                </c:pt>
                <c:pt idx="7430">
                  <c:v>7.9</c:v>
                </c:pt>
                <c:pt idx="7431">
                  <c:v>7.1</c:v>
                </c:pt>
                <c:pt idx="7432">
                  <c:v>6.8</c:v>
                </c:pt>
                <c:pt idx="7433">
                  <c:v>6.2</c:v>
                </c:pt>
                <c:pt idx="7434">
                  <c:v>5.8</c:v>
                </c:pt>
                <c:pt idx="7435">
                  <c:v>5.9</c:v>
                </c:pt>
                <c:pt idx="7436">
                  <c:v>5.7</c:v>
                </c:pt>
                <c:pt idx="7437">
                  <c:v>5.6</c:v>
                </c:pt>
                <c:pt idx="7438">
                  <c:v>5.7</c:v>
                </c:pt>
                <c:pt idx="7439">
                  <c:v>5.8</c:v>
                </c:pt>
                <c:pt idx="7440">
                  <c:v>5.8</c:v>
                </c:pt>
                <c:pt idx="7441">
                  <c:v>5.7</c:v>
                </c:pt>
                <c:pt idx="7442">
                  <c:v>5.8</c:v>
                </c:pt>
                <c:pt idx="7443">
                  <c:v>5.8</c:v>
                </c:pt>
                <c:pt idx="7444">
                  <c:v>5.8</c:v>
                </c:pt>
                <c:pt idx="7445">
                  <c:v>5.8</c:v>
                </c:pt>
                <c:pt idx="7446">
                  <c:v>6</c:v>
                </c:pt>
                <c:pt idx="7447">
                  <c:v>5.8</c:v>
                </c:pt>
                <c:pt idx="7448">
                  <c:v>6.4</c:v>
                </c:pt>
                <c:pt idx="7449">
                  <c:v>7.9</c:v>
                </c:pt>
                <c:pt idx="7450">
                  <c:v>9.1999999999999993</c:v>
                </c:pt>
                <c:pt idx="7451">
                  <c:v>12</c:v>
                </c:pt>
                <c:pt idx="7452">
                  <c:v>13.3</c:v>
                </c:pt>
                <c:pt idx="7453">
                  <c:v>15.3</c:v>
                </c:pt>
                <c:pt idx="7454">
                  <c:v>14.9</c:v>
                </c:pt>
                <c:pt idx="7455">
                  <c:v>14.6</c:v>
                </c:pt>
                <c:pt idx="7456">
                  <c:v>12.6</c:v>
                </c:pt>
                <c:pt idx="7457">
                  <c:v>11.6</c:v>
                </c:pt>
                <c:pt idx="7458">
                  <c:v>10.5</c:v>
                </c:pt>
                <c:pt idx="7459">
                  <c:v>10.199999999999999</c:v>
                </c:pt>
                <c:pt idx="7460">
                  <c:v>10.4</c:v>
                </c:pt>
                <c:pt idx="7461">
                  <c:v>8.6</c:v>
                </c:pt>
                <c:pt idx="7462">
                  <c:v>9.4</c:v>
                </c:pt>
                <c:pt idx="7463">
                  <c:v>8.5</c:v>
                </c:pt>
                <c:pt idx="7464">
                  <c:v>7.9</c:v>
                </c:pt>
                <c:pt idx="7465">
                  <c:v>7</c:v>
                </c:pt>
                <c:pt idx="7466">
                  <c:v>7.7</c:v>
                </c:pt>
                <c:pt idx="7467">
                  <c:v>7.6</c:v>
                </c:pt>
                <c:pt idx="7468">
                  <c:v>7.9</c:v>
                </c:pt>
                <c:pt idx="7469">
                  <c:v>8.9</c:v>
                </c:pt>
                <c:pt idx="7470">
                  <c:v>7.1</c:v>
                </c:pt>
                <c:pt idx="7471">
                  <c:v>7.3</c:v>
                </c:pt>
                <c:pt idx="7472">
                  <c:v>9.1999999999999993</c:v>
                </c:pt>
                <c:pt idx="7473">
                  <c:v>11.5</c:v>
                </c:pt>
                <c:pt idx="7474">
                  <c:v>13.1</c:v>
                </c:pt>
                <c:pt idx="7475">
                  <c:v>15.2</c:v>
                </c:pt>
                <c:pt idx="7476">
                  <c:v>15.9</c:v>
                </c:pt>
                <c:pt idx="7477">
                  <c:v>17</c:v>
                </c:pt>
                <c:pt idx="7478">
                  <c:v>16.5</c:v>
                </c:pt>
                <c:pt idx="7479">
                  <c:v>16.600000000000001</c:v>
                </c:pt>
                <c:pt idx="7480">
                  <c:v>15</c:v>
                </c:pt>
                <c:pt idx="7481">
                  <c:v>12.8</c:v>
                </c:pt>
                <c:pt idx="7482">
                  <c:v>11.1</c:v>
                </c:pt>
                <c:pt idx="7483">
                  <c:v>10</c:v>
                </c:pt>
                <c:pt idx="7484">
                  <c:v>9.5</c:v>
                </c:pt>
                <c:pt idx="7485">
                  <c:v>9.4</c:v>
                </c:pt>
                <c:pt idx="7486">
                  <c:v>9</c:v>
                </c:pt>
                <c:pt idx="7487">
                  <c:v>8</c:v>
                </c:pt>
                <c:pt idx="7488">
                  <c:v>8</c:v>
                </c:pt>
                <c:pt idx="7489">
                  <c:v>8.3000000000000007</c:v>
                </c:pt>
                <c:pt idx="7490">
                  <c:v>8.1999999999999993</c:v>
                </c:pt>
                <c:pt idx="7491">
                  <c:v>8.4</c:v>
                </c:pt>
                <c:pt idx="7492">
                  <c:v>8.5</c:v>
                </c:pt>
                <c:pt idx="7493">
                  <c:v>8.6999999999999993</c:v>
                </c:pt>
                <c:pt idx="7494">
                  <c:v>8.8000000000000007</c:v>
                </c:pt>
                <c:pt idx="7495">
                  <c:v>8.8000000000000007</c:v>
                </c:pt>
                <c:pt idx="7496">
                  <c:v>8.6999999999999993</c:v>
                </c:pt>
                <c:pt idx="7497">
                  <c:v>8.9</c:v>
                </c:pt>
                <c:pt idx="7498">
                  <c:v>8.6999999999999993</c:v>
                </c:pt>
                <c:pt idx="7499">
                  <c:v>9.1</c:v>
                </c:pt>
                <c:pt idx="7500">
                  <c:v>9.1999999999999993</c:v>
                </c:pt>
                <c:pt idx="7501">
                  <c:v>9.8000000000000007</c:v>
                </c:pt>
                <c:pt idx="7502">
                  <c:v>9.3000000000000007</c:v>
                </c:pt>
                <c:pt idx="7503">
                  <c:v>8.3000000000000007</c:v>
                </c:pt>
                <c:pt idx="7504">
                  <c:v>7.9</c:v>
                </c:pt>
                <c:pt idx="7505">
                  <c:v>7.4</c:v>
                </c:pt>
                <c:pt idx="7506">
                  <c:v>6.6</c:v>
                </c:pt>
                <c:pt idx="7507">
                  <c:v>6.3</c:v>
                </c:pt>
                <c:pt idx="7508">
                  <c:v>6.3</c:v>
                </c:pt>
                <c:pt idx="7509">
                  <c:v>6.1</c:v>
                </c:pt>
                <c:pt idx="7510">
                  <c:v>5.6</c:v>
                </c:pt>
                <c:pt idx="7511">
                  <c:v>5.6</c:v>
                </c:pt>
                <c:pt idx="7512">
                  <c:v>5.6</c:v>
                </c:pt>
                <c:pt idx="7513">
                  <c:v>5.2</c:v>
                </c:pt>
                <c:pt idx="7514">
                  <c:v>5.3</c:v>
                </c:pt>
                <c:pt idx="7515">
                  <c:v>4.5</c:v>
                </c:pt>
                <c:pt idx="7516">
                  <c:v>2.6</c:v>
                </c:pt>
                <c:pt idx="7517">
                  <c:v>3.4</c:v>
                </c:pt>
                <c:pt idx="7518">
                  <c:v>2.1</c:v>
                </c:pt>
                <c:pt idx="7519">
                  <c:v>1.6</c:v>
                </c:pt>
                <c:pt idx="7520">
                  <c:v>3.5</c:v>
                </c:pt>
                <c:pt idx="7521">
                  <c:v>2.7</c:v>
                </c:pt>
                <c:pt idx="7522">
                  <c:v>3.8</c:v>
                </c:pt>
                <c:pt idx="7523">
                  <c:v>5.9</c:v>
                </c:pt>
                <c:pt idx="7524">
                  <c:v>7.5</c:v>
                </c:pt>
                <c:pt idx="7525">
                  <c:v>9</c:v>
                </c:pt>
                <c:pt idx="7526">
                  <c:v>9.1999999999999993</c:v>
                </c:pt>
                <c:pt idx="7527">
                  <c:v>8.6</c:v>
                </c:pt>
                <c:pt idx="7528">
                  <c:v>7.8</c:v>
                </c:pt>
                <c:pt idx="7529">
                  <c:v>7.3</c:v>
                </c:pt>
                <c:pt idx="7530">
                  <c:v>7.4</c:v>
                </c:pt>
                <c:pt idx="7531">
                  <c:v>7</c:v>
                </c:pt>
                <c:pt idx="7532">
                  <c:v>6.9</c:v>
                </c:pt>
                <c:pt idx="7533">
                  <c:v>6.4</c:v>
                </c:pt>
                <c:pt idx="7534">
                  <c:v>6</c:v>
                </c:pt>
                <c:pt idx="7535">
                  <c:v>6.3</c:v>
                </c:pt>
                <c:pt idx="7536">
                  <c:v>5.8</c:v>
                </c:pt>
                <c:pt idx="7537">
                  <c:v>5.3</c:v>
                </c:pt>
                <c:pt idx="7538">
                  <c:v>4.0999999999999996</c:v>
                </c:pt>
                <c:pt idx="7539">
                  <c:v>3.8</c:v>
                </c:pt>
                <c:pt idx="7540">
                  <c:v>3.4</c:v>
                </c:pt>
                <c:pt idx="7541">
                  <c:v>3.4</c:v>
                </c:pt>
                <c:pt idx="7542">
                  <c:v>3.7</c:v>
                </c:pt>
                <c:pt idx="7543">
                  <c:v>3.6</c:v>
                </c:pt>
                <c:pt idx="7544">
                  <c:v>4</c:v>
                </c:pt>
                <c:pt idx="7545">
                  <c:v>4.8</c:v>
                </c:pt>
                <c:pt idx="7546">
                  <c:v>4.5999999999999996</c:v>
                </c:pt>
                <c:pt idx="7547">
                  <c:v>4.5</c:v>
                </c:pt>
                <c:pt idx="7548">
                  <c:v>5.2</c:v>
                </c:pt>
                <c:pt idx="7549">
                  <c:v>5</c:v>
                </c:pt>
                <c:pt idx="7550">
                  <c:v>5.2</c:v>
                </c:pt>
                <c:pt idx="7551">
                  <c:v>4.5999999999999996</c:v>
                </c:pt>
                <c:pt idx="7552">
                  <c:v>4.4000000000000004</c:v>
                </c:pt>
                <c:pt idx="7553">
                  <c:v>4.2</c:v>
                </c:pt>
                <c:pt idx="7554">
                  <c:v>3.9</c:v>
                </c:pt>
                <c:pt idx="7555">
                  <c:v>3.5</c:v>
                </c:pt>
                <c:pt idx="7556">
                  <c:v>3.4</c:v>
                </c:pt>
                <c:pt idx="7557">
                  <c:v>3.2</c:v>
                </c:pt>
                <c:pt idx="7558">
                  <c:v>2</c:v>
                </c:pt>
                <c:pt idx="7559">
                  <c:v>1.6</c:v>
                </c:pt>
                <c:pt idx="7560">
                  <c:v>1.5</c:v>
                </c:pt>
                <c:pt idx="7561">
                  <c:v>0.8</c:v>
                </c:pt>
                <c:pt idx="7562">
                  <c:v>0.6</c:v>
                </c:pt>
                <c:pt idx="7563">
                  <c:v>0.3</c:v>
                </c:pt>
                <c:pt idx="7564">
                  <c:v>-0.4</c:v>
                </c:pt>
                <c:pt idx="7565">
                  <c:v>-1.1000000000000001</c:v>
                </c:pt>
                <c:pt idx="7566">
                  <c:v>-0.7</c:v>
                </c:pt>
                <c:pt idx="7567">
                  <c:v>-0.7</c:v>
                </c:pt>
                <c:pt idx="7568">
                  <c:v>0.2</c:v>
                </c:pt>
                <c:pt idx="7569">
                  <c:v>2.1</c:v>
                </c:pt>
                <c:pt idx="7570">
                  <c:v>2.5</c:v>
                </c:pt>
                <c:pt idx="7571">
                  <c:v>3.3</c:v>
                </c:pt>
                <c:pt idx="7572">
                  <c:v>4.3</c:v>
                </c:pt>
                <c:pt idx="7573">
                  <c:v>5.3</c:v>
                </c:pt>
                <c:pt idx="7574">
                  <c:v>6.1</c:v>
                </c:pt>
                <c:pt idx="7575">
                  <c:v>5.7</c:v>
                </c:pt>
                <c:pt idx="7576">
                  <c:v>4.8</c:v>
                </c:pt>
                <c:pt idx="7577">
                  <c:v>3.3</c:v>
                </c:pt>
                <c:pt idx="7578">
                  <c:v>3.2</c:v>
                </c:pt>
                <c:pt idx="7579">
                  <c:v>2.2000000000000002</c:v>
                </c:pt>
                <c:pt idx="7580">
                  <c:v>1.9</c:v>
                </c:pt>
                <c:pt idx="7581">
                  <c:v>1.1000000000000001</c:v>
                </c:pt>
                <c:pt idx="7582">
                  <c:v>1.7</c:v>
                </c:pt>
                <c:pt idx="7583">
                  <c:v>1.5</c:v>
                </c:pt>
                <c:pt idx="7584">
                  <c:v>0.6</c:v>
                </c:pt>
                <c:pt idx="7585">
                  <c:v>0.1</c:v>
                </c:pt>
                <c:pt idx="7586">
                  <c:v>-0.3</c:v>
                </c:pt>
                <c:pt idx="7587">
                  <c:v>-0.1</c:v>
                </c:pt>
                <c:pt idx="7588">
                  <c:v>1.2</c:v>
                </c:pt>
                <c:pt idx="7589">
                  <c:v>1.6</c:v>
                </c:pt>
                <c:pt idx="7590">
                  <c:v>1.9</c:v>
                </c:pt>
                <c:pt idx="7591">
                  <c:v>2.2000000000000002</c:v>
                </c:pt>
                <c:pt idx="7592">
                  <c:v>2.4</c:v>
                </c:pt>
                <c:pt idx="7593">
                  <c:v>2.8</c:v>
                </c:pt>
                <c:pt idx="7594">
                  <c:v>3.5</c:v>
                </c:pt>
                <c:pt idx="7595">
                  <c:v>4</c:v>
                </c:pt>
                <c:pt idx="7596">
                  <c:v>4.8</c:v>
                </c:pt>
                <c:pt idx="7597">
                  <c:v>5.4</c:v>
                </c:pt>
                <c:pt idx="7598">
                  <c:v>5.2</c:v>
                </c:pt>
                <c:pt idx="7599">
                  <c:v>4.5999999999999996</c:v>
                </c:pt>
                <c:pt idx="7600">
                  <c:v>4.2</c:v>
                </c:pt>
                <c:pt idx="7601">
                  <c:v>4.2</c:v>
                </c:pt>
                <c:pt idx="7602">
                  <c:v>4.2</c:v>
                </c:pt>
                <c:pt idx="7603">
                  <c:v>3.9</c:v>
                </c:pt>
                <c:pt idx="7604">
                  <c:v>4</c:v>
                </c:pt>
                <c:pt idx="7605">
                  <c:v>2.8</c:v>
                </c:pt>
                <c:pt idx="7606">
                  <c:v>2.1</c:v>
                </c:pt>
                <c:pt idx="7607">
                  <c:v>0.8</c:v>
                </c:pt>
                <c:pt idx="7608">
                  <c:v>1</c:v>
                </c:pt>
                <c:pt idx="7609">
                  <c:v>-0.3</c:v>
                </c:pt>
                <c:pt idx="7610">
                  <c:v>-0.5</c:v>
                </c:pt>
                <c:pt idx="7611">
                  <c:v>-0.4</c:v>
                </c:pt>
                <c:pt idx="7612">
                  <c:v>-1.3</c:v>
                </c:pt>
                <c:pt idx="7613">
                  <c:v>-0.9</c:v>
                </c:pt>
                <c:pt idx="7614">
                  <c:v>-1</c:v>
                </c:pt>
                <c:pt idx="7615">
                  <c:v>-1.9</c:v>
                </c:pt>
                <c:pt idx="7616">
                  <c:v>-1.7</c:v>
                </c:pt>
                <c:pt idx="7617">
                  <c:v>0.3</c:v>
                </c:pt>
                <c:pt idx="7618">
                  <c:v>1.6</c:v>
                </c:pt>
                <c:pt idx="7619">
                  <c:v>2.2000000000000002</c:v>
                </c:pt>
                <c:pt idx="7620">
                  <c:v>3.2</c:v>
                </c:pt>
                <c:pt idx="7621">
                  <c:v>3.6</c:v>
                </c:pt>
                <c:pt idx="7622">
                  <c:v>3.6</c:v>
                </c:pt>
                <c:pt idx="7623">
                  <c:v>3.5</c:v>
                </c:pt>
                <c:pt idx="7624">
                  <c:v>3.5</c:v>
                </c:pt>
                <c:pt idx="7625">
                  <c:v>3.4</c:v>
                </c:pt>
                <c:pt idx="7626">
                  <c:v>3.7</c:v>
                </c:pt>
                <c:pt idx="7627">
                  <c:v>3.3</c:v>
                </c:pt>
                <c:pt idx="7628">
                  <c:v>3.1</c:v>
                </c:pt>
                <c:pt idx="7629">
                  <c:v>2.8</c:v>
                </c:pt>
                <c:pt idx="7630">
                  <c:v>2.4</c:v>
                </c:pt>
                <c:pt idx="7631">
                  <c:v>2.2999999999999998</c:v>
                </c:pt>
                <c:pt idx="7632">
                  <c:v>2.2999999999999998</c:v>
                </c:pt>
                <c:pt idx="7633">
                  <c:v>2</c:v>
                </c:pt>
                <c:pt idx="7634">
                  <c:v>2</c:v>
                </c:pt>
                <c:pt idx="7635">
                  <c:v>2.1</c:v>
                </c:pt>
                <c:pt idx="7636">
                  <c:v>2</c:v>
                </c:pt>
                <c:pt idx="7637">
                  <c:v>2.2000000000000002</c:v>
                </c:pt>
                <c:pt idx="7638">
                  <c:v>2.2999999999999998</c:v>
                </c:pt>
                <c:pt idx="7639">
                  <c:v>2.2999999999999998</c:v>
                </c:pt>
                <c:pt idx="7640">
                  <c:v>2.6</c:v>
                </c:pt>
                <c:pt idx="7641">
                  <c:v>3</c:v>
                </c:pt>
                <c:pt idx="7642">
                  <c:v>3.6</c:v>
                </c:pt>
                <c:pt idx="7643">
                  <c:v>4.5999999999999996</c:v>
                </c:pt>
                <c:pt idx="7644">
                  <c:v>5.2</c:v>
                </c:pt>
                <c:pt idx="7645">
                  <c:v>5.5</c:v>
                </c:pt>
                <c:pt idx="7646">
                  <c:v>5.7</c:v>
                </c:pt>
                <c:pt idx="7647">
                  <c:v>5.8</c:v>
                </c:pt>
                <c:pt idx="7648">
                  <c:v>5.9</c:v>
                </c:pt>
                <c:pt idx="7649">
                  <c:v>5.8</c:v>
                </c:pt>
                <c:pt idx="7650">
                  <c:v>5.8</c:v>
                </c:pt>
                <c:pt idx="7651">
                  <c:v>6.1</c:v>
                </c:pt>
                <c:pt idx="7652">
                  <c:v>6.1</c:v>
                </c:pt>
                <c:pt idx="7653">
                  <c:v>6.3</c:v>
                </c:pt>
                <c:pt idx="7654">
                  <c:v>5.9</c:v>
                </c:pt>
                <c:pt idx="7655">
                  <c:v>5.9</c:v>
                </c:pt>
                <c:pt idx="7656">
                  <c:v>5.9</c:v>
                </c:pt>
                <c:pt idx="7657">
                  <c:v>5.6</c:v>
                </c:pt>
                <c:pt idx="7658">
                  <c:v>5.7</c:v>
                </c:pt>
                <c:pt idx="7659">
                  <c:v>5.6</c:v>
                </c:pt>
                <c:pt idx="7660">
                  <c:v>5.3</c:v>
                </c:pt>
                <c:pt idx="7661">
                  <c:v>4.5999999999999996</c:v>
                </c:pt>
                <c:pt idx="7662">
                  <c:v>4.4000000000000004</c:v>
                </c:pt>
                <c:pt idx="7663">
                  <c:v>3.2</c:v>
                </c:pt>
                <c:pt idx="7664">
                  <c:v>4.0999999999999996</c:v>
                </c:pt>
                <c:pt idx="7665">
                  <c:v>5.8</c:v>
                </c:pt>
                <c:pt idx="7666">
                  <c:v>7.2</c:v>
                </c:pt>
                <c:pt idx="7667">
                  <c:v>7.1</c:v>
                </c:pt>
                <c:pt idx="7668">
                  <c:v>7.7</c:v>
                </c:pt>
                <c:pt idx="7669">
                  <c:v>9.5</c:v>
                </c:pt>
                <c:pt idx="7670">
                  <c:v>9.4</c:v>
                </c:pt>
                <c:pt idx="7671">
                  <c:v>9.8000000000000007</c:v>
                </c:pt>
                <c:pt idx="7672">
                  <c:v>7.9</c:v>
                </c:pt>
                <c:pt idx="7673">
                  <c:v>6.4</c:v>
                </c:pt>
                <c:pt idx="7674">
                  <c:v>5.6</c:v>
                </c:pt>
                <c:pt idx="7675">
                  <c:v>5.0999999999999996</c:v>
                </c:pt>
                <c:pt idx="7676">
                  <c:v>4.0999999999999996</c:v>
                </c:pt>
                <c:pt idx="7677">
                  <c:v>3.6</c:v>
                </c:pt>
                <c:pt idx="7678">
                  <c:v>2.8</c:v>
                </c:pt>
                <c:pt idx="7679">
                  <c:v>2.2000000000000002</c:v>
                </c:pt>
                <c:pt idx="7680">
                  <c:v>1.7</c:v>
                </c:pt>
                <c:pt idx="7681">
                  <c:v>1.3</c:v>
                </c:pt>
                <c:pt idx="7682">
                  <c:v>1</c:v>
                </c:pt>
                <c:pt idx="7683">
                  <c:v>-0.2</c:v>
                </c:pt>
                <c:pt idx="7684">
                  <c:v>-0.6</c:v>
                </c:pt>
                <c:pt idx="7685">
                  <c:v>0.4</c:v>
                </c:pt>
                <c:pt idx="7686">
                  <c:v>-0.3</c:v>
                </c:pt>
                <c:pt idx="7687">
                  <c:v>-0.9</c:v>
                </c:pt>
                <c:pt idx="7688">
                  <c:v>-0.3</c:v>
                </c:pt>
                <c:pt idx="7689">
                  <c:v>3.2</c:v>
                </c:pt>
                <c:pt idx="7690">
                  <c:v>5.4</c:v>
                </c:pt>
                <c:pt idx="7691">
                  <c:v>6.5</c:v>
                </c:pt>
                <c:pt idx="7692">
                  <c:v>7.5</c:v>
                </c:pt>
                <c:pt idx="7693">
                  <c:v>8.3000000000000007</c:v>
                </c:pt>
                <c:pt idx="7694">
                  <c:v>8.3000000000000007</c:v>
                </c:pt>
                <c:pt idx="7695">
                  <c:v>7.5</c:v>
                </c:pt>
                <c:pt idx="7696">
                  <c:v>6.8</c:v>
                </c:pt>
                <c:pt idx="7697">
                  <c:v>5.8</c:v>
                </c:pt>
                <c:pt idx="7698">
                  <c:v>5.3</c:v>
                </c:pt>
                <c:pt idx="7699">
                  <c:v>5.3</c:v>
                </c:pt>
                <c:pt idx="7700">
                  <c:v>4.9000000000000004</c:v>
                </c:pt>
                <c:pt idx="7701">
                  <c:v>4.8</c:v>
                </c:pt>
                <c:pt idx="7702">
                  <c:v>4.8</c:v>
                </c:pt>
                <c:pt idx="7703">
                  <c:v>4.4000000000000004</c:v>
                </c:pt>
                <c:pt idx="7704">
                  <c:v>4.3</c:v>
                </c:pt>
                <c:pt idx="7705">
                  <c:v>4.3</c:v>
                </c:pt>
                <c:pt idx="7706">
                  <c:v>4.0999999999999996</c:v>
                </c:pt>
                <c:pt idx="7707">
                  <c:v>4.5</c:v>
                </c:pt>
                <c:pt idx="7708">
                  <c:v>4.3</c:v>
                </c:pt>
                <c:pt idx="7709">
                  <c:v>4.0999999999999996</c:v>
                </c:pt>
                <c:pt idx="7710">
                  <c:v>3.9</c:v>
                </c:pt>
                <c:pt idx="7711">
                  <c:v>4</c:v>
                </c:pt>
                <c:pt idx="7712">
                  <c:v>3.8</c:v>
                </c:pt>
                <c:pt idx="7713">
                  <c:v>3.9</c:v>
                </c:pt>
                <c:pt idx="7714">
                  <c:v>4.2</c:v>
                </c:pt>
                <c:pt idx="7715">
                  <c:v>4.4000000000000004</c:v>
                </c:pt>
                <c:pt idx="7716">
                  <c:v>4.5</c:v>
                </c:pt>
                <c:pt idx="7717">
                  <c:v>4.5999999999999996</c:v>
                </c:pt>
                <c:pt idx="7718">
                  <c:v>4.9000000000000004</c:v>
                </c:pt>
                <c:pt idx="7719">
                  <c:v>5.0999999999999996</c:v>
                </c:pt>
                <c:pt idx="7720">
                  <c:v>5.0999999999999996</c:v>
                </c:pt>
                <c:pt idx="7721">
                  <c:v>5</c:v>
                </c:pt>
                <c:pt idx="7722">
                  <c:v>5</c:v>
                </c:pt>
                <c:pt idx="7723">
                  <c:v>4.9000000000000004</c:v>
                </c:pt>
                <c:pt idx="7724">
                  <c:v>4.7</c:v>
                </c:pt>
                <c:pt idx="7725">
                  <c:v>4.7</c:v>
                </c:pt>
                <c:pt idx="7726">
                  <c:v>4.5999999999999996</c:v>
                </c:pt>
                <c:pt idx="7727">
                  <c:v>4.5</c:v>
                </c:pt>
                <c:pt idx="7728">
                  <c:v>4.5</c:v>
                </c:pt>
                <c:pt idx="7729">
                  <c:v>4.5</c:v>
                </c:pt>
                <c:pt idx="7730">
                  <c:v>4.4000000000000004</c:v>
                </c:pt>
                <c:pt idx="7731">
                  <c:v>4.2</c:v>
                </c:pt>
                <c:pt idx="7732">
                  <c:v>4.3</c:v>
                </c:pt>
                <c:pt idx="7733">
                  <c:v>4.4000000000000004</c:v>
                </c:pt>
                <c:pt idx="7734">
                  <c:v>4.7</c:v>
                </c:pt>
                <c:pt idx="7735">
                  <c:v>4.7</c:v>
                </c:pt>
                <c:pt idx="7736">
                  <c:v>4.5999999999999996</c:v>
                </c:pt>
                <c:pt idx="7737">
                  <c:v>4.2</c:v>
                </c:pt>
                <c:pt idx="7738">
                  <c:v>4.3</c:v>
                </c:pt>
                <c:pt idx="7739">
                  <c:v>4.5999999999999996</c:v>
                </c:pt>
                <c:pt idx="7740">
                  <c:v>5</c:v>
                </c:pt>
                <c:pt idx="7741">
                  <c:v>5.2</c:v>
                </c:pt>
                <c:pt idx="7742">
                  <c:v>6.5</c:v>
                </c:pt>
                <c:pt idx="7743">
                  <c:v>6.3</c:v>
                </c:pt>
                <c:pt idx="7744">
                  <c:v>5.7</c:v>
                </c:pt>
                <c:pt idx="7745">
                  <c:v>5.2</c:v>
                </c:pt>
                <c:pt idx="7746">
                  <c:v>4.7</c:v>
                </c:pt>
                <c:pt idx="7747">
                  <c:v>4.5</c:v>
                </c:pt>
                <c:pt idx="7748">
                  <c:v>4.7</c:v>
                </c:pt>
                <c:pt idx="7749">
                  <c:v>5</c:v>
                </c:pt>
                <c:pt idx="7750">
                  <c:v>5.0999999999999996</c:v>
                </c:pt>
                <c:pt idx="7751">
                  <c:v>4.7</c:v>
                </c:pt>
                <c:pt idx="7752">
                  <c:v>4.7</c:v>
                </c:pt>
                <c:pt idx="7753">
                  <c:v>4.7</c:v>
                </c:pt>
                <c:pt idx="7754">
                  <c:v>4.7</c:v>
                </c:pt>
                <c:pt idx="7755">
                  <c:v>4.9000000000000004</c:v>
                </c:pt>
                <c:pt idx="7756">
                  <c:v>4.7</c:v>
                </c:pt>
                <c:pt idx="7757">
                  <c:v>4.7</c:v>
                </c:pt>
                <c:pt idx="7758">
                  <c:v>4.8</c:v>
                </c:pt>
                <c:pt idx="7759">
                  <c:v>4.7</c:v>
                </c:pt>
                <c:pt idx="7760">
                  <c:v>4.5</c:v>
                </c:pt>
                <c:pt idx="7761">
                  <c:v>4.7</c:v>
                </c:pt>
                <c:pt idx="7762">
                  <c:v>4.8</c:v>
                </c:pt>
                <c:pt idx="7763">
                  <c:v>5.6</c:v>
                </c:pt>
                <c:pt idx="7764">
                  <c:v>5.4</c:v>
                </c:pt>
                <c:pt idx="7765">
                  <c:v>5.0999999999999996</c:v>
                </c:pt>
                <c:pt idx="7766">
                  <c:v>5.4</c:v>
                </c:pt>
                <c:pt idx="7767">
                  <c:v>5.3</c:v>
                </c:pt>
                <c:pt idx="7768">
                  <c:v>4.5</c:v>
                </c:pt>
                <c:pt idx="7769">
                  <c:v>3.9</c:v>
                </c:pt>
                <c:pt idx="7770">
                  <c:v>2.4</c:v>
                </c:pt>
                <c:pt idx="7771">
                  <c:v>3.2</c:v>
                </c:pt>
                <c:pt idx="7772">
                  <c:v>1.6</c:v>
                </c:pt>
                <c:pt idx="7773">
                  <c:v>1.1000000000000001</c:v>
                </c:pt>
                <c:pt idx="7774">
                  <c:v>1.4</c:v>
                </c:pt>
                <c:pt idx="7775">
                  <c:v>2.2999999999999998</c:v>
                </c:pt>
                <c:pt idx="7776">
                  <c:v>2.2999999999999998</c:v>
                </c:pt>
                <c:pt idx="7777">
                  <c:v>1.7</c:v>
                </c:pt>
                <c:pt idx="7778">
                  <c:v>1.6</c:v>
                </c:pt>
                <c:pt idx="7779">
                  <c:v>0.3</c:v>
                </c:pt>
                <c:pt idx="7780">
                  <c:v>0.3</c:v>
                </c:pt>
                <c:pt idx="7781">
                  <c:v>0.5</c:v>
                </c:pt>
                <c:pt idx="7782">
                  <c:v>0.9</c:v>
                </c:pt>
                <c:pt idx="7783">
                  <c:v>1.6</c:v>
                </c:pt>
                <c:pt idx="7784">
                  <c:v>1.5</c:v>
                </c:pt>
                <c:pt idx="7785">
                  <c:v>1.5</c:v>
                </c:pt>
                <c:pt idx="7786">
                  <c:v>2.1</c:v>
                </c:pt>
                <c:pt idx="7787">
                  <c:v>2.7</c:v>
                </c:pt>
                <c:pt idx="7788">
                  <c:v>3.3</c:v>
                </c:pt>
                <c:pt idx="7789">
                  <c:v>3.8</c:v>
                </c:pt>
                <c:pt idx="7790">
                  <c:v>4</c:v>
                </c:pt>
                <c:pt idx="7791">
                  <c:v>4.0999999999999996</c:v>
                </c:pt>
                <c:pt idx="7792">
                  <c:v>4.4000000000000004</c:v>
                </c:pt>
                <c:pt idx="7793">
                  <c:v>4.2</c:v>
                </c:pt>
                <c:pt idx="7794">
                  <c:v>4.4000000000000004</c:v>
                </c:pt>
                <c:pt idx="7795">
                  <c:v>4.5999999999999996</c:v>
                </c:pt>
                <c:pt idx="7796">
                  <c:v>4.9000000000000004</c:v>
                </c:pt>
                <c:pt idx="7797">
                  <c:v>5</c:v>
                </c:pt>
                <c:pt idx="7798">
                  <c:v>4.9000000000000004</c:v>
                </c:pt>
                <c:pt idx="7799">
                  <c:v>4.8</c:v>
                </c:pt>
                <c:pt idx="7800">
                  <c:v>4.9000000000000004</c:v>
                </c:pt>
                <c:pt idx="7801">
                  <c:v>5</c:v>
                </c:pt>
                <c:pt idx="7802">
                  <c:v>4.9000000000000004</c:v>
                </c:pt>
                <c:pt idx="7803">
                  <c:v>4.8</c:v>
                </c:pt>
                <c:pt idx="7804">
                  <c:v>4.9000000000000004</c:v>
                </c:pt>
                <c:pt idx="7805">
                  <c:v>4.9000000000000004</c:v>
                </c:pt>
                <c:pt idx="7806">
                  <c:v>4.8</c:v>
                </c:pt>
                <c:pt idx="7807">
                  <c:v>4.5999999999999996</c:v>
                </c:pt>
                <c:pt idx="7808">
                  <c:v>4.4000000000000004</c:v>
                </c:pt>
                <c:pt idx="7809">
                  <c:v>4.4000000000000004</c:v>
                </c:pt>
                <c:pt idx="7810">
                  <c:v>4.5999999999999996</c:v>
                </c:pt>
                <c:pt idx="7811">
                  <c:v>5</c:v>
                </c:pt>
                <c:pt idx="7812">
                  <c:v>5.4</c:v>
                </c:pt>
                <c:pt idx="7813">
                  <c:v>5.9</c:v>
                </c:pt>
                <c:pt idx="7814">
                  <c:v>6.3</c:v>
                </c:pt>
                <c:pt idx="7815">
                  <c:v>6.2</c:v>
                </c:pt>
                <c:pt idx="7816">
                  <c:v>5.5</c:v>
                </c:pt>
                <c:pt idx="7817">
                  <c:v>4.5999999999999996</c:v>
                </c:pt>
                <c:pt idx="7818">
                  <c:v>4.9000000000000004</c:v>
                </c:pt>
                <c:pt idx="7819">
                  <c:v>4.4000000000000004</c:v>
                </c:pt>
                <c:pt idx="7820">
                  <c:v>5</c:v>
                </c:pt>
                <c:pt idx="7821">
                  <c:v>4.9000000000000004</c:v>
                </c:pt>
                <c:pt idx="7822">
                  <c:v>5.4</c:v>
                </c:pt>
                <c:pt idx="7823">
                  <c:v>5.4</c:v>
                </c:pt>
                <c:pt idx="7824">
                  <c:v>5.4</c:v>
                </c:pt>
                <c:pt idx="7825">
                  <c:v>5.3</c:v>
                </c:pt>
                <c:pt idx="7826">
                  <c:v>5.3</c:v>
                </c:pt>
                <c:pt idx="7827">
                  <c:v>5.2</c:v>
                </c:pt>
                <c:pt idx="7828">
                  <c:v>5.2</c:v>
                </c:pt>
                <c:pt idx="7829">
                  <c:v>5.0999999999999996</c:v>
                </c:pt>
                <c:pt idx="7830">
                  <c:v>5.4</c:v>
                </c:pt>
                <c:pt idx="7831">
                  <c:v>5.5</c:v>
                </c:pt>
                <c:pt idx="7832">
                  <c:v>5.6</c:v>
                </c:pt>
                <c:pt idx="7833">
                  <c:v>5.5</c:v>
                </c:pt>
                <c:pt idx="7834">
                  <c:v>5.6</c:v>
                </c:pt>
                <c:pt idx="7835">
                  <c:v>6.4</c:v>
                </c:pt>
                <c:pt idx="7836">
                  <c:v>6.3</c:v>
                </c:pt>
                <c:pt idx="7837">
                  <c:v>6.3</c:v>
                </c:pt>
                <c:pt idx="7838">
                  <c:v>6.2</c:v>
                </c:pt>
                <c:pt idx="7839">
                  <c:v>6.2</c:v>
                </c:pt>
                <c:pt idx="7840">
                  <c:v>5.7</c:v>
                </c:pt>
                <c:pt idx="7841">
                  <c:v>5.6</c:v>
                </c:pt>
                <c:pt idx="7842">
                  <c:v>5.7</c:v>
                </c:pt>
                <c:pt idx="7843">
                  <c:v>5.6</c:v>
                </c:pt>
                <c:pt idx="7844">
                  <c:v>5.5</c:v>
                </c:pt>
                <c:pt idx="7845">
                  <c:v>5.3</c:v>
                </c:pt>
                <c:pt idx="7846">
                  <c:v>5.3</c:v>
                </c:pt>
                <c:pt idx="7847">
                  <c:v>5.6</c:v>
                </c:pt>
                <c:pt idx="7848">
                  <c:v>5.6</c:v>
                </c:pt>
                <c:pt idx="7849">
                  <c:v>6</c:v>
                </c:pt>
                <c:pt idx="7850">
                  <c:v>5.8</c:v>
                </c:pt>
                <c:pt idx="7851">
                  <c:v>5.6</c:v>
                </c:pt>
                <c:pt idx="7852">
                  <c:v>5.9</c:v>
                </c:pt>
                <c:pt idx="7853">
                  <c:v>6.1</c:v>
                </c:pt>
                <c:pt idx="7854">
                  <c:v>6.2</c:v>
                </c:pt>
                <c:pt idx="7855">
                  <c:v>6.2</c:v>
                </c:pt>
                <c:pt idx="7856">
                  <c:v>6.3</c:v>
                </c:pt>
                <c:pt idx="7857">
                  <c:v>6.5</c:v>
                </c:pt>
                <c:pt idx="7858">
                  <c:v>6.6</c:v>
                </c:pt>
                <c:pt idx="7859">
                  <c:v>6.9</c:v>
                </c:pt>
                <c:pt idx="7860">
                  <c:v>7.2</c:v>
                </c:pt>
                <c:pt idx="7861">
                  <c:v>6.7</c:v>
                </c:pt>
                <c:pt idx="7862">
                  <c:v>5.9</c:v>
                </c:pt>
                <c:pt idx="7863">
                  <c:v>5</c:v>
                </c:pt>
                <c:pt idx="7864">
                  <c:v>3.4</c:v>
                </c:pt>
                <c:pt idx="7865">
                  <c:v>2.7</c:v>
                </c:pt>
                <c:pt idx="7866">
                  <c:v>2.5</c:v>
                </c:pt>
                <c:pt idx="7867">
                  <c:v>2.6</c:v>
                </c:pt>
                <c:pt idx="7868">
                  <c:v>2.7</c:v>
                </c:pt>
                <c:pt idx="7869">
                  <c:v>2.5</c:v>
                </c:pt>
                <c:pt idx="7870">
                  <c:v>1.8</c:v>
                </c:pt>
                <c:pt idx="7871">
                  <c:v>2</c:v>
                </c:pt>
                <c:pt idx="7872">
                  <c:v>0.7</c:v>
                </c:pt>
                <c:pt idx="7873">
                  <c:v>-0.1</c:v>
                </c:pt>
                <c:pt idx="7874">
                  <c:v>-0.5</c:v>
                </c:pt>
                <c:pt idx="7875">
                  <c:v>-1.3</c:v>
                </c:pt>
                <c:pt idx="7876">
                  <c:v>-1.8</c:v>
                </c:pt>
                <c:pt idx="7877">
                  <c:v>-2</c:v>
                </c:pt>
                <c:pt idx="7878">
                  <c:v>-1.9</c:v>
                </c:pt>
                <c:pt idx="7879">
                  <c:v>-1.6</c:v>
                </c:pt>
                <c:pt idx="7880">
                  <c:v>-1.5</c:v>
                </c:pt>
                <c:pt idx="7881">
                  <c:v>-1.2</c:v>
                </c:pt>
                <c:pt idx="7882">
                  <c:v>-0.9</c:v>
                </c:pt>
                <c:pt idx="7883">
                  <c:v>-0.7</c:v>
                </c:pt>
                <c:pt idx="7884">
                  <c:v>0.4</c:v>
                </c:pt>
                <c:pt idx="7885">
                  <c:v>0</c:v>
                </c:pt>
                <c:pt idx="7886">
                  <c:v>0.2</c:v>
                </c:pt>
                <c:pt idx="7887">
                  <c:v>-0.3</c:v>
                </c:pt>
                <c:pt idx="7888">
                  <c:v>-0.3</c:v>
                </c:pt>
                <c:pt idx="7889">
                  <c:v>-0.7</c:v>
                </c:pt>
                <c:pt idx="7890">
                  <c:v>-0.9</c:v>
                </c:pt>
                <c:pt idx="7891">
                  <c:v>-1.1000000000000001</c:v>
                </c:pt>
                <c:pt idx="7892">
                  <c:v>-0.8</c:v>
                </c:pt>
                <c:pt idx="7893">
                  <c:v>-0.8</c:v>
                </c:pt>
                <c:pt idx="7894">
                  <c:v>-1.6</c:v>
                </c:pt>
                <c:pt idx="7895">
                  <c:v>-1.7</c:v>
                </c:pt>
                <c:pt idx="7896">
                  <c:v>-1.6</c:v>
                </c:pt>
                <c:pt idx="7897">
                  <c:v>-1.4</c:v>
                </c:pt>
                <c:pt idx="7898">
                  <c:v>-1.4</c:v>
                </c:pt>
                <c:pt idx="7899">
                  <c:v>-1.4</c:v>
                </c:pt>
                <c:pt idx="7900">
                  <c:v>-1.4</c:v>
                </c:pt>
                <c:pt idx="7901">
                  <c:v>-1.8</c:v>
                </c:pt>
                <c:pt idx="7902">
                  <c:v>-2</c:v>
                </c:pt>
                <c:pt idx="7903">
                  <c:v>-1.9</c:v>
                </c:pt>
                <c:pt idx="7904">
                  <c:v>-1.5</c:v>
                </c:pt>
                <c:pt idx="7905">
                  <c:v>-1.3</c:v>
                </c:pt>
                <c:pt idx="7906">
                  <c:v>-0.7</c:v>
                </c:pt>
                <c:pt idx="7907">
                  <c:v>-0.6</c:v>
                </c:pt>
                <c:pt idx="7908">
                  <c:v>-0.6</c:v>
                </c:pt>
                <c:pt idx="7909">
                  <c:v>-0.6</c:v>
                </c:pt>
                <c:pt idx="7910">
                  <c:v>-0.4</c:v>
                </c:pt>
                <c:pt idx="7911">
                  <c:v>-0.9</c:v>
                </c:pt>
                <c:pt idx="7912">
                  <c:v>-0.9</c:v>
                </c:pt>
                <c:pt idx="7913">
                  <c:v>-0.9</c:v>
                </c:pt>
                <c:pt idx="7914">
                  <c:v>-1.2</c:v>
                </c:pt>
                <c:pt idx="7915">
                  <c:v>-1</c:v>
                </c:pt>
                <c:pt idx="7916">
                  <c:v>-0.9</c:v>
                </c:pt>
                <c:pt idx="7917">
                  <c:v>-0.8</c:v>
                </c:pt>
                <c:pt idx="7918">
                  <c:v>-0.8</c:v>
                </c:pt>
                <c:pt idx="7919">
                  <c:v>-1</c:v>
                </c:pt>
                <c:pt idx="7920">
                  <c:v>-0.9</c:v>
                </c:pt>
                <c:pt idx="7921">
                  <c:v>-1.4</c:v>
                </c:pt>
                <c:pt idx="7922">
                  <c:v>-2.2000000000000002</c:v>
                </c:pt>
                <c:pt idx="7923">
                  <c:v>-2.4</c:v>
                </c:pt>
                <c:pt idx="7924">
                  <c:v>-2.5</c:v>
                </c:pt>
                <c:pt idx="7925">
                  <c:v>-3.2</c:v>
                </c:pt>
                <c:pt idx="7926">
                  <c:v>-2.8</c:v>
                </c:pt>
                <c:pt idx="7927">
                  <c:v>-2.6</c:v>
                </c:pt>
                <c:pt idx="7928">
                  <c:v>-2.7</c:v>
                </c:pt>
                <c:pt idx="7929">
                  <c:v>-1.7</c:v>
                </c:pt>
                <c:pt idx="7930">
                  <c:v>-0.8</c:v>
                </c:pt>
                <c:pt idx="7931">
                  <c:v>0</c:v>
                </c:pt>
                <c:pt idx="7932">
                  <c:v>0.5</c:v>
                </c:pt>
                <c:pt idx="7933">
                  <c:v>0.5</c:v>
                </c:pt>
                <c:pt idx="7934">
                  <c:v>0.5</c:v>
                </c:pt>
                <c:pt idx="7935">
                  <c:v>-0.4</c:v>
                </c:pt>
                <c:pt idx="7936">
                  <c:v>-1.4</c:v>
                </c:pt>
                <c:pt idx="7937">
                  <c:v>-2.8</c:v>
                </c:pt>
                <c:pt idx="7938">
                  <c:v>-3.9</c:v>
                </c:pt>
                <c:pt idx="7939">
                  <c:v>-4.2</c:v>
                </c:pt>
                <c:pt idx="7940">
                  <c:v>-5.2</c:v>
                </c:pt>
                <c:pt idx="7941">
                  <c:v>-4.9000000000000004</c:v>
                </c:pt>
                <c:pt idx="7942">
                  <c:v>-4.7</c:v>
                </c:pt>
                <c:pt idx="7943">
                  <c:v>-4.9000000000000004</c:v>
                </c:pt>
                <c:pt idx="7944">
                  <c:v>-5.2</c:v>
                </c:pt>
                <c:pt idx="7945">
                  <c:v>-5.7</c:v>
                </c:pt>
                <c:pt idx="7946">
                  <c:v>-6.1</c:v>
                </c:pt>
                <c:pt idx="7947">
                  <c:v>-7</c:v>
                </c:pt>
                <c:pt idx="7948">
                  <c:v>-6.1</c:v>
                </c:pt>
                <c:pt idx="7949">
                  <c:v>-5.2</c:v>
                </c:pt>
                <c:pt idx="7950">
                  <c:v>-5.0999999999999996</c:v>
                </c:pt>
                <c:pt idx="7951">
                  <c:v>-3.8</c:v>
                </c:pt>
                <c:pt idx="7952">
                  <c:v>-2.4</c:v>
                </c:pt>
                <c:pt idx="7953">
                  <c:v>-1.5</c:v>
                </c:pt>
                <c:pt idx="7954">
                  <c:v>-0.7</c:v>
                </c:pt>
                <c:pt idx="7955">
                  <c:v>-0.5</c:v>
                </c:pt>
                <c:pt idx="7956">
                  <c:v>-0.3</c:v>
                </c:pt>
                <c:pt idx="7957">
                  <c:v>0.2</c:v>
                </c:pt>
                <c:pt idx="7958">
                  <c:v>0.2</c:v>
                </c:pt>
                <c:pt idx="7959">
                  <c:v>0.3</c:v>
                </c:pt>
                <c:pt idx="7960">
                  <c:v>0</c:v>
                </c:pt>
                <c:pt idx="7961">
                  <c:v>0.3</c:v>
                </c:pt>
                <c:pt idx="7962">
                  <c:v>0.5</c:v>
                </c:pt>
                <c:pt idx="7963">
                  <c:v>0.8</c:v>
                </c:pt>
                <c:pt idx="7964">
                  <c:v>1</c:v>
                </c:pt>
                <c:pt idx="7965">
                  <c:v>1.8</c:v>
                </c:pt>
                <c:pt idx="7966">
                  <c:v>2.1</c:v>
                </c:pt>
                <c:pt idx="7967">
                  <c:v>1.2</c:v>
                </c:pt>
                <c:pt idx="7968">
                  <c:v>2</c:v>
                </c:pt>
                <c:pt idx="7969">
                  <c:v>1.1000000000000001</c:v>
                </c:pt>
                <c:pt idx="7970">
                  <c:v>1</c:v>
                </c:pt>
                <c:pt idx="7971">
                  <c:v>1.3</c:v>
                </c:pt>
                <c:pt idx="7972">
                  <c:v>1.3</c:v>
                </c:pt>
                <c:pt idx="7973">
                  <c:v>1.1000000000000001</c:v>
                </c:pt>
                <c:pt idx="7974">
                  <c:v>1</c:v>
                </c:pt>
                <c:pt idx="7975">
                  <c:v>1.3</c:v>
                </c:pt>
                <c:pt idx="7976">
                  <c:v>1.2</c:v>
                </c:pt>
                <c:pt idx="7977">
                  <c:v>2.2999999999999998</c:v>
                </c:pt>
                <c:pt idx="7978">
                  <c:v>2.7</c:v>
                </c:pt>
                <c:pt idx="7979">
                  <c:v>3.2</c:v>
                </c:pt>
                <c:pt idx="7980">
                  <c:v>3.6</c:v>
                </c:pt>
                <c:pt idx="7981">
                  <c:v>3.2</c:v>
                </c:pt>
                <c:pt idx="7982">
                  <c:v>2.9</c:v>
                </c:pt>
                <c:pt idx="7983">
                  <c:v>2.6</c:v>
                </c:pt>
                <c:pt idx="7984">
                  <c:v>2.2999999999999998</c:v>
                </c:pt>
                <c:pt idx="7985">
                  <c:v>1.9</c:v>
                </c:pt>
                <c:pt idx="7986">
                  <c:v>1.8</c:v>
                </c:pt>
                <c:pt idx="7987">
                  <c:v>1.3</c:v>
                </c:pt>
                <c:pt idx="7988">
                  <c:v>1.1000000000000001</c:v>
                </c:pt>
                <c:pt idx="7989">
                  <c:v>1.1000000000000001</c:v>
                </c:pt>
                <c:pt idx="7990">
                  <c:v>0.9</c:v>
                </c:pt>
                <c:pt idx="7991">
                  <c:v>1.4</c:v>
                </c:pt>
                <c:pt idx="7992">
                  <c:v>1.1000000000000001</c:v>
                </c:pt>
                <c:pt idx="7993">
                  <c:v>1.1000000000000001</c:v>
                </c:pt>
                <c:pt idx="7994">
                  <c:v>1.2</c:v>
                </c:pt>
                <c:pt idx="7995">
                  <c:v>1.5</c:v>
                </c:pt>
                <c:pt idx="7996">
                  <c:v>1.3</c:v>
                </c:pt>
                <c:pt idx="7997">
                  <c:v>0.9</c:v>
                </c:pt>
                <c:pt idx="7998">
                  <c:v>0.9</c:v>
                </c:pt>
                <c:pt idx="7999">
                  <c:v>0.2</c:v>
                </c:pt>
                <c:pt idx="8000">
                  <c:v>0.1</c:v>
                </c:pt>
                <c:pt idx="8001">
                  <c:v>1.4</c:v>
                </c:pt>
                <c:pt idx="8002">
                  <c:v>2.7</c:v>
                </c:pt>
                <c:pt idx="8003">
                  <c:v>3.9</c:v>
                </c:pt>
                <c:pt idx="8004">
                  <c:v>4.4000000000000004</c:v>
                </c:pt>
                <c:pt idx="8005">
                  <c:v>4.5</c:v>
                </c:pt>
                <c:pt idx="8006">
                  <c:v>4.7</c:v>
                </c:pt>
                <c:pt idx="8007">
                  <c:v>4</c:v>
                </c:pt>
                <c:pt idx="8008">
                  <c:v>3.2</c:v>
                </c:pt>
                <c:pt idx="8009">
                  <c:v>2.2999999999999998</c:v>
                </c:pt>
                <c:pt idx="8010">
                  <c:v>1.1000000000000001</c:v>
                </c:pt>
                <c:pt idx="8011">
                  <c:v>0.9</c:v>
                </c:pt>
                <c:pt idx="8012">
                  <c:v>0.9</c:v>
                </c:pt>
                <c:pt idx="8013">
                  <c:v>-0.6</c:v>
                </c:pt>
                <c:pt idx="8014">
                  <c:v>-2</c:v>
                </c:pt>
                <c:pt idx="8015">
                  <c:v>-3.5</c:v>
                </c:pt>
                <c:pt idx="8016">
                  <c:v>-5.0999999999999996</c:v>
                </c:pt>
                <c:pt idx="8017">
                  <c:v>-5.0999999999999996</c:v>
                </c:pt>
                <c:pt idx="8018">
                  <c:v>-5.0999999999999996</c:v>
                </c:pt>
                <c:pt idx="8019">
                  <c:v>-5.0999999999999996</c:v>
                </c:pt>
                <c:pt idx="8020">
                  <c:v>-5.2</c:v>
                </c:pt>
                <c:pt idx="8021">
                  <c:v>-5.2</c:v>
                </c:pt>
                <c:pt idx="8022">
                  <c:v>-5.0999999999999996</c:v>
                </c:pt>
                <c:pt idx="8023">
                  <c:v>-5.3</c:v>
                </c:pt>
                <c:pt idx="8024">
                  <c:v>-5.0999999999999996</c:v>
                </c:pt>
                <c:pt idx="8025">
                  <c:v>-4.9000000000000004</c:v>
                </c:pt>
                <c:pt idx="8026">
                  <c:v>-4.2</c:v>
                </c:pt>
                <c:pt idx="8027">
                  <c:v>-3.6</c:v>
                </c:pt>
                <c:pt idx="8028">
                  <c:v>-3.2</c:v>
                </c:pt>
                <c:pt idx="8029">
                  <c:v>-3</c:v>
                </c:pt>
                <c:pt idx="8030">
                  <c:v>-2.8</c:v>
                </c:pt>
                <c:pt idx="8031">
                  <c:v>-3</c:v>
                </c:pt>
                <c:pt idx="8032">
                  <c:v>-3</c:v>
                </c:pt>
                <c:pt idx="8033">
                  <c:v>-3</c:v>
                </c:pt>
                <c:pt idx="8034">
                  <c:v>-3.1</c:v>
                </c:pt>
                <c:pt idx="8035">
                  <c:v>-3.1</c:v>
                </c:pt>
                <c:pt idx="8036">
                  <c:v>-3</c:v>
                </c:pt>
                <c:pt idx="8037">
                  <c:v>-3</c:v>
                </c:pt>
                <c:pt idx="8038">
                  <c:v>-3.1</c:v>
                </c:pt>
                <c:pt idx="8039">
                  <c:v>-2.9</c:v>
                </c:pt>
                <c:pt idx="8040">
                  <c:v>-3</c:v>
                </c:pt>
                <c:pt idx="8041">
                  <c:v>-2.9</c:v>
                </c:pt>
                <c:pt idx="8042">
                  <c:v>-2.8</c:v>
                </c:pt>
                <c:pt idx="8043">
                  <c:v>-2.9</c:v>
                </c:pt>
                <c:pt idx="8044">
                  <c:v>-3.1</c:v>
                </c:pt>
                <c:pt idx="8045">
                  <c:v>-3.2</c:v>
                </c:pt>
                <c:pt idx="8046">
                  <c:v>-3.3</c:v>
                </c:pt>
                <c:pt idx="8047">
                  <c:v>-3.2</c:v>
                </c:pt>
                <c:pt idx="8048">
                  <c:v>-3.1</c:v>
                </c:pt>
                <c:pt idx="8049">
                  <c:v>-2.9</c:v>
                </c:pt>
                <c:pt idx="8050">
                  <c:v>-2.7</c:v>
                </c:pt>
                <c:pt idx="8051">
                  <c:v>-2.6</c:v>
                </c:pt>
                <c:pt idx="8052">
                  <c:v>-2.2999999999999998</c:v>
                </c:pt>
                <c:pt idx="8053">
                  <c:v>-2.2000000000000002</c:v>
                </c:pt>
                <c:pt idx="8054">
                  <c:v>-1.5</c:v>
                </c:pt>
                <c:pt idx="8055">
                  <c:v>-1.5</c:v>
                </c:pt>
                <c:pt idx="8056">
                  <c:v>-1.4</c:v>
                </c:pt>
                <c:pt idx="8057">
                  <c:v>-1.3</c:v>
                </c:pt>
                <c:pt idx="8058">
                  <c:v>-1.2</c:v>
                </c:pt>
                <c:pt idx="8059">
                  <c:v>-0.9</c:v>
                </c:pt>
                <c:pt idx="8060">
                  <c:v>-0.8</c:v>
                </c:pt>
                <c:pt idx="8061">
                  <c:v>-0.7</c:v>
                </c:pt>
                <c:pt idx="8062">
                  <c:v>-0.9</c:v>
                </c:pt>
                <c:pt idx="8063">
                  <c:v>-0.8</c:v>
                </c:pt>
                <c:pt idx="8064">
                  <c:v>-0.7</c:v>
                </c:pt>
                <c:pt idx="8065">
                  <c:v>-0.8</c:v>
                </c:pt>
                <c:pt idx="8066">
                  <c:v>-0.7</c:v>
                </c:pt>
                <c:pt idx="8067">
                  <c:v>-0.7</c:v>
                </c:pt>
                <c:pt idx="8068">
                  <c:v>-0.7</c:v>
                </c:pt>
                <c:pt idx="8069">
                  <c:v>-0.4</c:v>
                </c:pt>
                <c:pt idx="8070">
                  <c:v>-0.5</c:v>
                </c:pt>
                <c:pt idx="8071">
                  <c:v>-0.4</c:v>
                </c:pt>
                <c:pt idx="8072">
                  <c:v>-0.4</c:v>
                </c:pt>
                <c:pt idx="8073">
                  <c:v>-0.2</c:v>
                </c:pt>
                <c:pt idx="8074">
                  <c:v>-0.2</c:v>
                </c:pt>
                <c:pt idx="8075">
                  <c:v>-0.1</c:v>
                </c:pt>
                <c:pt idx="8076">
                  <c:v>-0.1</c:v>
                </c:pt>
                <c:pt idx="8077">
                  <c:v>-0.1</c:v>
                </c:pt>
                <c:pt idx="8078">
                  <c:v>0.4</c:v>
                </c:pt>
                <c:pt idx="8079">
                  <c:v>0.5</c:v>
                </c:pt>
                <c:pt idx="8080">
                  <c:v>0.3</c:v>
                </c:pt>
                <c:pt idx="8081">
                  <c:v>0.2</c:v>
                </c:pt>
                <c:pt idx="8082">
                  <c:v>0.5</c:v>
                </c:pt>
                <c:pt idx="8083">
                  <c:v>0.5</c:v>
                </c:pt>
                <c:pt idx="8084">
                  <c:v>0.6</c:v>
                </c:pt>
                <c:pt idx="8085">
                  <c:v>0.6</c:v>
                </c:pt>
                <c:pt idx="8086">
                  <c:v>0.6</c:v>
                </c:pt>
                <c:pt idx="8087">
                  <c:v>0.6</c:v>
                </c:pt>
                <c:pt idx="8088">
                  <c:v>0.6</c:v>
                </c:pt>
                <c:pt idx="8089">
                  <c:v>0.7</c:v>
                </c:pt>
                <c:pt idx="8090">
                  <c:v>1</c:v>
                </c:pt>
                <c:pt idx="8091">
                  <c:v>1.2</c:v>
                </c:pt>
                <c:pt idx="8092">
                  <c:v>0.4</c:v>
                </c:pt>
                <c:pt idx="8093">
                  <c:v>4</c:v>
                </c:pt>
                <c:pt idx="8094">
                  <c:v>5.4</c:v>
                </c:pt>
                <c:pt idx="8095">
                  <c:v>5.6</c:v>
                </c:pt>
                <c:pt idx="8096">
                  <c:v>5.6</c:v>
                </c:pt>
                <c:pt idx="8097">
                  <c:v>5.9</c:v>
                </c:pt>
                <c:pt idx="8098">
                  <c:v>8.1999999999999993</c:v>
                </c:pt>
                <c:pt idx="8099">
                  <c:v>9.6</c:v>
                </c:pt>
                <c:pt idx="8100">
                  <c:v>8.1</c:v>
                </c:pt>
                <c:pt idx="8101">
                  <c:v>7.4</c:v>
                </c:pt>
                <c:pt idx="8102">
                  <c:v>6.5</c:v>
                </c:pt>
                <c:pt idx="8103">
                  <c:v>6.5</c:v>
                </c:pt>
                <c:pt idx="8104">
                  <c:v>4.4000000000000004</c:v>
                </c:pt>
                <c:pt idx="8105">
                  <c:v>3.3</c:v>
                </c:pt>
                <c:pt idx="8106">
                  <c:v>4</c:v>
                </c:pt>
                <c:pt idx="8107">
                  <c:v>2.1</c:v>
                </c:pt>
                <c:pt idx="8108">
                  <c:v>2.1</c:v>
                </c:pt>
                <c:pt idx="8109">
                  <c:v>1.7</c:v>
                </c:pt>
                <c:pt idx="8110">
                  <c:v>1.8</c:v>
                </c:pt>
                <c:pt idx="8111">
                  <c:v>1.7</c:v>
                </c:pt>
                <c:pt idx="8112">
                  <c:v>1.6</c:v>
                </c:pt>
                <c:pt idx="8113">
                  <c:v>1.2</c:v>
                </c:pt>
                <c:pt idx="8114">
                  <c:v>0.2</c:v>
                </c:pt>
                <c:pt idx="8115">
                  <c:v>-0.7</c:v>
                </c:pt>
                <c:pt idx="8116">
                  <c:v>-0.6</c:v>
                </c:pt>
                <c:pt idx="8117">
                  <c:v>-0.9</c:v>
                </c:pt>
                <c:pt idx="8118">
                  <c:v>-1.1000000000000001</c:v>
                </c:pt>
                <c:pt idx="8119">
                  <c:v>-1.4</c:v>
                </c:pt>
                <c:pt idx="8120">
                  <c:v>-1.6</c:v>
                </c:pt>
                <c:pt idx="8121">
                  <c:v>-0.1</c:v>
                </c:pt>
                <c:pt idx="8122">
                  <c:v>1.1000000000000001</c:v>
                </c:pt>
                <c:pt idx="8123">
                  <c:v>1.6</c:v>
                </c:pt>
                <c:pt idx="8124">
                  <c:v>3.4</c:v>
                </c:pt>
                <c:pt idx="8125">
                  <c:v>3.9</c:v>
                </c:pt>
                <c:pt idx="8126">
                  <c:v>4.0999999999999996</c:v>
                </c:pt>
                <c:pt idx="8127">
                  <c:v>3.3</c:v>
                </c:pt>
                <c:pt idx="8128">
                  <c:v>2.4</c:v>
                </c:pt>
                <c:pt idx="8129">
                  <c:v>1.6</c:v>
                </c:pt>
                <c:pt idx="8130">
                  <c:v>1</c:v>
                </c:pt>
                <c:pt idx="8131">
                  <c:v>0</c:v>
                </c:pt>
                <c:pt idx="8132">
                  <c:v>0.1</c:v>
                </c:pt>
                <c:pt idx="8133">
                  <c:v>-1.3</c:v>
                </c:pt>
                <c:pt idx="8134">
                  <c:v>-0.8</c:v>
                </c:pt>
                <c:pt idx="8135">
                  <c:v>-1.1000000000000001</c:v>
                </c:pt>
                <c:pt idx="8136">
                  <c:v>-2.1</c:v>
                </c:pt>
                <c:pt idx="8137">
                  <c:v>-2.2000000000000002</c:v>
                </c:pt>
                <c:pt idx="8138">
                  <c:v>-2.2000000000000002</c:v>
                </c:pt>
                <c:pt idx="8139">
                  <c:v>-2.2999999999999998</c:v>
                </c:pt>
                <c:pt idx="8140">
                  <c:v>-2.4</c:v>
                </c:pt>
                <c:pt idx="8141">
                  <c:v>-2.2999999999999998</c:v>
                </c:pt>
                <c:pt idx="8142">
                  <c:v>-2.9</c:v>
                </c:pt>
                <c:pt idx="8143">
                  <c:v>-3.4</c:v>
                </c:pt>
                <c:pt idx="8144">
                  <c:v>-3</c:v>
                </c:pt>
                <c:pt idx="8145">
                  <c:v>-2.2000000000000002</c:v>
                </c:pt>
                <c:pt idx="8146">
                  <c:v>-1.8</c:v>
                </c:pt>
                <c:pt idx="8147">
                  <c:v>-1.3</c:v>
                </c:pt>
                <c:pt idx="8148">
                  <c:v>-1</c:v>
                </c:pt>
                <c:pt idx="8149">
                  <c:v>-0.6</c:v>
                </c:pt>
                <c:pt idx="8150">
                  <c:v>-0.5</c:v>
                </c:pt>
                <c:pt idx="8151">
                  <c:v>-0.4</c:v>
                </c:pt>
                <c:pt idx="8152">
                  <c:v>-0.4</c:v>
                </c:pt>
                <c:pt idx="8153">
                  <c:v>-0.2</c:v>
                </c:pt>
                <c:pt idx="8154">
                  <c:v>-0.4</c:v>
                </c:pt>
                <c:pt idx="8155">
                  <c:v>-0.4</c:v>
                </c:pt>
                <c:pt idx="8156">
                  <c:v>-0.5</c:v>
                </c:pt>
                <c:pt idx="8157">
                  <c:v>-0.5</c:v>
                </c:pt>
                <c:pt idx="8158">
                  <c:v>-0.4</c:v>
                </c:pt>
                <c:pt idx="8159">
                  <c:v>-0.3</c:v>
                </c:pt>
                <c:pt idx="8160">
                  <c:v>-0.2</c:v>
                </c:pt>
                <c:pt idx="8161">
                  <c:v>-0.3</c:v>
                </c:pt>
                <c:pt idx="8162">
                  <c:v>-0.2</c:v>
                </c:pt>
                <c:pt idx="8163">
                  <c:v>-0.2</c:v>
                </c:pt>
                <c:pt idx="8164">
                  <c:v>-0.1</c:v>
                </c:pt>
                <c:pt idx="8165">
                  <c:v>-0.1</c:v>
                </c:pt>
                <c:pt idx="8166">
                  <c:v>0.1</c:v>
                </c:pt>
                <c:pt idx="8167">
                  <c:v>0.1</c:v>
                </c:pt>
                <c:pt idx="8168">
                  <c:v>0.1</c:v>
                </c:pt>
                <c:pt idx="8169">
                  <c:v>0.2</c:v>
                </c:pt>
                <c:pt idx="8170">
                  <c:v>0.6</c:v>
                </c:pt>
                <c:pt idx="8171">
                  <c:v>1.5</c:v>
                </c:pt>
                <c:pt idx="8172">
                  <c:v>1.9</c:v>
                </c:pt>
                <c:pt idx="8173">
                  <c:v>2.2000000000000002</c:v>
                </c:pt>
                <c:pt idx="8174">
                  <c:v>2.5</c:v>
                </c:pt>
                <c:pt idx="8175">
                  <c:v>2.2999999999999998</c:v>
                </c:pt>
                <c:pt idx="8176">
                  <c:v>2.2999999999999998</c:v>
                </c:pt>
                <c:pt idx="8177">
                  <c:v>2.4</c:v>
                </c:pt>
                <c:pt idx="8178">
                  <c:v>2.4</c:v>
                </c:pt>
                <c:pt idx="8179">
                  <c:v>3</c:v>
                </c:pt>
                <c:pt idx="8180">
                  <c:v>3</c:v>
                </c:pt>
                <c:pt idx="8181">
                  <c:v>2.6</c:v>
                </c:pt>
                <c:pt idx="8182">
                  <c:v>3</c:v>
                </c:pt>
                <c:pt idx="8183">
                  <c:v>3</c:v>
                </c:pt>
                <c:pt idx="8184">
                  <c:v>2.8</c:v>
                </c:pt>
                <c:pt idx="8185">
                  <c:v>2.5</c:v>
                </c:pt>
                <c:pt idx="8186">
                  <c:v>2.9</c:v>
                </c:pt>
                <c:pt idx="8187">
                  <c:v>2.4</c:v>
                </c:pt>
                <c:pt idx="8188">
                  <c:v>2.2000000000000002</c:v>
                </c:pt>
                <c:pt idx="8189">
                  <c:v>2.2999999999999998</c:v>
                </c:pt>
                <c:pt idx="8190">
                  <c:v>5.8</c:v>
                </c:pt>
                <c:pt idx="8191">
                  <c:v>5.3</c:v>
                </c:pt>
                <c:pt idx="8192">
                  <c:v>5.0999999999999996</c:v>
                </c:pt>
                <c:pt idx="8193">
                  <c:v>4.9000000000000004</c:v>
                </c:pt>
                <c:pt idx="8194">
                  <c:v>5</c:v>
                </c:pt>
                <c:pt idx="8195">
                  <c:v>4.9000000000000004</c:v>
                </c:pt>
                <c:pt idx="8196">
                  <c:v>5.3</c:v>
                </c:pt>
                <c:pt idx="8197">
                  <c:v>6.8</c:v>
                </c:pt>
                <c:pt idx="8198">
                  <c:v>6.3</c:v>
                </c:pt>
                <c:pt idx="8199">
                  <c:v>6</c:v>
                </c:pt>
                <c:pt idx="8200">
                  <c:v>5.3</c:v>
                </c:pt>
                <c:pt idx="8201">
                  <c:v>3.8</c:v>
                </c:pt>
                <c:pt idx="8202">
                  <c:v>5.0999999999999996</c:v>
                </c:pt>
                <c:pt idx="8203">
                  <c:v>4.0999999999999996</c:v>
                </c:pt>
                <c:pt idx="8204">
                  <c:v>3</c:v>
                </c:pt>
                <c:pt idx="8205">
                  <c:v>3.8</c:v>
                </c:pt>
                <c:pt idx="8206">
                  <c:v>3.7</c:v>
                </c:pt>
                <c:pt idx="8207">
                  <c:v>3.2</c:v>
                </c:pt>
                <c:pt idx="8208">
                  <c:v>3.8</c:v>
                </c:pt>
                <c:pt idx="8209">
                  <c:v>2.8</c:v>
                </c:pt>
                <c:pt idx="8210">
                  <c:v>4.5</c:v>
                </c:pt>
                <c:pt idx="8211">
                  <c:v>3.9</c:v>
                </c:pt>
                <c:pt idx="8212">
                  <c:v>4</c:v>
                </c:pt>
                <c:pt idx="8213">
                  <c:v>3.5</c:v>
                </c:pt>
                <c:pt idx="8214">
                  <c:v>3.4</c:v>
                </c:pt>
                <c:pt idx="8215">
                  <c:v>4.5</c:v>
                </c:pt>
                <c:pt idx="8216">
                  <c:v>3.9</c:v>
                </c:pt>
                <c:pt idx="8217">
                  <c:v>5.4</c:v>
                </c:pt>
                <c:pt idx="8218">
                  <c:v>6.5</c:v>
                </c:pt>
                <c:pt idx="8219">
                  <c:v>6.6</c:v>
                </c:pt>
                <c:pt idx="8220">
                  <c:v>7.7</c:v>
                </c:pt>
                <c:pt idx="8221">
                  <c:v>7.7</c:v>
                </c:pt>
                <c:pt idx="8222">
                  <c:v>7.2</c:v>
                </c:pt>
                <c:pt idx="8223">
                  <c:v>5.7</c:v>
                </c:pt>
                <c:pt idx="8224">
                  <c:v>5.5</c:v>
                </c:pt>
                <c:pt idx="8225">
                  <c:v>5.0999999999999996</c:v>
                </c:pt>
                <c:pt idx="8226">
                  <c:v>4.5999999999999996</c:v>
                </c:pt>
                <c:pt idx="8227">
                  <c:v>3.7</c:v>
                </c:pt>
                <c:pt idx="8228">
                  <c:v>3.4</c:v>
                </c:pt>
                <c:pt idx="8229">
                  <c:v>4.0999999999999996</c:v>
                </c:pt>
                <c:pt idx="8230">
                  <c:v>4.4000000000000004</c:v>
                </c:pt>
                <c:pt idx="8231">
                  <c:v>4.9000000000000004</c:v>
                </c:pt>
                <c:pt idx="8232">
                  <c:v>4.3</c:v>
                </c:pt>
                <c:pt idx="8233">
                  <c:v>4.9000000000000004</c:v>
                </c:pt>
                <c:pt idx="8234">
                  <c:v>4.2</c:v>
                </c:pt>
                <c:pt idx="8235">
                  <c:v>3.9</c:v>
                </c:pt>
                <c:pt idx="8236">
                  <c:v>3.8</c:v>
                </c:pt>
                <c:pt idx="8237">
                  <c:v>3.2</c:v>
                </c:pt>
                <c:pt idx="8238">
                  <c:v>3</c:v>
                </c:pt>
                <c:pt idx="8239">
                  <c:v>2.2999999999999998</c:v>
                </c:pt>
                <c:pt idx="8240">
                  <c:v>3.1</c:v>
                </c:pt>
                <c:pt idx="8241">
                  <c:v>3.3</c:v>
                </c:pt>
                <c:pt idx="8242">
                  <c:v>4.2</c:v>
                </c:pt>
                <c:pt idx="8243">
                  <c:v>4</c:v>
                </c:pt>
                <c:pt idx="8244">
                  <c:v>4.8</c:v>
                </c:pt>
                <c:pt idx="8245">
                  <c:v>4.5</c:v>
                </c:pt>
                <c:pt idx="8246">
                  <c:v>3.6</c:v>
                </c:pt>
                <c:pt idx="8247">
                  <c:v>2.4</c:v>
                </c:pt>
                <c:pt idx="8248">
                  <c:v>1.8</c:v>
                </c:pt>
                <c:pt idx="8249">
                  <c:v>1.5</c:v>
                </c:pt>
                <c:pt idx="8250">
                  <c:v>0.8</c:v>
                </c:pt>
                <c:pt idx="8251">
                  <c:v>1.2</c:v>
                </c:pt>
                <c:pt idx="8252">
                  <c:v>1.3</c:v>
                </c:pt>
                <c:pt idx="8253">
                  <c:v>0</c:v>
                </c:pt>
                <c:pt idx="8254">
                  <c:v>-0.9</c:v>
                </c:pt>
                <c:pt idx="8255">
                  <c:v>-0.7</c:v>
                </c:pt>
                <c:pt idx="8256">
                  <c:v>-0.7</c:v>
                </c:pt>
                <c:pt idx="8257">
                  <c:v>0.1</c:v>
                </c:pt>
                <c:pt idx="8258">
                  <c:v>0.5</c:v>
                </c:pt>
                <c:pt idx="8259">
                  <c:v>0.8</c:v>
                </c:pt>
                <c:pt idx="8260">
                  <c:v>1</c:v>
                </c:pt>
                <c:pt idx="8261">
                  <c:v>0.5</c:v>
                </c:pt>
                <c:pt idx="8262">
                  <c:v>0.2</c:v>
                </c:pt>
                <c:pt idx="8263">
                  <c:v>0.8</c:v>
                </c:pt>
                <c:pt idx="8264">
                  <c:v>0</c:v>
                </c:pt>
                <c:pt idx="8265">
                  <c:v>0.1</c:v>
                </c:pt>
                <c:pt idx="8266">
                  <c:v>1.5</c:v>
                </c:pt>
                <c:pt idx="8267">
                  <c:v>1.6</c:v>
                </c:pt>
                <c:pt idx="8268">
                  <c:v>2</c:v>
                </c:pt>
                <c:pt idx="8269">
                  <c:v>1.6</c:v>
                </c:pt>
                <c:pt idx="8270">
                  <c:v>1.6</c:v>
                </c:pt>
                <c:pt idx="8271">
                  <c:v>1.2</c:v>
                </c:pt>
                <c:pt idx="8272">
                  <c:v>0.8</c:v>
                </c:pt>
                <c:pt idx="8273">
                  <c:v>1</c:v>
                </c:pt>
                <c:pt idx="8274">
                  <c:v>0.1</c:v>
                </c:pt>
                <c:pt idx="8275">
                  <c:v>0.3</c:v>
                </c:pt>
                <c:pt idx="8276">
                  <c:v>0.1</c:v>
                </c:pt>
                <c:pt idx="8277">
                  <c:v>0.1</c:v>
                </c:pt>
                <c:pt idx="8278">
                  <c:v>-0.1</c:v>
                </c:pt>
                <c:pt idx="8279">
                  <c:v>-0.2</c:v>
                </c:pt>
                <c:pt idx="8280">
                  <c:v>-0.1</c:v>
                </c:pt>
                <c:pt idx="8281">
                  <c:v>-0.5</c:v>
                </c:pt>
                <c:pt idx="8282">
                  <c:v>-0.3</c:v>
                </c:pt>
                <c:pt idx="8283">
                  <c:v>-0.4</c:v>
                </c:pt>
                <c:pt idx="8284">
                  <c:v>-0.5</c:v>
                </c:pt>
                <c:pt idx="8285">
                  <c:v>-0.4</c:v>
                </c:pt>
                <c:pt idx="8286">
                  <c:v>-0.2</c:v>
                </c:pt>
                <c:pt idx="8287">
                  <c:v>0</c:v>
                </c:pt>
                <c:pt idx="8288">
                  <c:v>-0.2</c:v>
                </c:pt>
                <c:pt idx="8289">
                  <c:v>0.1</c:v>
                </c:pt>
                <c:pt idx="8290">
                  <c:v>0.4</c:v>
                </c:pt>
                <c:pt idx="8291">
                  <c:v>0.6</c:v>
                </c:pt>
                <c:pt idx="8292">
                  <c:v>0.6</c:v>
                </c:pt>
                <c:pt idx="8293">
                  <c:v>0.9</c:v>
                </c:pt>
                <c:pt idx="8294">
                  <c:v>0.8</c:v>
                </c:pt>
                <c:pt idx="8295">
                  <c:v>0.4</c:v>
                </c:pt>
                <c:pt idx="8296">
                  <c:v>-0.2</c:v>
                </c:pt>
                <c:pt idx="8297">
                  <c:v>-0.2</c:v>
                </c:pt>
                <c:pt idx="8298">
                  <c:v>-0.5</c:v>
                </c:pt>
                <c:pt idx="8299">
                  <c:v>-0.8</c:v>
                </c:pt>
                <c:pt idx="8300">
                  <c:v>-1.5</c:v>
                </c:pt>
                <c:pt idx="8301">
                  <c:v>-2.1</c:v>
                </c:pt>
                <c:pt idx="8302">
                  <c:v>-2.5</c:v>
                </c:pt>
                <c:pt idx="8303">
                  <c:v>-2.2999999999999998</c:v>
                </c:pt>
                <c:pt idx="8304">
                  <c:v>-3.8</c:v>
                </c:pt>
                <c:pt idx="8305">
                  <c:v>-4.5</c:v>
                </c:pt>
                <c:pt idx="8306">
                  <c:v>-3.6</c:v>
                </c:pt>
                <c:pt idx="8307">
                  <c:v>-4.4000000000000004</c:v>
                </c:pt>
                <c:pt idx="8308">
                  <c:v>-5.7</c:v>
                </c:pt>
                <c:pt idx="8309">
                  <c:v>-4.8</c:v>
                </c:pt>
                <c:pt idx="8310">
                  <c:v>-6.6</c:v>
                </c:pt>
                <c:pt idx="8311">
                  <c:v>-5.6</c:v>
                </c:pt>
                <c:pt idx="8312">
                  <c:v>-3.5</c:v>
                </c:pt>
                <c:pt idx="8313">
                  <c:v>-3.3</c:v>
                </c:pt>
                <c:pt idx="8314">
                  <c:v>-3</c:v>
                </c:pt>
                <c:pt idx="8315">
                  <c:v>-2.7</c:v>
                </c:pt>
                <c:pt idx="8316">
                  <c:v>-2.2999999999999998</c:v>
                </c:pt>
                <c:pt idx="8317">
                  <c:v>-2.2000000000000002</c:v>
                </c:pt>
                <c:pt idx="8318">
                  <c:v>-2.1</c:v>
                </c:pt>
                <c:pt idx="8319">
                  <c:v>-2.2000000000000002</c:v>
                </c:pt>
                <c:pt idx="8320">
                  <c:v>-2.2999999999999998</c:v>
                </c:pt>
                <c:pt idx="8321">
                  <c:v>-2.5</c:v>
                </c:pt>
                <c:pt idx="8322">
                  <c:v>-2.7</c:v>
                </c:pt>
                <c:pt idx="8323">
                  <c:v>-2.9</c:v>
                </c:pt>
                <c:pt idx="8324">
                  <c:v>-2.7</c:v>
                </c:pt>
                <c:pt idx="8325">
                  <c:v>-2.6</c:v>
                </c:pt>
                <c:pt idx="8326">
                  <c:v>-2.5</c:v>
                </c:pt>
                <c:pt idx="8327">
                  <c:v>-2.5</c:v>
                </c:pt>
                <c:pt idx="8328">
                  <c:v>-2.7</c:v>
                </c:pt>
                <c:pt idx="8329">
                  <c:v>-2.9</c:v>
                </c:pt>
                <c:pt idx="8330">
                  <c:v>-3.1</c:v>
                </c:pt>
                <c:pt idx="8331">
                  <c:v>-3.2</c:v>
                </c:pt>
                <c:pt idx="8332">
                  <c:v>-3.3</c:v>
                </c:pt>
                <c:pt idx="8333">
                  <c:v>-3.1</c:v>
                </c:pt>
                <c:pt idx="8334">
                  <c:v>-3.4</c:v>
                </c:pt>
                <c:pt idx="8335">
                  <c:v>-3.5</c:v>
                </c:pt>
                <c:pt idx="8336">
                  <c:v>-3.7</c:v>
                </c:pt>
                <c:pt idx="8337">
                  <c:v>-3.8</c:v>
                </c:pt>
                <c:pt idx="8338">
                  <c:v>-3.6</c:v>
                </c:pt>
                <c:pt idx="8339">
                  <c:v>-3.5</c:v>
                </c:pt>
                <c:pt idx="8340">
                  <c:v>-3.4</c:v>
                </c:pt>
                <c:pt idx="8341">
                  <c:v>-2.7</c:v>
                </c:pt>
                <c:pt idx="8342">
                  <c:v>-2.1</c:v>
                </c:pt>
                <c:pt idx="8343">
                  <c:v>-2.1</c:v>
                </c:pt>
                <c:pt idx="8344">
                  <c:v>-3.5</c:v>
                </c:pt>
                <c:pt idx="8345">
                  <c:v>-2.2000000000000002</c:v>
                </c:pt>
                <c:pt idx="8346">
                  <c:v>-2.4</c:v>
                </c:pt>
                <c:pt idx="8347">
                  <c:v>-1.8</c:v>
                </c:pt>
                <c:pt idx="8348">
                  <c:v>-2</c:v>
                </c:pt>
                <c:pt idx="8349">
                  <c:v>-2.2000000000000002</c:v>
                </c:pt>
                <c:pt idx="8350">
                  <c:v>-2.2999999999999998</c:v>
                </c:pt>
                <c:pt idx="8351">
                  <c:v>-2.4</c:v>
                </c:pt>
                <c:pt idx="8352">
                  <c:v>-2.5</c:v>
                </c:pt>
                <c:pt idx="8353">
                  <c:v>-2.5</c:v>
                </c:pt>
                <c:pt idx="8354">
                  <c:v>-2.5</c:v>
                </c:pt>
                <c:pt idx="8355">
                  <c:v>-2.5</c:v>
                </c:pt>
                <c:pt idx="8356">
                  <c:v>-2.9</c:v>
                </c:pt>
                <c:pt idx="8357">
                  <c:v>-3</c:v>
                </c:pt>
                <c:pt idx="8358">
                  <c:v>-2.9</c:v>
                </c:pt>
                <c:pt idx="8359">
                  <c:v>-2.9</c:v>
                </c:pt>
                <c:pt idx="8360">
                  <c:v>-3</c:v>
                </c:pt>
                <c:pt idx="8361">
                  <c:v>-2.7</c:v>
                </c:pt>
                <c:pt idx="8362">
                  <c:v>-2.4</c:v>
                </c:pt>
                <c:pt idx="8363">
                  <c:v>-2.1</c:v>
                </c:pt>
                <c:pt idx="8364">
                  <c:v>-2</c:v>
                </c:pt>
                <c:pt idx="8365">
                  <c:v>-1.9</c:v>
                </c:pt>
                <c:pt idx="8366">
                  <c:v>-1.8</c:v>
                </c:pt>
                <c:pt idx="8367">
                  <c:v>-1.8</c:v>
                </c:pt>
                <c:pt idx="8368">
                  <c:v>-1.9</c:v>
                </c:pt>
                <c:pt idx="8369">
                  <c:v>-2.2999999999999998</c:v>
                </c:pt>
                <c:pt idx="8370">
                  <c:v>-2.4</c:v>
                </c:pt>
                <c:pt idx="8371">
                  <c:v>-2.6</c:v>
                </c:pt>
                <c:pt idx="8372">
                  <c:v>-2.8</c:v>
                </c:pt>
                <c:pt idx="8373">
                  <c:v>-2.9</c:v>
                </c:pt>
                <c:pt idx="8374">
                  <c:v>-3.1</c:v>
                </c:pt>
                <c:pt idx="8375">
                  <c:v>-3.4</c:v>
                </c:pt>
                <c:pt idx="8376">
                  <c:v>-3.6</c:v>
                </c:pt>
                <c:pt idx="8377">
                  <c:v>-3.4</c:v>
                </c:pt>
                <c:pt idx="8378">
                  <c:v>-3.4</c:v>
                </c:pt>
                <c:pt idx="8379">
                  <c:v>-3.5</c:v>
                </c:pt>
                <c:pt idx="8380">
                  <c:v>-3.8</c:v>
                </c:pt>
                <c:pt idx="8381">
                  <c:v>-3.6</c:v>
                </c:pt>
                <c:pt idx="8382">
                  <c:v>-3.7</c:v>
                </c:pt>
                <c:pt idx="8383">
                  <c:v>-3.4</c:v>
                </c:pt>
                <c:pt idx="8384">
                  <c:v>-3.5</c:v>
                </c:pt>
                <c:pt idx="8385">
                  <c:v>-3.2</c:v>
                </c:pt>
                <c:pt idx="8386">
                  <c:v>-3</c:v>
                </c:pt>
                <c:pt idx="8387">
                  <c:v>-3.1</c:v>
                </c:pt>
                <c:pt idx="8388">
                  <c:v>-3.3</c:v>
                </c:pt>
                <c:pt idx="8389">
                  <c:v>-3.3</c:v>
                </c:pt>
                <c:pt idx="8390">
                  <c:v>-3.4</c:v>
                </c:pt>
                <c:pt idx="8391">
                  <c:v>-3.4</c:v>
                </c:pt>
                <c:pt idx="8392">
                  <c:v>-3.6</c:v>
                </c:pt>
                <c:pt idx="8393">
                  <c:v>-3.7</c:v>
                </c:pt>
                <c:pt idx="8394">
                  <c:v>-3.8</c:v>
                </c:pt>
                <c:pt idx="8395">
                  <c:v>-3.7</c:v>
                </c:pt>
                <c:pt idx="8396">
                  <c:v>-3.6</c:v>
                </c:pt>
                <c:pt idx="8397">
                  <c:v>-3.5</c:v>
                </c:pt>
                <c:pt idx="8398">
                  <c:v>-3.5</c:v>
                </c:pt>
                <c:pt idx="8399">
                  <c:v>-3.6</c:v>
                </c:pt>
                <c:pt idx="8400">
                  <c:v>-3.5</c:v>
                </c:pt>
                <c:pt idx="8401">
                  <c:v>-3.7</c:v>
                </c:pt>
                <c:pt idx="8402">
                  <c:v>-3.8</c:v>
                </c:pt>
                <c:pt idx="8403">
                  <c:v>-3.7</c:v>
                </c:pt>
                <c:pt idx="8404">
                  <c:v>-3.8</c:v>
                </c:pt>
                <c:pt idx="8405">
                  <c:v>-3.7</c:v>
                </c:pt>
                <c:pt idx="8406">
                  <c:v>-3.7</c:v>
                </c:pt>
                <c:pt idx="8407">
                  <c:v>-3.7</c:v>
                </c:pt>
                <c:pt idx="8408">
                  <c:v>-3.4</c:v>
                </c:pt>
                <c:pt idx="8409">
                  <c:v>-2.9</c:v>
                </c:pt>
                <c:pt idx="8410">
                  <c:v>-2.7</c:v>
                </c:pt>
                <c:pt idx="8411">
                  <c:v>-2.2999999999999998</c:v>
                </c:pt>
                <c:pt idx="8412">
                  <c:v>-1.4</c:v>
                </c:pt>
                <c:pt idx="8413">
                  <c:v>-1.7</c:v>
                </c:pt>
                <c:pt idx="8414">
                  <c:v>-1.4</c:v>
                </c:pt>
                <c:pt idx="8415">
                  <c:v>-1.4</c:v>
                </c:pt>
                <c:pt idx="8416">
                  <c:v>-0.9</c:v>
                </c:pt>
                <c:pt idx="8417">
                  <c:v>-1.4</c:v>
                </c:pt>
                <c:pt idx="8418">
                  <c:v>-1.4</c:v>
                </c:pt>
                <c:pt idx="8419">
                  <c:v>-1.4</c:v>
                </c:pt>
                <c:pt idx="8420">
                  <c:v>-1.4</c:v>
                </c:pt>
                <c:pt idx="8421">
                  <c:v>-1.4</c:v>
                </c:pt>
                <c:pt idx="8422">
                  <c:v>-1.5</c:v>
                </c:pt>
                <c:pt idx="8423">
                  <c:v>-1.5</c:v>
                </c:pt>
                <c:pt idx="8424">
                  <c:v>-1.2</c:v>
                </c:pt>
                <c:pt idx="8425">
                  <c:v>-0.8</c:v>
                </c:pt>
                <c:pt idx="8426">
                  <c:v>-0.8</c:v>
                </c:pt>
                <c:pt idx="8427">
                  <c:v>-0.9</c:v>
                </c:pt>
                <c:pt idx="8428">
                  <c:v>-1.8</c:v>
                </c:pt>
                <c:pt idx="8429">
                  <c:v>0.2</c:v>
                </c:pt>
                <c:pt idx="8430">
                  <c:v>0.6</c:v>
                </c:pt>
                <c:pt idx="8431">
                  <c:v>0.6</c:v>
                </c:pt>
                <c:pt idx="8432">
                  <c:v>-0.3</c:v>
                </c:pt>
                <c:pt idx="8433">
                  <c:v>0.3</c:v>
                </c:pt>
                <c:pt idx="8434">
                  <c:v>1.9</c:v>
                </c:pt>
                <c:pt idx="8435">
                  <c:v>1.2</c:v>
                </c:pt>
                <c:pt idx="8436">
                  <c:v>2.8</c:v>
                </c:pt>
                <c:pt idx="8437">
                  <c:v>2.8</c:v>
                </c:pt>
                <c:pt idx="8438">
                  <c:v>3.5</c:v>
                </c:pt>
                <c:pt idx="8439">
                  <c:v>2.2999999999999998</c:v>
                </c:pt>
                <c:pt idx="8440">
                  <c:v>1.8</c:v>
                </c:pt>
                <c:pt idx="8441">
                  <c:v>1.4</c:v>
                </c:pt>
                <c:pt idx="8442">
                  <c:v>1.2</c:v>
                </c:pt>
                <c:pt idx="8443">
                  <c:v>0.7</c:v>
                </c:pt>
                <c:pt idx="8444">
                  <c:v>0.4</c:v>
                </c:pt>
                <c:pt idx="8445">
                  <c:v>0.4</c:v>
                </c:pt>
                <c:pt idx="8446">
                  <c:v>0.2</c:v>
                </c:pt>
                <c:pt idx="8447">
                  <c:v>-0.1</c:v>
                </c:pt>
                <c:pt idx="8448">
                  <c:v>-0.4</c:v>
                </c:pt>
                <c:pt idx="8449">
                  <c:v>-0.6</c:v>
                </c:pt>
                <c:pt idx="8450">
                  <c:v>-0.6</c:v>
                </c:pt>
                <c:pt idx="8451">
                  <c:v>-0.9</c:v>
                </c:pt>
                <c:pt idx="8452">
                  <c:v>-1.8</c:v>
                </c:pt>
                <c:pt idx="8453">
                  <c:v>-1.7</c:v>
                </c:pt>
                <c:pt idx="8454">
                  <c:v>-1.6</c:v>
                </c:pt>
                <c:pt idx="8455">
                  <c:v>-1.8</c:v>
                </c:pt>
                <c:pt idx="8456">
                  <c:v>-2</c:v>
                </c:pt>
                <c:pt idx="8457">
                  <c:v>-1.7</c:v>
                </c:pt>
                <c:pt idx="8458">
                  <c:v>-1.2</c:v>
                </c:pt>
                <c:pt idx="8459">
                  <c:v>-0.9</c:v>
                </c:pt>
                <c:pt idx="8460">
                  <c:v>0.2</c:v>
                </c:pt>
                <c:pt idx="8461">
                  <c:v>0.2</c:v>
                </c:pt>
                <c:pt idx="8462">
                  <c:v>0.1</c:v>
                </c:pt>
                <c:pt idx="8463">
                  <c:v>-0.1</c:v>
                </c:pt>
                <c:pt idx="8464">
                  <c:v>-0.5</c:v>
                </c:pt>
                <c:pt idx="8465">
                  <c:v>-0.6</c:v>
                </c:pt>
                <c:pt idx="8466">
                  <c:v>-0.9</c:v>
                </c:pt>
                <c:pt idx="8467">
                  <c:v>-1</c:v>
                </c:pt>
                <c:pt idx="8468">
                  <c:v>-1.3</c:v>
                </c:pt>
                <c:pt idx="8469">
                  <c:v>-1.5</c:v>
                </c:pt>
                <c:pt idx="8470">
                  <c:v>-1.8</c:v>
                </c:pt>
                <c:pt idx="8471">
                  <c:v>-2</c:v>
                </c:pt>
                <c:pt idx="8472">
                  <c:v>-2.2999999999999998</c:v>
                </c:pt>
                <c:pt idx="8473">
                  <c:v>-2.6</c:v>
                </c:pt>
                <c:pt idx="8474">
                  <c:v>-3</c:v>
                </c:pt>
                <c:pt idx="8475">
                  <c:v>-3.3</c:v>
                </c:pt>
                <c:pt idx="8476">
                  <c:v>-3.8</c:v>
                </c:pt>
                <c:pt idx="8477">
                  <c:v>-4.0999999999999996</c:v>
                </c:pt>
                <c:pt idx="8478">
                  <c:v>-4.5</c:v>
                </c:pt>
                <c:pt idx="8479">
                  <c:v>-4.4000000000000004</c:v>
                </c:pt>
                <c:pt idx="8480">
                  <c:v>-4.4000000000000004</c:v>
                </c:pt>
                <c:pt idx="8481">
                  <c:v>-4.4000000000000004</c:v>
                </c:pt>
                <c:pt idx="8482">
                  <c:v>-4.3</c:v>
                </c:pt>
                <c:pt idx="8483">
                  <c:v>-4</c:v>
                </c:pt>
                <c:pt idx="8484">
                  <c:v>-3.8</c:v>
                </c:pt>
                <c:pt idx="8485">
                  <c:v>-3.6</c:v>
                </c:pt>
                <c:pt idx="8486">
                  <c:v>-3.5</c:v>
                </c:pt>
                <c:pt idx="8487">
                  <c:v>-3.3</c:v>
                </c:pt>
                <c:pt idx="8488">
                  <c:v>-3.2</c:v>
                </c:pt>
                <c:pt idx="8489">
                  <c:v>-3.3</c:v>
                </c:pt>
                <c:pt idx="8490">
                  <c:v>-3.3</c:v>
                </c:pt>
                <c:pt idx="8491">
                  <c:v>-3.3</c:v>
                </c:pt>
                <c:pt idx="8492">
                  <c:v>-3.2</c:v>
                </c:pt>
                <c:pt idx="8493">
                  <c:v>-3.1</c:v>
                </c:pt>
                <c:pt idx="8494">
                  <c:v>-3</c:v>
                </c:pt>
                <c:pt idx="8495">
                  <c:v>-2.9</c:v>
                </c:pt>
                <c:pt idx="8496">
                  <c:v>-2.9</c:v>
                </c:pt>
                <c:pt idx="8497">
                  <c:v>-2.8</c:v>
                </c:pt>
                <c:pt idx="8498">
                  <c:v>-2.7</c:v>
                </c:pt>
                <c:pt idx="8499">
                  <c:v>-2.7</c:v>
                </c:pt>
                <c:pt idx="8500">
                  <c:v>-2.6</c:v>
                </c:pt>
                <c:pt idx="8501">
                  <c:v>-2.6</c:v>
                </c:pt>
                <c:pt idx="8502">
                  <c:v>-2.6</c:v>
                </c:pt>
                <c:pt idx="8503">
                  <c:v>-2.5</c:v>
                </c:pt>
                <c:pt idx="8504">
                  <c:v>-2.8</c:v>
                </c:pt>
                <c:pt idx="8505">
                  <c:v>-2.8</c:v>
                </c:pt>
                <c:pt idx="8506">
                  <c:v>-2.4</c:v>
                </c:pt>
                <c:pt idx="8507">
                  <c:v>-2.2000000000000002</c:v>
                </c:pt>
                <c:pt idx="8508">
                  <c:v>-1.9</c:v>
                </c:pt>
                <c:pt idx="8509">
                  <c:v>-2</c:v>
                </c:pt>
                <c:pt idx="8510">
                  <c:v>-1.8</c:v>
                </c:pt>
                <c:pt idx="8511">
                  <c:v>-1.7</c:v>
                </c:pt>
                <c:pt idx="8512">
                  <c:v>-1.8</c:v>
                </c:pt>
                <c:pt idx="8513">
                  <c:v>-1.8</c:v>
                </c:pt>
                <c:pt idx="8514">
                  <c:v>-1.4</c:v>
                </c:pt>
                <c:pt idx="8515">
                  <c:v>-1.3</c:v>
                </c:pt>
                <c:pt idx="8516">
                  <c:v>-1</c:v>
                </c:pt>
                <c:pt idx="8517">
                  <c:v>-0.8</c:v>
                </c:pt>
                <c:pt idx="8518">
                  <c:v>-0.8</c:v>
                </c:pt>
                <c:pt idx="8519">
                  <c:v>-1</c:v>
                </c:pt>
                <c:pt idx="8520">
                  <c:v>-1.2</c:v>
                </c:pt>
                <c:pt idx="8521">
                  <c:v>-0.1</c:v>
                </c:pt>
                <c:pt idx="8522">
                  <c:v>-0.1</c:v>
                </c:pt>
                <c:pt idx="8523">
                  <c:v>2.2999999999999998</c:v>
                </c:pt>
                <c:pt idx="8524">
                  <c:v>1.8</c:v>
                </c:pt>
                <c:pt idx="8525">
                  <c:v>4.4000000000000004</c:v>
                </c:pt>
                <c:pt idx="8526">
                  <c:v>4.4000000000000004</c:v>
                </c:pt>
                <c:pt idx="8527">
                  <c:v>4.4000000000000004</c:v>
                </c:pt>
                <c:pt idx="8528">
                  <c:v>5.3</c:v>
                </c:pt>
                <c:pt idx="8529">
                  <c:v>4.8</c:v>
                </c:pt>
                <c:pt idx="8530">
                  <c:v>5.0999999999999996</c:v>
                </c:pt>
                <c:pt idx="8531">
                  <c:v>6.2</c:v>
                </c:pt>
                <c:pt idx="8532">
                  <c:v>6.9</c:v>
                </c:pt>
                <c:pt idx="8533">
                  <c:v>7.2</c:v>
                </c:pt>
                <c:pt idx="8534">
                  <c:v>7.7</c:v>
                </c:pt>
                <c:pt idx="8535">
                  <c:v>8</c:v>
                </c:pt>
                <c:pt idx="8536">
                  <c:v>6.9</c:v>
                </c:pt>
                <c:pt idx="8537">
                  <c:v>8.1</c:v>
                </c:pt>
                <c:pt idx="8538">
                  <c:v>7.5</c:v>
                </c:pt>
                <c:pt idx="8539">
                  <c:v>6.6</c:v>
                </c:pt>
                <c:pt idx="8540">
                  <c:v>5.6</c:v>
                </c:pt>
                <c:pt idx="8541">
                  <c:v>5.2</c:v>
                </c:pt>
                <c:pt idx="8542">
                  <c:v>3.7</c:v>
                </c:pt>
                <c:pt idx="8543">
                  <c:v>4</c:v>
                </c:pt>
                <c:pt idx="8544">
                  <c:v>4.7</c:v>
                </c:pt>
                <c:pt idx="8545">
                  <c:v>5.5</c:v>
                </c:pt>
                <c:pt idx="8546">
                  <c:v>5.5</c:v>
                </c:pt>
                <c:pt idx="8547">
                  <c:v>4.9000000000000004</c:v>
                </c:pt>
                <c:pt idx="8548">
                  <c:v>5.3</c:v>
                </c:pt>
                <c:pt idx="8549">
                  <c:v>5.4</c:v>
                </c:pt>
                <c:pt idx="8550">
                  <c:v>4.9000000000000004</c:v>
                </c:pt>
                <c:pt idx="8551">
                  <c:v>4.5</c:v>
                </c:pt>
                <c:pt idx="8552">
                  <c:v>4.0999999999999996</c:v>
                </c:pt>
                <c:pt idx="8553">
                  <c:v>4.5999999999999996</c:v>
                </c:pt>
                <c:pt idx="8554">
                  <c:v>6</c:v>
                </c:pt>
                <c:pt idx="8555">
                  <c:v>6.4</c:v>
                </c:pt>
                <c:pt idx="8556">
                  <c:v>6.8</c:v>
                </c:pt>
                <c:pt idx="8557">
                  <c:v>7.1</c:v>
                </c:pt>
                <c:pt idx="8558">
                  <c:v>6.7</c:v>
                </c:pt>
                <c:pt idx="8559">
                  <c:v>6.3</c:v>
                </c:pt>
                <c:pt idx="8560">
                  <c:v>5.4</c:v>
                </c:pt>
                <c:pt idx="8561">
                  <c:v>5.4</c:v>
                </c:pt>
                <c:pt idx="8562">
                  <c:v>5.2</c:v>
                </c:pt>
                <c:pt idx="8563">
                  <c:v>4.9000000000000004</c:v>
                </c:pt>
                <c:pt idx="8564">
                  <c:v>5.0999999999999996</c:v>
                </c:pt>
                <c:pt idx="8565">
                  <c:v>4.4000000000000004</c:v>
                </c:pt>
                <c:pt idx="8566">
                  <c:v>4.9000000000000004</c:v>
                </c:pt>
                <c:pt idx="8567">
                  <c:v>4.5999999999999996</c:v>
                </c:pt>
                <c:pt idx="8568">
                  <c:v>4.3</c:v>
                </c:pt>
                <c:pt idx="8569">
                  <c:v>4.5</c:v>
                </c:pt>
                <c:pt idx="8570">
                  <c:v>4.2</c:v>
                </c:pt>
                <c:pt idx="8571">
                  <c:v>3.8</c:v>
                </c:pt>
                <c:pt idx="8572">
                  <c:v>3.4</c:v>
                </c:pt>
                <c:pt idx="8573">
                  <c:v>2</c:v>
                </c:pt>
                <c:pt idx="8574">
                  <c:v>2.2000000000000002</c:v>
                </c:pt>
                <c:pt idx="8575">
                  <c:v>2.2999999999999998</c:v>
                </c:pt>
                <c:pt idx="8576">
                  <c:v>2.2000000000000002</c:v>
                </c:pt>
                <c:pt idx="8577">
                  <c:v>2.5</c:v>
                </c:pt>
                <c:pt idx="8578">
                  <c:v>2.6</c:v>
                </c:pt>
                <c:pt idx="8579">
                  <c:v>3</c:v>
                </c:pt>
                <c:pt idx="8580">
                  <c:v>2</c:v>
                </c:pt>
                <c:pt idx="8581">
                  <c:v>1.9</c:v>
                </c:pt>
                <c:pt idx="8582">
                  <c:v>1.4</c:v>
                </c:pt>
                <c:pt idx="8583">
                  <c:v>1.2</c:v>
                </c:pt>
                <c:pt idx="8584">
                  <c:v>0.5</c:v>
                </c:pt>
                <c:pt idx="8585">
                  <c:v>0.2</c:v>
                </c:pt>
                <c:pt idx="8586">
                  <c:v>0.7</c:v>
                </c:pt>
                <c:pt idx="8587">
                  <c:v>0.6</c:v>
                </c:pt>
                <c:pt idx="8588">
                  <c:v>0.5</c:v>
                </c:pt>
                <c:pt idx="8589">
                  <c:v>-0.2</c:v>
                </c:pt>
                <c:pt idx="8590">
                  <c:v>-0.5</c:v>
                </c:pt>
                <c:pt idx="8591">
                  <c:v>-1.2</c:v>
                </c:pt>
                <c:pt idx="8592">
                  <c:v>-1.1000000000000001</c:v>
                </c:pt>
                <c:pt idx="8593">
                  <c:v>-1</c:v>
                </c:pt>
                <c:pt idx="8594">
                  <c:v>-0.9</c:v>
                </c:pt>
                <c:pt idx="8595">
                  <c:v>-0.7</c:v>
                </c:pt>
                <c:pt idx="8596">
                  <c:v>-0.2</c:v>
                </c:pt>
                <c:pt idx="8597">
                  <c:v>0.5</c:v>
                </c:pt>
                <c:pt idx="8598">
                  <c:v>0.8</c:v>
                </c:pt>
                <c:pt idx="8599">
                  <c:v>0.9</c:v>
                </c:pt>
                <c:pt idx="8600">
                  <c:v>1.1000000000000001</c:v>
                </c:pt>
                <c:pt idx="8601">
                  <c:v>0.9</c:v>
                </c:pt>
                <c:pt idx="8602">
                  <c:v>0.8</c:v>
                </c:pt>
                <c:pt idx="8603">
                  <c:v>1.1000000000000001</c:v>
                </c:pt>
                <c:pt idx="8604">
                  <c:v>1.5</c:v>
                </c:pt>
                <c:pt idx="8605">
                  <c:v>2</c:v>
                </c:pt>
                <c:pt idx="8606">
                  <c:v>2.2999999999999998</c:v>
                </c:pt>
                <c:pt idx="8607">
                  <c:v>2.1</c:v>
                </c:pt>
                <c:pt idx="8608">
                  <c:v>1.9</c:v>
                </c:pt>
                <c:pt idx="8609">
                  <c:v>1.9</c:v>
                </c:pt>
                <c:pt idx="8610">
                  <c:v>2.1</c:v>
                </c:pt>
                <c:pt idx="8611">
                  <c:v>1.8</c:v>
                </c:pt>
                <c:pt idx="8612">
                  <c:v>2.2999999999999998</c:v>
                </c:pt>
                <c:pt idx="8613">
                  <c:v>2.2999999999999998</c:v>
                </c:pt>
                <c:pt idx="8614">
                  <c:v>2.2000000000000002</c:v>
                </c:pt>
                <c:pt idx="8615">
                  <c:v>2</c:v>
                </c:pt>
                <c:pt idx="8616">
                  <c:v>1.9</c:v>
                </c:pt>
                <c:pt idx="8617">
                  <c:v>1.9</c:v>
                </c:pt>
                <c:pt idx="8618">
                  <c:v>1.7</c:v>
                </c:pt>
                <c:pt idx="8619">
                  <c:v>1.7</c:v>
                </c:pt>
                <c:pt idx="8620">
                  <c:v>1.6</c:v>
                </c:pt>
                <c:pt idx="8621">
                  <c:v>1.6</c:v>
                </c:pt>
                <c:pt idx="8622">
                  <c:v>1.5</c:v>
                </c:pt>
                <c:pt idx="8623">
                  <c:v>1.2</c:v>
                </c:pt>
                <c:pt idx="8624">
                  <c:v>0.6</c:v>
                </c:pt>
                <c:pt idx="8625">
                  <c:v>1.7</c:v>
                </c:pt>
                <c:pt idx="8626">
                  <c:v>2.6</c:v>
                </c:pt>
                <c:pt idx="8627">
                  <c:v>3.1</c:v>
                </c:pt>
                <c:pt idx="8628">
                  <c:v>3.6</c:v>
                </c:pt>
                <c:pt idx="8629">
                  <c:v>3</c:v>
                </c:pt>
                <c:pt idx="8630">
                  <c:v>2.9</c:v>
                </c:pt>
                <c:pt idx="8631">
                  <c:v>2.2000000000000002</c:v>
                </c:pt>
                <c:pt idx="8632">
                  <c:v>1.7</c:v>
                </c:pt>
                <c:pt idx="8633">
                  <c:v>1.4</c:v>
                </c:pt>
                <c:pt idx="8634">
                  <c:v>1.4</c:v>
                </c:pt>
                <c:pt idx="8635">
                  <c:v>1.4</c:v>
                </c:pt>
                <c:pt idx="8636">
                  <c:v>1.6</c:v>
                </c:pt>
                <c:pt idx="8637">
                  <c:v>2</c:v>
                </c:pt>
                <c:pt idx="8638">
                  <c:v>2.6</c:v>
                </c:pt>
                <c:pt idx="8639">
                  <c:v>2.7</c:v>
                </c:pt>
                <c:pt idx="8640">
                  <c:v>2.7</c:v>
                </c:pt>
                <c:pt idx="8641">
                  <c:v>2.9</c:v>
                </c:pt>
                <c:pt idx="8642">
                  <c:v>3.1</c:v>
                </c:pt>
                <c:pt idx="8643">
                  <c:v>3.4</c:v>
                </c:pt>
                <c:pt idx="8644">
                  <c:v>3.5</c:v>
                </c:pt>
                <c:pt idx="8645">
                  <c:v>3.5</c:v>
                </c:pt>
                <c:pt idx="8646">
                  <c:v>3.3</c:v>
                </c:pt>
                <c:pt idx="8647">
                  <c:v>3.7</c:v>
                </c:pt>
                <c:pt idx="8648">
                  <c:v>3.6</c:v>
                </c:pt>
                <c:pt idx="8649">
                  <c:v>3.7</c:v>
                </c:pt>
                <c:pt idx="8650">
                  <c:v>4.5</c:v>
                </c:pt>
                <c:pt idx="8651">
                  <c:v>5.2</c:v>
                </c:pt>
                <c:pt idx="8652">
                  <c:v>6.4</c:v>
                </c:pt>
                <c:pt idx="8653">
                  <c:v>8.4</c:v>
                </c:pt>
                <c:pt idx="8654">
                  <c:v>8.3000000000000007</c:v>
                </c:pt>
                <c:pt idx="8655">
                  <c:v>7.7</c:v>
                </c:pt>
                <c:pt idx="8656">
                  <c:v>6.8</c:v>
                </c:pt>
                <c:pt idx="8657">
                  <c:v>6.9</c:v>
                </c:pt>
                <c:pt idx="8658">
                  <c:v>6.8</c:v>
                </c:pt>
                <c:pt idx="8659">
                  <c:v>6.5</c:v>
                </c:pt>
                <c:pt idx="8660">
                  <c:v>5</c:v>
                </c:pt>
                <c:pt idx="8661">
                  <c:v>3.7</c:v>
                </c:pt>
                <c:pt idx="8662">
                  <c:v>3.6</c:v>
                </c:pt>
                <c:pt idx="8663">
                  <c:v>3.1</c:v>
                </c:pt>
                <c:pt idx="8664">
                  <c:v>2.6</c:v>
                </c:pt>
                <c:pt idx="8665">
                  <c:v>3.4</c:v>
                </c:pt>
                <c:pt idx="8666">
                  <c:v>4</c:v>
                </c:pt>
                <c:pt idx="8667">
                  <c:v>4</c:v>
                </c:pt>
                <c:pt idx="8668">
                  <c:v>3.8</c:v>
                </c:pt>
                <c:pt idx="8669">
                  <c:v>3.6</c:v>
                </c:pt>
                <c:pt idx="8670">
                  <c:v>3.8</c:v>
                </c:pt>
                <c:pt idx="8671">
                  <c:v>3.5</c:v>
                </c:pt>
                <c:pt idx="8672">
                  <c:v>3.8</c:v>
                </c:pt>
                <c:pt idx="8673">
                  <c:v>3.8</c:v>
                </c:pt>
                <c:pt idx="8674">
                  <c:v>4.5</c:v>
                </c:pt>
                <c:pt idx="8675">
                  <c:v>5.5</c:v>
                </c:pt>
                <c:pt idx="8676">
                  <c:v>5.8</c:v>
                </c:pt>
                <c:pt idx="8677">
                  <c:v>6.1</c:v>
                </c:pt>
                <c:pt idx="8678">
                  <c:v>5.8</c:v>
                </c:pt>
                <c:pt idx="8679">
                  <c:v>5.7</c:v>
                </c:pt>
                <c:pt idx="8680">
                  <c:v>4.7</c:v>
                </c:pt>
                <c:pt idx="8681">
                  <c:v>4.5999999999999996</c:v>
                </c:pt>
                <c:pt idx="8682">
                  <c:v>4.3</c:v>
                </c:pt>
                <c:pt idx="8683">
                  <c:v>4.3</c:v>
                </c:pt>
                <c:pt idx="8684">
                  <c:v>3.8</c:v>
                </c:pt>
                <c:pt idx="8685">
                  <c:v>3.7</c:v>
                </c:pt>
                <c:pt idx="8686">
                  <c:v>3.7</c:v>
                </c:pt>
                <c:pt idx="8687">
                  <c:v>3.6</c:v>
                </c:pt>
                <c:pt idx="8688">
                  <c:v>3.3</c:v>
                </c:pt>
                <c:pt idx="8689">
                  <c:v>3.7</c:v>
                </c:pt>
                <c:pt idx="8690">
                  <c:v>3.6</c:v>
                </c:pt>
                <c:pt idx="8691">
                  <c:v>3.1</c:v>
                </c:pt>
                <c:pt idx="8692">
                  <c:v>2.9</c:v>
                </c:pt>
                <c:pt idx="8693">
                  <c:v>2.4</c:v>
                </c:pt>
                <c:pt idx="8694">
                  <c:v>2.8</c:v>
                </c:pt>
                <c:pt idx="8695">
                  <c:v>2.6</c:v>
                </c:pt>
                <c:pt idx="8696">
                  <c:v>2.7</c:v>
                </c:pt>
                <c:pt idx="8697">
                  <c:v>2.9</c:v>
                </c:pt>
                <c:pt idx="8698">
                  <c:v>3.2</c:v>
                </c:pt>
                <c:pt idx="8699">
                  <c:v>4</c:v>
                </c:pt>
                <c:pt idx="8700">
                  <c:v>4.4000000000000004</c:v>
                </c:pt>
                <c:pt idx="8701">
                  <c:v>4.5999999999999996</c:v>
                </c:pt>
                <c:pt idx="8702">
                  <c:v>4.7</c:v>
                </c:pt>
                <c:pt idx="8703">
                  <c:v>3.8</c:v>
                </c:pt>
                <c:pt idx="8704">
                  <c:v>2.9</c:v>
                </c:pt>
                <c:pt idx="8705">
                  <c:v>2.4</c:v>
                </c:pt>
                <c:pt idx="8706">
                  <c:v>2.2999999999999998</c:v>
                </c:pt>
                <c:pt idx="8707">
                  <c:v>2.1</c:v>
                </c:pt>
                <c:pt idx="8708">
                  <c:v>1.9</c:v>
                </c:pt>
                <c:pt idx="8709">
                  <c:v>1.7</c:v>
                </c:pt>
                <c:pt idx="8710">
                  <c:v>1.7</c:v>
                </c:pt>
                <c:pt idx="8711">
                  <c:v>1.9</c:v>
                </c:pt>
                <c:pt idx="8712">
                  <c:v>0.8</c:v>
                </c:pt>
                <c:pt idx="8713">
                  <c:v>0.8</c:v>
                </c:pt>
                <c:pt idx="8714">
                  <c:v>1</c:v>
                </c:pt>
                <c:pt idx="8715">
                  <c:v>1.1000000000000001</c:v>
                </c:pt>
                <c:pt idx="8716">
                  <c:v>0.7</c:v>
                </c:pt>
                <c:pt idx="8717">
                  <c:v>1.1000000000000001</c:v>
                </c:pt>
                <c:pt idx="8718">
                  <c:v>1.6</c:v>
                </c:pt>
                <c:pt idx="8719">
                  <c:v>1.7</c:v>
                </c:pt>
                <c:pt idx="8720">
                  <c:v>1.5</c:v>
                </c:pt>
                <c:pt idx="8721">
                  <c:v>2.5</c:v>
                </c:pt>
                <c:pt idx="8722">
                  <c:v>2.9</c:v>
                </c:pt>
                <c:pt idx="8723">
                  <c:v>3.1</c:v>
                </c:pt>
                <c:pt idx="8724">
                  <c:v>4</c:v>
                </c:pt>
                <c:pt idx="8725">
                  <c:v>4.7</c:v>
                </c:pt>
                <c:pt idx="8726">
                  <c:v>4.0999999999999996</c:v>
                </c:pt>
                <c:pt idx="8727">
                  <c:v>3.9</c:v>
                </c:pt>
                <c:pt idx="8728">
                  <c:v>4</c:v>
                </c:pt>
                <c:pt idx="8729">
                  <c:v>3.8</c:v>
                </c:pt>
                <c:pt idx="8730">
                  <c:v>3.5</c:v>
                </c:pt>
                <c:pt idx="8731">
                  <c:v>3.2</c:v>
                </c:pt>
                <c:pt idx="8732">
                  <c:v>3.2</c:v>
                </c:pt>
                <c:pt idx="8733">
                  <c:v>3.8</c:v>
                </c:pt>
                <c:pt idx="8734">
                  <c:v>3.9</c:v>
                </c:pt>
                <c:pt idx="8735">
                  <c:v>3.6</c:v>
                </c:pt>
                <c:pt idx="8736">
                  <c:v>3.4</c:v>
                </c:pt>
                <c:pt idx="8737">
                  <c:v>2</c:v>
                </c:pt>
                <c:pt idx="8738">
                  <c:v>2.5</c:v>
                </c:pt>
                <c:pt idx="8739">
                  <c:v>2.8</c:v>
                </c:pt>
                <c:pt idx="8740">
                  <c:v>2.4</c:v>
                </c:pt>
                <c:pt idx="8741">
                  <c:v>2.7</c:v>
                </c:pt>
                <c:pt idx="8742">
                  <c:v>2.5</c:v>
                </c:pt>
                <c:pt idx="8743">
                  <c:v>2.5</c:v>
                </c:pt>
                <c:pt idx="8744">
                  <c:v>2.4</c:v>
                </c:pt>
                <c:pt idx="8745">
                  <c:v>2.6</c:v>
                </c:pt>
                <c:pt idx="8746">
                  <c:v>2.9</c:v>
                </c:pt>
                <c:pt idx="8747">
                  <c:v>3.4</c:v>
                </c:pt>
                <c:pt idx="8748">
                  <c:v>4</c:v>
                </c:pt>
                <c:pt idx="8749">
                  <c:v>4.0999999999999996</c:v>
                </c:pt>
                <c:pt idx="8750">
                  <c:v>4</c:v>
                </c:pt>
                <c:pt idx="8751">
                  <c:v>3.3</c:v>
                </c:pt>
                <c:pt idx="8752">
                  <c:v>2.6</c:v>
                </c:pt>
                <c:pt idx="8753">
                  <c:v>1.5</c:v>
                </c:pt>
                <c:pt idx="8754">
                  <c:v>0.8</c:v>
                </c:pt>
                <c:pt idx="8755">
                  <c:v>0.8</c:v>
                </c:pt>
                <c:pt idx="8756">
                  <c:v>-0.3</c:v>
                </c:pt>
                <c:pt idx="8757">
                  <c:v>-0.3</c:v>
                </c:pt>
                <c:pt idx="8758">
                  <c:v>-0.8</c:v>
                </c:pt>
                <c:pt idx="8759">
                  <c:v>-0.8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02-4796-ADFD-D110F2C835F7}"/>
            </c:ext>
          </c:extLst>
        </c:ser>
        <c:ser>
          <c:idx val="1"/>
          <c:order val="1"/>
          <c:tx>
            <c:strRef>
              <c:f>BD_TV!$C$9</c:f>
              <c:strCache>
                <c:ptCount val="1"/>
                <c:pt idx="0">
                  <c:v>KOTELNA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BD_TV!$C$10:$C$8769</c:f>
              <c:numCache>
                <c:formatCode>General</c:formatCode>
                <c:ptCount val="8760"/>
                <c:pt idx="0">
                  <c:v>21.3</c:v>
                </c:pt>
                <c:pt idx="1">
                  <c:v>21.3</c:v>
                </c:pt>
                <c:pt idx="2">
                  <c:v>21.3</c:v>
                </c:pt>
                <c:pt idx="3">
                  <c:v>21.3</c:v>
                </c:pt>
                <c:pt idx="4">
                  <c:v>21.3</c:v>
                </c:pt>
                <c:pt idx="5">
                  <c:v>21.3</c:v>
                </c:pt>
                <c:pt idx="6">
                  <c:v>21.3</c:v>
                </c:pt>
                <c:pt idx="7">
                  <c:v>21.3</c:v>
                </c:pt>
                <c:pt idx="8">
                  <c:v>21.3</c:v>
                </c:pt>
                <c:pt idx="9">
                  <c:v>21.3</c:v>
                </c:pt>
                <c:pt idx="10">
                  <c:v>21.3</c:v>
                </c:pt>
                <c:pt idx="11">
                  <c:v>21.3</c:v>
                </c:pt>
                <c:pt idx="12">
                  <c:v>21.3</c:v>
                </c:pt>
                <c:pt idx="13">
                  <c:v>21.3</c:v>
                </c:pt>
                <c:pt idx="14">
                  <c:v>21.3</c:v>
                </c:pt>
                <c:pt idx="15">
                  <c:v>21.3</c:v>
                </c:pt>
                <c:pt idx="16">
                  <c:v>21.3</c:v>
                </c:pt>
                <c:pt idx="17">
                  <c:v>21.3</c:v>
                </c:pt>
                <c:pt idx="18">
                  <c:v>21.3</c:v>
                </c:pt>
                <c:pt idx="19">
                  <c:v>21.3</c:v>
                </c:pt>
                <c:pt idx="20">
                  <c:v>21.3</c:v>
                </c:pt>
                <c:pt idx="21">
                  <c:v>21.3</c:v>
                </c:pt>
                <c:pt idx="22">
                  <c:v>21.3</c:v>
                </c:pt>
                <c:pt idx="23">
                  <c:v>21.3</c:v>
                </c:pt>
                <c:pt idx="24">
                  <c:v>21.3</c:v>
                </c:pt>
                <c:pt idx="25">
                  <c:v>21.3</c:v>
                </c:pt>
                <c:pt idx="26">
                  <c:v>21.3</c:v>
                </c:pt>
                <c:pt idx="27">
                  <c:v>21.3</c:v>
                </c:pt>
                <c:pt idx="28">
                  <c:v>21.3</c:v>
                </c:pt>
                <c:pt idx="29">
                  <c:v>21.3</c:v>
                </c:pt>
                <c:pt idx="30">
                  <c:v>21.3</c:v>
                </c:pt>
                <c:pt idx="31">
                  <c:v>21.3</c:v>
                </c:pt>
                <c:pt idx="32">
                  <c:v>21.3</c:v>
                </c:pt>
                <c:pt idx="33">
                  <c:v>21.3</c:v>
                </c:pt>
                <c:pt idx="34">
                  <c:v>21.3</c:v>
                </c:pt>
                <c:pt idx="35">
                  <c:v>21.3</c:v>
                </c:pt>
                <c:pt idx="36">
                  <c:v>21.3</c:v>
                </c:pt>
                <c:pt idx="37">
                  <c:v>21.3</c:v>
                </c:pt>
                <c:pt idx="38">
                  <c:v>21.3</c:v>
                </c:pt>
                <c:pt idx="39">
                  <c:v>21.3</c:v>
                </c:pt>
                <c:pt idx="40">
                  <c:v>21.3</c:v>
                </c:pt>
                <c:pt idx="41">
                  <c:v>21.3</c:v>
                </c:pt>
                <c:pt idx="42">
                  <c:v>21.3</c:v>
                </c:pt>
                <c:pt idx="43">
                  <c:v>21.3</c:v>
                </c:pt>
                <c:pt idx="44">
                  <c:v>21.3</c:v>
                </c:pt>
                <c:pt idx="45">
                  <c:v>21.3</c:v>
                </c:pt>
                <c:pt idx="46">
                  <c:v>21.3</c:v>
                </c:pt>
                <c:pt idx="47">
                  <c:v>21.3</c:v>
                </c:pt>
                <c:pt idx="48">
                  <c:v>21.3</c:v>
                </c:pt>
                <c:pt idx="49">
                  <c:v>21.3</c:v>
                </c:pt>
                <c:pt idx="50">
                  <c:v>21.3</c:v>
                </c:pt>
                <c:pt idx="51">
                  <c:v>21.3</c:v>
                </c:pt>
                <c:pt idx="52">
                  <c:v>21.3</c:v>
                </c:pt>
                <c:pt idx="53">
                  <c:v>21.3</c:v>
                </c:pt>
                <c:pt idx="54">
                  <c:v>21.3</c:v>
                </c:pt>
                <c:pt idx="55">
                  <c:v>21.3</c:v>
                </c:pt>
                <c:pt idx="56">
                  <c:v>21.3</c:v>
                </c:pt>
                <c:pt idx="57">
                  <c:v>21.3</c:v>
                </c:pt>
                <c:pt idx="58">
                  <c:v>21.3</c:v>
                </c:pt>
                <c:pt idx="59">
                  <c:v>21.3</c:v>
                </c:pt>
                <c:pt idx="60">
                  <c:v>21.3</c:v>
                </c:pt>
                <c:pt idx="61">
                  <c:v>21.3</c:v>
                </c:pt>
                <c:pt idx="62">
                  <c:v>21.3</c:v>
                </c:pt>
                <c:pt idx="63">
                  <c:v>21.3</c:v>
                </c:pt>
                <c:pt idx="64">
                  <c:v>21.3</c:v>
                </c:pt>
                <c:pt idx="65">
                  <c:v>21.3</c:v>
                </c:pt>
                <c:pt idx="66">
                  <c:v>21.3</c:v>
                </c:pt>
                <c:pt idx="67">
                  <c:v>21.3</c:v>
                </c:pt>
                <c:pt idx="68">
                  <c:v>21.3</c:v>
                </c:pt>
                <c:pt idx="69">
                  <c:v>21.3</c:v>
                </c:pt>
                <c:pt idx="70">
                  <c:v>21.3</c:v>
                </c:pt>
                <c:pt idx="71">
                  <c:v>21.3</c:v>
                </c:pt>
                <c:pt idx="72">
                  <c:v>21.3</c:v>
                </c:pt>
                <c:pt idx="73">
                  <c:v>21.3</c:v>
                </c:pt>
                <c:pt idx="74">
                  <c:v>21.3</c:v>
                </c:pt>
                <c:pt idx="75">
                  <c:v>21.3</c:v>
                </c:pt>
                <c:pt idx="76">
                  <c:v>21.3</c:v>
                </c:pt>
                <c:pt idx="77">
                  <c:v>21.3</c:v>
                </c:pt>
                <c:pt idx="78">
                  <c:v>21.3</c:v>
                </c:pt>
                <c:pt idx="79">
                  <c:v>21.3</c:v>
                </c:pt>
                <c:pt idx="80">
                  <c:v>21.3</c:v>
                </c:pt>
                <c:pt idx="81">
                  <c:v>21.3</c:v>
                </c:pt>
                <c:pt idx="82">
                  <c:v>21.3</c:v>
                </c:pt>
                <c:pt idx="83">
                  <c:v>21.3</c:v>
                </c:pt>
                <c:pt idx="84">
                  <c:v>21.3</c:v>
                </c:pt>
                <c:pt idx="85">
                  <c:v>21.3</c:v>
                </c:pt>
                <c:pt idx="86">
                  <c:v>21.3</c:v>
                </c:pt>
                <c:pt idx="87">
                  <c:v>21.3</c:v>
                </c:pt>
                <c:pt idx="88">
                  <c:v>21.3</c:v>
                </c:pt>
                <c:pt idx="89">
                  <c:v>21.3</c:v>
                </c:pt>
                <c:pt idx="90">
                  <c:v>21.3</c:v>
                </c:pt>
                <c:pt idx="91">
                  <c:v>21.3</c:v>
                </c:pt>
                <c:pt idx="92">
                  <c:v>21.3</c:v>
                </c:pt>
                <c:pt idx="93">
                  <c:v>21.3</c:v>
                </c:pt>
                <c:pt idx="94">
                  <c:v>21.3</c:v>
                </c:pt>
                <c:pt idx="95">
                  <c:v>21.3</c:v>
                </c:pt>
                <c:pt idx="96">
                  <c:v>21.3</c:v>
                </c:pt>
                <c:pt idx="97">
                  <c:v>21.3</c:v>
                </c:pt>
                <c:pt idx="98">
                  <c:v>21.3</c:v>
                </c:pt>
                <c:pt idx="99">
                  <c:v>21.3</c:v>
                </c:pt>
                <c:pt idx="100">
                  <c:v>21.3</c:v>
                </c:pt>
                <c:pt idx="101">
                  <c:v>21.3</c:v>
                </c:pt>
                <c:pt idx="102">
                  <c:v>21.3</c:v>
                </c:pt>
                <c:pt idx="103">
                  <c:v>21.3</c:v>
                </c:pt>
                <c:pt idx="104">
                  <c:v>21.3</c:v>
                </c:pt>
                <c:pt idx="105">
                  <c:v>21.3</c:v>
                </c:pt>
                <c:pt idx="106">
                  <c:v>21.3</c:v>
                </c:pt>
                <c:pt idx="107">
                  <c:v>21.3</c:v>
                </c:pt>
                <c:pt idx="108">
                  <c:v>21.3</c:v>
                </c:pt>
                <c:pt idx="109">
                  <c:v>21.3</c:v>
                </c:pt>
                <c:pt idx="110">
                  <c:v>21.3</c:v>
                </c:pt>
                <c:pt idx="111">
                  <c:v>21.3</c:v>
                </c:pt>
                <c:pt idx="112">
                  <c:v>21.3</c:v>
                </c:pt>
                <c:pt idx="113">
                  <c:v>21.3</c:v>
                </c:pt>
                <c:pt idx="114">
                  <c:v>21.3</c:v>
                </c:pt>
                <c:pt idx="115">
                  <c:v>21.3</c:v>
                </c:pt>
                <c:pt idx="116">
                  <c:v>21.3</c:v>
                </c:pt>
                <c:pt idx="117">
                  <c:v>21.3</c:v>
                </c:pt>
                <c:pt idx="118">
                  <c:v>21.3</c:v>
                </c:pt>
                <c:pt idx="119">
                  <c:v>21.3</c:v>
                </c:pt>
                <c:pt idx="120">
                  <c:v>21.3</c:v>
                </c:pt>
                <c:pt idx="121">
                  <c:v>21.3</c:v>
                </c:pt>
                <c:pt idx="122">
                  <c:v>21.3</c:v>
                </c:pt>
                <c:pt idx="123">
                  <c:v>21.3</c:v>
                </c:pt>
                <c:pt idx="124">
                  <c:v>21.3</c:v>
                </c:pt>
                <c:pt idx="125">
                  <c:v>21.3</c:v>
                </c:pt>
                <c:pt idx="126">
                  <c:v>21.3</c:v>
                </c:pt>
                <c:pt idx="127">
                  <c:v>21.3</c:v>
                </c:pt>
                <c:pt idx="128">
                  <c:v>21.3</c:v>
                </c:pt>
                <c:pt idx="129">
                  <c:v>21.3</c:v>
                </c:pt>
                <c:pt idx="130">
                  <c:v>21.3</c:v>
                </c:pt>
                <c:pt idx="131">
                  <c:v>21.3</c:v>
                </c:pt>
                <c:pt idx="132">
                  <c:v>21.3</c:v>
                </c:pt>
                <c:pt idx="133">
                  <c:v>21.3</c:v>
                </c:pt>
                <c:pt idx="134">
                  <c:v>21.3</c:v>
                </c:pt>
                <c:pt idx="135">
                  <c:v>21.3</c:v>
                </c:pt>
                <c:pt idx="136">
                  <c:v>21.3</c:v>
                </c:pt>
                <c:pt idx="137">
                  <c:v>21.3</c:v>
                </c:pt>
                <c:pt idx="138">
                  <c:v>21.3</c:v>
                </c:pt>
                <c:pt idx="139">
                  <c:v>21.3</c:v>
                </c:pt>
                <c:pt idx="140">
                  <c:v>21.3</c:v>
                </c:pt>
                <c:pt idx="141">
                  <c:v>21.3</c:v>
                </c:pt>
                <c:pt idx="142">
                  <c:v>21.3</c:v>
                </c:pt>
                <c:pt idx="143">
                  <c:v>21.3</c:v>
                </c:pt>
                <c:pt idx="144">
                  <c:v>21.3</c:v>
                </c:pt>
                <c:pt idx="145">
                  <c:v>21.3</c:v>
                </c:pt>
                <c:pt idx="146">
                  <c:v>21.3</c:v>
                </c:pt>
                <c:pt idx="147">
                  <c:v>21.3</c:v>
                </c:pt>
                <c:pt idx="148">
                  <c:v>21.3</c:v>
                </c:pt>
                <c:pt idx="149">
                  <c:v>21.3</c:v>
                </c:pt>
                <c:pt idx="150">
                  <c:v>21.3</c:v>
                </c:pt>
                <c:pt idx="151">
                  <c:v>21.3</c:v>
                </c:pt>
                <c:pt idx="152">
                  <c:v>21.3</c:v>
                </c:pt>
                <c:pt idx="153">
                  <c:v>21.3</c:v>
                </c:pt>
                <c:pt idx="154">
                  <c:v>21.3</c:v>
                </c:pt>
                <c:pt idx="155">
                  <c:v>21.3</c:v>
                </c:pt>
                <c:pt idx="156">
                  <c:v>21.3</c:v>
                </c:pt>
                <c:pt idx="157">
                  <c:v>21.3</c:v>
                </c:pt>
                <c:pt idx="158">
                  <c:v>21.3</c:v>
                </c:pt>
                <c:pt idx="159">
                  <c:v>21.3</c:v>
                </c:pt>
                <c:pt idx="160">
                  <c:v>21.3</c:v>
                </c:pt>
                <c:pt idx="161">
                  <c:v>21.3</c:v>
                </c:pt>
                <c:pt idx="162">
                  <c:v>21.3</c:v>
                </c:pt>
                <c:pt idx="163">
                  <c:v>21.3</c:v>
                </c:pt>
                <c:pt idx="164">
                  <c:v>21.3</c:v>
                </c:pt>
                <c:pt idx="165">
                  <c:v>21.3</c:v>
                </c:pt>
                <c:pt idx="166">
                  <c:v>21.3</c:v>
                </c:pt>
                <c:pt idx="167">
                  <c:v>21.3</c:v>
                </c:pt>
                <c:pt idx="168">
                  <c:v>21.3</c:v>
                </c:pt>
                <c:pt idx="169">
                  <c:v>21.3</c:v>
                </c:pt>
                <c:pt idx="170">
                  <c:v>21.3</c:v>
                </c:pt>
                <c:pt idx="171">
                  <c:v>21.3</c:v>
                </c:pt>
                <c:pt idx="172">
                  <c:v>21.3</c:v>
                </c:pt>
                <c:pt idx="173">
                  <c:v>21.3</c:v>
                </c:pt>
                <c:pt idx="174">
                  <c:v>21.3</c:v>
                </c:pt>
                <c:pt idx="175">
                  <c:v>21.3</c:v>
                </c:pt>
                <c:pt idx="176">
                  <c:v>21.3</c:v>
                </c:pt>
                <c:pt idx="177">
                  <c:v>21.3</c:v>
                </c:pt>
                <c:pt idx="178">
                  <c:v>21.3</c:v>
                </c:pt>
                <c:pt idx="179">
                  <c:v>21.3</c:v>
                </c:pt>
                <c:pt idx="180">
                  <c:v>21.3</c:v>
                </c:pt>
                <c:pt idx="181">
                  <c:v>21.3</c:v>
                </c:pt>
                <c:pt idx="182">
                  <c:v>21.3</c:v>
                </c:pt>
                <c:pt idx="183">
                  <c:v>21.3</c:v>
                </c:pt>
                <c:pt idx="184">
                  <c:v>21.3</c:v>
                </c:pt>
                <c:pt idx="185">
                  <c:v>21.3</c:v>
                </c:pt>
                <c:pt idx="186">
                  <c:v>21.3</c:v>
                </c:pt>
                <c:pt idx="187">
                  <c:v>21.3</c:v>
                </c:pt>
                <c:pt idx="188">
                  <c:v>21.3</c:v>
                </c:pt>
                <c:pt idx="189">
                  <c:v>21.3</c:v>
                </c:pt>
                <c:pt idx="190">
                  <c:v>21.3</c:v>
                </c:pt>
                <c:pt idx="191">
                  <c:v>21.3</c:v>
                </c:pt>
                <c:pt idx="192">
                  <c:v>21.3</c:v>
                </c:pt>
                <c:pt idx="193">
                  <c:v>21.3</c:v>
                </c:pt>
                <c:pt idx="194">
                  <c:v>21.3</c:v>
                </c:pt>
                <c:pt idx="195">
                  <c:v>21.3</c:v>
                </c:pt>
                <c:pt idx="196">
                  <c:v>21.3</c:v>
                </c:pt>
                <c:pt idx="197">
                  <c:v>21.3</c:v>
                </c:pt>
                <c:pt idx="198">
                  <c:v>21.3</c:v>
                </c:pt>
                <c:pt idx="199">
                  <c:v>21.3</c:v>
                </c:pt>
                <c:pt idx="200">
                  <c:v>21.3</c:v>
                </c:pt>
                <c:pt idx="201">
                  <c:v>21.3</c:v>
                </c:pt>
                <c:pt idx="202">
                  <c:v>21.3</c:v>
                </c:pt>
                <c:pt idx="203">
                  <c:v>21.3</c:v>
                </c:pt>
                <c:pt idx="204">
                  <c:v>21.3</c:v>
                </c:pt>
                <c:pt idx="205">
                  <c:v>21.3</c:v>
                </c:pt>
                <c:pt idx="206">
                  <c:v>21.3</c:v>
                </c:pt>
                <c:pt idx="207">
                  <c:v>21.3</c:v>
                </c:pt>
                <c:pt idx="208">
                  <c:v>21.3</c:v>
                </c:pt>
                <c:pt idx="209">
                  <c:v>21.3</c:v>
                </c:pt>
                <c:pt idx="210">
                  <c:v>21.3</c:v>
                </c:pt>
                <c:pt idx="211">
                  <c:v>21.3</c:v>
                </c:pt>
                <c:pt idx="212">
                  <c:v>21.3</c:v>
                </c:pt>
                <c:pt idx="213">
                  <c:v>21.3</c:v>
                </c:pt>
                <c:pt idx="214">
                  <c:v>21.3</c:v>
                </c:pt>
                <c:pt idx="215">
                  <c:v>21.3</c:v>
                </c:pt>
                <c:pt idx="216">
                  <c:v>21.3</c:v>
                </c:pt>
                <c:pt idx="217">
                  <c:v>21.3</c:v>
                </c:pt>
                <c:pt idx="218">
                  <c:v>21.3</c:v>
                </c:pt>
                <c:pt idx="219">
                  <c:v>21.3</c:v>
                </c:pt>
                <c:pt idx="220">
                  <c:v>21.3</c:v>
                </c:pt>
                <c:pt idx="221">
                  <c:v>21.3</c:v>
                </c:pt>
                <c:pt idx="222">
                  <c:v>21.3</c:v>
                </c:pt>
                <c:pt idx="223">
                  <c:v>21.3</c:v>
                </c:pt>
                <c:pt idx="224">
                  <c:v>21.3</c:v>
                </c:pt>
                <c:pt idx="225">
                  <c:v>21.3</c:v>
                </c:pt>
                <c:pt idx="226">
                  <c:v>21.3</c:v>
                </c:pt>
                <c:pt idx="227">
                  <c:v>21.3</c:v>
                </c:pt>
                <c:pt idx="228">
                  <c:v>21.3</c:v>
                </c:pt>
                <c:pt idx="229">
                  <c:v>21.3</c:v>
                </c:pt>
                <c:pt idx="230">
                  <c:v>21.3</c:v>
                </c:pt>
                <c:pt idx="231">
                  <c:v>21.3</c:v>
                </c:pt>
                <c:pt idx="232">
                  <c:v>21.3</c:v>
                </c:pt>
                <c:pt idx="233">
                  <c:v>21.3</c:v>
                </c:pt>
                <c:pt idx="234">
                  <c:v>21.3</c:v>
                </c:pt>
                <c:pt idx="235">
                  <c:v>21.3</c:v>
                </c:pt>
                <c:pt idx="236">
                  <c:v>21.3</c:v>
                </c:pt>
                <c:pt idx="237">
                  <c:v>21.3</c:v>
                </c:pt>
                <c:pt idx="238">
                  <c:v>21.3</c:v>
                </c:pt>
                <c:pt idx="239">
                  <c:v>21.3</c:v>
                </c:pt>
                <c:pt idx="240">
                  <c:v>21.3</c:v>
                </c:pt>
                <c:pt idx="241">
                  <c:v>21.3</c:v>
                </c:pt>
                <c:pt idx="242">
                  <c:v>21.3</c:v>
                </c:pt>
                <c:pt idx="243">
                  <c:v>21.3</c:v>
                </c:pt>
                <c:pt idx="244">
                  <c:v>21.3</c:v>
                </c:pt>
                <c:pt idx="245">
                  <c:v>21.3</c:v>
                </c:pt>
                <c:pt idx="246">
                  <c:v>21.3</c:v>
                </c:pt>
                <c:pt idx="247">
                  <c:v>21.3</c:v>
                </c:pt>
                <c:pt idx="248">
                  <c:v>21.3</c:v>
                </c:pt>
                <c:pt idx="249">
                  <c:v>21.3</c:v>
                </c:pt>
                <c:pt idx="250">
                  <c:v>21.3</c:v>
                </c:pt>
                <c:pt idx="251">
                  <c:v>21.3</c:v>
                </c:pt>
                <c:pt idx="252">
                  <c:v>21.3</c:v>
                </c:pt>
                <c:pt idx="253">
                  <c:v>21.3</c:v>
                </c:pt>
                <c:pt idx="254">
                  <c:v>21.3</c:v>
                </c:pt>
                <c:pt idx="255">
                  <c:v>21.3</c:v>
                </c:pt>
                <c:pt idx="256">
                  <c:v>21.3</c:v>
                </c:pt>
                <c:pt idx="257">
                  <c:v>21.3</c:v>
                </c:pt>
                <c:pt idx="258">
                  <c:v>21.3</c:v>
                </c:pt>
                <c:pt idx="259">
                  <c:v>21.3</c:v>
                </c:pt>
                <c:pt idx="260">
                  <c:v>21.3</c:v>
                </c:pt>
                <c:pt idx="261">
                  <c:v>21.3</c:v>
                </c:pt>
                <c:pt idx="262">
                  <c:v>21.3</c:v>
                </c:pt>
                <c:pt idx="263">
                  <c:v>21.3</c:v>
                </c:pt>
                <c:pt idx="264">
                  <c:v>21.3</c:v>
                </c:pt>
                <c:pt idx="265">
                  <c:v>21.3</c:v>
                </c:pt>
                <c:pt idx="266">
                  <c:v>21.3</c:v>
                </c:pt>
                <c:pt idx="267">
                  <c:v>21.3</c:v>
                </c:pt>
                <c:pt idx="268">
                  <c:v>21.3</c:v>
                </c:pt>
                <c:pt idx="269">
                  <c:v>21.3</c:v>
                </c:pt>
                <c:pt idx="270">
                  <c:v>21.3</c:v>
                </c:pt>
                <c:pt idx="271">
                  <c:v>21.3</c:v>
                </c:pt>
                <c:pt idx="272">
                  <c:v>21.3</c:v>
                </c:pt>
                <c:pt idx="273">
                  <c:v>21.3</c:v>
                </c:pt>
                <c:pt idx="274">
                  <c:v>21.3</c:v>
                </c:pt>
                <c:pt idx="275">
                  <c:v>21.3</c:v>
                </c:pt>
                <c:pt idx="276">
                  <c:v>21.3</c:v>
                </c:pt>
                <c:pt idx="277">
                  <c:v>21.3</c:v>
                </c:pt>
                <c:pt idx="278">
                  <c:v>21.3</c:v>
                </c:pt>
                <c:pt idx="279">
                  <c:v>21.3</c:v>
                </c:pt>
                <c:pt idx="280">
                  <c:v>21.3</c:v>
                </c:pt>
                <c:pt idx="281">
                  <c:v>21.3</c:v>
                </c:pt>
                <c:pt idx="282">
                  <c:v>21.3</c:v>
                </c:pt>
                <c:pt idx="283">
                  <c:v>21.3</c:v>
                </c:pt>
                <c:pt idx="284">
                  <c:v>21.3</c:v>
                </c:pt>
                <c:pt idx="285">
                  <c:v>21.3</c:v>
                </c:pt>
                <c:pt idx="286">
                  <c:v>21.3</c:v>
                </c:pt>
                <c:pt idx="287">
                  <c:v>21.3</c:v>
                </c:pt>
                <c:pt idx="288">
                  <c:v>21.3</c:v>
                </c:pt>
                <c:pt idx="289">
                  <c:v>21.3</c:v>
                </c:pt>
                <c:pt idx="290">
                  <c:v>21.3</c:v>
                </c:pt>
                <c:pt idx="291">
                  <c:v>21.3</c:v>
                </c:pt>
                <c:pt idx="292">
                  <c:v>21.3</c:v>
                </c:pt>
                <c:pt idx="293">
                  <c:v>21.3</c:v>
                </c:pt>
                <c:pt idx="294">
                  <c:v>21.3</c:v>
                </c:pt>
                <c:pt idx="295">
                  <c:v>21.3</c:v>
                </c:pt>
                <c:pt idx="296">
                  <c:v>21.3</c:v>
                </c:pt>
                <c:pt idx="297">
                  <c:v>21.3</c:v>
                </c:pt>
                <c:pt idx="298">
                  <c:v>21.3</c:v>
                </c:pt>
                <c:pt idx="299">
                  <c:v>21.3</c:v>
                </c:pt>
                <c:pt idx="300">
                  <c:v>21.3</c:v>
                </c:pt>
                <c:pt idx="301">
                  <c:v>21.3</c:v>
                </c:pt>
                <c:pt idx="302">
                  <c:v>21.3</c:v>
                </c:pt>
                <c:pt idx="303">
                  <c:v>21.3</c:v>
                </c:pt>
                <c:pt idx="304">
                  <c:v>21.3</c:v>
                </c:pt>
                <c:pt idx="305">
                  <c:v>21.3</c:v>
                </c:pt>
                <c:pt idx="306">
                  <c:v>21.3</c:v>
                </c:pt>
                <c:pt idx="307">
                  <c:v>21.3</c:v>
                </c:pt>
                <c:pt idx="308">
                  <c:v>21.3</c:v>
                </c:pt>
                <c:pt idx="309">
                  <c:v>21.3</c:v>
                </c:pt>
                <c:pt idx="310">
                  <c:v>21.3</c:v>
                </c:pt>
                <c:pt idx="311">
                  <c:v>21.3</c:v>
                </c:pt>
                <c:pt idx="312">
                  <c:v>21.3</c:v>
                </c:pt>
                <c:pt idx="313">
                  <c:v>21.3</c:v>
                </c:pt>
                <c:pt idx="314">
                  <c:v>21.3</c:v>
                </c:pt>
                <c:pt idx="315">
                  <c:v>21.3</c:v>
                </c:pt>
                <c:pt idx="316">
                  <c:v>21.3</c:v>
                </c:pt>
                <c:pt idx="317">
                  <c:v>21.3</c:v>
                </c:pt>
                <c:pt idx="318">
                  <c:v>21.3</c:v>
                </c:pt>
                <c:pt idx="319">
                  <c:v>21.3</c:v>
                </c:pt>
                <c:pt idx="320">
                  <c:v>21.3</c:v>
                </c:pt>
                <c:pt idx="321">
                  <c:v>21.3</c:v>
                </c:pt>
                <c:pt idx="322">
                  <c:v>21.3</c:v>
                </c:pt>
                <c:pt idx="323">
                  <c:v>21.3</c:v>
                </c:pt>
                <c:pt idx="324">
                  <c:v>21.3</c:v>
                </c:pt>
                <c:pt idx="325">
                  <c:v>21.3</c:v>
                </c:pt>
                <c:pt idx="326">
                  <c:v>21.3</c:v>
                </c:pt>
                <c:pt idx="327">
                  <c:v>21.3</c:v>
                </c:pt>
                <c:pt idx="328">
                  <c:v>21.3</c:v>
                </c:pt>
                <c:pt idx="329">
                  <c:v>21.3</c:v>
                </c:pt>
                <c:pt idx="330">
                  <c:v>21.3</c:v>
                </c:pt>
                <c:pt idx="331">
                  <c:v>21.3</c:v>
                </c:pt>
                <c:pt idx="332">
                  <c:v>21.3</c:v>
                </c:pt>
                <c:pt idx="333">
                  <c:v>21.3</c:v>
                </c:pt>
                <c:pt idx="334">
                  <c:v>21.3</c:v>
                </c:pt>
                <c:pt idx="335">
                  <c:v>21.3</c:v>
                </c:pt>
                <c:pt idx="336">
                  <c:v>21.3</c:v>
                </c:pt>
                <c:pt idx="337">
                  <c:v>21.3</c:v>
                </c:pt>
                <c:pt idx="338">
                  <c:v>21.3</c:v>
                </c:pt>
                <c:pt idx="339">
                  <c:v>21.3</c:v>
                </c:pt>
                <c:pt idx="340">
                  <c:v>21.3</c:v>
                </c:pt>
                <c:pt idx="341">
                  <c:v>21.3</c:v>
                </c:pt>
                <c:pt idx="342">
                  <c:v>21.3</c:v>
                </c:pt>
                <c:pt idx="343">
                  <c:v>21.3</c:v>
                </c:pt>
                <c:pt idx="344">
                  <c:v>21.3</c:v>
                </c:pt>
                <c:pt idx="345">
                  <c:v>21.3</c:v>
                </c:pt>
                <c:pt idx="346">
                  <c:v>21.3</c:v>
                </c:pt>
                <c:pt idx="347">
                  <c:v>21.3</c:v>
                </c:pt>
                <c:pt idx="348">
                  <c:v>21.3</c:v>
                </c:pt>
                <c:pt idx="349">
                  <c:v>21.3</c:v>
                </c:pt>
                <c:pt idx="350">
                  <c:v>21.3</c:v>
                </c:pt>
                <c:pt idx="351">
                  <c:v>21.3</c:v>
                </c:pt>
                <c:pt idx="352">
                  <c:v>21.3</c:v>
                </c:pt>
                <c:pt idx="353">
                  <c:v>21.3</c:v>
                </c:pt>
                <c:pt idx="354">
                  <c:v>21.3</c:v>
                </c:pt>
                <c:pt idx="355">
                  <c:v>21.3</c:v>
                </c:pt>
                <c:pt idx="356">
                  <c:v>21.3</c:v>
                </c:pt>
                <c:pt idx="357">
                  <c:v>21.3</c:v>
                </c:pt>
                <c:pt idx="358">
                  <c:v>21.3</c:v>
                </c:pt>
                <c:pt idx="359">
                  <c:v>21.3</c:v>
                </c:pt>
                <c:pt idx="360">
                  <c:v>21.3</c:v>
                </c:pt>
                <c:pt idx="361">
                  <c:v>21.3</c:v>
                </c:pt>
                <c:pt idx="362">
                  <c:v>21.3</c:v>
                </c:pt>
                <c:pt idx="363">
                  <c:v>21.3</c:v>
                </c:pt>
                <c:pt idx="364">
                  <c:v>21.3</c:v>
                </c:pt>
                <c:pt idx="365">
                  <c:v>21.3</c:v>
                </c:pt>
                <c:pt idx="366">
                  <c:v>21.3</c:v>
                </c:pt>
                <c:pt idx="367">
                  <c:v>21.3</c:v>
                </c:pt>
                <c:pt idx="368">
                  <c:v>21.3</c:v>
                </c:pt>
                <c:pt idx="369">
                  <c:v>21.3</c:v>
                </c:pt>
                <c:pt idx="370">
                  <c:v>21.3</c:v>
                </c:pt>
                <c:pt idx="371">
                  <c:v>21.3</c:v>
                </c:pt>
                <c:pt idx="372">
                  <c:v>21.3</c:v>
                </c:pt>
                <c:pt idx="373">
                  <c:v>21.3</c:v>
                </c:pt>
                <c:pt idx="374">
                  <c:v>21.3</c:v>
                </c:pt>
                <c:pt idx="375">
                  <c:v>21.3</c:v>
                </c:pt>
                <c:pt idx="376">
                  <c:v>21.3</c:v>
                </c:pt>
                <c:pt idx="377">
                  <c:v>21.3</c:v>
                </c:pt>
                <c:pt idx="378">
                  <c:v>21.3</c:v>
                </c:pt>
                <c:pt idx="379">
                  <c:v>21.3</c:v>
                </c:pt>
                <c:pt idx="380">
                  <c:v>21.3</c:v>
                </c:pt>
                <c:pt idx="381">
                  <c:v>21.3</c:v>
                </c:pt>
                <c:pt idx="382">
                  <c:v>21.3</c:v>
                </c:pt>
                <c:pt idx="383">
                  <c:v>21.3</c:v>
                </c:pt>
                <c:pt idx="384">
                  <c:v>21.3</c:v>
                </c:pt>
                <c:pt idx="385">
                  <c:v>21.3</c:v>
                </c:pt>
                <c:pt idx="386">
                  <c:v>21.3</c:v>
                </c:pt>
                <c:pt idx="387">
                  <c:v>21.3</c:v>
                </c:pt>
                <c:pt idx="388">
                  <c:v>21.3</c:v>
                </c:pt>
                <c:pt idx="389">
                  <c:v>21.3</c:v>
                </c:pt>
                <c:pt idx="390">
                  <c:v>21.3</c:v>
                </c:pt>
                <c:pt idx="391">
                  <c:v>21.3</c:v>
                </c:pt>
                <c:pt idx="392">
                  <c:v>21.3</c:v>
                </c:pt>
                <c:pt idx="393">
                  <c:v>21.3</c:v>
                </c:pt>
                <c:pt idx="394">
                  <c:v>21.3</c:v>
                </c:pt>
                <c:pt idx="395">
                  <c:v>21.3</c:v>
                </c:pt>
                <c:pt idx="396">
                  <c:v>21.3</c:v>
                </c:pt>
                <c:pt idx="397">
                  <c:v>21.3</c:v>
                </c:pt>
                <c:pt idx="398">
                  <c:v>21.3</c:v>
                </c:pt>
                <c:pt idx="399">
                  <c:v>21.3</c:v>
                </c:pt>
                <c:pt idx="400">
                  <c:v>21.3</c:v>
                </c:pt>
                <c:pt idx="401">
                  <c:v>21.3</c:v>
                </c:pt>
                <c:pt idx="402">
                  <c:v>21.3</c:v>
                </c:pt>
                <c:pt idx="403">
                  <c:v>21.3</c:v>
                </c:pt>
                <c:pt idx="404">
                  <c:v>21.3</c:v>
                </c:pt>
                <c:pt idx="405">
                  <c:v>21.3</c:v>
                </c:pt>
                <c:pt idx="406">
                  <c:v>21.3</c:v>
                </c:pt>
                <c:pt idx="407">
                  <c:v>21.3</c:v>
                </c:pt>
                <c:pt idx="408">
                  <c:v>21.3</c:v>
                </c:pt>
                <c:pt idx="409">
                  <c:v>21.3</c:v>
                </c:pt>
                <c:pt idx="410">
                  <c:v>21.3</c:v>
                </c:pt>
                <c:pt idx="411">
                  <c:v>21.3</c:v>
                </c:pt>
                <c:pt idx="412">
                  <c:v>21.3</c:v>
                </c:pt>
                <c:pt idx="413">
                  <c:v>21.3</c:v>
                </c:pt>
                <c:pt idx="414">
                  <c:v>21.3</c:v>
                </c:pt>
                <c:pt idx="415">
                  <c:v>21.3</c:v>
                </c:pt>
                <c:pt idx="416">
                  <c:v>21.3</c:v>
                </c:pt>
                <c:pt idx="417">
                  <c:v>21.3</c:v>
                </c:pt>
                <c:pt idx="418">
                  <c:v>21.3</c:v>
                </c:pt>
                <c:pt idx="419">
                  <c:v>21.3</c:v>
                </c:pt>
                <c:pt idx="420">
                  <c:v>21.3</c:v>
                </c:pt>
                <c:pt idx="421">
                  <c:v>21.3</c:v>
                </c:pt>
                <c:pt idx="422">
                  <c:v>21.3</c:v>
                </c:pt>
                <c:pt idx="423">
                  <c:v>21.3</c:v>
                </c:pt>
                <c:pt idx="424">
                  <c:v>21.3</c:v>
                </c:pt>
                <c:pt idx="425">
                  <c:v>21.3</c:v>
                </c:pt>
                <c:pt idx="426">
                  <c:v>21.3</c:v>
                </c:pt>
                <c:pt idx="427">
                  <c:v>21.3</c:v>
                </c:pt>
                <c:pt idx="428">
                  <c:v>21.3</c:v>
                </c:pt>
                <c:pt idx="429">
                  <c:v>21.3</c:v>
                </c:pt>
                <c:pt idx="430">
                  <c:v>21.3</c:v>
                </c:pt>
                <c:pt idx="431">
                  <c:v>21.3</c:v>
                </c:pt>
                <c:pt idx="432">
                  <c:v>21.3</c:v>
                </c:pt>
                <c:pt idx="433">
                  <c:v>21.3</c:v>
                </c:pt>
                <c:pt idx="434">
                  <c:v>21.3</c:v>
                </c:pt>
                <c:pt idx="435">
                  <c:v>21.3</c:v>
                </c:pt>
                <c:pt idx="436">
                  <c:v>21.3</c:v>
                </c:pt>
                <c:pt idx="437">
                  <c:v>21.3</c:v>
                </c:pt>
                <c:pt idx="438">
                  <c:v>21.3</c:v>
                </c:pt>
                <c:pt idx="439">
                  <c:v>21.3</c:v>
                </c:pt>
                <c:pt idx="440">
                  <c:v>21.3</c:v>
                </c:pt>
                <c:pt idx="441">
                  <c:v>21.3</c:v>
                </c:pt>
                <c:pt idx="442">
                  <c:v>21.3</c:v>
                </c:pt>
                <c:pt idx="443">
                  <c:v>21.3</c:v>
                </c:pt>
                <c:pt idx="444">
                  <c:v>21.3</c:v>
                </c:pt>
                <c:pt idx="445">
                  <c:v>21.3</c:v>
                </c:pt>
                <c:pt idx="446">
                  <c:v>21.3</c:v>
                </c:pt>
                <c:pt idx="447">
                  <c:v>21.3</c:v>
                </c:pt>
                <c:pt idx="448">
                  <c:v>21.3</c:v>
                </c:pt>
                <c:pt idx="449">
                  <c:v>21.3</c:v>
                </c:pt>
                <c:pt idx="450">
                  <c:v>21.3</c:v>
                </c:pt>
                <c:pt idx="451">
                  <c:v>21.3</c:v>
                </c:pt>
                <c:pt idx="452">
                  <c:v>21.3</c:v>
                </c:pt>
                <c:pt idx="453">
                  <c:v>21.3</c:v>
                </c:pt>
                <c:pt idx="454">
                  <c:v>21.3</c:v>
                </c:pt>
                <c:pt idx="455">
                  <c:v>21.3</c:v>
                </c:pt>
                <c:pt idx="456">
                  <c:v>21.3</c:v>
                </c:pt>
                <c:pt idx="457">
                  <c:v>21.3</c:v>
                </c:pt>
                <c:pt idx="458">
                  <c:v>21.3</c:v>
                </c:pt>
                <c:pt idx="459">
                  <c:v>21.3</c:v>
                </c:pt>
                <c:pt idx="460">
                  <c:v>21.3</c:v>
                </c:pt>
                <c:pt idx="461">
                  <c:v>21.3</c:v>
                </c:pt>
                <c:pt idx="462">
                  <c:v>21.3</c:v>
                </c:pt>
                <c:pt idx="463">
                  <c:v>21.3</c:v>
                </c:pt>
                <c:pt idx="464">
                  <c:v>21.3</c:v>
                </c:pt>
                <c:pt idx="465">
                  <c:v>21.3</c:v>
                </c:pt>
                <c:pt idx="466">
                  <c:v>21.3</c:v>
                </c:pt>
                <c:pt idx="467">
                  <c:v>21.3</c:v>
                </c:pt>
                <c:pt idx="468">
                  <c:v>21.3</c:v>
                </c:pt>
                <c:pt idx="469">
                  <c:v>21.3</c:v>
                </c:pt>
                <c:pt idx="470">
                  <c:v>21.3</c:v>
                </c:pt>
                <c:pt idx="471">
                  <c:v>21.3</c:v>
                </c:pt>
                <c:pt idx="472">
                  <c:v>21.3</c:v>
                </c:pt>
                <c:pt idx="473">
                  <c:v>21.3</c:v>
                </c:pt>
                <c:pt idx="474">
                  <c:v>21.3</c:v>
                </c:pt>
                <c:pt idx="475">
                  <c:v>21.3</c:v>
                </c:pt>
                <c:pt idx="476">
                  <c:v>21.3</c:v>
                </c:pt>
                <c:pt idx="477">
                  <c:v>21.3</c:v>
                </c:pt>
                <c:pt idx="478">
                  <c:v>21.3</c:v>
                </c:pt>
                <c:pt idx="479">
                  <c:v>21.3</c:v>
                </c:pt>
                <c:pt idx="480">
                  <c:v>21.3</c:v>
                </c:pt>
                <c:pt idx="481">
                  <c:v>21.3</c:v>
                </c:pt>
                <c:pt idx="482">
                  <c:v>21.3</c:v>
                </c:pt>
                <c:pt idx="483">
                  <c:v>21.3</c:v>
                </c:pt>
                <c:pt idx="484">
                  <c:v>21.3</c:v>
                </c:pt>
                <c:pt idx="485">
                  <c:v>21.3</c:v>
                </c:pt>
                <c:pt idx="486">
                  <c:v>21.3</c:v>
                </c:pt>
                <c:pt idx="487">
                  <c:v>21.3</c:v>
                </c:pt>
                <c:pt idx="488">
                  <c:v>21.3</c:v>
                </c:pt>
                <c:pt idx="489">
                  <c:v>21.3</c:v>
                </c:pt>
                <c:pt idx="490">
                  <c:v>21.3</c:v>
                </c:pt>
                <c:pt idx="491">
                  <c:v>21.3</c:v>
                </c:pt>
                <c:pt idx="492">
                  <c:v>21.3</c:v>
                </c:pt>
                <c:pt idx="493">
                  <c:v>21.3</c:v>
                </c:pt>
                <c:pt idx="494">
                  <c:v>21.3</c:v>
                </c:pt>
                <c:pt idx="495">
                  <c:v>21.3</c:v>
                </c:pt>
                <c:pt idx="496">
                  <c:v>21.3</c:v>
                </c:pt>
                <c:pt idx="497">
                  <c:v>21.3</c:v>
                </c:pt>
                <c:pt idx="498">
                  <c:v>21.3</c:v>
                </c:pt>
                <c:pt idx="499">
                  <c:v>21.3</c:v>
                </c:pt>
                <c:pt idx="500">
                  <c:v>21.3</c:v>
                </c:pt>
                <c:pt idx="501">
                  <c:v>21.3</c:v>
                </c:pt>
                <c:pt idx="502">
                  <c:v>21.3</c:v>
                </c:pt>
                <c:pt idx="503">
                  <c:v>21.3</c:v>
                </c:pt>
                <c:pt idx="504">
                  <c:v>21.3</c:v>
                </c:pt>
                <c:pt idx="505">
                  <c:v>21.3</c:v>
                </c:pt>
                <c:pt idx="506">
                  <c:v>21.3</c:v>
                </c:pt>
                <c:pt idx="507">
                  <c:v>21.3</c:v>
                </c:pt>
                <c:pt idx="508">
                  <c:v>21.3</c:v>
                </c:pt>
                <c:pt idx="509">
                  <c:v>21.3</c:v>
                </c:pt>
                <c:pt idx="510">
                  <c:v>21.3</c:v>
                </c:pt>
                <c:pt idx="511">
                  <c:v>21.3</c:v>
                </c:pt>
                <c:pt idx="512">
                  <c:v>21.3</c:v>
                </c:pt>
                <c:pt idx="513">
                  <c:v>21.3</c:v>
                </c:pt>
                <c:pt idx="514">
                  <c:v>21.3</c:v>
                </c:pt>
                <c:pt idx="515">
                  <c:v>21.3</c:v>
                </c:pt>
                <c:pt idx="516">
                  <c:v>21.3</c:v>
                </c:pt>
                <c:pt idx="517">
                  <c:v>21.3</c:v>
                </c:pt>
                <c:pt idx="518">
                  <c:v>21.3</c:v>
                </c:pt>
                <c:pt idx="519">
                  <c:v>21.3</c:v>
                </c:pt>
                <c:pt idx="520">
                  <c:v>21.3</c:v>
                </c:pt>
                <c:pt idx="521">
                  <c:v>21.3</c:v>
                </c:pt>
                <c:pt idx="522">
                  <c:v>21.3</c:v>
                </c:pt>
                <c:pt idx="523">
                  <c:v>21.3</c:v>
                </c:pt>
                <c:pt idx="524">
                  <c:v>21.3</c:v>
                </c:pt>
                <c:pt idx="525">
                  <c:v>21.3</c:v>
                </c:pt>
                <c:pt idx="526">
                  <c:v>21.3</c:v>
                </c:pt>
                <c:pt idx="527">
                  <c:v>21.3</c:v>
                </c:pt>
                <c:pt idx="528">
                  <c:v>21.3</c:v>
                </c:pt>
                <c:pt idx="529">
                  <c:v>21.3</c:v>
                </c:pt>
                <c:pt idx="530">
                  <c:v>21.3</c:v>
                </c:pt>
                <c:pt idx="531">
                  <c:v>21.3</c:v>
                </c:pt>
                <c:pt idx="532">
                  <c:v>21.3</c:v>
                </c:pt>
                <c:pt idx="533">
                  <c:v>21.3</c:v>
                </c:pt>
                <c:pt idx="534">
                  <c:v>21.3</c:v>
                </c:pt>
                <c:pt idx="535">
                  <c:v>21.3</c:v>
                </c:pt>
                <c:pt idx="536">
                  <c:v>21.3</c:v>
                </c:pt>
                <c:pt idx="537">
                  <c:v>21.3</c:v>
                </c:pt>
                <c:pt idx="538">
                  <c:v>21.3</c:v>
                </c:pt>
                <c:pt idx="539">
                  <c:v>21.3</c:v>
                </c:pt>
                <c:pt idx="540">
                  <c:v>21.3</c:v>
                </c:pt>
                <c:pt idx="541">
                  <c:v>21.3</c:v>
                </c:pt>
                <c:pt idx="542">
                  <c:v>21.3</c:v>
                </c:pt>
                <c:pt idx="543">
                  <c:v>21.3</c:v>
                </c:pt>
                <c:pt idx="544">
                  <c:v>21.3</c:v>
                </c:pt>
                <c:pt idx="545">
                  <c:v>21.3</c:v>
                </c:pt>
                <c:pt idx="546">
                  <c:v>21.3</c:v>
                </c:pt>
                <c:pt idx="547">
                  <c:v>21.3</c:v>
                </c:pt>
                <c:pt idx="548">
                  <c:v>21.3</c:v>
                </c:pt>
                <c:pt idx="549">
                  <c:v>21.3</c:v>
                </c:pt>
                <c:pt idx="550">
                  <c:v>21.3</c:v>
                </c:pt>
                <c:pt idx="551">
                  <c:v>21.3</c:v>
                </c:pt>
                <c:pt idx="552">
                  <c:v>21.3</c:v>
                </c:pt>
                <c:pt idx="553">
                  <c:v>21.3</c:v>
                </c:pt>
                <c:pt idx="554">
                  <c:v>21.3</c:v>
                </c:pt>
                <c:pt idx="555">
                  <c:v>21.3</c:v>
                </c:pt>
                <c:pt idx="556">
                  <c:v>21.3</c:v>
                </c:pt>
                <c:pt idx="557">
                  <c:v>21.3</c:v>
                </c:pt>
                <c:pt idx="558">
                  <c:v>21.3</c:v>
                </c:pt>
                <c:pt idx="559">
                  <c:v>21.3</c:v>
                </c:pt>
                <c:pt idx="560">
                  <c:v>21.3</c:v>
                </c:pt>
                <c:pt idx="561">
                  <c:v>21.3</c:v>
                </c:pt>
                <c:pt idx="562">
                  <c:v>21.3</c:v>
                </c:pt>
                <c:pt idx="563">
                  <c:v>21.3</c:v>
                </c:pt>
                <c:pt idx="564">
                  <c:v>21.3</c:v>
                </c:pt>
                <c:pt idx="565">
                  <c:v>21.3</c:v>
                </c:pt>
                <c:pt idx="566">
                  <c:v>21.3</c:v>
                </c:pt>
                <c:pt idx="567">
                  <c:v>21.3</c:v>
                </c:pt>
                <c:pt idx="568">
                  <c:v>21.3</c:v>
                </c:pt>
                <c:pt idx="569">
                  <c:v>21.3</c:v>
                </c:pt>
                <c:pt idx="570">
                  <c:v>21.3</c:v>
                </c:pt>
                <c:pt idx="571">
                  <c:v>21.3</c:v>
                </c:pt>
                <c:pt idx="572">
                  <c:v>21.3</c:v>
                </c:pt>
                <c:pt idx="573">
                  <c:v>21.3</c:v>
                </c:pt>
                <c:pt idx="574">
                  <c:v>21.3</c:v>
                </c:pt>
                <c:pt idx="575">
                  <c:v>21.3</c:v>
                </c:pt>
                <c:pt idx="576">
                  <c:v>21.3</c:v>
                </c:pt>
                <c:pt idx="577">
                  <c:v>21.3</c:v>
                </c:pt>
                <c:pt idx="578">
                  <c:v>21.3</c:v>
                </c:pt>
                <c:pt idx="579">
                  <c:v>21.3</c:v>
                </c:pt>
                <c:pt idx="580">
                  <c:v>21.3</c:v>
                </c:pt>
                <c:pt idx="581">
                  <c:v>21.3</c:v>
                </c:pt>
                <c:pt idx="582">
                  <c:v>21.3</c:v>
                </c:pt>
                <c:pt idx="583">
                  <c:v>21.3</c:v>
                </c:pt>
                <c:pt idx="584">
                  <c:v>21.3</c:v>
                </c:pt>
                <c:pt idx="585">
                  <c:v>21.3</c:v>
                </c:pt>
                <c:pt idx="586">
                  <c:v>21.3</c:v>
                </c:pt>
                <c:pt idx="587">
                  <c:v>21.3</c:v>
                </c:pt>
                <c:pt idx="588">
                  <c:v>21.3</c:v>
                </c:pt>
                <c:pt idx="589">
                  <c:v>21.3</c:v>
                </c:pt>
                <c:pt idx="590">
                  <c:v>21.3</c:v>
                </c:pt>
                <c:pt idx="591">
                  <c:v>21.3</c:v>
                </c:pt>
                <c:pt idx="592">
                  <c:v>21.3</c:v>
                </c:pt>
                <c:pt idx="593">
                  <c:v>21.3</c:v>
                </c:pt>
                <c:pt idx="594">
                  <c:v>21.3</c:v>
                </c:pt>
                <c:pt idx="595">
                  <c:v>21.3</c:v>
                </c:pt>
                <c:pt idx="596">
                  <c:v>21.3</c:v>
                </c:pt>
                <c:pt idx="597">
                  <c:v>21.3</c:v>
                </c:pt>
                <c:pt idx="598">
                  <c:v>21.3</c:v>
                </c:pt>
                <c:pt idx="599">
                  <c:v>21.3</c:v>
                </c:pt>
                <c:pt idx="600">
                  <c:v>21.3</c:v>
                </c:pt>
                <c:pt idx="601">
                  <c:v>21.3</c:v>
                </c:pt>
                <c:pt idx="602">
                  <c:v>21.3</c:v>
                </c:pt>
                <c:pt idx="603">
                  <c:v>21.3</c:v>
                </c:pt>
                <c:pt idx="604">
                  <c:v>21.3</c:v>
                </c:pt>
                <c:pt idx="605">
                  <c:v>21.3</c:v>
                </c:pt>
                <c:pt idx="606">
                  <c:v>21.3</c:v>
                </c:pt>
                <c:pt idx="607">
                  <c:v>21.3</c:v>
                </c:pt>
                <c:pt idx="608">
                  <c:v>21.3</c:v>
                </c:pt>
                <c:pt idx="609">
                  <c:v>21.3</c:v>
                </c:pt>
                <c:pt idx="610">
                  <c:v>21.3</c:v>
                </c:pt>
                <c:pt idx="611">
                  <c:v>21.3</c:v>
                </c:pt>
                <c:pt idx="612">
                  <c:v>21.3</c:v>
                </c:pt>
                <c:pt idx="613">
                  <c:v>21.3</c:v>
                </c:pt>
                <c:pt idx="614">
                  <c:v>21.3</c:v>
                </c:pt>
                <c:pt idx="615">
                  <c:v>21.3</c:v>
                </c:pt>
                <c:pt idx="616">
                  <c:v>21.3</c:v>
                </c:pt>
                <c:pt idx="617">
                  <c:v>21.3</c:v>
                </c:pt>
                <c:pt idx="618">
                  <c:v>21.3</c:v>
                </c:pt>
                <c:pt idx="619">
                  <c:v>21.3</c:v>
                </c:pt>
                <c:pt idx="620">
                  <c:v>21.3</c:v>
                </c:pt>
                <c:pt idx="621">
                  <c:v>21.3</c:v>
                </c:pt>
                <c:pt idx="622">
                  <c:v>21.3</c:v>
                </c:pt>
                <c:pt idx="623">
                  <c:v>21.3</c:v>
                </c:pt>
                <c:pt idx="624">
                  <c:v>21.3</c:v>
                </c:pt>
                <c:pt idx="625">
                  <c:v>21.3</c:v>
                </c:pt>
                <c:pt idx="626">
                  <c:v>21.3</c:v>
                </c:pt>
                <c:pt idx="627">
                  <c:v>21.3</c:v>
                </c:pt>
                <c:pt idx="628">
                  <c:v>21.3</c:v>
                </c:pt>
                <c:pt idx="629">
                  <c:v>21.3</c:v>
                </c:pt>
                <c:pt idx="630">
                  <c:v>21.3</c:v>
                </c:pt>
                <c:pt idx="631">
                  <c:v>21.3</c:v>
                </c:pt>
                <c:pt idx="632">
                  <c:v>21.3</c:v>
                </c:pt>
                <c:pt idx="633">
                  <c:v>21.3</c:v>
                </c:pt>
                <c:pt idx="634">
                  <c:v>21.3</c:v>
                </c:pt>
                <c:pt idx="635">
                  <c:v>21.3</c:v>
                </c:pt>
                <c:pt idx="636">
                  <c:v>21.3</c:v>
                </c:pt>
                <c:pt idx="637">
                  <c:v>21.3</c:v>
                </c:pt>
                <c:pt idx="638">
                  <c:v>21.3</c:v>
                </c:pt>
                <c:pt idx="639">
                  <c:v>21.3</c:v>
                </c:pt>
                <c:pt idx="640">
                  <c:v>21.3</c:v>
                </c:pt>
                <c:pt idx="641">
                  <c:v>21.3</c:v>
                </c:pt>
                <c:pt idx="642">
                  <c:v>21.3</c:v>
                </c:pt>
                <c:pt idx="643">
                  <c:v>21.3</c:v>
                </c:pt>
                <c:pt idx="644">
                  <c:v>21.3</c:v>
                </c:pt>
                <c:pt idx="645">
                  <c:v>21.3</c:v>
                </c:pt>
                <c:pt idx="646">
                  <c:v>21.3</c:v>
                </c:pt>
                <c:pt idx="647">
                  <c:v>21.3</c:v>
                </c:pt>
                <c:pt idx="648">
                  <c:v>21.3</c:v>
                </c:pt>
                <c:pt idx="649">
                  <c:v>21.3</c:v>
                </c:pt>
                <c:pt idx="650">
                  <c:v>21.3</c:v>
                </c:pt>
                <c:pt idx="651">
                  <c:v>21.3</c:v>
                </c:pt>
                <c:pt idx="652">
                  <c:v>21.3</c:v>
                </c:pt>
                <c:pt idx="653">
                  <c:v>21.3</c:v>
                </c:pt>
                <c:pt idx="654">
                  <c:v>21.3</c:v>
                </c:pt>
                <c:pt idx="655">
                  <c:v>21.3</c:v>
                </c:pt>
                <c:pt idx="656">
                  <c:v>21.3</c:v>
                </c:pt>
                <c:pt idx="657">
                  <c:v>21.3</c:v>
                </c:pt>
                <c:pt idx="658">
                  <c:v>21.3</c:v>
                </c:pt>
                <c:pt idx="659">
                  <c:v>21.3</c:v>
                </c:pt>
                <c:pt idx="660">
                  <c:v>21.3</c:v>
                </c:pt>
                <c:pt idx="661">
                  <c:v>21.3</c:v>
                </c:pt>
                <c:pt idx="662">
                  <c:v>21.3</c:v>
                </c:pt>
                <c:pt idx="663">
                  <c:v>21.3</c:v>
                </c:pt>
                <c:pt idx="664">
                  <c:v>21.3</c:v>
                </c:pt>
                <c:pt idx="665">
                  <c:v>21.3</c:v>
                </c:pt>
                <c:pt idx="666">
                  <c:v>21.3</c:v>
                </c:pt>
                <c:pt idx="667">
                  <c:v>21.3</c:v>
                </c:pt>
                <c:pt idx="668">
                  <c:v>21.3</c:v>
                </c:pt>
                <c:pt idx="669">
                  <c:v>21.3</c:v>
                </c:pt>
                <c:pt idx="670">
                  <c:v>21.3</c:v>
                </c:pt>
                <c:pt idx="671">
                  <c:v>21.3</c:v>
                </c:pt>
                <c:pt idx="672">
                  <c:v>21.3</c:v>
                </c:pt>
                <c:pt idx="673">
                  <c:v>21.3</c:v>
                </c:pt>
                <c:pt idx="674">
                  <c:v>21.3</c:v>
                </c:pt>
                <c:pt idx="675">
                  <c:v>21.3</c:v>
                </c:pt>
                <c:pt idx="676">
                  <c:v>21.3</c:v>
                </c:pt>
                <c:pt idx="677">
                  <c:v>21.3</c:v>
                </c:pt>
                <c:pt idx="678">
                  <c:v>21.3</c:v>
                </c:pt>
                <c:pt idx="679">
                  <c:v>21.3</c:v>
                </c:pt>
                <c:pt idx="680">
                  <c:v>21.3</c:v>
                </c:pt>
                <c:pt idx="681">
                  <c:v>21.3</c:v>
                </c:pt>
                <c:pt idx="682">
                  <c:v>21.3</c:v>
                </c:pt>
                <c:pt idx="683">
                  <c:v>21.3</c:v>
                </c:pt>
                <c:pt idx="684">
                  <c:v>21.3</c:v>
                </c:pt>
                <c:pt idx="685">
                  <c:v>21.3</c:v>
                </c:pt>
                <c:pt idx="686">
                  <c:v>21.3</c:v>
                </c:pt>
                <c:pt idx="687">
                  <c:v>21.3</c:v>
                </c:pt>
                <c:pt idx="688">
                  <c:v>21.3</c:v>
                </c:pt>
                <c:pt idx="689">
                  <c:v>21.3</c:v>
                </c:pt>
                <c:pt idx="690">
                  <c:v>21.3</c:v>
                </c:pt>
                <c:pt idx="691">
                  <c:v>21.3</c:v>
                </c:pt>
                <c:pt idx="692">
                  <c:v>21.3</c:v>
                </c:pt>
                <c:pt idx="693">
                  <c:v>21.3</c:v>
                </c:pt>
                <c:pt idx="694">
                  <c:v>21.3</c:v>
                </c:pt>
                <c:pt idx="695">
                  <c:v>21.3</c:v>
                </c:pt>
                <c:pt idx="696">
                  <c:v>21.3</c:v>
                </c:pt>
                <c:pt idx="697">
                  <c:v>21.3</c:v>
                </c:pt>
                <c:pt idx="698">
                  <c:v>21.3</c:v>
                </c:pt>
                <c:pt idx="699">
                  <c:v>21.3</c:v>
                </c:pt>
                <c:pt idx="700">
                  <c:v>21.3</c:v>
                </c:pt>
                <c:pt idx="701">
                  <c:v>21.3</c:v>
                </c:pt>
                <c:pt idx="702">
                  <c:v>21.3</c:v>
                </c:pt>
                <c:pt idx="703">
                  <c:v>21.3</c:v>
                </c:pt>
                <c:pt idx="704">
                  <c:v>21.3</c:v>
                </c:pt>
                <c:pt idx="705">
                  <c:v>21.3</c:v>
                </c:pt>
                <c:pt idx="706">
                  <c:v>21.3</c:v>
                </c:pt>
                <c:pt idx="707">
                  <c:v>21.3</c:v>
                </c:pt>
                <c:pt idx="708">
                  <c:v>21.3</c:v>
                </c:pt>
                <c:pt idx="709">
                  <c:v>21.3</c:v>
                </c:pt>
                <c:pt idx="710">
                  <c:v>21.3</c:v>
                </c:pt>
                <c:pt idx="711">
                  <c:v>21.3</c:v>
                </c:pt>
                <c:pt idx="712">
                  <c:v>21.3</c:v>
                </c:pt>
                <c:pt idx="713">
                  <c:v>21.3</c:v>
                </c:pt>
                <c:pt idx="714">
                  <c:v>21.3</c:v>
                </c:pt>
                <c:pt idx="715">
                  <c:v>21.3</c:v>
                </c:pt>
                <c:pt idx="716">
                  <c:v>21.3</c:v>
                </c:pt>
                <c:pt idx="717">
                  <c:v>21.3</c:v>
                </c:pt>
                <c:pt idx="718">
                  <c:v>21.3</c:v>
                </c:pt>
                <c:pt idx="719">
                  <c:v>21.3</c:v>
                </c:pt>
                <c:pt idx="720">
                  <c:v>21.3</c:v>
                </c:pt>
                <c:pt idx="721">
                  <c:v>21.3</c:v>
                </c:pt>
                <c:pt idx="722">
                  <c:v>21.3</c:v>
                </c:pt>
                <c:pt idx="723">
                  <c:v>21.3</c:v>
                </c:pt>
                <c:pt idx="724">
                  <c:v>21.3</c:v>
                </c:pt>
                <c:pt idx="725">
                  <c:v>21.3</c:v>
                </c:pt>
                <c:pt idx="726">
                  <c:v>21.3</c:v>
                </c:pt>
                <c:pt idx="727">
                  <c:v>21.3</c:v>
                </c:pt>
                <c:pt idx="728">
                  <c:v>21.3</c:v>
                </c:pt>
                <c:pt idx="729">
                  <c:v>21.3</c:v>
                </c:pt>
                <c:pt idx="730">
                  <c:v>21.3</c:v>
                </c:pt>
                <c:pt idx="731">
                  <c:v>21.3</c:v>
                </c:pt>
                <c:pt idx="732">
                  <c:v>21.3</c:v>
                </c:pt>
                <c:pt idx="733">
                  <c:v>21.3</c:v>
                </c:pt>
                <c:pt idx="734">
                  <c:v>21.3</c:v>
                </c:pt>
                <c:pt idx="735">
                  <c:v>21.3</c:v>
                </c:pt>
                <c:pt idx="736">
                  <c:v>21.3</c:v>
                </c:pt>
                <c:pt idx="737">
                  <c:v>21.3</c:v>
                </c:pt>
                <c:pt idx="738">
                  <c:v>21.3</c:v>
                </c:pt>
                <c:pt idx="739">
                  <c:v>21.3</c:v>
                </c:pt>
                <c:pt idx="740">
                  <c:v>21.3</c:v>
                </c:pt>
                <c:pt idx="741">
                  <c:v>21.3</c:v>
                </c:pt>
                <c:pt idx="742">
                  <c:v>21.3</c:v>
                </c:pt>
                <c:pt idx="743">
                  <c:v>21.3</c:v>
                </c:pt>
                <c:pt idx="744">
                  <c:v>21.3</c:v>
                </c:pt>
                <c:pt idx="745">
                  <c:v>21.3</c:v>
                </c:pt>
                <c:pt idx="746">
                  <c:v>21.3</c:v>
                </c:pt>
                <c:pt idx="747">
                  <c:v>21.3</c:v>
                </c:pt>
                <c:pt idx="748">
                  <c:v>21.3</c:v>
                </c:pt>
                <c:pt idx="749">
                  <c:v>21.3</c:v>
                </c:pt>
                <c:pt idx="750">
                  <c:v>21.3</c:v>
                </c:pt>
                <c:pt idx="751">
                  <c:v>21.3</c:v>
                </c:pt>
                <c:pt idx="752">
                  <c:v>21.3</c:v>
                </c:pt>
                <c:pt idx="753">
                  <c:v>21.3</c:v>
                </c:pt>
                <c:pt idx="754">
                  <c:v>21.3</c:v>
                </c:pt>
                <c:pt idx="755">
                  <c:v>21.3</c:v>
                </c:pt>
                <c:pt idx="756">
                  <c:v>21.3</c:v>
                </c:pt>
                <c:pt idx="757">
                  <c:v>21.3</c:v>
                </c:pt>
                <c:pt idx="758">
                  <c:v>21.3</c:v>
                </c:pt>
                <c:pt idx="759">
                  <c:v>21.3</c:v>
                </c:pt>
                <c:pt idx="760">
                  <c:v>21.3</c:v>
                </c:pt>
                <c:pt idx="761">
                  <c:v>21.3</c:v>
                </c:pt>
                <c:pt idx="762">
                  <c:v>21.3</c:v>
                </c:pt>
                <c:pt idx="763">
                  <c:v>21.3</c:v>
                </c:pt>
                <c:pt idx="764">
                  <c:v>21.3</c:v>
                </c:pt>
                <c:pt idx="765">
                  <c:v>21.3</c:v>
                </c:pt>
                <c:pt idx="766">
                  <c:v>21.3</c:v>
                </c:pt>
                <c:pt idx="767">
                  <c:v>21.3</c:v>
                </c:pt>
                <c:pt idx="768">
                  <c:v>21.3</c:v>
                </c:pt>
                <c:pt idx="769">
                  <c:v>21.3</c:v>
                </c:pt>
                <c:pt idx="770">
                  <c:v>21.3</c:v>
                </c:pt>
                <c:pt idx="771">
                  <c:v>21.3</c:v>
                </c:pt>
                <c:pt idx="772">
                  <c:v>21.3</c:v>
                </c:pt>
                <c:pt idx="773">
                  <c:v>21.3</c:v>
                </c:pt>
                <c:pt idx="774">
                  <c:v>21.3</c:v>
                </c:pt>
                <c:pt idx="775">
                  <c:v>21.3</c:v>
                </c:pt>
                <c:pt idx="776">
                  <c:v>21.3</c:v>
                </c:pt>
                <c:pt idx="777">
                  <c:v>21.3</c:v>
                </c:pt>
                <c:pt idx="778">
                  <c:v>21.3</c:v>
                </c:pt>
                <c:pt idx="779">
                  <c:v>21.3</c:v>
                </c:pt>
                <c:pt idx="780">
                  <c:v>21.3</c:v>
                </c:pt>
                <c:pt idx="781">
                  <c:v>21.3</c:v>
                </c:pt>
                <c:pt idx="782">
                  <c:v>21.3</c:v>
                </c:pt>
                <c:pt idx="783">
                  <c:v>21.3</c:v>
                </c:pt>
                <c:pt idx="784">
                  <c:v>21.3</c:v>
                </c:pt>
                <c:pt idx="785">
                  <c:v>21.3</c:v>
                </c:pt>
                <c:pt idx="786">
                  <c:v>21.3</c:v>
                </c:pt>
                <c:pt idx="787">
                  <c:v>21.3</c:v>
                </c:pt>
                <c:pt idx="788">
                  <c:v>21.3</c:v>
                </c:pt>
                <c:pt idx="789">
                  <c:v>21.3</c:v>
                </c:pt>
                <c:pt idx="790">
                  <c:v>21.3</c:v>
                </c:pt>
                <c:pt idx="791">
                  <c:v>21.3</c:v>
                </c:pt>
                <c:pt idx="792">
                  <c:v>21.3</c:v>
                </c:pt>
                <c:pt idx="793">
                  <c:v>21.3</c:v>
                </c:pt>
                <c:pt idx="794">
                  <c:v>21.3</c:v>
                </c:pt>
                <c:pt idx="795">
                  <c:v>21.3</c:v>
                </c:pt>
                <c:pt idx="796">
                  <c:v>21.3</c:v>
                </c:pt>
                <c:pt idx="797">
                  <c:v>21.3</c:v>
                </c:pt>
                <c:pt idx="798">
                  <c:v>21.3</c:v>
                </c:pt>
                <c:pt idx="799">
                  <c:v>21.3</c:v>
                </c:pt>
                <c:pt idx="800">
                  <c:v>21.3</c:v>
                </c:pt>
                <c:pt idx="801">
                  <c:v>21.3</c:v>
                </c:pt>
                <c:pt idx="802">
                  <c:v>21.3</c:v>
                </c:pt>
                <c:pt idx="803">
                  <c:v>21.3</c:v>
                </c:pt>
                <c:pt idx="804">
                  <c:v>21.3</c:v>
                </c:pt>
                <c:pt idx="805">
                  <c:v>21.3</c:v>
                </c:pt>
                <c:pt idx="806">
                  <c:v>21.3</c:v>
                </c:pt>
                <c:pt idx="807">
                  <c:v>21.3</c:v>
                </c:pt>
                <c:pt idx="808">
                  <c:v>21.3</c:v>
                </c:pt>
                <c:pt idx="809">
                  <c:v>21.3</c:v>
                </c:pt>
                <c:pt idx="810">
                  <c:v>21.3</c:v>
                </c:pt>
                <c:pt idx="811">
                  <c:v>21.3</c:v>
                </c:pt>
                <c:pt idx="812">
                  <c:v>21.3</c:v>
                </c:pt>
                <c:pt idx="813">
                  <c:v>21.3</c:v>
                </c:pt>
                <c:pt idx="814">
                  <c:v>21.3</c:v>
                </c:pt>
                <c:pt idx="815">
                  <c:v>21.3</c:v>
                </c:pt>
                <c:pt idx="816">
                  <c:v>21.3</c:v>
                </c:pt>
                <c:pt idx="817">
                  <c:v>21.3</c:v>
                </c:pt>
                <c:pt idx="818">
                  <c:v>21.3</c:v>
                </c:pt>
                <c:pt idx="819">
                  <c:v>21.3</c:v>
                </c:pt>
                <c:pt idx="820">
                  <c:v>21.3</c:v>
                </c:pt>
                <c:pt idx="821">
                  <c:v>21.3</c:v>
                </c:pt>
                <c:pt idx="822">
                  <c:v>21.3</c:v>
                </c:pt>
                <c:pt idx="823">
                  <c:v>21.3</c:v>
                </c:pt>
                <c:pt idx="824">
                  <c:v>21.3</c:v>
                </c:pt>
                <c:pt idx="825">
                  <c:v>21.3</c:v>
                </c:pt>
                <c:pt idx="826">
                  <c:v>21.3</c:v>
                </c:pt>
                <c:pt idx="827">
                  <c:v>21.3</c:v>
                </c:pt>
                <c:pt idx="828">
                  <c:v>21.3</c:v>
                </c:pt>
                <c:pt idx="829">
                  <c:v>21.3</c:v>
                </c:pt>
                <c:pt idx="830">
                  <c:v>21.3</c:v>
                </c:pt>
                <c:pt idx="831">
                  <c:v>21.3</c:v>
                </c:pt>
                <c:pt idx="832">
                  <c:v>21.3</c:v>
                </c:pt>
                <c:pt idx="833">
                  <c:v>21.3</c:v>
                </c:pt>
                <c:pt idx="834">
                  <c:v>21.3</c:v>
                </c:pt>
                <c:pt idx="835">
                  <c:v>21.3</c:v>
                </c:pt>
                <c:pt idx="836">
                  <c:v>21.3</c:v>
                </c:pt>
                <c:pt idx="837">
                  <c:v>21.3</c:v>
                </c:pt>
                <c:pt idx="838">
                  <c:v>21.3</c:v>
                </c:pt>
                <c:pt idx="839">
                  <c:v>21.3</c:v>
                </c:pt>
                <c:pt idx="840">
                  <c:v>21.3</c:v>
                </c:pt>
                <c:pt idx="841">
                  <c:v>21.3</c:v>
                </c:pt>
                <c:pt idx="842">
                  <c:v>21.3</c:v>
                </c:pt>
                <c:pt idx="843">
                  <c:v>21.3</c:v>
                </c:pt>
                <c:pt idx="844">
                  <c:v>21.3</c:v>
                </c:pt>
                <c:pt idx="845">
                  <c:v>21.3</c:v>
                </c:pt>
                <c:pt idx="846">
                  <c:v>21.3</c:v>
                </c:pt>
                <c:pt idx="847">
                  <c:v>21.3</c:v>
                </c:pt>
                <c:pt idx="848">
                  <c:v>21.3</c:v>
                </c:pt>
                <c:pt idx="849">
                  <c:v>21.3</c:v>
                </c:pt>
                <c:pt idx="850">
                  <c:v>21.3</c:v>
                </c:pt>
                <c:pt idx="851">
                  <c:v>21.3</c:v>
                </c:pt>
                <c:pt idx="852">
                  <c:v>21.3</c:v>
                </c:pt>
                <c:pt idx="853">
                  <c:v>21.3</c:v>
                </c:pt>
                <c:pt idx="854">
                  <c:v>21.3</c:v>
                </c:pt>
                <c:pt idx="855">
                  <c:v>21.3</c:v>
                </c:pt>
                <c:pt idx="856">
                  <c:v>21.3</c:v>
                </c:pt>
                <c:pt idx="857">
                  <c:v>21.3</c:v>
                </c:pt>
                <c:pt idx="858">
                  <c:v>21.3</c:v>
                </c:pt>
                <c:pt idx="859">
                  <c:v>21.3</c:v>
                </c:pt>
                <c:pt idx="860">
                  <c:v>21.3</c:v>
                </c:pt>
                <c:pt idx="861">
                  <c:v>21.3</c:v>
                </c:pt>
                <c:pt idx="862">
                  <c:v>21.3</c:v>
                </c:pt>
                <c:pt idx="863">
                  <c:v>21.3</c:v>
                </c:pt>
                <c:pt idx="864">
                  <c:v>21.3</c:v>
                </c:pt>
                <c:pt idx="865">
                  <c:v>21.3</c:v>
                </c:pt>
                <c:pt idx="866">
                  <c:v>21.3</c:v>
                </c:pt>
                <c:pt idx="867">
                  <c:v>21.3</c:v>
                </c:pt>
                <c:pt idx="868">
                  <c:v>21.3</c:v>
                </c:pt>
                <c:pt idx="869">
                  <c:v>21.3</c:v>
                </c:pt>
                <c:pt idx="870">
                  <c:v>21.3</c:v>
                </c:pt>
                <c:pt idx="871">
                  <c:v>21.3</c:v>
                </c:pt>
                <c:pt idx="872">
                  <c:v>21.3</c:v>
                </c:pt>
                <c:pt idx="873">
                  <c:v>21.3</c:v>
                </c:pt>
                <c:pt idx="874">
                  <c:v>21.3</c:v>
                </c:pt>
                <c:pt idx="875">
                  <c:v>21.3</c:v>
                </c:pt>
                <c:pt idx="876">
                  <c:v>21.3</c:v>
                </c:pt>
                <c:pt idx="877">
                  <c:v>21.3</c:v>
                </c:pt>
                <c:pt idx="878">
                  <c:v>21.3</c:v>
                </c:pt>
                <c:pt idx="879">
                  <c:v>21.3</c:v>
                </c:pt>
                <c:pt idx="880">
                  <c:v>21.3</c:v>
                </c:pt>
                <c:pt idx="881">
                  <c:v>21.3</c:v>
                </c:pt>
                <c:pt idx="882">
                  <c:v>21.3</c:v>
                </c:pt>
                <c:pt idx="883">
                  <c:v>21.3</c:v>
                </c:pt>
                <c:pt idx="884">
                  <c:v>21.3</c:v>
                </c:pt>
                <c:pt idx="885">
                  <c:v>21.3</c:v>
                </c:pt>
                <c:pt idx="886">
                  <c:v>21.3</c:v>
                </c:pt>
                <c:pt idx="887">
                  <c:v>21.3</c:v>
                </c:pt>
                <c:pt idx="888">
                  <c:v>21.3</c:v>
                </c:pt>
                <c:pt idx="889">
                  <c:v>21.3</c:v>
                </c:pt>
                <c:pt idx="890">
                  <c:v>21.3</c:v>
                </c:pt>
                <c:pt idx="891">
                  <c:v>21.3</c:v>
                </c:pt>
                <c:pt idx="892">
                  <c:v>21.3</c:v>
                </c:pt>
                <c:pt idx="893">
                  <c:v>21.3</c:v>
                </c:pt>
                <c:pt idx="894">
                  <c:v>21.3</c:v>
                </c:pt>
                <c:pt idx="895">
                  <c:v>21.3</c:v>
                </c:pt>
                <c:pt idx="896">
                  <c:v>21.3</c:v>
                </c:pt>
                <c:pt idx="897">
                  <c:v>21.3</c:v>
                </c:pt>
                <c:pt idx="898">
                  <c:v>21.3</c:v>
                </c:pt>
                <c:pt idx="899">
                  <c:v>21.3</c:v>
                </c:pt>
                <c:pt idx="900">
                  <c:v>21.3</c:v>
                </c:pt>
                <c:pt idx="901">
                  <c:v>21.3</c:v>
                </c:pt>
                <c:pt idx="902">
                  <c:v>21.3</c:v>
                </c:pt>
                <c:pt idx="903">
                  <c:v>21.3</c:v>
                </c:pt>
                <c:pt idx="904">
                  <c:v>21.3</c:v>
                </c:pt>
                <c:pt idx="905">
                  <c:v>21.3</c:v>
                </c:pt>
                <c:pt idx="906">
                  <c:v>21.3</c:v>
                </c:pt>
                <c:pt idx="907">
                  <c:v>21.3</c:v>
                </c:pt>
                <c:pt idx="908">
                  <c:v>21.3</c:v>
                </c:pt>
                <c:pt idx="909">
                  <c:v>21.3</c:v>
                </c:pt>
                <c:pt idx="910">
                  <c:v>21.3</c:v>
                </c:pt>
                <c:pt idx="911">
                  <c:v>21.3</c:v>
                </c:pt>
                <c:pt idx="912">
                  <c:v>21.3</c:v>
                </c:pt>
                <c:pt idx="913">
                  <c:v>21.3</c:v>
                </c:pt>
                <c:pt idx="914">
                  <c:v>21.3</c:v>
                </c:pt>
                <c:pt idx="915">
                  <c:v>21.3</c:v>
                </c:pt>
                <c:pt idx="916">
                  <c:v>21.3</c:v>
                </c:pt>
                <c:pt idx="917">
                  <c:v>21.3</c:v>
                </c:pt>
                <c:pt idx="918">
                  <c:v>21.3</c:v>
                </c:pt>
                <c:pt idx="919">
                  <c:v>21.3</c:v>
                </c:pt>
                <c:pt idx="920">
                  <c:v>21.3</c:v>
                </c:pt>
                <c:pt idx="921">
                  <c:v>21.3</c:v>
                </c:pt>
                <c:pt idx="922">
                  <c:v>21.3</c:v>
                </c:pt>
                <c:pt idx="923">
                  <c:v>21.3</c:v>
                </c:pt>
                <c:pt idx="924">
                  <c:v>21.3</c:v>
                </c:pt>
                <c:pt idx="925">
                  <c:v>21.3</c:v>
                </c:pt>
                <c:pt idx="926">
                  <c:v>21.3</c:v>
                </c:pt>
                <c:pt idx="927">
                  <c:v>21.3</c:v>
                </c:pt>
                <c:pt idx="928">
                  <c:v>21.3</c:v>
                </c:pt>
                <c:pt idx="929">
                  <c:v>21.3</c:v>
                </c:pt>
                <c:pt idx="930">
                  <c:v>21.3</c:v>
                </c:pt>
                <c:pt idx="931">
                  <c:v>21.3</c:v>
                </c:pt>
                <c:pt idx="932">
                  <c:v>21.3</c:v>
                </c:pt>
                <c:pt idx="933">
                  <c:v>21.3</c:v>
                </c:pt>
                <c:pt idx="934">
                  <c:v>21.3</c:v>
                </c:pt>
                <c:pt idx="935">
                  <c:v>21.3</c:v>
                </c:pt>
                <c:pt idx="936">
                  <c:v>21.3</c:v>
                </c:pt>
                <c:pt idx="937">
                  <c:v>21.3</c:v>
                </c:pt>
                <c:pt idx="938">
                  <c:v>21.3</c:v>
                </c:pt>
                <c:pt idx="939">
                  <c:v>21.3</c:v>
                </c:pt>
                <c:pt idx="940">
                  <c:v>21.3</c:v>
                </c:pt>
                <c:pt idx="941">
                  <c:v>21.3</c:v>
                </c:pt>
                <c:pt idx="942">
                  <c:v>21.3</c:v>
                </c:pt>
                <c:pt idx="943">
                  <c:v>21.3</c:v>
                </c:pt>
                <c:pt idx="944">
                  <c:v>21.3</c:v>
                </c:pt>
                <c:pt idx="945">
                  <c:v>21.3</c:v>
                </c:pt>
                <c:pt idx="946">
                  <c:v>21.3</c:v>
                </c:pt>
                <c:pt idx="947">
                  <c:v>21.3</c:v>
                </c:pt>
                <c:pt idx="948">
                  <c:v>21.3</c:v>
                </c:pt>
                <c:pt idx="949">
                  <c:v>21.3</c:v>
                </c:pt>
                <c:pt idx="950">
                  <c:v>21.3</c:v>
                </c:pt>
                <c:pt idx="951">
                  <c:v>21.3</c:v>
                </c:pt>
                <c:pt idx="952">
                  <c:v>21.3</c:v>
                </c:pt>
                <c:pt idx="953">
                  <c:v>21.3</c:v>
                </c:pt>
                <c:pt idx="954">
                  <c:v>21.3</c:v>
                </c:pt>
                <c:pt idx="955">
                  <c:v>21.3</c:v>
                </c:pt>
                <c:pt idx="956">
                  <c:v>21.3</c:v>
                </c:pt>
                <c:pt idx="957">
                  <c:v>21.3</c:v>
                </c:pt>
                <c:pt idx="958">
                  <c:v>21.3</c:v>
                </c:pt>
                <c:pt idx="959">
                  <c:v>21.3</c:v>
                </c:pt>
                <c:pt idx="960">
                  <c:v>21.3</c:v>
                </c:pt>
                <c:pt idx="961">
                  <c:v>21.3</c:v>
                </c:pt>
                <c:pt idx="962">
                  <c:v>21.3</c:v>
                </c:pt>
                <c:pt idx="963">
                  <c:v>21.3</c:v>
                </c:pt>
                <c:pt idx="964">
                  <c:v>21.3</c:v>
                </c:pt>
                <c:pt idx="965">
                  <c:v>21.3</c:v>
                </c:pt>
                <c:pt idx="966">
                  <c:v>21.3</c:v>
                </c:pt>
                <c:pt idx="967">
                  <c:v>21.3</c:v>
                </c:pt>
                <c:pt idx="968">
                  <c:v>21.3</c:v>
                </c:pt>
                <c:pt idx="969">
                  <c:v>21.3</c:v>
                </c:pt>
                <c:pt idx="970">
                  <c:v>21.3</c:v>
                </c:pt>
                <c:pt idx="971">
                  <c:v>21.3</c:v>
                </c:pt>
                <c:pt idx="972">
                  <c:v>21.3</c:v>
                </c:pt>
                <c:pt idx="973">
                  <c:v>21.3</c:v>
                </c:pt>
                <c:pt idx="974">
                  <c:v>21.3</c:v>
                </c:pt>
                <c:pt idx="975">
                  <c:v>21.3</c:v>
                </c:pt>
                <c:pt idx="976">
                  <c:v>21.3</c:v>
                </c:pt>
                <c:pt idx="977">
                  <c:v>21.3</c:v>
                </c:pt>
                <c:pt idx="978">
                  <c:v>21.3</c:v>
                </c:pt>
                <c:pt idx="979">
                  <c:v>21.3</c:v>
                </c:pt>
                <c:pt idx="980">
                  <c:v>21.3</c:v>
                </c:pt>
                <c:pt idx="981">
                  <c:v>21.3</c:v>
                </c:pt>
                <c:pt idx="982">
                  <c:v>21.3</c:v>
                </c:pt>
                <c:pt idx="983">
                  <c:v>21.3</c:v>
                </c:pt>
                <c:pt idx="984">
                  <c:v>21.3</c:v>
                </c:pt>
                <c:pt idx="985">
                  <c:v>21.3</c:v>
                </c:pt>
                <c:pt idx="986">
                  <c:v>21.3</c:v>
                </c:pt>
                <c:pt idx="987">
                  <c:v>21.3</c:v>
                </c:pt>
                <c:pt idx="988">
                  <c:v>21.3</c:v>
                </c:pt>
                <c:pt idx="989">
                  <c:v>21.3</c:v>
                </c:pt>
                <c:pt idx="990">
                  <c:v>21.3</c:v>
                </c:pt>
                <c:pt idx="991">
                  <c:v>21.3</c:v>
                </c:pt>
                <c:pt idx="992">
                  <c:v>21.3</c:v>
                </c:pt>
                <c:pt idx="993">
                  <c:v>21.3</c:v>
                </c:pt>
                <c:pt idx="994">
                  <c:v>21.3</c:v>
                </c:pt>
                <c:pt idx="995">
                  <c:v>21.3</c:v>
                </c:pt>
                <c:pt idx="996">
                  <c:v>21.3</c:v>
                </c:pt>
                <c:pt idx="997">
                  <c:v>21.3</c:v>
                </c:pt>
                <c:pt idx="998">
                  <c:v>21.3</c:v>
                </c:pt>
                <c:pt idx="999">
                  <c:v>21.3</c:v>
                </c:pt>
                <c:pt idx="1000">
                  <c:v>21.3</c:v>
                </c:pt>
                <c:pt idx="1001">
                  <c:v>21.3</c:v>
                </c:pt>
                <c:pt idx="1002">
                  <c:v>21.3</c:v>
                </c:pt>
                <c:pt idx="1003">
                  <c:v>21.3</c:v>
                </c:pt>
                <c:pt idx="1004">
                  <c:v>21.3</c:v>
                </c:pt>
                <c:pt idx="1005">
                  <c:v>21.3</c:v>
                </c:pt>
                <c:pt idx="1006">
                  <c:v>21.3</c:v>
                </c:pt>
                <c:pt idx="1007">
                  <c:v>21.3</c:v>
                </c:pt>
                <c:pt idx="1008">
                  <c:v>21.3</c:v>
                </c:pt>
                <c:pt idx="1009">
                  <c:v>21.3</c:v>
                </c:pt>
                <c:pt idx="1010">
                  <c:v>21.3</c:v>
                </c:pt>
                <c:pt idx="1011">
                  <c:v>21.3</c:v>
                </c:pt>
                <c:pt idx="1012">
                  <c:v>21.3</c:v>
                </c:pt>
                <c:pt idx="1013">
                  <c:v>21.3</c:v>
                </c:pt>
                <c:pt idx="1014">
                  <c:v>21.3</c:v>
                </c:pt>
                <c:pt idx="1015">
                  <c:v>21.3</c:v>
                </c:pt>
                <c:pt idx="1016">
                  <c:v>21.3</c:v>
                </c:pt>
                <c:pt idx="1017">
                  <c:v>21.3</c:v>
                </c:pt>
                <c:pt idx="1018">
                  <c:v>21.3</c:v>
                </c:pt>
                <c:pt idx="1019">
                  <c:v>21.3</c:v>
                </c:pt>
                <c:pt idx="1020">
                  <c:v>21.3</c:v>
                </c:pt>
                <c:pt idx="1021">
                  <c:v>21.3</c:v>
                </c:pt>
                <c:pt idx="1022">
                  <c:v>21.3</c:v>
                </c:pt>
                <c:pt idx="1023">
                  <c:v>21.3</c:v>
                </c:pt>
                <c:pt idx="1024">
                  <c:v>21.3</c:v>
                </c:pt>
                <c:pt idx="1025">
                  <c:v>21.3</c:v>
                </c:pt>
                <c:pt idx="1026">
                  <c:v>21.3</c:v>
                </c:pt>
                <c:pt idx="1027">
                  <c:v>21.3</c:v>
                </c:pt>
                <c:pt idx="1028">
                  <c:v>21.3</c:v>
                </c:pt>
                <c:pt idx="1029">
                  <c:v>21.3</c:v>
                </c:pt>
                <c:pt idx="1030">
                  <c:v>21.3</c:v>
                </c:pt>
                <c:pt idx="1031">
                  <c:v>21.3</c:v>
                </c:pt>
                <c:pt idx="1032">
                  <c:v>21.3</c:v>
                </c:pt>
                <c:pt idx="1033">
                  <c:v>21.3</c:v>
                </c:pt>
                <c:pt idx="1034">
                  <c:v>21.3</c:v>
                </c:pt>
                <c:pt idx="1035">
                  <c:v>21.3</c:v>
                </c:pt>
                <c:pt idx="1036">
                  <c:v>21.3</c:v>
                </c:pt>
                <c:pt idx="1037">
                  <c:v>21.3</c:v>
                </c:pt>
                <c:pt idx="1038">
                  <c:v>21.3</c:v>
                </c:pt>
                <c:pt idx="1039">
                  <c:v>21.3</c:v>
                </c:pt>
                <c:pt idx="1040">
                  <c:v>21.3</c:v>
                </c:pt>
                <c:pt idx="1041">
                  <c:v>21.3</c:v>
                </c:pt>
                <c:pt idx="1042">
                  <c:v>21.3</c:v>
                </c:pt>
                <c:pt idx="1043">
                  <c:v>21.3</c:v>
                </c:pt>
                <c:pt idx="1044">
                  <c:v>21.3</c:v>
                </c:pt>
                <c:pt idx="1045">
                  <c:v>21.3</c:v>
                </c:pt>
                <c:pt idx="1046">
                  <c:v>21.3</c:v>
                </c:pt>
                <c:pt idx="1047">
                  <c:v>21.3</c:v>
                </c:pt>
                <c:pt idx="1048">
                  <c:v>21.3</c:v>
                </c:pt>
                <c:pt idx="1049">
                  <c:v>21.3</c:v>
                </c:pt>
                <c:pt idx="1050">
                  <c:v>21.3</c:v>
                </c:pt>
                <c:pt idx="1051">
                  <c:v>21.3</c:v>
                </c:pt>
                <c:pt idx="1052">
                  <c:v>21.3</c:v>
                </c:pt>
                <c:pt idx="1053">
                  <c:v>21.3</c:v>
                </c:pt>
                <c:pt idx="1054">
                  <c:v>21.3</c:v>
                </c:pt>
                <c:pt idx="1055">
                  <c:v>21.3</c:v>
                </c:pt>
                <c:pt idx="1056">
                  <c:v>21.3</c:v>
                </c:pt>
                <c:pt idx="1057">
                  <c:v>21.3</c:v>
                </c:pt>
                <c:pt idx="1058">
                  <c:v>21.3</c:v>
                </c:pt>
                <c:pt idx="1059">
                  <c:v>21.3</c:v>
                </c:pt>
                <c:pt idx="1060">
                  <c:v>21.3</c:v>
                </c:pt>
                <c:pt idx="1061">
                  <c:v>21.3</c:v>
                </c:pt>
                <c:pt idx="1062">
                  <c:v>21.3</c:v>
                </c:pt>
                <c:pt idx="1063">
                  <c:v>21.3</c:v>
                </c:pt>
                <c:pt idx="1064">
                  <c:v>21.3</c:v>
                </c:pt>
                <c:pt idx="1065">
                  <c:v>21.3</c:v>
                </c:pt>
                <c:pt idx="1066">
                  <c:v>21.3</c:v>
                </c:pt>
                <c:pt idx="1067">
                  <c:v>21.3</c:v>
                </c:pt>
                <c:pt idx="1068">
                  <c:v>21.3</c:v>
                </c:pt>
                <c:pt idx="1069">
                  <c:v>21.3</c:v>
                </c:pt>
                <c:pt idx="1070">
                  <c:v>21.3</c:v>
                </c:pt>
                <c:pt idx="1071">
                  <c:v>21.3</c:v>
                </c:pt>
                <c:pt idx="1072">
                  <c:v>21.3</c:v>
                </c:pt>
                <c:pt idx="1073">
                  <c:v>21.3</c:v>
                </c:pt>
                <c:pt idx="1074">
                  <c:v>21.3</c:v>
                </c:pt>
                <c:pt idx="1075">
                  <c:v>21.3</c:v>
                </c:pt>
                <c:pt idx="1076">
                  <c:v>21.3</c:v>
                </c:pt>
                <c:pt idx="1077">
                  <c:v>21.3</c:v>
                </c:pt>
                <c:pt idx="1078">
                  <c:v>21.3</c:v>
                </c:pt>
                <c:pt idx="1079">
                  <c:v>21.3</c:v>
                </c:pt>
                <c:pt idx="1080">
                  <c:v>21.3</c:v>
                </c:pt>
                <c:pt idx="1081">
                  <c:v>21.3</c:v>
                </c:pt>
                <c:pt idx="1082">
                  <c:v>21.3</c:v>
                </c:pt>
                <c:pt idx="1083">
                  <c:v>21.3</c:v>
                </c:pt>
                <c:pt idx="1084">
                  <c:v>21.3</c:v>
                </c:pt>
                <c:pt idx="1085">
                  <c:v>21.3</c:v>
                </c:pt>
                <c:pt idx="1086">
                  <c:v>21.3</c:v>
                </c:pt>
                <c:pt idx="1087">
                  <c:v>21.3</c:v>
                </c:pt>
                <c:pt idx="1088">
                  <c:v>21.3</c:v>
                </c:pt>
                <c:pt idx="1089">
                  <c:v>21.3</c:v>
                </c:pt>
                <c:pt idx="1090">
                  <c:v>21.3</c:v>
                </c:pt>
                <c:pt idx="1091">
                  <c:v>21.3</c:v>
                </c:pt>
                <c:pt idx="1092">
                  <c:v>21.3</c:v>
                </c:pt>
                <c:pt idx="1093">
                  <c:v>21.3</c:v>
                </c:pt>
                <c:pt idx="1094">
                  <c:v>21.3</c:v>
                </c:pt>
                <c:pt idx="1095">
                  <c:v>21.48</c:v>
                </c:pt>
                <c:pt idx="1096">
                  <c:v>21.3</c:v>
                </c:pt>
                <c:pt idx="1097">
                  <c:v>21.3</c:v>
                </c:pt>
                <c:pt idx="1098">
                  <c:v>21.3</c:v>
                </c:pt>
                <c:pt idx="1099">
                  <c:v>21.3</c:v>
                </c:pt>
                <c:pt idx="1100">
                  <c:v>21.3</c:v>
                </c:pt>
                <c:pt idx="1101">
                  <c:v>21.3</c:v>
                </c:pt>
                <c:pt idx="1102">
                  <c:v>21.3</c:v>
                </c:pt>
                <c:pt idx="1103">
                  <c:v>21.3</c:v>
                </c:pt>
                <c:pt idx="1104">
                  <c:v>21.3</c:v>
                </c:pt>
                <c:pt idx="1105">
                  <c:v>21.3</c:v>
                </c:pt>
                <c:pt idx="1106">
                  <c:v>21.3</c:v>
                </c:pt>
                <c:pt idx="1107">
                  <c:v>21.3</c:v>
                </c:pt>
                <c:pt idx="1108">
                  <c:v>21.3</c:v>
                </c:pt>
                <c:pt idx="1109">
                  <c:v>21.3</c:v>
                </c:pt>
                <c:pt idx="1110">
                  <c:v>21.3</c:v>
                </c:pt>
                <c:pt idx="1111">
                  <c:v>21.3</c:v>
                </c:pt>
                <c:pt idx="1112">
                  <c:v>21.3</c:v>
                </c:pt>
                <c:pt idx="1113">
                  <c:v>21.3</c:v>
                </c:pt>
                <c:pt idx="1114">
                  <c:v>21.3</c:v>
                </c:pt>
                <c:pt idx="1115">
                  <c:v>21.3</c:v>
                </c:pt>
                <c:pt idx="1116">
                  <c:v>21.372</c:v>
                </c:pt>
                <c:pt idx="1117">
                  <c:v>21.3</c:v>
                </c:pt>
                <c:pt idx="1118">
                  <c:v>21.3</c:v>
                </c:pt>
                <c:pt idx="1119">
                  <c:v>21.448499999999999</c:v>
                </c:pt>
                <c:pt idx="1120">
                  <c:v>21.3</c:v>
                </c:pt>
                <c:pt idx="1121">
                  <c:v>21.3</c:v>
                </c:pt>
                <c:pt idx="1122">
                  <c:v>21.3</c:v>
                </c:pt>
                <c:pt idx="1123">
                  <c:v>21.3</c:v>
                </c:pt>
                <c:pt idx="1124">
                  <c:v>21.3</c:v>
                </c:pt>
                <c:pt idx="1125">
                  <c:v>21.3</c:v>
                </c:pt>
                <c:pt idx="1126">
                  <c:v>21.3</c:v>
                </c:pt>
                <c:pt idx="1127">
                  <c:v>21.3</c:v>
                </c:pt>
                <c:pt idx="1128">
                  <c:v>21.3</c:v>
                </c:pt>
                <c:pt idx="1129">
                  <c:v>21.3</c:v>
                </c:pt>
                <c:pt idx="1130">
                  <c:v>21.3</c:v>
                </c:pt>
                <c:pt idx="1131">
                  <c:v>21.3</c:v>
                </c:pt>
                <c:pt idx="1132">
                  <c:v>21.3</c:v>
                </c:pt>
                <c:pt idx="1133">
                  <c:v>21.3</c:v>
                </c:pt>
                <c:pt idx="1134">
                  <c:v>21.3</c:v>
                </c:pt>
                <c:pt idx="1135">
                  <c:v>21.3</c:v>
                </c:pt>
                <c:pt idx="1136">
                  <c:v>21.3</c:v>
                </c:pt>
                <c:pt idx="1137">
                  <c:v>21.3</c:v>
                </c:pt>
                <c:pt idx="1138">
                  <c:v>21.3</c:v>
                </c:pt>
                <c:pt idx="1139">
                  <c:v>21.3</c:v>
                </c:pt>
                <c:pt idx="1140">
                  <c:v>21.403500000000001</c:v>
                </c:pt>
                <c:pt idx="1141">
                  <c:v>21.3</c:v>
                </c:pt>
                <c:pt idx="1142">
                  <c:v>21.3</c:v>
                </c:pt>
                <c:pt idx="1143">
                  <c:v>21.3</c:v>
                </c:pt>
                <c:pt idx="1144">
                  <c:v>21.3</c:v>
                </c:pt>
                <c:pt idx="1145">
                  <c:v>21.3</c:v>
                </c:pt>
                <c:pt idx="1146">
                  <c:v>21.3</c:v>
                </c:pt>
                <c:pt idx="1147">
                  <c:v>21.3</c:v>
                </c:pt>
                <c:pt idx="1148">
                  <c:v>21.3</c:v>
                </c:pt>
                <c:pt idx="1149">
                  <c:v>21.3</c:v>
                </c:pt>
                <c:pt idx="1150">
                  <c:v>21.3</c:v>
                </c:pt>
                <c:pt idx="1151">
                  <c:v>21.3</c:v>
                </c:pt>
                <c:pt idx="1152">
                  <c:v>21.3</c:v>
                </c:pt>
                <c:pt idx="1153">
                  <c:v>21.3</c:v>
                </c:pt>
                <c:pt idx="1154">
                  <c:v>21.3</c:v>
                </c:pt>
                <c:pt idx="1155">
                  <c:v>21.3</c:v>
                </c:pt>
                <c:pt idx="1156">
                  <c:v>21.3</c:v>
                </c:pt>
                <c:pt idx="1157">
                  <c:v>21.3</c:v>
                </c:pt>
                <c:pt idx="1158">
                  <c:v>21.3</c:v>
                </c:pt>
                <c:pt idx="1159">
                  <c:v>21.3</c:v>
                </c:pt>
                <c:pt idx="1160">
                  <c:v>21.3</c:v>
                </c:pt>
                <c:pt idx="1161">
                  <c:v>21.3</c:v>
                </c:pt>
                <c:pt idx="1162">
                  <c:v>21.3</c:v>
                </c:pt>
                <c:pt idx="1163">
                  <c:v>21.3</c:v>
                </c:pt>
                <c:pt idx="1164">
                  <c:v>21.3</c:v>
                </c:pt>
                <c:pt idx="1165">
                  <c:v>21.3</c:v>
                </c:pt>
                <c:pt idx="1166">
                  <c:v>21.3</c:v>
                </c:pt>
                <c:pt idx="1167">
                  <c:v>21.3</c:v>
                </c:pt>
                <c:pt idx="1168">
                  <c:v>21.3</c:v>
                </c:pt>
                <c:pt idx="1169">
                  <c:v>21.3</c:v>
                </c:pt>
                <c:pt idx="1170">
                  <c:v>21.3</c:v>
                </c:pt>
                <c:pt idx="1171">
                  <c:v>21.3</c:v>
                </c:pt>
                <c:pt idx="1172">
                  <c:v>21.3</c:v>
                </c:pt>
                <c:pt idx="1173">
                  <c:v>21.3</c:v>
                </c:pt>
                <c:pt idx="1174">
                  <c:v>21.3</c:v>
                </c:pt>
                <c:pt idx="1175">
                  <c:v>21.3</c:v>
                </c:pt>
                <c:pt idx="1176">
                  <c:v>21.3</c:v>
                </c:pt>
                <c:pt idx="1177">
                  <c:v>21.3</c:v>
                </c:pt>
                <c:pt idx="1178">
                  <c:v>21.3</c:v>
                </c:pt>
                <c:pt idx="1179">
                  <c:v>21.3</c:v>
                </c:pt>
                <c:pt idx="1180">
                  <c:v>21.3</c:v>
                </c:pt>
                <c:pt idx="1181">
                  <c:v>21.3</c:v>
                </c:pt>
                <c:pt idx="1182">
                  <c:v>21.3</c:v>
                </c:pt>
                <c:pt idx="1183">
                  <c:v>21.3</c:v>
                </c:pt>
                <c:pt idx="1184">
                  <c:v>21.3</c:v>
                </c:pt>
                <c:pt idx="1185">
                  <c:v>21.3</c:v>
                </c:pt>
                <c:pt idx="1186">
                  <c:v>21.3</c:v>
                </c:pt>
                <c:pt idx="1187">
                  <c:v>21.3</c:v>
                </c:pt>
                <c:pt idx="1188">
                  <c:v>21.3</c:v>
                </c:pt>
                <c:pt idx="1189">
                  <c:v>21.3</c:v>
                </c:pt>
                <c:pt idx="1190">
                  <c:v>21.3</c:v>
                </c:pt>
                <c:pt idx="1191">
                  <c:v>21.399000000000001</c:v>
                </c:pt>
                <c:pt idx="1192">
                  <c:v>21.3</c:v>
                </c:pt>
                <c:pt idx="1193">
                  <c:v>21.3</c:v>
                </c:pt>
                <c:pt idx="1194">
                  <c:v>21.3</c:v>
                </c:pt>
                <c:pt idx="1195">
                  <c:v>21.3</c:v>
                </c:pt>
                <c:pt idx="1196">
                  <c:v>21.3</c:v>
                </c:pt>
                <c:pt idx="1197">
                  <c:v>21.3</c:v>
                </c:pt>
                <c:pt idx="1198">
                  <c:v>21.3</c:v>
                </c:pt>
                <c:pt idx="1199">
                  <c:v>21.3</c:v>
                </c:pt>
                <c:pt idx="1200">
                  <c:v>21.3</c:v>
                </c:pt>
                <c:pt idx="1201">
                  <c:v>21.3</c:v>
                </c:pt>
                <c:pt idx="1202">
                  <c:v>21.3</c:v>
                </c:pt>
                <c:pt idx="1203">
                  <c:v>21.3</c:v>
                </c:pt>
                <c:pt idx="1204">
                  <c:v>21.3</c:v>
                </c:pt>
                <c:pt idx="1205">
                  <c:v>21.3</c:v>
                </c:pt>
                <c:pt idx="1206">
                  <c:v>21.3</c:v>
                </c:pt>
                <c:pt idx="1207">
                  <c:v>21.3</c:v>
                </c:pt>
                <c:pt idx="1208">
                  <c:v>21.3</c:v>
                </c:pt>
                <c:pt idx="1209">
                  <c:v>21.3</c:v>
                </c:pt>
                <c:pt idx="1210">
                  <c:v>21.3</c:v>
                </c:pt>
                <c:pt idx="1211">
                  <c:v>21.3</c:v>
                </c:pt>
                <c:pt idx="1212">
                  <c:v>21.3</c:v>
                </c:pt>
                <c:pt idx="1213">
                  <c:v>21.3</c:v>
                </c:pt>
                <c:pt idx="1214">
                  <c:v>21.3</c:v>
                </c:pt>
                <c:pt idx="1215">
                  <c:v>21.471</c:v>
                </c:pt>
                <c:pt idx="1216">
                  <c:v>21.3</c:v>
                </c:pt>
                <c:pt idx="1217">
                  <c:v>21.3</c:v>
                </c:pt>
                <c:pt idx="1218">
                  <c:v>21.3</c:v>
                </c:pt>
                <c:pt idx="1219">
                  <c:v>21.3</c:v>
                </c:pt>
                <c:pt idx="1220">
                  <c:v>21.3</c:v>
                </c:pt>
                <c:pt idx="1221">
                  <c:v>21.3</c:v>
                </c:pt>
                <c:pt idx="1222">
                  <c:v>21.3</c:v>
                </c:pt>
                <c:pt idx="1223">
                  <c:v>21.3</c:v>
                </c:pt>
                <c:pt idx="1224">
                  <c:v>21.3</c:v>
                </c:pt>
                <c:pt idx="1225">
                  <c:v>21.3</c:v>
                </c:pt>
                <c:pt idx="1226">
                  <c:v>21.3</c:v>
                </c:pt>
                <c:pt idx="1227">
                  <c:v>21.3</c:v>
                </c:pt>
                <c:pt idx="1228">
                  <c:v>21.3</c:v>
                </c:pt>
                <c:pt idx="1229">
                  <c:v>21.3</c:v>
                </c:pt>
                <c:pt idx="1230">
                  <c:v>21.3</c:v>
                </c:pt>
                <c:pt idx="1231">
                  <c:v>21.3</c:v>
                </c:pt>
                <c:pt idx="1232">
                  <c:v>21.3</c:v>
                </c:pt>
                <c:pt idx="1233">
                  <c:v>21.3</c:v>
                </c:pt>
                <c:pt idx="1234">
                  <c:v>21.3</c:v>
                </c:pt>
                <c:pt idx="1235">
                  <c:v>21.340500000000002</c:v>
                </c:pt>
                <c:pt idx="1236">
                  <c:v>21.48</c:v>
                </c:pt>
                <c:pt idx="1237">
                  <c:v>21.3</c:v>
                </c:pt>
                <c:pt idx="1238">
                  <c:v>21.3</c:v>
                </c:pt>
                <c:pt idx="1239">
                  <c:v>21.5655</c:v>
                </c:pt>
                <c:pt idx="1240">
                  <c:v>21.3</c:v>
                </c:pt>
                <c:pt idx="1241">
                  <c:v>21.3</c:v>
                </c:pt>
                <c:pt idx="1242">
                  <c:v>21.3</c:v>
                </c:pt>
                <c:pt idx="1243">
                  <c:v>21.3</c:v>
                </c:pt>
                <c:pt idx="1244">
                  <c:v>21.3</c:v>
                </c:pt>
                <c:pt idx="1245">
                  <c:v>21.3</c:v>
                </c:pt>
                <c:pt idx="1246">
                  <c:v>21.3</c:v>
                </c:pt>
                <c:pt idx="1247">
                  <c:v>21.3</c:v>
                </c:pt>
                <c:pt idx="1248">
                  <c:v>21.3</c:v>
                </c:pt>
                <c:pt idx="1249">
                  <c:v>21.3</c:v>
                </c:pt>
                <c:pt idx="1250">
                  <c:v>21.3</c:v>
                </c:pt>
                <c:pt idx="1251">
                  <c:v>21.3</c:v>
                </c:pt>
                <c:pt idx="1252">
                  <c:v>21.3</c:v>
                </c:pt>
                <c:pt idx="1253">
                  <c:v>21.3</c:v>
                </c:pt>
                <c:pt idx="1254">
                  <c:v>21.3</c:v>
                </c:pt>
                <c:pt idx="1255">
                  <c:v>21.3</c:v>
                </c:pt>
                <c:pt idx="1256">
                  <c:v>21.3</c:v>
                </c:pt>
                <c:pt idx="1257">
                  <c:v>21.3</c:v>
                </c:pt>
                <c:pt idx="1258">
                  <c:v>21.3</c:v>
                </c:pt>
                <c:pt idx="1259">
                  <c:v>21.435000000000002</c:v>
                </c:pt>
                <c:pt idx="1260">
                  <c:v>21.628500000000003</c:v>
                </c:pt>
                <c:pt idx="1261">
                  <c:v>21.304500000000001</c:v>
                </c:pt>
                <c:pt idx="1262">
                  <c:v>21.3</c:v>
                </c:pt>
                <c:pt idx="1263">
                  <c:v>21.3</c:v>
                </c:pt>
                <c:pt idx="1264">
                  <c:v>21.3</c:v>
                </c:pt>
                <c:pt idx="1265">
                  <c:v>21.3</c:v>
                </c:pt>
                <c:pt idx="1266">
                  <c:v>21.3</c:v>
                </c:pt>
                <c:pt idx="1267">
                  <c:v>21.3</c:v>
                </c:pt>
                <c:pt idx="1268">
                  <c:v>21.3</c:v>
                </c:pt>
                <c:pt idx="1269">
                  <c:v>21.3</c:v>
                </c:pt>
                <c:pt idx="1270">
                  <c:v>21.3</c:v>
                </c:pt>
                <c:pt idx="1271">
                  <c:v>21.3</c:v>
                </c:pt>
                <c:pt idx="1272">
                  <c:v>21.3</c:v>
                </c:pt>
                <c:pt idx="1273">
                  <c:v>21.3</c:v>
                </c:pt>
                <c:pt idx="1274">
                  <c:v>21.3</c:v>
                </c:pt>
                <c:pt idx="1275">
                  <c:v>21.3</c:v>
                </c:pt>
                <c:pt idx="1276">
                  <c:v>21.3</c:v>
                </c:pt>
                <c:pt idx="1277">
                  <c:v>21.3</c:v>
                </c:pt>
                <c:pt idx="1278">
                  <c:v>21.3</c:v>
                </c:pt>
                <c:pt idx="1279">
                  <c:v>21.3</c:v>
                </c:pt>
                <c:pt idx="1280">
                  <c:v>21.3</c:v>
                </c:pt>
                <c:pt idx="1281">
                  <c:v>21.3</c:v>
                </c:pt>
                <c:pt idx="1282">
                  <c:v>21.3</c:v>
                </c:pt>
                <c:pt idx="1283">
                  <c:v>21.3</c:v>
                </c:pt>
                <c:pt idx="1284">
                  <c:v>21.3</c:v>
                </c:pt>
                <c:pt idx="1285">
                  <c:v>21.3</c:v>
                </c:pt>
                <c:pt idx="1286">
                  <c:v>21.3</c:v>
                </c:pt>
                <c:pt idx="1287">
                  <c:v>21.3</c:v>
                </c:pt>
                <c:pt idx="1288">
                  <c:v>21.3</c:v>
                </c:pt>
                <c:pt idx="1289">
                  <c:v>21.3</c:v>
                </c:pt>
                <c:pt idx="1290">
                  <c:v>21.3</c:v>
                </c:pt>
                <c:pt idx="1291">
                  <c:v>21.3</c:v>
                </c:pt>
                <c:pt idx="1292">
                  <c:v>21.3</c:v>
                </c:pt>
                <c:pt idx="1293">
                  <c:v>21.3</c:v>
                </c:pt>
                <c:pt idx="1294">
                  <c:v>21.3</c:v>
                </c:pt>
                <c:pt idx="1295">
                  <c:v>21.3</c:v>
                </c:pt>
                <c:pt idx="1296">
                  <c:v>21.3</c:v>
                </c:pt>
                <c:pt idx="1297">
                  <c:v>21.3</c:v>
                </c:pt>
                <c:pt idx="1298">
                  <c:v>21.3</c:v>
                </c:pt>
                <c:pt idx="1299">
                  <c:v>21.3</c:v>
                </c:pt>
                <c:pt idx="1300">
                  <c:v>21.3</c:v>
                </c:pt>
                <c:pt idx="1301">
                  <c:v>21.3</c:v>
                </c:pt>
                <c:pt idx="1302">
                  <c:v>21.3</c:v>
                </c:pt>
                <c:pt idx="1303">
                  <c:v>21.3</c:v>
                </c:pt>
                <c:pt idx="1304">
                  <c:v>21.3</c:v>
                </c:pt>
                <c:pt idx="1305">
                  <c:v>21.3</c:v>
                </c:pt>
                <c:pt idx="1306">
                  <c:v>21.3</c:v>
                </c:pt>
                <c:pt idx="1307">
                  <c:v>21.3</c:v>
                </c:pt>
                <c:pt idx="1308">
                  <c:v>21.3</c:v>
                </c:pt>
                <c:pt idx="1309">
                  <c:v>21.3</c:v>
                </c:pt>
                <c:pt idx="1310">
                  <c:v>21.3</c:v>
                </c:pt>
                <c:pt idx="1311">
                  <c:v>21.3</c:v>
                </c:pt>
                <c:pt idx="1312">
                  <c:v>21.3</c:v>
                </c:pt>
                <c:pt idx="1313">
                  <c:v>21.3</c:v>
                </c:pt>
                <c:pt idx="1314">
                  <c:v>21.3</c:v>
                </c:pt>
                <c:pt idx="1315">
                  <c:v>21.3</c:v>
                </c:pt>
                <c:pt idx="1316">
                  <c:v>21.3</c:v>
                </c:pt>
                <c:pt idx="1317">
                  <c:v>21.3</c:v>
                </c:pt>
                <c:pt idx="1318">
                  <c:v>21.3</c:v>
                </c:pt>
                <c:pt idx="1319">
                  <c:v>21.3</c:v>
                </c:pt>
                <c:pt idx="1320">
                  <c:v>21.3</c:v>
                </c:pt>
                <c:pt idx="1321">
                  <c:v>21.3</c:v>
                </c:pt>
                <c:pt idx="1322">
                  <c:v>21.3</c:v>
                </c:pt>
                <c:pt idx="1323">
                  <c:v>21.3</c:v>
                </c:pt>
                <c:pt idx="1324">
                  <c:v>21.3</c:v>
                </c:pt>
                <c:pt idx="1325">
                  <c:v>21.3</c:v>
                </c:pt>
                <c:pt idx="1326">
                  <c:v>21.3</c:v>
                </c:pt>
                <c:pt idx="1327">
                  <c:v>21.3</c:v>
                </c:pt>
                <c:pt idx="1328">
                  <c:v>21.3</c:v>
                </c:pt>
                <c:pt idx="1329">
                  <c:v>21.3</c:v>
                </c:pt>
                <c:pt idx="1330">
                  <c:v>21.3</c:v>
                </c:pt>
                <c:pt idx="1331">
                  <c:v>21.3</c:v>
                </c:pt>
                <c:pt idx="1332">
                  <c:v>21.381</c:v>
                </c:pt>
                <c:pt idx="1333">
                  <c:v>21.3</c:v>
                </c:pt>
                <c:pt idx="1334">
                  <c:v>21.3</c:v>
                </c:pt>
                <c:pt idx="1335">
                  <c:v>21.3</c:v>
                </c:pt>
                <c:pt idx="1336">
                  <c:v>21.3</c:v>
                </c:pt>
                <c:pt idx="1337">
                  <c:v>21.3</c:v>
                </c:pt>
                <c:pt idx="1338">
                  <c:v>21.3</c:v>
                </c:pt>
                <c:pt idx="1339">
                  <c:v>21.3</c:v>
                </c:pt>
                <c:pt idx="1340">
                  <c:v>21.3</c:v>
                </c:pt>
                <c:pt idx="1341">
                  <c:v>21.3</c:v>
                </c:pt>
                <c:pt idx="1342">
                  <c:v>21.3</c:v>
                </c:pt>
                <c:pt idx="1343">
                  <c:v>21.3</c:v>
                </c:pt>
                <c:pt idx="1344">
                  <c:v>21.3</c:v>
                </c:pt>
                <c:pt idx="1345">
                  <c:v>21.3</c:v>
                </c:pt>
                <c:pt idx="1346">
                  <c:v>21.3</c:v>
                </c:pt>
                <c:pt idx="1347">
                  <c:v>21.3</c:v>
                </c:pt>
                <c:pt idx="1348">
                  <c:v>21.3</c:v>
                </c:pt>
                <c:pt idx="1349">
                  <c:v>21.3</c:v>
                </c:pt>
                <c:pt idx="1350">
                  <c:v>21.3</c:v>
                </c:pt>
                <c:pt idx="1351">
                  <c:v>21.3</c:v>
                </c:pt>
                <c:pt idx="1352">
                  <c:v>21.3</c:v>
                </c:pt>
                <c:pt idx="1353">
                  <c:v>21.3</c:v>
                </c:pt>
                <c:pt idx="1354">
                  <c:v>21.3</c:v>
                </c:pt>
                <c:pt idx="1355">
                  <c:v>21.318000000000001</c:v>
                </c:pt>
                <c:pt idx="1356">
                  <c:v>21.327000000000002</c:v>
                </c:pt>
                <c:pt idx="1357">
                  <c:v>21.3</c:v>
                </c:pt>
                <c:pt idx="1358">
                  <c:v>21.3</c:v>
                </c:pt>
                <c:pt idx="1359">
                  <c:v>21.3</c:v>
                </c:pt>
                <c:pt idx="1360">
                  <c:v>21.3</c:v>
                </c:pt>
                <c:pt idx="1361">
                  <c:v>21.3</c:v>
                </c:pt>
                <c:pt idx="1362">
                  <c:v>21.3</c:v>
                </c:pt>
                <c:pt idx="1363">
                  <c:v>21.3</c:v>
                </c:pt>
                <c:pt idx="1364">
                  <c:v>21.3</c:v>
                </c:pt>
                <c:pt idx="1365">
                  <c:v>21.3</c:v>
                </c:pt>
                <c:pt idx="1366">
                  <c:v>21.3</c:v>
                </c:pt>
                <c:pt idx="1367">
                  <c:v>21.3</c:v>
                </c:pt>
                <c:pt idx="1368">
                  <c:v>21.3</c:v>
                </c:pt>
                <c:pt idx="1369">
                  <c:v>21.3</c:v>
                </c:pt>
                <c:pt idx="1370">
                  <c:v>21.3</c:v>
                </c:pt>
                <c:pt idx="1371">
                  <c:v>21.3</c:v>
                </c:pt>
                <c:pt idx="1372">
                  <c:v>21.3</c:v>
                </c:pt>
                <c:pt idx="1373">
                  <c:v>21.3</c:v>
                </c:pt>
                <c:pt idx="1374">
                  <c:v>21.3</c:v>
                </c:pt>
                <c:pt idx="1375">
                  <c:v>21.3</c:v>
                </c:pt>
                <c:pt idx="1376">
                  <c:v>21.3</c:v>
                </c:pt>
                <c:pt idx="1377">
                  <c:v>21.3</c:v>
                </c:pt>
                <c:pt idx="1378">
                  <c:v>21.3</c:v>
                </c:pt>
                <c:pt idx="1379">
                  <c:v>21.304500000000001</c:v>
                </c:pt>
                <c:pt idx="1380">
                  <c:v>21.3</c:v>
                </c:pt>
                <c:pt idx="1381">
                  <c:v>21.3</c:v>
                </c:pt>
                <c:pt idx="1382">
                  <c:v>21.3</c:v>
                </c:pt>
                <c:pt idx="1383">
                  <c:v>21.3</c:v>
                </c:pt>
                <c:pt idx="1384">
                  <c:v>21.3</c:v>
                </c:pt>
                <c:pt idx="1385">
                  <c:v>21.3</c:v>
                </c:pt>
                <c:pt idx="1386">
                  <c:v>21.3</c:v>
                </c:pt>
                <c:pt idx="1387">
                  <c:v>21.3</c:v>
                </c:pt>
                <c:pt idx="1388">
                  <c:v>21.3</c:v>
                </c:pt>
                <c:pt idx="1389">
                  <c:v>21.3</c:v>
                </c:pt>
                <c:pt idx="1390">
                  <c:v>21.3</c:v>
                </c:pt>
                <c:pt idx="1391">
                  <c:v>21.3</c:v>
                </c:pt>
                <c:pt idx="1392">
                  <c:v>21.3</c:v>
                </c:pt>
                <c:pt idx="1393">
                  <c:v>21.3</c:v>
                </c:pt>
                <c:pt idx="1394">
                  <c:v>21.3</c:v>
                </c:pt>
                <c:pt idx="1395">
                  <c:v>21.3</c:v>
                </c:pt>
                <c:pt idx="1396">
                  <c:v>21.3</c:v>
                </c:pt>
                <c:pt idx="1397">
                  <c:v>21.3</c:v>
                </c:pt>
                <c:pt idx="1398">
                  <c:v>21.3</c:v>
                </c:pt>
                <c:pt idx="1399">
                  <c:v>21.3</c:v>
                </c:pt>
                <c:pt idx="1400">
                  <c:v>21.3</c:v>
                </c:pt>
                <c:pt idx="1401">
                  <c:v>21.3</c:v>
                </c:pt>
                <c:pt idx="1402">
                  <c:v>21.3</c:v>
                </c:pt>
                <c:pt idx="1403">
                  <c:v>21.363</c:v>
                </c:pt>
                <c:pt idx="1404">
                  <c:v>21.3855</c:v>
                </c:pt>
                <c:pt idx="1405">
                  <c:v>21.3</c:v>
                </c:pt>
                <c:pt idx="1406">
                  <c:v>21.3</c:v>
                </c:pt>
                <c:pt idx="1407">
                  <c:v>21.3</c:v>
                </c:pt>
                <c:pt idx="1408">
                  <c:v>21.3</c:v>
                </c:pt>
                <c:pt idx="1409">
                  <c:v>21.3</c:v>
                </c:pt>
                <c:pt idx="1410">
                  <c:v>21.3</c:v>
                </c:pt>
                <c:pt idx="1411">
                  <c:v>21.3</c:v>
                </c:pt>
                <c:pt idx="1412">
                  <c:v>21.3</c:v>
                </c:pt>
                <c:pt idx="1413">
                  <c:v>21.3</c:v>
                </c:pt>
                <c:pt idx="1414">
                  <c:v>21.3</c:v>
                </c:pt>
                <c:pt idx="1415">
                  <c:v>21.3</c:v>
                </c:pt>
                <c:pt idx="1416">
                  <c:v>21.3</c:v>
                </c:pt>
                <c:pt idx="1417">
                  <c:v>21.3</c:v>
                </c:pt>
                <c:pt idx="1418">
                  <c:v>21.3</c:v>
                </c:pt>
                <c:pt idx="1419">
                  <c:v>21.3</c:v>
                </c:pt>
                <c:pt idx="1420">
                  <c:v>21.3</c:v>
                </c:pt>
                <c:pt idx="1421">
                  <c:v>21.3</c:v>
                </c:pt>
                <c:pt idx="1422">
                  <c:v>21.3</c:v>
                </c:pt>
                <c:pt idx="1423">
                  <c:v>21.3</c:v>
                </c:pt>
                <c:pt idx="1424">
                  <c:v>21.3</c:v>
                </c:pt>
                <c:pt idx="1425">
                  <c:v>21.3</c:v>
                </c:pt>
                <c:pt idx="1426">
                  <c:v>21.3</c:v>
                </c:pt>
                <c:pt idx="1427">
                  <c:v>21.3</c:v>
                </c:pt>
                <c:pt idx="1428">
                  <c:v>21.3</c:v>
                </c:pt>
                <c:pt idx="1429">
                  <c:v>21.3</c:v>
                </c:pt>
                <c:pt idx="1430">
                  <c:v>21.3</c:v>
                </c:pt>
                <c:pt idx="1431">
                  <c:v>21.3</c:v>
                </c:pt>
                <c:pt idx="1432">
                  <c:v>21.3</c:v>
                </c:pt>
                <c:pt idx="1433">
                  <c:v>21.3</c:v>
                </c:pt>
                <c:pt idx="1434">
                  <c:v>21.3</c:v>
                </c:pt>
                <c:pt idx="1435">
                  <c:v>21.3</c:v>
                </c:pt>
                <c:pt idx="1436">
                  <c:v>21.3</c:v>
                </c:pt>
                <c:pt idx="1437">
                  <c:v>21.3</c:v>
                </c:pt>
                <c:pt idx="1438">
                  <c:v>21.3</c:v>
                </c:pt>
                <c:pt idx="1439">
                  <c:v>21.3</c:v>
                </c:pt>
                <c:pt idx="1440">
                  <c:v>21.3</c:v>
                </c:pt>
                <c:pt idx="1441">
                  <c:v>21.3</c:v>
                </c:pt>
                <c:pt idx="1442">
                  <c:v>21.3</c:v>
                </c:pt>
                <c:pt idx="1443">
                  <c:v>21.3</c:v>
                </c:pt>
                <c:pt idx="1444">
                  <c:v>21.3</c:v>
                </c:pt>
                <c:pt idx="1445">
                  <c:v>21.3</c:v>
                </c:pt>
                <c:pt idx="1446">
                  <c:v>21.3</c:v>
                </c:pt>
                <c:pt idx="1447">
                  <c:v>21.3</c:v>
                </c:pt>
                <c:pt idx="1448">
                  <c:v>21.3</c:v>
                </c:pt>
                <c:pt idx="1449">
                  <c:v>21.3</c:v>
                </c:pt>
                <c:pt idx="1450">
                  <c:v>21.3</c:v>
                </c:pt>
                <c:pt idx="1451">
                  <c:v>21.867000000000001</c:v>
                </c:pt>
                <c:pt idx="1452">
                  <c:v>21.542999999999999</c:v>
                </c:pt>
                <c:pt idx="1453">
                  <c:v>21.457500000000003</c:v>
                </c:pt>
                <c:pt idx="1454">
                  <c:v>21.3</c:v>
                </c:pt>
                <c:pt idx="1455">
                  <c:v>21.3</c:v>
                </c:pt>
                <c:pt idx="1456">
                  <c:v>21.3</c:v>
                </c:pt>
                <c:pt idx="1457">
                  <c:v>21.3</c:v>
                </c:pt>
                <c:pt idx="1458">
                  <c:v>21.3</c:v>
                </c:pt>
                <c:pt idx="1459">
                  <c:v>21.3</c:v>
                </c:pt>
                <c:pt idx="1460">
                  <c:v>21.3</c:v>
                </c:pt>
                <c:pt idx="1461">
                  <c:v>21.3</c:v>
                </c:pt>
                <c:pt idx="1462">
                  <c:v>21.3</c:v>
                </c:pt>
                <c:pt idx="1463">
                  <c:v>21.3</c:v>
                </c:pt>
                <c:pt idx="1464">
                  <c:v>21.3</c:v>
                </c:pt>
                <c:pt idx="1465">
                  <c:v>21.3</c:v>
                </c:pt>
                <c:pt idx="1466">
                  <c:v>21.3</c:v>
                </c:pt>
                <c:pt idx="1467">
                  <c:v>21.3</c:v>
                </c:pt>
                <c:pt idx="1468">
                  <c:v>21.3</c:v>
                </c:pt>
                <c:pt idx="1469">
                  <c:v>21.3</c:v>
                </c:pt>
                <c:pt idx="1470">
                  <c:v>21.3</c:v>
                </c:pt>
                <c:pt idx="1471">
                  <c:v>21.3</c:v>
                </c:pt>
                <c:pt idx="1472">
                  <c:v>21.3</c:v>
                </c:pt>
                <c:pt idx="1473">
                  <c:v>21.3</c:v>
                </c:pt>
                <c:pt idx="1474">
                  <c:v>21.3</c:v>
                </c:pt>
                <c:pt idx="1475">
                  <c:v>21.403500000000001</c:v>
                </c:pt>
                <c:pt idx="1476">
                  <c:v>22.389000000000003</c:v>
                </c:pt>
                <c:pt idx="1477">
                  <c:v>21.8445</c:v>
                </c:pt>
                <c:pt idx="1478">
                  <c:v>21.588000000000001</c:v>
                </c:pt>
                <c:pt idx="1479">
                  <c:v>21.421500000000002</c:v>
                </c:pt>
                <c:pt idx="1480">
                  <c:v>21.3</c:v>
                </c:pt>
                <c:pt idx="1481">
                  <c:v>21.3</c:v>
                </c:pt>
                <c:pt idx="1482">
                  <c:v>21.3</c:v>
                </c:pt>
                <c:pt idx="1483">
                  <c:v>21.3</c:v>
                </c:pt>
                <c:pt idx="1484">
                  <c:v>21.3</c:v>
                </c:pt>
                <c:pt idx="1485">
                  <c:v>21.3</c:v>
                </c:pt>
                <c:pt idx="1486">
                  <c:v>21.3</c:v>
                </c:pt>
                <c:pt idx="1487">
                  <c:v>21.3</c:v>
                </c:pt>
                <c:pt idx="1488">
                  <c:v>21.3</c:v>
                </c:pt>
                <c:pt idx="1489">
                  <c:v>21.3</c:v>
                </c:pt>
                <c:pt idx="1490">
                  <c:v>21.3</c:v>
                </c:pt>
                <c:pt idx="1491">
                  <c:v>21.3</c:v>
                </c:pt>
                <c:pt idx="1492">
                  <c:v>21.3</c:v>
                </c:pt>
                <c:pt idx="1493">
                  <c:v>21.3</c:v>
                </c:pt>
                <c:pt idx="1494">
                  <c:v>21.3</c:v>
                </c:pt>
                <c:pt idx="1495">
                  <c:v>21.3</c:v>
                </c:pt>
                <c:pt idx="1496">
                  <c:v>21.3</c:v>
                </c:pt>
                <c:pt idx="1497">
                  <c:v>21.3</c:v>
                </c:pt>
                <c:pt idx="1498">
                  <c:v>21.3</c:v>
                </c:pt>
                <c:pt idx="1499">
                  <c:v>21.516000000000002</c:v>
                </c:pt>
                <c:pt idx="1500">
                  <c:v>21.304500000000001</c:v>
                </c:pt>
                <c:pt idx="1501">
                  <c:v>21.3</c:v>
                </c:pt>
                <c:pt idx="1502">
                  <c:v>21.3</c:v>
                </c:pt>
                <c:pt idx="1503">
                  <c:v>21.3</c:v>
                </c:pt>
                <c:pt idx="1504">
                  <c:v>21.3</c:v>
                </c:pt>
                <c:pt idx="1505">
                  <c:v>21.3</c:v>
                </c:pt>
                <c:pt idx="1506">
                  <c:v>21.3</c:v>
                </c:pt>
                <c:pt idx="1507">
                  <c:v>21.3</c:v>
                </c:pt>
                <c:pt idx="1508">
                  <c:v>21.3</c:v>
                </c:pt>
                <c:pt idx="1509">
                  <c:v>21.3</c:v>
                </c:pt>
                <c:pt idx="1510">
                  <c:v>21.3</c:v>
                </c:pt>
                <c:pt idx="1511">
                  <c:v>21.3</c:v>
                </c:pt>
                <c:pt idx="1512">
                  <c:v>21.3</c:v>
                </c:pt>
                <c:pt idx="1513">
                  <c:v>21.3</c:v>
                </c:pt>
                <c:pt idx="1514">
                  <c:v>21.3</c:v>
                </c:pt>
                <c:pt idx="1515">
                  <c:v>21.3</c:v>
                </c:pt>
                <c:pt idx="1516">
                  <c:v>21.3</c:v>
                </c:pt>
                <c:pt idx="1517">
                  <c:v>21.3</c:v>
                </c:pt>
                <c:pt idx="1518">
                  <c:v>21.3</c:v>
                </c:pt>
                <c:pt idx="1519">
                  <c:v>21.3</c:v>
                </c:pt>
                <c:pt idx="1520">
                  <c:v>21.3</c:v>
                </c:pt>
                <c:pt idx="1521">
                  <c:v>21.3</c:v>
                </c:pt>
                <c:pt idx="1522">
                  <c:v>21.3</c:v>
                </c:pt>
                <c:pt idx="1523">
                  <c:v>21.3</c:v>
                </c:pt>
                <c:pt idx="1524">
                  <c:v>21.3</c:v>
                </c:pt>
                <c:pt idx="1525">
                  <c:v>21.3</c:v>
                </c:pt>
                <c:pt idx="1526">
                  <c:v>21.3</c:v>
                </c:pt>
                <c:pt idx="1527">
                  <c:v>21.3</c:v>
                </c:pt>
                <c:pt idx="1528">
                  <c:v>21.3</c:v>
                </c:pt>
                <c:pt idx="1529">
                  <c:v>21.3</c:v>
                </c:pt>
                <c:pt idx="1530">
                  <c:v>21.3</c:v>
                </c:pt>
                <c:pt idx="1531">
                  <c:v>21.3</c:v>
                </c:pt>
                <c:pt idx="1532">
                  <c:v>21.3</c:v>
                </c:pt>
                <c:pt idx="1533">
                  <c:v>21.3</c:v>
                </c:pt>
                <c:pt idx="1534">
                  <c:v>21.3</c:v>
                </c:pt>
                <c:pt idx="1535">
                  <c:v>21.3</c:v>
                </c:pt>
                <c:pt idx="1536">
                  <c:v>21.3</c:v>
                </c:pt>
                <c:pt idx="1537">
                  <c:v>21.3</c:v>
                </c:pt>
                <c:pt idx="1538">
                  <c:v>21.3</c:v>
                </c:pt>
                <c:pt idx="1539">
                  <c:v>21.3</c:v>
                </c:pt>
                <c:pt idx="1540">
                  <c:v>21.3</c:v>
                </c:pt>
                <c:pt idx="1541">
                  <c:v>21.3</c:v>
                </c:pt>
                <c:pt idx="1542">
                  <c:v>21.3</c:v>
                </c:pt>
                <c:pt idx="1543">
                  <c:v>21.3</c:v>
                </c:pt>
                <c:pt idx="1544">
                  <c:v>21.3</c:v>
                </c:pt>
                <c:pt idx="1545">
                  <c:v>21.3</c:v>
                </c:pt>
                <c:pt idx="1546">
                  <c:v>21.4755</c:v>
                </c:pt>
                <c:pt idx="1547">
                  <c:v>22.366500000000002</c:v>
                </c:pt>
                <c:pt idx="1548">
                  <c:v>22.577999999999999</c:v>
                </c:pt>
                <c:pt idx="1549">
                  <c:v>22.798500000000001</c:v>
                </c:pt>
                <c:pt idx="1550">
                  <c:v>21.813000000000002</c:v>
                </c:pt>
                <c:pt idx="1551">
                  <c:v>21.975000000000001</c:v>
                </c:pt>
                <c:pt idx="1552">
                  <c:v>21.493500000000001</c:v>
                </c:pt>
                <c:pt idx="1553">
                  <c:v>21.3</c:v>
                </c:pt>
                <c:pt idx="1554">
                  <c:v>21.3</c:v>
                </c:pt>
                <c:pt idx="1555">
                  <c:v>21.3</c:v>
                </c:pt>
                <c:pt idx="1556">
                  <c:v>21.3</c:v>
                </c:pt>
                <c:pt idx="1557">
                  <c:v>21.3</c:v>
                </c:pt>
                <c:pt idx="1558">
                  <c:v>21.3</c:v>
                </c:pt>
                <c:pt idx="1559">
                  <c:v>21.3</c:v>
                </c:pt>
                <c:pt idx="1560">
                  <c:v>21.3</c:v>
                </c:pt>
                <c:pt idx="1561">
                  <c:v>21.3</c:v>
                </c:pt>
                <c:pt idx="1562">
                  <c:v>21.3</c:v>
                </c:pt>
                <c:pt idx="1563">
                  <c:v>21.3</c:v>
                </c:pt>
                <c:pt idx="1564">
                  <c:v>21.3</c:v>
                </c:pt>
                <c:pt idx="1565">
                  <c:v>21.3</c:v>
                </c:pt>
                <c:pt idx="1566">
                  <c:v>21.3</c:v>
                </c:pt>
                <c:pt idx="1567">
                  <c:v>21.3</c:v>
                </c:pt>
                <c:pt idx="1568">
                  <c:v>21.313500000000001</c:v>
                </c:pt>
                <c:pt idx="1569">
                  <c:v>21.3</c:v>
                </c:pt>
                <c:pt idx="1570">
                  <c:v>22.082999999999998</c:v>
                </c:pt>
                <c:pt idx="1571">
                  <c:v>22.663500000000003</c:v>
                </c:pt>
                <c:pt idx="1572">
                  <c:v>23.014500000000002</c:v>
                </c:pt>
                <c:pt idx="1573">
                  <c:v>23.19</c:v>
                </c:pt>
                <c:pt idx="1574">
                  <c:v>22.249500000000001</c:v>
                </c:pt>
                <c:pt idx="1575">
                  <c:v>22.5015</c:v>
                </c:pt>
                <c:pt idx="1576">
                  <c:v>22.015499999999999</c:v>
                </c:pt>
                <c:pt idx="1577">
                  <c:v>21.601500000000001</c:v>
                </c:pt>
                <c:pt idx="1578">
                  <c:v>21.349499999999999</c:v>
                </c:pt>
                <c:pt idx="1579">
                  <c:v>21.3</c:v>
                </c:pt>
                <c:pt idx="1580">
                  <c:v>21.3</c:v>
                </c:pt>
                <c:pt idx="1581">
                  <c:v>21.3</c:v>
                </c:pt>
                <c:pt idx="1582">
                  <c:v>21.3</c:v>
                </c:pt>
                <c:pt idx="1583">
                  <c:v>21.3</c:v>
                </c:pt>
                <c:pt idx="1584">
                  <c:v>21.3</c:v>
                </c:pt>
                <c:pt idx="1585">
                  <c:v>21.3</c:v>
                </c:pt>
                <c:pt idx="1586">
                  <c:v>21.3</c:v>
                </c:pt>
                <c:pt idx="1587">
                  <c:v>21.3</c:v>
                </c:pt>
                <c:pt idx="1588">
                  <c:v>21.3</c:v>
                </c:pt>
                <c:pt idx="1589">
                  <c:v>21.3</c:v>
                </c:pt>
                <c:pt idx="1590">
                  <c:v>21.3</c:v>
                </c:pt>
                <c:pt idx="1591">
                  <c:v>21.3</c:v>
                </c:pt>
                <c:pt idx="1592">
                  <c:v>21.430500000000002</c:v>
                </c:pt>
                <c:pt idx="1593">
                  <c:v>21.3</c:v>
                </c:pt>
                <c:pt idx="1594">
                  <c:v>22.294499999999999</c:v>
                </c:pt>
                <c:pt idx="1595">
                  <c:v>22.8795</c:v>
                </c:pt>
                <c:pt idx="1596">
                  <c:v>23.379000000000001</c:v>
                </c:pt>
                <c:pt idx="1597">
                  <c:v>23.5365</c:v>
                </c:pt>
                <c:pt idx="1598">
                  <c:v>22.627500000000001</c:v>
                </c:pt>
                <c:pt idx="1599">
                  <c:v>22.767000000000003</c:v>
                </c:pt>
                <c:pt idx="1600">
                  <c:v>22.317</c:v>
                </c:pt>
                <c:pt idx="1601">
                  <c:v>21.911999999999999</c:v>
                </c:pt>
                <c:pt idx="1602">
                  <c:v>21.682500000000001</c:v>
                </c:pt>
                <c:pt idx="1603">
                  <c:v>21.448499999999999</c:v>
                </c:pt>
                <c:pt idx="1604">
                  <c:v>21.3</c:v>
                </c:pt>
                <c:pt idx="1605">
                  <c:v>21.3</c:v>
                </c:pt>
                <c:pt idx="1606">
                  <c:v>21.3</c:v>
                </c:pt>
                <c:pt idx="1607">
                  <c:v>21.3</c:v>
                </c:pt>
                <c:pt idx="1608">
                  <c:v>21.3</c:v>
                </c:pt>
                <c:pt idx="1609">
                  <c:v>21.3</c:v>
                </c:pt>
                <c:pt idx="1610">
                  <c:v>21.3</c:v>
                </c:pt>
                <c:pt idx="1611">
                  <c:v>21.3</c:v>
                </c:pt>
                <c:pt idx="1612">
                  <c:v>21.3</c:v>
                </c:pt>
                <c:pt idx="1613">
                  <c:v>21.3</c:v>
                </c:pt>
                <c:pt idx="1614">
                  <c:v>21.3</c:v>
                </c:pt>
                <c:pt idx="1615">
                  <c:v>21.3</c:v>
                </c:pt>
                <c:pt idx="1616">
                  <c:v>21.3</c:v>
                </c:pt>
                <c:pt idx="1617">
                  <c:v>21.3</c:v>
                </c:pt>
                <c:pt idx="1618">
                  <c:v>21.309000000000001</c:v>
                </c:pt>
                <c:pt idx="1619">
                  <c:v>21.804000000000002</c:v>
                </c:pt>
                <c:pt idx="1620">
                  <c:v>22.569000000000003</c:v>
                </c:pt>
                <c:pt idx="1621">
                  <c:v>22.807500000000001</c:v>
                </c:pt>
                <c:pt idx="1622">
                  <c:v>22.015499999999999</c:v>
                </c:pt>
                <c:pt idx="1623">
                  <c:v>21.795000000000002</c:v>
                </c:pt>
                <c:pt idx="1624">
                  <c:v>21.5565</c:v>
                </c:pt>
                <c:pt idx="1625">
                  <c:v>21.331500000000002</c:v>
                </c:pt>
                <c:pt idx="1626">
                  <c:v>21.3</c:v>
                </c:pt>
                <c:pt idx="1627">
                  <c:v>21.3</c:v>
                </c:pt>
                <c:pt idx="1628">
                  <c:v>21.3</c:v>
                </c:pt>
                <c:pt idx="1629">
                  <c:v>21.3</c:v>
                </c:pt>
                <c:pt idx="1630">
                  <c:v>21.3</c:v>
                </c:pt>
                <c:pt idx="1631">
                  <c:v>21.3</c:v>
                </c:pt>
                <c:pt idx="1632">
                  <c:v>21.3</c:v>
                </c:pt>
                <c:pt idx="1633">
                  <c:v>21.3</c:v>
                </c:pt>
                <c:pt idx="1634">
                  <c:v>21.3</c:v>
                </c:pt>
                <c:pt idx="1635">
                  <c:v>21.3</c:v>
                </c:pt>
                <c:pt idx="1636">
                  <c:v>21.3</c:v>
                </c:pt>
                <c:pt idx="1637">
                  <c:v>21.3</c:v>
                </c:pt>
                <c:pt idx="1638">
                  <c:v>21.3</c:v>
                </c:pt>
                <c:pt idx="1639">
                  <c:v>21.3</c:v>
                </c:pt>
                <c:pt idx="1640">
                  <c:v>21.498000000000001</c:v>
                </c:pt>
                <c:pt idx="1641">
                  <c:v>21.997500000000002</c:v>
                </c:pt>
                <c:pt idx="1642">
                  <c:v>22.735500000000002</c:v>
                </c:pt>
                <c:pt idx="1643">
                  <c:v>23.293500000000002</c:v>
                </c:pt>
                <c:pt idx="1644">
                  <c:v>23.7165</c:v>
                </c:pt>
                <c:pt idx="1645">
                  <c:v>23.928000000000001</c:v>
                </c:pt>
                <c:pt idx="1646">
                  <c:v>23.244</c:v>
                </c:pt>
                <c:pt idx="1647">
                  <c:v>23.302500000000002</c:v>
                </c:pt>
                <c:pt idx="1648">
                  <c:v>22.856999999999999</c:v>
                </c:pt>
                <c:pt idx="1649">
                  <c:v>22.460999999999999</c:v>
                </c:pt>
                <c:pt idx="1650">
                  <c:v>22.2315</c:v>
                </c:pt>
                <c:pt idx="1651">
                  <c:v>22.051500000000001</c:v>
                </c:pt>
                <c:pt idx="1652">
                  <c:v>21.916500000000003</c:v>
                </c:pt>
                <c:pt idx="1653">
                  <c:v>21.704999999999998</c:v>
                </c:pt>
                <c:pt idx="1654">
                  <c:v>21.484500000000001</c:v>
                </c:pt>
                <c:pt idx="1655">
                  <c:v>21.3</c:v>
                </c:pt>
                <c:pt idx="1656">
                  <c:v>21.3</c:v>
                </c:pt>
                <c:pt idx="1657">
                  <c:v>21.3</c:v>
                </c:pt>
                <c:pt idx="1658">
                  <c:v>21.3</c:v>
                </c:pt>
                <c:pt idx="1659">
                  <c:v>21.3</c:v>
                </c:pt>
                <c:pt idx="1660">
                  <c:v>21.3</c:v>
                </c:pt>
                <c:pt idx="1661">
                  <c:v>21.3</c:v>
                </c:pt>
                <c:pt idx="1662">
                  <c:v>21.3</c:v>
                </c:pt>
                <c:pt idx="1663">
                  <c:v>21.3</c:v>
                </c:pt>
                <c:pt idx="1664">
                  <c:v>21.3</c:v>
                </c:pt>
                <c:pt idx="1665">
                  <c:v>21.3</c:v>
                </c:pt>
                <c:pt idx="1666">
                  <c:v>21.3</c:v>
                </c:pt>
                <c:pt idx="1667">
                  <c:v>21.439499999999999</c:v>
                </c:pt>
                <c:pt idx="1668">
                  <c:v>21.489000000000001</c:v>
                </c:pt>
                <c:pt idx="1669">
                  <c:v>22.29</c:v>
                </c:pt>
                <c:pt idx="1670">
                  <c:v>21.939</c:v>
                </c:pt>
                <c:pt idx="1671">
                  <c:v>21.7545</c:v>
                </c:pt>
                <c:pt idx="1672">
                  <c:v>21.583500000000001</c:v>
                </c:pt>
                <c:pt idx="1673">
                  <c:v>21.3</c:v>
                </c:pt>
                <c:pt idx="1674">
                  <c:v>21.3</c:v>
                </c:pt>
                <c:pt idx="1675">
                  <c:v>21.3</c:v>
                </c:pt>
                <c:pt idx="1676">
                  <c:v>21.3</c:v>
                </c:pt>
                <c:pt idx="1677">
                  <c:v>21.3</c:v>
                </c:pt>
                <c:pt idx="1678">
                  <c:v>21.3</c:v>
                </c:pt>
                <c:pt idx="1679">
                  <c:v>21.3</c:v>
                </c:pt>
                <c:pt idx="1680">
                  <c:v>21.3</c:v>
                </c:pt>
                <c:pt idx="1681">
                  <c:v>21.3</c:v>
                </c:pt>
                <c:pt idx="1682">
                  <c:v>21.3</c:v>
                </c:pt>
                <c:pt idx="1683">
                  <c:v>21.3</c:v>
                </c:pt>
                <c:pt idx="1684">
                  <c:v>21.3</c:v>
                </c:pt>
                <c:pt idx="1685">
                  <c:v>21.3</c:v>
                </c:pt>
                <c:pt idx="1686">
                  <c:v>21.3</c:v>
                </c:pt>
                <c:pt idx="1687">
                  <c:v>21.3</c:v>
                </c:pt>
                <c:pt idx="1688">
                  <c:v>21.3</c:v>
                </c:pt>
                <c:pt idx="1689">
                  <c:v>21.3</c:v>
                </c:pt>
                <c:pt idx="1690">
                  <c:v>21.372</c:v>
                </c:pt>
                <c:pt idx="1691">
                  <c:v>21.3</c:v>
                </c:pt>
                <c:pt idx="1692">
                  <c:v>21.3</c:v>
                </c:pt>
                <c:pt idx="1693">
                  <c:v>21.3</c:v>
                </c:pt>
                <c:pt idx="1694">
                  <c:v>21.3</c:v>
                </c:pt>
                <c:pt idx="1695">
                  <c:v>21.3</c:v>
                </c:pt>
                <c:pt idx="1696">
                  <c:v>21.3</c:v>
                </c:pt>
                <c:pt idx="1697">
                  <c:v>21.3</c:v>
                </c:pt>
                <c:pt idx="1698">
                  <c:v>21.3</c:v>
                </c:pt>
                <c:pt idx="1699">
                  <c:v>21.3</c:v>
                </c:pt>
                <c:pt idx="1700">
                  <c:v>21.3</c:v>
                </c:pt>
                <c:pt idx="1701">
                  <c:v>21.3</c:v>
                </c:pt>
                <c:pt idx="1702">
                  <c:v>21.3</c:v>
                </c:pt>
                <c:pt idx="1703">
                  <c:v>21.3</c:v>
                </c:pt>
                <c:pt idx="1704">
                  <c:v>21.3</c:v>
                </c:pt>
                <c:pt idx="1705">
                  <c:v>21.3</c:v>
                </c:pt>
                <c:pt idx="1706">
                  <c:v>21.3</c:v>
                </c:pt>
                <c:pt idx="1707">
                  <c:v>21.3</c:v>
                </c:pt>
                <c:pt idx="1708">
                  <c:v>21.3</c:v>
                </c:pt>
                <c:pt idx="1709">
                  <c:v>21.3</c:v>
                </c:pt>
                <c:pt idx="1710">
                  <c:v>21.3</c:v>
                </c:pt>
                <c:pt idx="1711">
                  <c:v>21.3</c:v>
                </c:pt>
                <c:pt idx="1712">
                  <c:v>21.3</c:v>
                </c:pt>
                <c:pt idx="1713">
                  <c:v>21.3</c:v>
                </c:pt>
                <c:pt idx="1714">
                  <c:v>21.349499999999999</c:v>
                </c:pt>
                <c:pt idx="1715">
                  <c:v>21.3</c:v>
                </c:pt>
                <c:pt idx="1716">
                  <c:v>21.489000000000001</c:v>
                </c:pt>
                <c:pt idx="1717">
                  <c:v>21.516000000000002</c:v>
                </c:pt>
                <c:pt idx="1718">
                  <c:v>21.552</c:v>
                </c:pt>
                <c:pt idx="1719">
                  <c:v>21.763500000000001</c:v>
                </c:pt>
                <c:pt idx="1720">
                  <c:v>21.498000000000001</c:v>
                </c:pt>
                <c:pt idx="1721">
                  <c:v>21.3</c:v>
                </c:pt>
                <c:pt idx="1722">
                  <c:v>21.3</c:v>
                </c:pt>
                <c:pt idx="1723">
                  <c:v>21.3</c:v>
                </c:pt>
                <c:pt idx="1724">
                  <c:v>21.3</c:v>
                </c:pt>
                <c:pt idx="1725">
                  <c:v>21.3</c:v>
                </c:pt>
                <c:pt idx="1726">
                  <c:v>21.3</c:v>
                </c:pt>
                <c:pt idx="1727">
                  <c:v>21.3</c:v>
                </c:pt>
                <c:pt idx="1728">
                  <c:v>21.3</c:v>
                </c:pt>
                <c:pt idx="1729">
                  <c:v>21.3</c:v>
                </c:pt>
                <c:pt idx="1730">
                  <c:v>21.3</c:v>
                </c:pt>
                <c:pt idx="1731">
                  <c:v>21.3</c:v>
                </c:pt>
                <c:pt idx="1732">
                  <c:v>21.3</c:v>
                </c:pt>
                <c:pt idx="1733">
                  <c:v>21.3</c:v>
                </c:pt>
                <c:pt idx="1734">
                  <c:v>21.3</c:v>
                </c:pt>
                <c:pt idx="1735">
                  <c:v>21.3</c:v>
                </c:pt>
                <c:pt idx="1736">
                  <c:v>21.4665</c:v>
                </c:pt>
                <c:pt idx="1737">
                  <c:v>21.952500000000001</c:v>
                </c:pt>
                <c:pt idx="1738">
                  <c:v>21.907500000000002</c:v>
                </c:pt>
                <c:pt idx="1739">
                  <c:v>21.718499999999999</c:v>
                </c:pt>
                <c:pt idx="1740">
                  <c:v>21.700500000000002</c:v>
                </c:pt>
                <c:pt idx="1741">
                  <c:v>21.993000000000002</c:v>
                </c:pt>
                <c:pt idx="1742">
                  <c:v>21.763500000000001</c:v>
                </c:pt>
                <c:pt idx="1743">
                  <c:v>21.619500000000002</c:v>
                </c:pt>
                <c:pt idx="1744">
                  <c:v>21.322500000000002</c:v>
                </c:pt>
                <c:pt idx="1745">
                  <c:v>21.3</c:v>
                </c:pt>
                <c:pt idx="1746">
                  <c:v>21.3</c:v>
                </c:pt>
                <c:pt idx="1747">
                  <c:v>21.3</c:v>
                </c:pt>
                <c:pt idx="1748">
                  <c:v>21.3</c:v>
                </c:pt>
                <c:pt idx="1749">
                  <c:v>21.3</c:v>
                </c:pt>
                <c:pt idx="1750">
                  <c:v>21.3</c:v>
                </c:pt>
                <c:pt idx="1751">
                  <c:v>21.3</c:v>
                </c:pt>
                <c:pt idx="1752">
                  <c:v>21.3</c:v>
                </c:pt>
                <c:pt idx="1753">
                  <c:v>21.3</c:v>
                </c:pt>
                <c:pt idx="1754">
                  <c:v>21.3</c:v>
                </c:pt>
                <c:pt idx="1755">
                  <c:v>21.3</c:v>
                </c:pt>
                <c:pt idx="1756">
                  <c:v>21.3</c:v>
                </c:pt>
                <c:pt idx="1757">
                  <c:v>21.3</c:v>
                </c:pt>
                <c:pt idx="1758">
                  <c:v>21.3</c:v>
                </c:pt>
                <c:pt idx="1759">
                  <c:v>21.3</c:v>
                </c:pt>
                <c:pt idx="1760">
                  <c:v>21.3</c:v>
                </c:pt>
                <c:pt idx="1761">
                  <c:v>21.3</c:v>
                </c:pt>
                <c:pt idx="1762">
                  <c:v>21.3</c:v>
                </c:pt>
                <c:pt idx="1763">
                  <c:v>21.3</c:v>
                </c:pt>
                <c:pt idx="1764">
                  <c:v>21.3</c:v>
                </c:pt>
                <c:pt idx="1765">
                  <c:v>21.3</c:v>
                </c:pt>
                <c:pt idx="1766">
                  <c:v>21.3</c:v>
                </c:pt>
                <c:pt idx="1767">
                  <c:v>21.3</c:v>
                </c:pt>
                <c:pt idx="1768">
                  <c:v>21.3</c:v>
                </c:pt>
                <c:pt idx="1769">
                  <c:v>21.3</c:v>
                </c:pt>
                <c:pt idx="1770">
                  <c:v>21.3</c:v>
                </c:pt>
                <c:pt idx="1771">
                  <c:v>21.3</c:v>
                </c:pt>
                <c:pt idx="1772">
                  <c:v>21.3</c:v>
                </c:pt>
                <c:pt idx="1773">
                  <c:v>21.3</c:v>
                </c:pt>
                <c:pt idx="1774">
                  <c:v>21.3</c:v>
                </c:pt>
                <c:pt idx="1775">
                  <c:v>21.3</c:v>
                </c:pt>
                <c:pt idx="1776">
                  <c:v>21.3</c:v>
                </c:pt>
                <c:pt idx="1777">
                  <c:v>21.3</c:v>
                </c:pt>
                <c:pt idx="1778">
                  <c:v>21.3</c:v>
                </c:pt>
                <c:pt idx="1779">
                  <c:v>21.3</c:v>
                </c:pt>
                <c:pt idx="1780">
                  <c:v>21.3</c:v>
                </c:pt>
                <c:pt idx="1781">
                  <c:v>21.3</c:v>
                </c:pt>
                <c:pt idx="1782">
                  <c:v>21.3</c:v>
                </c:pt>
                <c:pt idx="1783">
                  <c:v>21.3</c:v>
                </c:pt>
                <c:pt idx="1784">
                  <c:v>21.516000000000002</c:v>
                </c:pt>
                <c:pt idx="1785">
                  <c:v>22.0245</c:v>
                </c:pt>
                <c:pt idx="1786">
                  <c:v>22.636500000000002</c:v>
                </c:pt>
                <c:pt idx="1787">
                  <c:v>23.176500000000001</c:v>
                </c:pt>
                <c:pt idx="1788">
                  <c:v>23.662500000000001</c:v>
                </c:pt>
                <c:pt idx="1789">
                  <c:v>23.802</c:v>
                </c:pt>
                <c:pt idx="1790">
                  <c:v>23.585999999999999</c:v>
                </c:pt>
                <c:pt idx="1791">
                  <c:v>23.442</c:v>
                </c:pt>
                <c:pt idx="1792">
                  <c:v>23.001000000000001</c:v>
                </c:pt>
                <c:pt idx="1793">
                  <c:v>22.582500000000003</c:v>
                </c:pt>
                <c:pt idx="1794">
                  <c:v>22.326000000000001</c:v>
                </c:pt>
                <c:pt idx="1795">
                  <c:v>22.155000000000001</c:v>
                </c:pt>
                <c:pt idx="1796">
                  <c:v>21.970500000000001</c:v>
                </c:pt>
                <c:pt idx="1797">
                  <c:v>21.741</c:v>
                </c:pt>
                <c:pt idx="1798">
                  <c:v>21.538500000000003</c:v>
                </c:pt>
                <c:pt idx="1799">
                  <c:v>21.327000000000002</c:v>
                </c:pt>
                <c:pt idx="1800">
                  <c:v>21.3</c:v>
                </c:pt>
                <c:pt idx="1801">
                  <c:v>21.3</c:v>
                </c:pt>
                <c:pt idx="1802">
                  <c:v>21.3</c:v>
                </c:pt>
                <c:pt idx="1803">
                  <c:v>21.3</c:v>
                </c:pt>
                <c:pt idx="1804">
                  <c:v>21.3</c:v>
                </c:pt>
                <c:pt idx="1805">
                  <c:v>21.3</c:v>
                </c:pt>
                <c:pt idx="1806">
                  <c:v>21.3</c:v>
                </c:pt>
                <c:pt idx="1807">
                  <c:v>21.3</c:v>
                </c:pt>
                <c:pt idx="1808">
                  <c:v>21.3</c:v>
                </c:pt>
                <c:pt idx="1809">
                  <c:v>21.331500000000002</c:v>
                </c:pt>
                <c:pt idx="1810">
                  <c:v>21.381</c:v>
                </c:pt>
                <c:pt idx="1811">
                  <c:v>21.3</c:v>
                </c:pt>
                <c:pt idx="1812">
                  <c:v>21.3</c:v>
                </c:pt>
                <c:pt idx="1813">
                  <c:v>21.3</c:v>
                </c:pt>
                <c:pt idx="1814">
                  <c:v>21.3</c:v>
                </c:pt>
                <c:pt idx="1815">
                  <c:v>21.3</c:v>
                </c:pt>
                <c:pt idx="1816">
                  <c:v>21.3</c:v>
                </c:pt>
                <c:pt idx="1817">
                  <c:v>21.3</c:v>
                </c:pt>
                <c:pt idx="1818">
                  <c:v>21.3</c:v>
                </c:pt>
                <c:pt idx="1819">
                  <c:v>21.3</c:v>
                </c:pt>
                <c:pt idx="1820">
                  <c:v>21.3</c:v>
                </c:pt>
                <c:pt idx="1821">
                  <c:v>21.3</c:v>
                </c:pt>
                <c:pt idx="1822">
                  <c:v>21.3</c:v>
                </c:pt>
                <c:pt idx="1823">
                  <c:v>21.3</c:v>
                </c:pt>
                <c:pt idx="1824">
                  <c:v>21.3</c:v>
                </c:pt>
                <c:pt idx="1825">
                  <c:v>21.3</c:v>
                </c:pt>
                <c:pt idx="1826">
                  <c:v>21.3</c:v>
                </c:pt>
                <c:pt idx="1827">
                  <c:v>21.3</c:v>
                </c:pt>
                <c:pt idx="1828">
                  <c:v>21.3</c:v>
                </c:pt>
                <c:pt idx="1829">
                  <c:v>21.3</c:v>
                </c:pt>
                <c:pt idx="1830">
                  <c:v>21.3</c:v>
                </c:pt>
                <c:pt idx="1831">
                  <c:v>21.3</c:v>
                </c:pt>
                <c:pt idx="1832">
                  <c:v>21.520499999999998</c:v>
                </c:pt>
                <c:pt idx="1833">
                  <c:v>21.408000000000001</c:v>
                </c:pt>
                <c:pt idx="1834">
                  <c:v>21.471</c:v>
                </c:pt>
                <c:pt idx="1835">
                  <c:v>21.525000000000002</c:v>
                </c:pt>
                <c:pt idx="1836">
                  <c:v>21.552</c:v>
                </c:pt>
                <c:pt idx="1837">
                  <c:v>21.3</c:v>
                </c:pt>
                <c:pt idx="1838">
                  <c:v>21.3</c:v>
                </c:pt>
                <c:pt idx="1839">
                  <c:v>21.3</c:v>
                </c:pt>
                <c:pt idx="1840">
                  <c:v>21.3</c:v>
                </c:pt>
                <c:pt idx="1841">
                  <c:v>21.3</c:v>
                </c:pt>
                <c:pt idx="1842">
                  <c:v>21.3</c:v>
                </c:pt>
                <c:pt idx="1843">
                  <c:v>21.3</c:v>
                </c:pt>
                <c:pt idx="1844">
                  <c:v>21.3</c:v>
                </c:pt>
                <c:pt idx="1845">
                  <c:v>21.3</c:v>
                </c:pt>
                <c:pt idx="1846">
                  <c:v>21.3</c:v>
                </c:pt>
                <c:pt idx="1847">
                  <c:v>21.3</c:v>
                </c:pt>
                <c:pt idx="1848">
                  <c:v>21.3</c:v>
                </c:pt>
                <c:pt idx="1849">
                  <c:v>21.3</c:v>
                </c:pt>
                <c:pt idx="1850">
                  <c:v>21.3</c:v>
                </c:pt>
                <c:pt idx="1851">
                  <c:v>21.3</c:v>
                </c:pt>
                <c:pt idx="1852">
                  <c:v>21.3</c:v>
                </c:pt>
                <c:pt idx="1853">
                  <c:v>21.3</c:v>
                </c:pt>
                <c:pt idx="1854">
                  <c:v>21.3</c:v>
                </c:pt>
                <c:pt idx="1855">
                  <c:v>21.3</c:v>
                </c:pt>
                <c:pt idx="1856">
                  <c:v>21.3855</c:v>
                </c:pt>
                <c:pt idx="1857">
                  <c:v>21.813000000000002</c:v>
                </c:pt>
                <c:pt idx="1858">
                  <c:v>22.317</c:v>
                </c:pt>
                <c:pt idx="1859">
                  <c:v>22.137</c:v>
                </c:pt>
                <c:pt idx="1860">
                  <c:v>22.708500000000001</c:v>
                </c:pt>
                <c:pt idx="1861">
                  <c:v>22.839000000000002</c:v>
                </c:pt>
                <c:pt idx="1862">
                  <c:v>22.821000000000002</c:v>
                </c:pt>
                <c:pt idx="1863">
                  <c:v>22.506</c:v>
                </c:pt>
                <c:pt idx="1864">
                  <c:v>22.060500000000001</c:v>
                </c:pt>
                <c:pt idx="1865">
                  <c:v>21.606000000000002</c:v>
                </c:pt>
                <c:pt idx="1866">
                  <c:v>21.322500000000002</c:v>
                </c:pt>
                <c:pt idx="1867">
                  <c:v>21.3</c:v>
                </c:pt>
                <c:pt idx="1868">
                  <c:v>21.3</c:v>
                </c:pt>
                <c:pt idx="1869">
                  <c:v>21.3</c:v>
                </c:pt>
                <c:pt idx="1870">
                  <c:v>21.3</c:v>
                </c:pt>
                <c:pt idx="1871">
                  <c:v>21.3</c:v>
                </c:pt>
                <c:pt idx="1872">
                  <c:v>21.3</c:v>
                </c:pt>
                <c:pt idx="1873">
                  <c:v>21.3</c:v>
                </c:pt>
                <c:pt idx="1874">
                  <c:v>21.3</c:v>
                </c:pt>
                <c:pt idx="1875">
                  <c:v>21.3</c:v>
                </c:pt>
                <c:pt idx="1876">
                  <c:v>21.3</c:v>
                </c:pt>
                <c:pt idx="1877">
                  <c:v>21.3</c:v>
                </c:pt>
                <c:pt idx="1878">
                  <c:v>21.3</c:v>
                </c:pt>
                <c:pt idx="1879">
                  <c:v>21.3</c:v>
                </c:pt>
                <c:pt idx="1880">
                  <c:v>21.399000000000001</c:v>
                </c:pt>
                <c:pt idx="1881">
                  <c:v>21.939</c:v>
                </c:pt>
                <c:pt idx="1882">
                  <c:v>22.3935</c:v>
                </c:pt>
                <c:pt idx="1883">
                  <c:v>22.236000000000001</c:v>
                </c:pt>
                <c:pt idx="1884">
                  <c:v>22.938000000000002</c:v>
                </c:pt>
                <c:pt idx="1885">
                  <c:v>23.126999999999999</c:v>
                </c:pt>
                <c:pt idx="1886">
                  <c:v>22.587</c:v>
                </c:pt>
                <c:pt idx="1887">
                  <c:v>22.173000000000002</c:v>
                </c:pt>
                <c:pt idx="1888">
                  <c:v>21.731999999999999</c:v>
                </c:pt>
                <c:pt idx="1889">
                  <c:v>21.358499999999999</c:v>
                </c:pt>
                <c:pt idx="1890">
                  <c:v>21.3</c:v>
                </c:pt>
                <c:pt idx="1891">
                  <c:v>21.3</c:v>
                </c:pt>
                <c:pt idx="1892">
                  <c:v>21.3</c:v>
                </c:pt>
                <c:pt idx="1893">
                  <c:v>21.3</c:v>
                </c:pt>
                <c:pt idx="1894">
                  <c:v>21.3</c:v>
                </c:pt>
                <c:pt idx="1895">
                  <c:v>21.3</c:v>
                </c:pt>
                <c:pt idx="1896">
                  <c:v>21.3</c:v>
                </c:pt>
                <c:pt idx="1897">
                  <c:v>21.3</c:v>
                </c:pt>
                <c:pt idx="1898">
                  <c:v>21.3</c:v>
                </c:pt>
                <c:pt idx="1899">
                  <c:v>21.3</c:v>
                </c:pt>
                <c:pt idx="1900">
                  <c:v>21.3</c:v>
                </c:pt>
                <c:pt idx="1901">
                  <c:v>21.3</c:v>
                </c:pt>
                <c:pt idx="1902">
                  <c:v>21.3</c:v>
                </c:pt>
                <c:pt idx="1903">
                  <c:v>21.3</c:v>
                </c:pt>
                <c:pt idx="1904">
                  <c:v>21.327000000000002</c:v>
                </c:pt>
                <c:pt idx="1905">
                  <c:v>21.313500000000001</c:v>
                </c:pt>
                <c:pt idx="1906">
                  <c:v>21.3</c:v>
                </c:pt>
                <c:pt idx="1907">
                  <c:v>21.3</c:v>
                </c:pt>
                <c:pt idx="1908">
                  <c:v>21.3</c:v>
                </c:pt>
                <c:pt idx="1909">
                  <c:v>21.920999999999999</c:v>
                </c:pt>
                <c:pt idx="1910">
                  <c:v>22.0245</c:v>
                </c:pt>
                <c:pt idx="1911">
                  <c:v>21.777000000000001</c:v>
                </c:pt>
                <c:pt idx="1912">
                  <c:v>21.358499999999999</c:v>
                </c:pt>
                <c:pt idx="1913">
                  <c:v>21.3</c:v>
                </c:pt>
                <c:pt idx="1914">
                  <c:v>21.3</c:v>
                </c:pt>
                <c:pt idx="1915">
                  <c:v>21.3</c:v>
                </c:pt>
                <c:pt idx="1916">
                  <c:v>21.3</c:v>
                </c:pt>
                <c:pt idx="1917">
                  <c:v>21.3</c:v>
                </c:pt>
                <c:pt idx="1918">
                  <c:v>21.3</c:v>
                </c:pt>
                <c:pt idx="1919">
                  <c:v>21.3</c:v>
                </c:pt>
                <c:pt idx="1920">
                  <c:v>21.3</c:v>
                </c:pt>
                <c:pt idx="1921">
                  <c:v>21.3</c:v>
                </c:pt>
                <c:pt idx="1922">
                  <c:v>21.3</c:v>
                </c:pt>
                <c:pt idx="1923">
                  <c:v>21.3</c:v>
                </c:pt>
                <c:pt idx="1924">
                  <c:v>21.3</c:v>
                </c:pt>
                <c:pt idx="1925">
                  <c:v>21.3</c:v>
                </c:pt>
                <c:pt idx="1926">
                  <c:v>21.3</c:v>
                </c:pt>
                <c:pt idx="1927">
                  <c:v>21.3</c:v>
                </c:pt>
                <c:pt idx="1928">
                  <c:v>21.3</c:v>
                </c:pt>
                <c:pt idx="1929">
                  <c:v>21.3</c:v>
                </c:pt>
                <c:pt idx="1930">
                  <c:v>21.3</c:v>
                </c:pt>
                <c:pt idx="1931">
                  <c:v>21.3</c:v>
                </c:pt>
                <c:pt idx="1932">
                  <c:v>21.3</c:v>
                </c:pt>
                <c:pt idx="1933">
                  <c:v>21.3</c:v>
                </c:pt>
                <c:pt idx="1934">
                  <c:v>21.3</c:v>
                </c:pt>
                <c:pt idx="1935">
                  <c:v>21.3</c:v>
                </c:pt>
                <c:pt idx="1936">
                  <c:v>21.3</c:v>
                </c:pt>
                <c:pt idx="1937">
                  <c:v>21.3</c:v>
                </c:pt>
                <c:pt idx="1938">
                  <c:v>21.3</c:v>
                </c:pt>
                <c:pt idx="1939">
                  <c:v>21.3</c:v>
                </c:pt>
                <c:pt idx="1940">
                  <c:v>21.3</c:v>
                </c:pt>
                <c:pt idx="1941">
                  <c:v>21.3</c:v>
                </c:pt>
                <c:pt idx="1942">
                  <c:v>21.3</c:v>
                </c:pt>
                <c:pt idx="1943">
                  <c:v>21.3</c:v>
                </c:pt>
                <c:pt idx="1944">
                  <c:v>21.3</c:v>
                </c:pt>
                <c:pt idx="1945">
                  <c:v>21.3</c:v>
                </c:pt>
                <c:pt idx="1946">
                  <c:v>21.3</c:v>
                </c:pt>
                <c:pt idx="1947">
                  <c:v>21.3</c:v>
                </c:pt>
                <c:pt idx="1948">
                  <c:v>21.3</c:v>
                </c:pt>
                <c:pt idx="1949">
                  <c:v>21.3</c:v>
                </c:pt>
                <c:pt idx="1950">
                  <c:v>21.3</c:v>
                </c:pt>
                <c:pt idx="1951">
                  <c:v>21.3</c:v>
                </c:pt>
                <c:pt idx="1952">
                  <c:v>21.3</c:v>
                </c:pt>
                <c:pt idx="1953">
                  <c:v>21.3</c:v>
                </c:pt>
                <c:pt idx="1954">
                  <c:v>21.3</c:v>
                </c:pt>
                <c:pt idx="1955">
                  <c:v>21.349499999999999</c:v>
                </c:pt>
                <c:pt idx="1956">
                  <c:v>21.3855</c:v>
                </c:pt>
                <c:pt idx="1957">
                  <c:v>21.349499999999999</c:v>
                </c:pt>
                <c:pt idx="1958">
                  <c:v>21.3</c:v>
                </c:pt>
                <c:pt idx="1959">
                  <c:v>21.3</c:v>
                </c:pt>
                <c:pt idx="1960">
                  <c:v>21.3</c:v>
                </c:pt>
                <c:pt idx="1961">
                  <c:v>21.3</c:v>
                </c:pt>
                <c:pt idx="1962">
                  <c:v>21.3</c:v>
                </c:pt>
                <c:pt idx="1963">
                  <c:v>21.3</c:v>
                </c:pt>
                <c:pt idx="1964">
                  <c:v>21.3</c:v>
                </c:pt>
                <c:pt idx="1965">
                  <c:v>21.3</c:v>
                </c:pt>
                <c:pt idx="1966">
                  <c:v>21.3</c:v>
                </c:pt>
                <c:pt idx="1967">
                  <c:v>21.3</c:v>
                </c:pt>
                <c:pt idx="1968">
                  <c:v>21.3</c:v>
                </c:pt>
                <c:pt idx="1969">
                  <c:v>21.3</c:v>
                </c:pt>
                <c:pt idx="1970">
                  <c:v>21.3</c:v>
                </c:pt>
                <c:pt idx="1971">
                  <c:v>21.3</c:v>
                </c:pt>
                <c:pt idx="1972">
                  <c:v>21.3</c:v>
                </c:pt>
                <c:pt idx="1973">
                  <c:v>21.3</c:v>
                </c:pt>
                <c:pt idx="1974">
                  <c:v>21.3</c:v>
                </c:pt>
                <c:pt idx="1975">
                  <c:v>21.3</c:v>
                </c:pt>
                <c:pt idx="1976">
                  <c:v>21.3</c:v>
                </c:pt>
                <c:pt idx="1977">
                  <c:v>21.426000000000002</c:v>
                </c:pt>
                <c:pt idx="1978">
                  <c:v>22.2315</c:v>
                </c:pt>
                <c:pt idx="1979">
                  <c:v>21.880500000000001</c:v>
                </c:pt>
                <c:pt idx="1980">
                  <c:v>22.245000000000001</c:v>
                </c:pt>
                <c:pt idx="1981">
                  <c:v>21.966000000000001</c:v>
                </c:pt>
                <c:pt idx="1982">
                  <c:v>21.763500000000001</c:v>
                </c:pt>
                <c:pt idx="1983">
                  <c:v>21.318000000000001</c:v>
                </c:pt>
                <c:pt idx="1984">
                  <c:v>21.3</c:v>
                </c:pt>
                <c:pt idx="1985">
                  <c:v>21.3</c:v>
                </c:pt>
                <c:pt idx="1986">
                  <c:v>21.3</c:v>
                </c:pt>
                <c:pt idx="1987">
                  <c:v>21.3</c:v>
                </c:pt>
                <c:pt idx="1988">
                  <c:v>21.3</c:v>
                </c:pt>
                <c:pt idx="1989">
                  <c:v>21.3</c:v>
                </c:pt>
                <c:pt idx="1990">
                  <c:v>21.3</c:v>
                </c:pt>
                <c:pt idx="1991">
                  <c:v>21.3</c:v>
                </c:pt>
                <c:pt idx="1992">
                  <c:v>21.3</c:v>
                </c:pt>
                <c:pt idx="1993">
                  <c:v>21.3</c:v>
                </c:pt>
                <c:pt idx="1994">
                  <c:v>21.3</c:v>
                </c:pt>
                <c:pt idx="1995">
                  <c:v>21.3</c:v>
                </c:pt>
                <c:pt idx="1996">
                  <c:v>21.3</c:v>
                </c:pt>
                <c:pt idx="1997">
                  <c:v>21.3</c:v>
                </c:pt>
                <c:pt idx="1998">
                  <c:v>21.3</c:v>
                </c:pt>
                <c:pt idx="1999">
                  <c:v>21.3</c:v>
                </c:pt>
                <c:pt idx="2000">
                  <c:v>21.3</c:v>
                </c:pt>
                <c:pt idx="2001">
                  <c:v>21.3</c:v>
                </c:pt>
                <c:pt idx="2002">
                  <c:v>21.3</c:v>
                </c:pt>
                <c:pt idx="2003">
                  <c:v>21.3</c:v>
                </c:pt>
                <c:pt idx="2004">
                  <c:v>21.3</c:v>
                </c:pt>
                <c:pt idx="2005">
                  <c:v>21.588000000000001</c:v>
                </c:pt>
                <c:pt idx="2006">
                  <c:v>21.507000000000001</c:v>
                </c:pt>
                <c:pt idx="2007">
                  <c:v>21.3</c:v>
                </c:pt>
                <c:pt idx="2008">
                  <c:v>21.3</c:v>
                </c:pt>
                <c:pt idx="2009">
                  <c:v>21.3</c:v>
                </c:pt>
                <c:pt idx="2010">
                  <c:v>21.3</c:v>
                </c:pt>
                <c:pt idx="2011">
                  <c:v>21.3</c:v>
                </c:pt>
                <c:pt idx="2012">
                  <c:v>21.3</c:v>
                </c:pt>
                <c:pt idx="2013">
                  <c:v>21.3</c:v>
                </c:pt>
                <c:pt idx="2014">
                  <c:v>21.3</c:v>
                </c:pt>
                <c:pt idx="2015">
                  <c:v>21.3</c:v>
                </c:pt>
                <c:pt idx="2016">
                  <c:v>21.3</c:v>
                </c:pt>
                <c:pt idx="2017">
                  <c:v>21.3</c:v>
                </c:pt>
                <c:pt idx="2018">
                  <c:v>21.3</c:v>
                </c:pt>
                <c:pt idx="2019">
                  <c:v>21.3</c:v>
                </c:pt>
                <c:pt idx="2020">
                  <c:v>21.3</c:v>
                </c:pt>
                <c:pt idx="2021">
                  <c:v>21.3</c:v>
                </c:pt>
                <c:pt idx="2022">
                  <c:v>21.3</c:v>
                </c:pt>
                <c:pt idx="2023">
                  <c:v>21.3</c:v>
                </c:pt>
                <c:pt idx="2024">
                  <c:v>21.408000000000001</c:v>
                </c:pt>
                <c:pt idx="2025">
                  <c:v>21.363</c:v>
                </c:pt>
                <c:pt idx="2026">
                  <c:v>21.3</c:v>
                </c:pt>
                <c:pt idx="2027">
                  <c:v>21.3</c:v>
                </c:pt>
                <c:pt idx="2028">
                  <c:v>21.632999999999999</c:v>
                </c:pt>
                <c:pt idx="2029">
                  <c:v>21.358499999999999</c:v>
                </c:pt>
                <c:pt idx="2030">
                  <c:v>21.3</c:v>
                </c:pt>
                <c:pt idx="2031">
                  <c:v>21.327000000000002</c:v>
                </c:pt>
                <c:pt idx="2032">
                  <c:v>21.3</c:v>
                </c:pt>
                <c:pt idx="2033">
                  <c:v>21.3</c:v>
                </c:pt>
                <c:pt idx="2034">
                  <c:v>21.3</c:v>
                </c:pt>
                <c:pt idx="2035">
                  <c:v>21.3</c:v>
                </c:pt>
                <c:pt idx="2036">
                  <c:v>21.3</c:v>
                </c:pt>
                <c:pt idx="2037">
                  <c:v>21.3</c:v>
                </c:pt>
                <c:pt idx="2038">
                  <c:v>21.3</c:v>
                </c:pt>
                <c:pt idx="2039">
                  <c:v>21.3</c:v>
                </c:pt>
                <c:pt idx="2040">
                  <c:v>21.3</c:v>
                </c:pt>
                <c:pt idx="2041">
                  <c:v>21.3</c:v>
                </c:pt>
                <c:pt idx="2042">
                  <c:v>21.3</c:v>
                </c:pt>
                <c:pt idx="2043">
                  <c:v>21.3</c:v>
                </c:pt>
                <c:pt idx="2044">
                  <c:v>21.3</c:v>
                </c:pt>
                <c:pt idx="2045">
                  <c:v>21.3</c:v>
                </c:pt>
                <c:pt idx="2046">
                  <c:v>21.3</c:v>
                </c:pt>
                <c:pt idx="2047">
                  <c:v>21.3</c:v>
                </c:pt>
                <c:pt idx="2048">
                  <c:v>21.313500000000001</c:v>
                </c:pt>
                <c:pt idx="2049">
                  <c:v>21.736499999999999</c:v>
                </c:pt>
                <c:pt idx="2050">
                  <c:v>21.628500000000003</c:v>
                </c:pt>
                <c:pt idx="2051">
                  <c:v>21.759</c:v>
                </c:pt>
                <c:pt idx="2052">
                  <c:v>22.470000000000002</c:v>
                </c:pt>
                <c:pt idx="2053">
                  <c:v>22.672499999999999</c:v>
                </c:pt>
                <c:pt idx="2054">
                  <c:v>22.164000000000001</c:v>
                </c:pt>
                <c:pt idx="2055">
                  <c:v>21.988500000000002</c:v>
                </c:pt>
                <c:pt idx="2056">
                  <c:v>21.448499999999999</c:v>
                </c:pt>
                <c:pt idx="2057">
                  <c:v>21.3</c:v>
                </c:pt>
                <c:pt idx="2058">
                  <c:v>21.3</c:v>
                </c:pt>
                <c:pt idx="2059">
                  <c:v>21.3</c:v>
                </c:pt>
                <c:pt idx="2060">
                  <c:v>21.3</c:v>
                </c:pt>
                <c:pt idx="2061">
                  <c:v>21.3</c:v>
                </c:pt>
                <c:pt idx="2062">
                  <c:v>21.3</c:v>
                </c:pt>
                <c:pt idx="2063">
                  <c:v>21.3</c:v>
                </c:pt>
                <c:pt idx="2064">
                  <c:v>21.3</c:v>
                </c:pt>
                <c:pt idx="2065">
                  <c:v>21.3</c:v>
                </c:pt>
                <c:pt idx="2066">
                  <c:v>21.3</c:v>
                </c:pt>
                <c:pt idx="2067">
                  <c:v>21.3</c:v>
                </c:pt>
                <c:pt idx="2068">
                  <c:v>21.3</c:v>
                </c:pt>
                <c:pt idx="2069">
                  <c:v>21.3</c:v>
                </c:pt>
                <c:pt idx="2070">
                  <c:v>21.3</c:v>
                </c:pt>
                <c:pt idx="2071">
                  <c:v>21.3</c:v>
                </c:pt>
                <c:pt idx="2072">
                  <c:v>21.3</c:v>
                </c:pt>
                <c:pt idx="2073">
                  <c:v>21.3</c:v>
                </c:pt>
                <c:pt idx="2074">
                  <c:v>21.3</c:v>
                </c:pt>
                <c:pt idx="2075">
                  <c:v>21.3</c:v>
                </c:pt>
                <c:pt idx="2076">
                  <c:v>21.3</c:v>
                </c:pt>
                <c:pt idx="2077">
                  <c:v>21.349499999999999</c:v>
                </c:pt>
                <c:pt idx="2078">
                  <c:v>21.538500000000003</c:v>
                </c:pt>
                <c:pt idx="2079">
                  <c:v>21.619500000000002</c:v>
                </c:pt>
                <c:pt idx="2080">
                  <c:v>21.3</c:v>
                </c:pt>
                <c:pt idx="2081">
                  <c:v>21.3</c:v>
                </c:pt>
                <c:pt idx="2082">
                  <c:v>21.3</c:v>
                </c:pt>
                <c:pt idx="2083">
                  <c:v>21.3</c:v>
                </c:pt>
                <c:pt idx="2084">
                  <c:v>21.3</c:v>
                </c:pt>
                <c:pt idx="2085">
                  <c:v>21.3</c:v>
                </c:pt>
                <c:pt idx="2086">
                  <c:v>21.3</c:v>
                </c:pt>
                <c:pt idx="2087">
                  <c:v>21.3</c:v>
                </c:pt>
                <c:pt idx="2088">
                  <c:v>21.3</c:v>
                </c:pt>
                <c:pt idx="2089">
                  <c:v>21.3</c:v>
                </c:pt>
                <c:pt idx="2090">
                  <c:v>21.3</c:v>
                </c:pt>
                <c:pt idx="2091">
                  <c:v>21.3</c:v>
                </c:pt>
                <c:pt idx="2092">
                  <c:v>21.3</c:v>
                </c:pt>
                <c:pt idx="2093">
                  <c:v>21.3</c:v>
                </c:pt>
                <c:pt idx="2094">
                  <c:v>21.3</c:v>
                </c:pt>
                <c:pt idx="2095">
                  <c:v>21.3</c:v>
                </c:pt>
                <c:pt idx="2096">
                  <c:v>21.3</c:v>
                </c:pt>
                <c:pt idx="2097">
                  <c:v>21.3</c:v>
                </c:pt>
                <c:pt idx="2098">
                  <c:v>21.3</c:v>
                </c:pt>
                <c:pt idx="2099">
                  <c:v>21.3</c:v>
                </c:pt>
                <c:pt idx="2100">
                  <c:v>21.3</c:v>
                </c:pt>
                <c:pt idx="2101">
                  <c:v>21.3</c:v>
                </c:pt>
                <c:pt idx="2102">
                  <c:v>21.3</c:v>
                </c:pt>
                <c:pt idx="2103">
                  <c:v>21.3</c:v>
                </c:pt>
                <c:pt idx="2104">
                  <c:v>21.3</c:v>
                </c:pt>
                <c:pt idx="2105">
                  <c:v>21.3</c:v>
                </c:pt>
                <c:pt idx="2106">
                  <c:v>21.3</c:v>
                </c:pt>
                <c:pt idx="2107">
                  <c:v>21.3</c:v>
                </c:pt>
                <c:pt idx="2108">
                  <c:v>21.3</c:v>
                </c:pt>
                <c:pt idx="2109">
                  <c:v>21.3</c:v>
                </c:pt>
                <c:pt idx="2110">
                  <c:v>21.3</c:v>
                </c:pt>
                <c:pt idx="2111">
                  <c:v>21.3</c:v>
                </c:pt>
                <c:pt idx="2112">
                  <c:v>21.3</c:v>
                </c:pt>
                <c:pt idx="2113">
                  <c:v>21.3</c:v>
                </c:pt>
                <c:pt idx="2114">
                  <c:v>21.3</c:v>
                </c:pt>
                <c:pt idx="2115">
                  <c:v>21.3</c:v>
                </c:pt>
                <c:pt idx="2116">
                  <c:v>21.3</c:v>
                </c:pt>
                <c:pt idx="2117">
                  <c:v>21.3</c:v>
                </c:pt>
                <c:pt idx="2118">
                  <c:v>21.3</c:v>
                </c:pt>
                <c:pt idx="2119">
                  <c:v>21.3</c:v>
                </c:pt>
                <c:pt idx="2120">
                  <c:v>21.3</c:v>
                </c:pt>
                <c:pt idx="2121">
                  <c:v>21.597000000000001</c:v>
                </c:pt>
                <c:pt idx="2122">
                  <c:v>21.898499999999999</c:v>
                </c:pt>
                <c:pt idx="2123">
                  <c:v>22.2135</c:v>
                </c:pt>
                <c:pt idx="2124">
                  <c:v>22.370999999999999</c:v>
                </c:pt>
                <c:pt idx="2125">
                  <c:v>22.1145</c:v>
                </c:pt>
                <c:pt idx="2126">
                  <c:v>21.988500000000002</c:v>
                </c:pt>
                <c:pt idx="2127">
                  <c:v>21.849</c:v>
                </c:pt>
                <c:pt idx="2128">
                  <c:v>21.718499999999999</c:v>
                </c:pt>
                <c:pt idx="2129">
                  <c:v>21.484500000000001</c:v>
                </c:pt>
                <c:pt idx="2130">
                  <c:v>21.327000000000002</c:v>
                </c:pt>
                <c:pt idx="2131">
                  <c:v>21.3</c:v>
                </c:pt>
                <c:pt idx="2132">
                  <c:v>21.3</c:v>
                </c:pt>
                <c:pt idx="2133">
                  <c:v>21.3</c:v>
                </c:pt>
                <c:pt idx="2134">
                  <c:v>21.3</c:v>
                </c:pt>
                <c:pt idx="2135">
                  <c:v>21.3</c:v>
                </c:pt>
                <c:pt idx="2136">
                  <c:v>21.3</c:v>
                </c:pt>
                <c:pt idx="2137">
                  <c:v>21.3</c:v>
                </c:pt>
                <c:pt idx="2138">
                  <c:v>21.3</c:v>
                </c:pt>
                <c:pt idx="2139">
                  <c:v>21.3</c:v>
                </c:pt>
                <c:pt idx="2140">
                  <c:v>21.3</c:v>
                </c:pt>
                <c:pt idx="2141">
                  <c:v>21.3</c:v>
                </c:pt>
                <c:pt idx="2142">
                  <c:v>21.3</c:v>
                </c:pt>
                <c:pt idx="2143">
                  <c:v>21.3</c:v>
                </c:pt>
                <c:pt idx="2144">
                  <c:v>21.610500000000002</c:v>
                </c:pt>
                <c:pt idx="2145">
                  <c:v>22.204500000000003</c:v>
                </c:pt>
                <c:pt idx="2146">
                  <c:v>22.812000000000001</c:v>
                </c:pt>
                <c:pt idx="2147">
                  <c:v>23.361000000000001</c:v>
                </c:pt>
                <c:pt idx="2148">
                  <c:v>23.109000000000002</c:v>
                </c:pt>
                <c:pt idx="2149">
                  <c:v>23.1675</c:v>
                </c:pt>
                <c:pt idx="2150">
                  <c:v>22.852499999999999</c:v>
                </c:pt>
                <c:pt idx="2151">
                  <c:v>23.036999999999999</c:v>
                </c:pt>
                <c:pt idx="2152">
                  <c:v>22.717500000000001</c:v>
                </c:pt>
                <c:pt idx="2153">
                  <c:v>22.416</c:v>
                </c:pt>
                <c:pt idx="2154">
                  <c:v>22.168500000000002</c:v>
                </c:pt>
                <c:pt idx="2155">
                  <c:v>22.010999999999999</c:v>
                </c:pt>
                <c:pt idx="2156">
                  <c:v>21.867000000000001</c:v>
                </c:pt>
                <c:pt idx="2157">
                  <c:v>21.642000000000003</c:v>
                </c:pt>
                <c:pt idx="2158">
                  <c:v>21.430500000000002</c:v>
                </c:pt>
                <c:pt idx="2159">
                  <c:v>21.3</c:v>
                </c:pt>
                <c:pt idx="2160">
                  <c:v>21.3</c:v>
                </c:pt>
                <c:pt idx="2161">
                  <c:v>21.3</c:v>
                </c:pt>
                <c:pt idx="2162">
                  <c:v>21.3</c:v>
                </c:pt>
                <c:pt idx="2163">
                  <c:v>21.3</c:v>
                </c:pt>
                <c:pt idx="2164">
                  <c:v>21.3</c:v>
                </c:pt>
                <c:pt idx="2165">
                  <c:v>21.3</c:v>
                </c:pt>
                <c:pt idx="2166">
                  <c:v>21.3</c:v>
                </c:pt>
                <c:pt idx="2167">
                  <c:v>21.3</c:v>
                </c:pt>
                <c:pt idx="2168">
                  <c:v>21.601500000000001</c:v>
                </c:pt>
                <c:pt idx="2169">
                  <c:v>22.155000000000001</c:v>
                </c:pt>
                <c:pt idx="2170">
                  <c:v>22.825500000000002</c:v>
                </c:pt>
                <c:pt idx="2171">
                  <c:v>23.423999999999999</c:v>
                </c:pt>
                <c:pt idx="2172">
                  <c:v>23.8965</c:v>
                </c:pt>
                <c:pt idx="2173">
                  <c:v>24.081</c:v>
                </c:pt>
                <c:pt idx="2174">
                  <c:v>24.1035</c:v>
                </c:pt>
                <c:pt idx="2175">
                  <c:v>23.842500000000001</c:v>
                </c:pt>
                <c:pt idx="2176">
                  <c:v>23.4375</c:v>
                </c:pt>
                <c:pt idx="2177">
                  <c:v>23.01</c:v>
                </c:pt>
                <c:pt idx="2178">
                  <c:v>22.762499999999999</c:v>
                </c:pt>
                <c:pt idx="2179">
                  <c:v>22.528500000000001</c:v>
                </c:pt>
                <c:pt idx="2180">
                  <c:v>22.317</c:v>
                </c:pt>
                <c:pt idx="2181">
                  <c:v>22.056000000000001</c:v>
                </c:pt>
                <c:pt idx="2182">
                  <c:v>21.831</c:v>
                </c:pt>
                <c:pt idx="2183">
                  <c:v>21.606000000000002</c:v>
                </c:pt>
                <c:pt idx="2184">
                  <c:v>21.354000000000003</c:v>
                </c:pt>
                <c:pt idx="2185">
                  <c:v>21.3</c:v>
                </c:pt>
                <c:pt idx="2186">
                  <c:v>21.3</c:v>
                </c:pt>
                <c:pt idx="2187">
                  <c:v>21.3</c:v>
                </c:pt>
                <c:pt idx="2188">
                  <c:v>21.3</c:v>
                </c:pt>
                <c:pt idx="2189">
                  <c:v>21.3</c:v>
                </c:pt>
                <c:pt idx="2190">
                  <c:v>21.3</c:v>
                </c:pt>
                <c:pt idx="2191">
                  <c:v>21.3</c:v>
                </c:pt>
                <c:pt idx="2192">
                  <c:v>21.66</c:v>
                </c:pt>
                <c:pt idx="2193">
                  <c:v>22.2135</c:v>
                </c:pt>
                <c:pt idx="2194">
                  <c:v>22.839000000000002</c:v>
                </c:pt>
                <c:pt idx="2195">
                  <c:v>23.469000000000001</c:v>
                </c:pt>
                <c:pt idx="2196">
                  <c:v>23.9145</c:v>
                </c:pt>
                <c:pt idx="2197">
                  <c:v>24.139500000000002</c:v>
                </c:pt>
                <c:pt idx="2198">
                  <c:v>24.135000000000002</c:v>
                </c:pt>
                <c:pt idx="2199">
                  <c:v>23.8965</c:v>
                </c:pt>
                <c:pt idx="2200">
                  <c:v>23.504999999999999</c:v>
                </c:pt>
                <c:pt idx="2201">
                  <c:v>23.109000000000002</c:v>
                </c:pt>
                <c:pt idx="2202">
                  <c:v>22.866</c:v>
                </c:pt>
                <c:pt idx="2203">
                  <c:v>22.663500000000003</c:v>
                </c:pt>
                <c:pt idx="2204">
                  <c:v>22.497</c:v>
                </c:pt>
                <c:pt idx="2205">
                  <c:v>22.298999999999999</c:v>
                </c:pt>
                <c:pt idx="2206">
                  <c:v>22.101000000000003</c:v>
                </c:pt>
                <c:pt idx="2207">
                  <c:v>21.8355</c:v>
                </c:pt>
                <c:pt idx="2208">
                  <c:v>21.66</c:v>
                </c:pt>
                <c:pt idx="2209">
                  <c:v>21.435000000000002</c:v>
                </c:pt>
                <c:pt idx="2210">
                  <c:v>21.3</c:v>
                </c:pt>
                <c:pt idx="2211">
                  <c:v>21.3</c:v>
                </c:pt>
                <c:pt idx="2212">
                  <c:v>21.3</c:v>
                </c:pt>
                <c:pt idx="2213">
                  <c:v>21.3</c:v>
                </c:pt>
                <c:pt idx="2214">
                  <c:v>21.3</c:v>
                </c:pt>
                <c:pt idx="2215">
                  <c:v>21.3</c:v>
                </c:pt>
                <c:pt idx="2216">
                  <c:v>21.619500000000002</c:v>
                </c:pt>
                <c:pt idx="2217">
                  <c:v>22.078500000000002</c:v>
                </c:pt>
                <c:pt idx="2218">
                  <c:v>22.7895</c:v>
                </c:pt>
                <c:pt idx="2219">
                  <c:v>23.3475</c:v>
                </c:pt>
                <c:pt idx="2220">
                  <c:v>23.770499999999998</c:v>
                </c:pt>
                <c:pt idx="2221">
                  <c:v>23.9955</c:v>
                </c:pt>
                <c:pt idx="2222">
                  <c:v>23.991</c:v>
                </c:pt>
                <c:pt idx="2223">
                  <c:v>23.766000000000002</c:v>
                </c:pt>
                <c:pt idx="2224">
                  <c:v>23.442</c:v>
                </c:pt>
                <c:pt idx="2225">
                  <c:v>23.077500000000001</c:v>
                </c:pt>
                <c:pt idx="2226">
                  <c:v>22.875</c:v>
                </c:pt>
                <c:pt idx="2227">
                  <c:v>22.713000000000001</c:v>
                </c:pt>
                <c:pt idx="2228">
                  <c:v>22.573499999999999</c:v>
                </c:pt>
                <c:pt idx="2229">
                  <c:v>22.370999999999999</c:v>
                </c:pt>
                <c:pt idx="2230">
                  <c:v>22.2</c:v>
                </c:pt>
                <c:pt idx="2231">
                  <c:v>21.961500000000001</c:v>
                </c:pt>
                <c:pt idx="2232">
                  <c:v>21.763500000000001</c:v>
                </c:pt>
                <c:pt idx="2233">
                  <c:v>21.5745</c:v>
                </c:pt>
                <c:pt idx="2234">
                  <c:v>21.39</c:v>
                </c:pt>
                <c:pt idx="2235">
                  <c:v>21.3</c:v>
                </c:pt>
                <c:pt idx="2236">
                  <c:v>21.3</c:v>
                </c:pt>
                <c:pt idx="2237">
                  <c:v>21.3</c:v>
                </c:pt>
                <c:pt idx="2238">
                  <c:v>21.3</c:v>
                </c:pt>
                <c:pt idx="2239">
                  <c:v>21.327000000000002</c:v>
                </c:pt>
                <c:pt idx="2240">
                  <c:v>21.727499999999999</c:v>
                </c:pt>
                <c:pt idx="2241">
                  <c:v>22.308</c:v>
                </c:pt>
                <c:pt idx="2242">
                  <c:v>22.906500000000001</c:v>
                </c:pt>
                <c:pt idx="2243">
                  <c:v>23.500500000000002</c:v>
                </c:pt>
                <c:pt idx="2244">
                  <c:v>23.932500000000001</c:v>
                </c:pt>
                <c:pt idx="2245">
                  <c:v>24.166500000000003</c:v>
                </c:pt>
                <c:pt idx="2246">
                  <c:v>24.225000000000001</c:v>
                </c:pt>
                <c:pt idx="2247">
                  <c:v>24.031500000000001</c:v>
                </c:pt>
                <c:pt idx="2248">
                  <c:v>23.685000000000002</c:v>
                </c:pt>
                <c:pt idx="2249">
                  <c:v>23.316000000000003</c:v>
                </c:pt>
                <c:pt idx="2250">
                  <c:v>23.095500000000001</c:v>
                </c:pt>
                <c:pt idx="2251">
                  <c:v>22.933499999999999</c:v>
                </c:pt>
                <c:pt idx="2252">
                  <c:v>22.7895</c:v>
                </c:pt>
                <c:pt idx="2253">
                  <c:v>22.596</c:v>
                </c:pt>
                <c:pt idx="2254">
                  <c:v>22.429500000000001</c:v>
                </c:pt>
                <c:pt idx="2255">
                  <c:v>22.227</c:v>
                </c:pt>
                <c:pt idx="2256">
                  <c:v>22.051500000000001</c:v>
                </c:pt>
                <c:pt idx="2257">
                  <c:v>21.880500000000001</c:v>
                </c:pt>
                <c:pt idx="2258">
                  <c:v>21.723000000000003</c:v>
                </c:pt>
                <c:pt idx="2259">
                  <c:v>21.5655</c:v>
                </c:pt>
                <c:pt idx="2260">
                  <c:v>21.381</c:v>
                </c:pt>
                <c:pt idx="2261">
                  <c:v>21.3</c:v>
                </c:pt>
                <c:pt idx="2262">
                  <c:v>21.3</c:v>
                </c:pt>
                <c:pt idx="2263">
                  <c:v>21.457500000000003</c:v>
                </c:pt>
                <c:pt idx="2264">
                  <c:v>21.903000000000002</c:v>
                </c:pt>
                <c:pt idx="2265">
                  <c:v>22.533000000000001</c:v>
                </c:pt>
                <c:pt idx="2266">
                  <c:v>23.199000000000002</c:v>
                </c:pt>
                <c:pt idx="2267">
                  <c:v>23.8245</c:v>
                </c:pt>
                <c:pt idx="2268">
                  <c:v>24.337500000000002</c:v>
                </c:pt>
                <c:pt idx="2269">
                  <c:v>24.616500000000002</c:v>
                </c:pt>
                <c:pt idx="2270">
                  <c:v>24.63</c:v>
                </c:pt>
                <c:pt idx="2271">
                  <c:v>24.378</c:v>
                </c:pt>
                <c:pt idx="2272">
                  <c:v>23.954999999999998</c:v>
                </c:pt>
                <c:pt idx="2273">
                  <c:v>23.680500000000002</c:v>
                </c:pt>
                <c:pt idx="2274">
                  <c:v>23.496000000000002</c:v>
                </c:pt>
                <c:pt idx="2275">
                  <c:v>23.361000000000001</c:v>
                </c:pt>
                <c:pt idx="2276">
                  <c:v>23.226000000000003</c:v>
                </c:pt>
                <c:pt idx="2277">
                  <c:v>23.032500000000002</c:v>
                </c:pt>
                <c:pt idx="2278">
                  <c:v>22.893000000000001</c:v>
                </c:pt>
                <c:pt idx="2279">
                  <c:v>22.722000000000001</c:v>
                </c:pt>
                <c:pt idx="2280">
                  <c:v>22.537500000000001</c:v>
                </c:pt>
                <c:pt idx="2281">
                  <c:v>22.375500000000002</c:v>
                </c:pt>
                <c:pt idx="2282">
                  <c:v>22.249500000000001</c:v>
                </c:pt>
                <c:pt idx="2283">
                  <c:v>22.11</c:v>
                </c:pt>
                <c:pt idx="2284">
                  <c:v>21.979500000000002</c:v>
                </c:pt>
                <c:pt idx="2285">
                  <c:v>21.8355</c:v>
                </c:pt>
                <c:pt idx="2286">
                  <c:v>21.772500000000001</c:v>
                </c:pt>
                <c:pt idx="2287">
                  <c:v>21.772500000000001</c:v>
                </c:pt>
                <c:pt idx="2288">
                  <c:v>21.777000000000001</c:v>
                </c:pt>
                <c:pt idx="2289">
                  <c:v>21.813000000000002</c:v>
                </c:pt>
                <c:pt idx="2290">
                  <c:v>21.867000000000001</c:v>
                </c:pt>
                <c:pt idx="2291">
                  <c:v>22.582500000000003</c:v>
                </c:pt>
                <c:pt idx="2292">
                  <c:v>23.3565</c:v>
                </c:pt>
                <c:pt idx="2293">
                  <c:v>22.9785</c:v>
                </c:pt>
                <c:pt idx="2294">
                  <c:v>22.816500000000001</c:v>
                </c:pt>
                <c:pt idx="2295">
                  <c:v>23.0595</c:v>
                </c:pt>
                <c:pt idx="2296">
                  <c:v>22.897500000000001</c:v>
                </c:pt>
                <c:pt idx="2297">
                  <c:v>22.641000000000002</c:v>
                </c:pt>
                <c:pt idx="2298">
                  <c:v>22.524000000000001</c:v>
                </c:pt>
                <c:pt idx="2299">
                  <c:v>22.370999999999999</c:v>
                </c:pt>
                <c:pt idx="2300">
                  <c:v>22.254000000000001</c:v>
                </c:pt>
                <c:pt idx="2301">
                  <c:v>22.096499999999999</c:v>
                </c:pt>
                <c:pt idx="2302">
                  <c:v>21.939</c:v>
                </c:pt>
                <c:pt idx="2303">
                  <c:v>21.804000000000002</c:v>
                </c:pt>
                <c:pt idx="2304">
                  <c:v>21.66</c:v>
                </c:pt>
                <c:pt idx="2305">
                  <c:v>21.520499999999998</c:v>
                </c:pt>
                <c:pt idx="2306">
                  <c:v>21.3855</c:v>
                </c:pt>
                <c:pt idx="2307">
                  <c:v>21.3</c:v>
                </c:pt>
                <c:pt idx="2308">
                  <c:v>21.3</c:v>
                </c:pt>
                <c:pt idx="2309">
                  <c:v>21.3</c:v>
                </c:pt>
                <c:pt idx="2310">
                  <c:v>21.3</c:v>
                </c:pt>
                <c:pt idx="2311">
                  <c:v>21.3</c:v>
                </c:pt>
                <c:pt idx="2312">
                  <c:v>21.3</c:v>
                </c:pt>
                <c:pt idx="2313">
                  <c:v>21.552</c:v>
                </c:pt>
                <c:pt idx="2314">
                  <c:v>21.781500000000001</c:v>
                </c:pt>
                <c:pt idx="2315">
                  <c:v>22.047000000000001</c:v>
                </c:pt>
                <c:pt idx="2316">
                  <c:v>21.898499999999999</c:v>
                </c:pt>
                <c:pt idx="2317">
                  <c:v>22.186499999999999</c:v>
                </c:pt>
                <c:pt idx="2318">
                  <c:v>22.218</c:v>
                </c:pt>
                <c:pt idx="2319">
                  <c:v>22.168500000000002</c:v>
                </c:pt>
                <c:pt idx="2320">
                  <c:v>22.069500000000001</c:v>
                </c:pt>
                <c:pt idx="2321">
                  <c:v>21.939</c:v>
                </c:pt>
                <c:pt idx="2322">
                  <c:v>21.885000000000002</c:v>
                </c:pt>
                <c:pt idx="2323">
                  <c:v>21.831</c:v>
                </c:pt>
                <c:pt idx="2324">
                  <c:v>21.763500000000001</c:v>
                </c:pt>
                <c:pt idx="2325">
                  <c:v>21.628500000000003</c:v>
                </c:pt>
                <c:pt idx="2326">
                  <c:v>21.542999999999999</c:v>
                </c:pt>
                <c:pt idx="2327">
                  <c:v>21.439499999999999</c:v>
                </c:pt>
                <c:pt idx="2328">
                  <c:v>21.313500000000001</c:v>
                </c:pt>
                <c:pt idx="2329">
                  <c:v>21.3</c:v>
                </c:pt>
                <c:pt idx="2330">
                  <c:v>21.3</c:v>
                </c:pt>
                <c:pt idx="2331">
                  <c:v>21.3</c:v>
                </c:pt>
                <c:pt idx="2332">
                  <c:v>21.3</c:v>
                </c:pt>
                <c:pt idx="2333">
                  <c:v>21.3</c:v>
                </c:pt>
                <c:pt idx="2334">
                  <c:v>21.3</c:v>
                </c:pt>
                <c:pt idx="2335">
                  <c:v>21.340500000000002</c:v>
                </c:pt>
                <c:pt idx="2336">
                  <c:v>21.57</c:v>
                </c:pt>
                <c:pt idx="2337">
                  <c:v>21.920999999999999</c:v>
                </c:pt>
                <c:pt idx="2338">
                  <c:v>22.280999999999999</c:v>
                </c:pt>
                <c:pt idx="2339">
                  <c:v>22.362000000000002</c:v>
                </c:pt>
                <c:pt idx="2340">
                  <c:v>22.497</c:v>
                </c:pt>
                <c:pt idx="2341">
                  <c:v>22.573499999999999</c:v>
                </c:pt>
                <c:pt idx="2342">
                  <c:v>22.546500000000002</c:v>
                </c:pt>
                <c:pt idx="2343">
                  <c:v>22.425000000000001</c:v>
                </c:pt>
                <c:pt idx="2344">
                  <c:v>22.267499999999998</c:v>
                </c:pt>
                <c:pt idx="2345">
                  <c:v>22.119</c:v>
                </c:pt>
                <c:pt idx="2346">
                  <c:v>22.0425</c:v>
                </c:pt>
                <c:pt idx="2347">
                  <c:v>21.885000000000002</c:v>
                </c:pt>
                <c:pt idx="2348">
                  <c:v>21.790500000000002</c:v>
                </c:pt>
                <c:pt idx="2349">
                  <c:v>21.6465</c:v>
                </c:pt>
                <c:pt idx="2350">
                  <c:v>21.498000000000001</c:v>
                </c:pt>
                <c:pt idx="2351">
                  <c:v>21.322500000000002</c:v>
                </c:pt>
                <c:pt idx="2352">
                  <c:v>21.3</c:v>
                </c:pt>
                <c:pt idx="2353">
                  <c:v>21.3</c:v>
                </c:pt>
                <c:pt idx="2354">
                  <c:v>21.3</c:v>
                </c:pt>
                <c:pt idx="2355">
                  <c:v>21.3</c:v>
                </c:pt>
                <c:pt idx="2356">
                  <c:v>21.3</c:v>
                </c:pt>
                <c:pt idx="2357">
                  <c:v>21.3</c:v>
                </c:pt>
                <c:pt idx="2358">
                  <c:v>21.3</c:v>
                </c:pt>
                <c:pt idx="2359">
                  <c:v>21.3</c:v>
                </c:pt>
                <c:pt idx="2360">
                  <c:v>21.3</c:v>
                </c:pt>
                <c:pt idx="2361">
                  <c:v>21.3</c:v>
                </c:pt>
                <c:pt idx="2362">
                  <c:v>21.3</c:v>
                </c:pt>
                <c:pt idx="2363">
                  <c:v>21.3</c:v>
                </c:pt>
                <c:pt idx="2364">
                  <c:v>21.3</c:v>
                </c:pt>
                <c:pt idx="2365">
                  <c:v>21.3</c:v>
                </c:pt>
                <c:pt idx="2366">
                  <c:v>21.3</c:v>
                </c:pt>
                <c:pt idx="2367">
                  <c:v>21.3</c:v>
                </c:pt>
                <c:pt idx="2368">
                  <c:v>21.3</c:v>
                </c:pt>
                <c:pt idx="2369">
                  <c:v>21.3</c:v>
                </c:pt>
                <c:pt idx="2370">
                  <c:v>21.3</c:v>
                </c:pt>
                <c:pt idx="2371">
                  <c:v>21.3</c:v>
                </c:pt>
                <c:pt idx="2372">
                  <c:v>21.3</c:v>
                </c:pt>
                <c:pt idx="2373">
                  <c:v>21.3</c:v>
                </c:pt>
                <c:pt idx="2374">
                  <c:v>21.3</c:v>
                </c:pt>
                <c:pt idx="2375">
                  <c:v>21.3</c:v>
                </c:pt>
                <c:pt idx="2376">
                  <c:v>21.3</c:v>
                </c:pt>
                <c:pt idx="2377">
                  <c:v>21.3</c:v>
                </c:pt>
                <c:pt idx="2378">
                  <c:v>21.3</c:v>
                </c:pt>
                <c:pt idx="2379">
                  <c:v>21.3</c:v>
                </c:pt>
                <c:pt idx="2380">
                  <c:v>21.3</c:v>
                </c:pt>
                <c:pt idx="2381">
                  <c:v>21.3</c:v>
                </c:pt>
                <c:pt idx="2382">
                  <c:v>21.3</c:v>
                </c:pt>
                <c:pt idx="2383">
                  <c:v>21.3</c:v>
                </c:pt>
                <c:pt idx="2384">
                  <c:v>21.3</c:v>
                </c:pt>
                <c:pt idx="2385">
                  <c:v>21.331500000000002</c:v>
                </c:pt>
                <c:pt idx="2386">
                  <c:v>21.363</c:v>
                </c:pt>
                <c:pt idx="2387">
                  <c:v>21.462</c:v>
                </c:pt>
                <c:pt idx="2388">
                  <c:v>21.561</c:v>
                </c:pt>
                <c:pt idx="2389">
                  <c:v>21.795000000000002</c:v>
                </c:pt>
                <c:pt idx="2390">
                  <c:v>21.597000000000001</c:v>
                </c:pt>
                <c:pt idx="2391">
                  <c:v>21.448499999999999</c:v>
                </c:pt>
                <c:pt idx="2392">
                  <c:v>21.3</c:v>
                </c:pt>
                <c:pt idx="2393">
                  <c:v>21.3</c:v>
                </c:pt>
                <c:pt idx="2394">
                  <c:v>21.3</c:v>
                </c:pt>
                <c:pt idx="2395">
                  <c:v>21.3</c:v>
                </c:pt>
                <c:pt idx="2396">
                  <c:v>21.3</c:v>
                </c:pt>
                <c:pt idx="2397">
                  <c:v>21.3</c:v>
                </c:pt>
                <c:pt idx="2398">
                  <c:v>21.3</c:v>
                </c:pt>
                <c:pt idx="2399">
                  <c:v>21.3</c:v>
                </c:pt>
                <c:pt idx="2400">
                  <c:v>21.3</c:v>
                </c:pt>
                <c:pt idx="2401">
                  <c:v>21.3</c:v>
                </c:pt>
                <c:pt idx="2402">
                  <c:v>21.3</c:v>
                </c:pt>
                <c:pt idx="2403">
                  <c:v>21.3</c:v>
                </c:pt>
                <c:pt idx="2404">
                  <c:v>21.3</c:v>
                </c:pt>
                <c:pt idx="2405">
                  <c:v>21.3</c:v>
                </c:pt>
                <c:pt idx="2406">
                  <c:v>21.3</c:v>
                </c:pt>
                <c:pt idx="2407">
                  <c:v>21.3</c:v>
                </c:pt>
                <c:pt idx="2408">
                  <c:v>21.394500000000001</c:v>
                </c:pt>
                <c:pt idx="2409">
                  <c:v>21.642000000000003</c:v>
                </c:pt>
                <c:pt idx="2410">
                  <c:v>21.979500000000002</c:v>
                </c:pt>
                <c:pt idx="2411">
                  <c:v>22.195499999999999</c:v>
                </c:pt>
                <c:pt idx="2412">
                  <c:v>22.38</c:v>
                </c:pt>
                <c:pt idx="2413">
                  <c:v>22.506</c:v>
                </c:pt>
                <c:pt idx="2414">
                  <c:v>22.4925</c:v>
                </c:pt>
                <c:pt idx="2415">
                  <c:v>22.2135</c:v>
                </c:pt>
                <c:pt idx="2416">
                  <c:v>22.078500000000002</c:v>
                </c:pt>
                <c:pt idx="2417">
                  <c:v>21.871500000000001</c:v>
                </c:pt>
                <c:pt idx="2418">
                  <c:v>21.741</c:v>
                </c:pt>
                <c:pt idx="2419">
                  <c:v>21.606000000000002</c:v>
                </c:pt>
                <c:pt idx="2420">
                  <c:v>21.489000000000001</c:v>
                </c:pt>
                <c:pt idx="2421">
                  <c:v>21.313500000000001</c:v>
                </c:pt>
                <c:pt idx="2422">
                  <c:v>21.3</c:v>
                </c:pt>
                <c:pt idx="2423">
                  <c:v>21.3</c:v>
                </c:pt>
                <c:pt idx="2424">
                  <c:v>21.3</c:v>
                </c:pt>
                <c:pt idx="2425">
                  <c:v>21.3</c:v>
                </c:pt>
                <c:pt idx="2426">
                  <c:v>21.3</c:v>
                </c:pt>
                <c:pt idx="2427">
                  <c:v>21.3</c:v>
                </c:pt>
                <c:pt idx="2428">
                  <c:v>21.3</c:v>
                </c:pt>
                <c:pt idx="2429">
                  <c:v>21.3</c:v>
                </c:pt>
                <c:pt idx="2430">
                  <c:v>21.3</c:v>
                </c:pt>
                <c:pt idx="2431">
                  <c:v>21.3</c:v>
                </c:pt>
                <c:pt idx="2432">
                  <c:v>21.678000000000001</c:v>
                </c:pt>
                <c:pt idx="2433">
                  <c:v>22.195499999999999</c:v>
                </c:pt>
                <c:pt idx="2434">
                  <c:v>22.821000000000002</c:v>
                </c:pt>
                <c:pt idx="2435">
                  <c:v>23.419499999999999</c:v>
                </c:pt>
                <c:pt idx="2436">
                  <c:v>23.833500000000001</c:v>
                </c:pt>
                <c:pt idx="2437">
                  <c:v>24.022500000000001</c:v>
                </c:pt>
                <c:pt idx="2438">
                  <c:v>23.64</c:v>
                </c:pt>
                <c:pt idx="2439">
                  <c:v>23.145000000000003</c:v>
                </c:pt>
                <c:pt idx="2440">
                  <c:v>22.933499999999999</c:v>
                </c:pt>
                <c:pt idx="2441">
                  <c:v>22.744500000000002</c:v>
                </c:pt>
                <c:pt idx="2442">
                  <c:v>22.618500000000001</c:v>
                </c:pt>
                <c:pt idx="2443">
                  <c:v>22.5015</c:v>
                </c:pt>
                <c:pt idx="2444">
                  <c:v>22.3935</c:v>
                </c:pt>
                <c:pt idx="2445">
                  <c:v>22.249500000000001</c:v>
                </c:pt>
                <c:pt idx="2446">
                  <c:v>22.128</c:v>
                </c:pt>
                <c:pt idx="2447">
                  <c:v>21.9255</c:v>
                </c:pt>
                <c:pt idx="2448">
                  <c:v>21.763500000000001</c:v>
                </c:pt>
                <c:pt idx="2449">
                  <c:v>21.606000000000002</c:v>
                </c:pt>
                <c:pt idx="2450">
                  <c:v>21.511500000000002</c:v>
                </c:pt>
                <c:pt idx="2451">
                  <c:v>21.394500000000001</c:v>
                </c:pt>
                <c:pt idx="2452">
                  <c:v>21.3</c:v>
                </c:pt>
                <c:pt idx="2453">
                  <c:v>21.3</c:v>
                </c:pt>
                <c:pt idx="2454">
                  <c:v>21.3</c:v>
                </c:pt>
                <c:pt idx="2455">
                  <c:v>21.3</c:v>
                </c:pt>
                <c:pt idx="2456">
                  <c:v>21.3</c:v>
                </c:pt>
                <c:pt idx="2457">
                  <c:v>21.57</c:v>
                </c:pt>
                <c:pt idx="2458">
                  <c:v>21.786000000000001</c:v>
                </c:pt>
                <c:pt idx="2459">
                  <c:v>21.669</c:v>
                </c:pt>
                <c:pt idx="2460">
                  <c:v>21.682500000000001</c:v>
                </c:pt>
                <c:pt idx="2461">
                  <c:v>21.736499999999999</c:v>
                </c:pt>
                <c:pt idx="2462">
                  <c:v>21.66</c:v>
                </c:pt>
                <c:pt idx="2463">
                  <c:v>21.5745</c:v>
                </c:pt>
                <c:pt idx="2464">
                  <c:v>21.48</c:v>
                </c:pt>
                <c:pt idx="2465">
                  <c:v>21.430500000000002</c:v>
                </c:pt>
                <c:pt idx="2466">
                  <c:v>21.354000000000003</c:v>
                </c:pt>
                <c:pt idx="2467">
                  <c:v>21.309000000000001</c:v>
                </c:pt>
                <c:pt idx="2468">
                  <c:v>21.3</c:v>
                </c:pt>
                <c:pt idx="2469">
                  <c:v>21.3</c:v>
                </c:pt>
                <c:pt idx="2470">
                  <c:v>21.3</c:v>
                </c:pt>
                <c:pt idx="2471">
                  <c:v>21.3</c:v>
                </c:pt>
                <c:pt idx="2472">
                  <c:v>21.3</c:v>
                </c:pt>
                <c:pt idx="2473">
                  <c:v>21.3</c:v>
                </c:pt>
                <c:pt idx="2474">
                  <c:v>21.3</c:v>
                </c:pt>
                <c:pt idx="2475">
                  <c:v>21.3</c:v>
                </c:pt>
                <c:pt idx="2476">
                  <c:v>21.3</c:v>
                </c:pt>
                <c:pt idx="2477">
                  <c:v>21.3</c:v>
                </c:pt>
                <c:pt idx="2478">
                  <c:v>21.3</c:v>
                </c:pt>
                <c:pt idx="2479">
                  <c:v>21.3</c:v>
                </c:pt>
                <c:pt idx="2480">
                  <c:v>21.3765</c:v>
                </c:pt>
                <c:pt idx="2481">
                  <c:v>21.597000000000001</c:v>
                </c:pt>
                <c:pt idx="2482">
                  <c:v>22.082999999999998</c:v>
                </c:pt>
                <c:pt idx="2483">
                  <c:v>22.884</c:v>
                </c:pt>
                <c:pt idx="2484">
                  <c:v>23.343</c:v>
                </c:pt>
                <c:pt idx="2485">
                  <c:v>23.577000000000002</c:v>
                </c:pt>
                <c:pt idx="2486">
                  <c:v>23.7165</c:v>
                </c:pt>
                <c:pt idx="2487">
                  <c:v>23.577000000000002</c:v>
                </c:pt>
                <c:pt idx="2488">
                  <c:v>23.3565</c:v>
                </c:pt>
                <c:pt idx="2489">
                  <c:v>23.118000000000002</c:v>
                </c:pt>
                <c:pt idx="2490">
                  <c:v>22.924500000000002</c:v>
                </c:pt>
                <c:pt idx="2491">
                  <c:v>22.798500000000001</c:v>
                </c:pt>
                <c:pt idx="2492">
                  <c:v>22.672499999999999</c:v>
                </c:pt>
                <c:pt idx="2493">
                  <c:v>22.524000000000001</c:v>
                </c:pt>
                <c:pt idx="2494">
                  <c:v>22.38</c:v>
                </c:pt>
                <c:pt idx="2495">
                  <c:v>22.173000000000002</c:v>
                </c:pt>
                <c:pt idx="2496">
                  <c:v>22.0335</c:v>
                </c:pt>
                <c:pt idx="2497">
                  <c:v>21.871500000000001</c:v>
                </c:pt>
                <c:pt idx="2498">
                  <c:v>21.731999999999999</c:v>
                </c:pt>
                <c:pt idx="2499">
                  <c:v>21.592500000000001</c:v>
                </c:pt>
                <c:pt idx="2500">
                  <c:v>21.452999999999999</c:v>
                </c:pt>
                <c:pt idx="2501">
                  <c:v>21.340500000000002</c:v>
                </c:pt>
                <c:pt idx="2502">
                  <c:v>21.363</c:v>
                </c:pt>
                <c:pt idx="2503">
                  <c:v>21.592500000000001</c:v>
                </c:pt>
                <c:pt idx="2504">
                  <c:v>22.074000000000002</c:v>
                </c:pt>
                <c:pt idx="2505">
                  <c:v>22.686</c:v>
                </c:pt>
                <c:pt idx="2506">
                  <c:v>23.352</c:v>
                </c:pt>
                <c:pt idx="2507">
                  <c:v>23.977499999999999</c:v>
                </c:pt>
                <c:pt idx="2508">
                  <c:v>24.369</c:v>
                </c:pt>
                <c:pt idx="2509">
                  <c:v>24.580500000000001</c:v>
                </c:pt>
                <c:pt idx="2510">
                  <c:v>24.4815</c:v>
                </c:pt>
                <c:pt idx="2511">
                  <c:v>24.301500000000001</c:v>
                </c:pt>
                <c:pt idx="2512">
                  <c:v>24.036000000000001</c:v>
                </c:pt>
                <c:pt idx="2513">
                  <c:v>23.802</c:v>
                </c:pt>
                <c:pt idx="2514">
                  <c:v>23.649000000000001</c:v>
                </c:pt>
                <c:pt idx="2515">
                  <c:v>23.491500000000002</c:v>
                </c:pt>
                <c:pt idx="2516">
                  <c:v>23.361000000000001</c:v>
                </c:pt>
                <c:pt idx="2517">
                  <c:v>23.181000000000001</c:v>
                </c:pt>
                <c:pt idx="2518">
                  <c:v>23.036999999999999</c:v>
                </c:pt>
                <c:pt idx="2519">
                  <c:v>22.884</c:v>
                </c:pt>
                <c:pt idx="2520">
                  <c:v>22.748999999999999</c:v>
                </c:pt>
                <c:pt idx="2521">
                  <c:v>22.582500000000003</c:v>
                </c:pt>
                <c:pt idx="2522">
                  <c:v>22.434000000000001</c:v>
                </c:pt>
                <c:pt idx="2523">
                  <c:v>22.280999999999999</c:v>
                </c:pt>
                <c:pt idx="2524">
                  <c:v>22.11</c:v>
                </c:pt>
                <c:pt idx="2525">
                  <c:v>21.975000000000001</c:v>
                </c:pt>
                <c:pt idx="2526">
                  <c:v>22.0245</c:v>
                </c:pt>
                <c:pt idx="2527">
                  <c:v>22.2225</c:v>
                </c:pt>
                <c:pt idx="2528">
                  <c:v>22.677</c:v>
                </c:pt>
                <c:pt idx="2529">
                  <c:v>23.234999999999999</c:v>
                </c:pt>
                <c:pt idx="2530">
                  <c:v>23.851500000000001</c:v>
                </c:pt>
                <c:pt idx="2531">
                  <c:v>24.427500000000002</c:v>
                </c:pt>
                <c:pt idx="2532">
                  <c:v>24.859500000000001</c:v>
                </c:pt>
                <c:pt idx="2533">
                  <c:v>25.048500000000001</c:v>
                </c:pt>
                <c:pt idx="2534">
                  <c:v>25.003500000000003</c:v>
                </c:pt>
                <c:pt idx="2535">
                  <c:v>24.827999999999999</c:v>
                </c:pt>
                <c:pt idx="2536">
                  <c:v>24.508500000000002</c:v>
                </c:pt>
                <c:pt idx="2537">
                  <c:v>24.229500000000002</c:v>
                </c:pt>
                <c:pt idx="2538">
                  <c:v>24.031500000000001</c:v>
                </c:pt>
                <c:pt idx="2539">
                  <c:v>23.882999999999999</c:v>
                </c:pt>
                <c:pt idx="2540">
                  <c:v>23.748000000000001</c:v>
                </c:pt>
                <c:pt idx="2541">
                  <c:v>23.572500000000002</c:v>
                </c:pt>
                <c:pt idx="2542">
                  <c:v>23.4375</c:v>
                </c:pt>
                <c:pt idx="2543">
                  <c:v>23.271000000000001</c:v>
                </c:pt>
                <c:pt idx="2544">
                  <c:v>23.095500000000001</c:v>
                </c:pt>
                <c:pt idx="2545">
                  <c:v>22.983000000000001</c:v>
                </c:pt>
                <c:pt idx="2546">
                  <c:v>22.821000000000002</c:v>
                </c:pt>
                <c:pt idx="2547">
                  <c:v>22.6995</c:v>
                </c:pt>
                <c:pt idx="2548">
                  <c:v>22.573499999999999</c:v>
                </c:pt>
                <c:pt idx="2549">
                  <c:v>22.479000000000003</c:v>
                </c:pt>
                <c:pt idx="2550">
                  <c:v>22.456500000000002</c:v>
                </c:pt>
                <c:pt idx="2551">
                  <c:v>22.4925</c:v>
                </c:pt>
                <c:pt idx="2552">
                  <c:v>22.623000000000001</c:v>
                </c:pt>
                <c:pt idx="2553">
                  <c:v>22.776</c:v>
                </c:pt>
                <c:pt idx="2554">
                  <c:v>23.2395</c:v>
                </c:pt>
                <c:pt idx="2555">
                  <c:v>23.266500000000001</c:v>
                </c:pt>
                <c:pt idx="2556">
                  <c:v>23.405999999999999</c:v>
                </c:pt>
                <c:pt idx="2557">
                  <c:v>23.1675</c:v>
                </c:pt>
                <c:pt idx="2558">
                  <c:v>23.032500000000002</c:v>
                </c:pt>
                <c:pt idx="2559">
                  <c:v>22.884</c:v>
                </c:pt>
                <c:pt idx="2560">
                  <c:v>22.767000000000003</c:v>
                </c:pt>
                <c:pt idx="2561">
                  <c:v>22.632000000000001</c:v>
                </c:pt>
                <c:pt idx="2562">
                  <c:v>22.546500000000002</c:v>
                </c:pt>
                <c:pt idx="2563">
                  <c:v>22.470000000000002</c:v>
                </c:pt>
                <c:pt idx="2564">
                  <c:v>22.4025</c:v>
                </c:pt>
                <c:pt idx="2565">
                  <c:v>22.263000000000002</c:v>
                </c:pt>
                <c:pt idx="2566">
                  <c:v>22.150500000000001</c:v>
                </c:pt>
                <c:pt idx="2567">
                  <c:v>22.0425</c:v>
                </c:pt>
                <c:pt idx="2568">
                  <c:v>21.920999999999999</c:v>
                </c:pt>
                <c:pt idx="2569">
                  <c:v>21.821999999999999</c:v>
                </c:pt>
                <c:pt idx="2570">
                  <c:v>21.714000000000002</c:v>
                </c:pt>
                <c:pt idx="2571">
                  <c:v>21.623999999999999</c:v>
                </c:pt>
                <c:pt idx="2572">
                  <c:v>21.542999999999999</c:v>
                </c:pt>
                <c:pt idx="2573">
                  <c:v>21.444000000000003</c:v>
                </c:pt>
                <c:pt idx="2574">
                  <c:v>21.403500000000001</c:v>
                </c:pt>
                <c:pt idx="2575">
                  <c:v>21.394500000000001</c:v>
                </c:pt>
                <c:pt idx="2576">
                  <c:v>21.426000000000002</c:v>
                </c:pt>
                <c:pt idx="2577">
                  <c:v>21.489000000000001</c:v>
                </c:pt>
                <c:pt idx="2578">
                  <c:v>21.561</c:v>
                </c:pt>
                <c:pt idx="2579">
                  <c:v>21.970500000000001</c:v>
                </c:pt>
                <c:pt idx="2580">
                  <c:v>22.227</c:v>
                </c:pt>
                <c:pt idx="2581">
                  <c:v>22.335000000000001</c:v>
                </c:pt>
                <c:pt idx="2582">
                  <c:v>22.141500000000001</c:v>
                </c:pt>
                <c:pt idx="2583">
                  <c:v>22.245000000000001</c:v>
                </c:pt>
                <c:pt idx="2584">
                  <c:v>22.164000000000001</c:v>
                </c:pt>
                <c:pt idx="2585">
                  <c:v>22.069500000000001</c:v>
                </c:pt>
                <c:pt idx="2586">
                  <c:v>22.010999999999999</c:v>
                </c:pt>
                <c:pt idx="2587">
                  <c:v>21.952500000000001</c:v>
                </c:pt>
                <c:pt idx="2588">
                  <c:v>21.894000000000002</c:v>
                </c:pt>
                <c:pt idx="2589">
                  <c:v>21.777000000000001</c:v>
                </c:pt>
                <c:pt idx="2590">
                  <c:v>21.678000000000001</c:v>
                </c:pt>
                <c:pt idx="2591">
                  <c:v>21.5565</c:v>
                </c:pt>
                <c:pt idx="2592">
                  <c:v>21.462</c:v>
                </c:pt>
                <c:pt idx="2593">
                  <c:v>21.358499999999999</c:v>
                </c:pt>
                <c:pt idx="2594">
                  <c:v>21.3</c:v>
                </c:pt>
                <c:pt idx="2595">
                  <c:v>21.3</c:v>
                </c:pt>
                <c:pt idx="2596">
                  <c:v>21.3</c:v>
                </c:pt>
                <c:pt idx="2597">
                  <c:v>21.3</c:v>
                </c:pt>
                <c:pt idx="2598">
                  <c:v>21.3</c:v>
                </c:pt>
                <c:pt idx="2599">
                  <c:v>21.435000000000002</c:v>
                </c:pt>
                <c:pt idx="2600">
                  <c:v>21.849</c:v>
                </c:pt>
                <c:pt idx="2601">
                  <c:v>22.29</c:v>
                </c:pt>
                <c:pt idx="2602">
                  <c:v>22.429500000000001</c:v>
                </c:pt>
                <c:pt idx="2603">
                  <c:v>22.717500000000001</c:v>
                </c:pt>
                <c:pt idx="2604">
                  <c:v>22.897500000000001</c:v>
                </c:pt>
                <c:pt idx="2605">
                  <c:v>22.996500000000001</c:v>
                </c:pt>
                <c:pt idx="2606">
                  <c:v>23.023499999999999</c:v>
                </c:pt>
                <c:pt idx="2607">
                  <c:v>22.816500000000001</c:v>
                </c:pt>
                <c:pt idx="2608">
                  <c:v>22.623000000000001</c:v>
                </c:pt>
                <c:pt idx="2609">
                  <c:v>22.474499999999999</c:v>
                </c:pt>
                <c:pt idx="2610">
                  <c:v>22.38</c:v>
                </c:pt>
                <c:pt idx="2611">
                  <c:v>22.29</c:v>
                </c:pt>
                <c:pt idx="2612">
                  <c:v>22.2135</c:v>
                </c:pt>
                <c:pt idx="2613">
                  <c:v>22.092000000000002</c:v>
                </c:pt>
                <c:pt idx="2614">
                  <c:v>21.966000000000001</c:v>
                </c:pt>
                <c:pt idx="2615">
                  <c:v>21.849</c:v>
                </c:pt>
                <c:pt idx="2616">
                  <c:v>21.704999999999998</c:v>
                </c:pt>
                <c:pt idx="2617">
                  <c:v>21.583500000000001</c:v>
                </c:pt>
                <c:pt idx="2618">
                  <c:v>21.462</c:v>
                </c:pt>
                <c:pt idx="2619">
                  <c:v>21.331500000000002</c:v>
                </c:pt>
                <c:pt idx="2620">
                  <c:v>21.3</c:v>
                </c:pt>
                <c:pt idx="2621">
                  <c:v>21.3</c:v>
                </c:pt>
                <c:pt idx="2622">
                  <c:v>21.3</c:v>
                </c:pt>
                <c:pt idx="2623">
                  <c:v>21.3</c:v>
                </c:pt>
                <c:pt idx="2624">
                  <c:v>21.3</c:v>
                </c:pt>
                <c:pt idx="2625">
                  <c:v>21.3</c:v>
                </c:pt>
                <c:pt idx="2626">
                  <c:v>21.3</c:v>
                </c:pt>
                <c:pt idx="2627">
                  <c:v>21.3</c:v>
                </c:pt>
                <c:pt idx="2628">
                  <c:v>21.3</c:v>
                </c:pt>
                <c:pt idx="2629">
                  <c:v>21.3</c:v>
                </c:pt>
                <c:pt idx="2630">
                  <c:v>21.3</c:v>
                </c:pt>
                <c:pt idx="2631">
                  <c:v>21.3</c:v>
                </c:pt>
                <c:pt idx="2632">
                  <c:v>21.3</c:v>
                </c:pt>
                <c:pt idx="2633">
                  <c:v>21.3</c:v>
                </c:pt>
                <c:pt idx="2634">
                  <c:v>21.3</c:v>
                </c:pt>
                <c:pt idx="2635">
                  <c:v>21.3</c:v>
                </c:pt>
                <c:pt idx="2636">
                  <c:v>21.3</c:v>
                </c:pt>
                <c:pt idx="2637">
                  <c:v>21.3</c:v>
                </c:pt>
                <c:pt idx="2638">
                  <c:v>21.3</c:v>
                </c:pt>
                <c:pt idx="2639">
                  <c:v>21.3</c:v>
                </c:pt>
                <c:pt idx="2640">
                  <c:v>21.3</c:v>
                </c:pt>
                <c:pt idx="2641">
                  <c:v>21.3</c:v>
                </c:pt>
                <c:pt idx="2642">
                  <c:v>21.3</c:v>
                </c:pt>
                <c:pt idx="2643">
                  <c:v>21.3</c:v>
                </c:pt>
                <c:pt idx="2644">
                  <c:v>21.3</c:v>
                </c:pt>
                <c:pt idx="2645">
                  <c:v>21.3</c:v>
                </c:pt>
                <c:pt idx="2646">
                  <c:v>21.3</c:v>
                </c:pt>
                <c:pt idx="2647">
                  <c:v>21.3</c:v>
                </c:pt>
                <c:pt idx="2648">
                  <c:v>21.4755</c:v>
                </c:pt>
                <c:pt idx="2649">
                  <c:v>21.876000000000001</c:v>
                </c:pt>
                <c:pt idx="2650">
                  <c:v>22.308</c:v>
                </c:pt>
                <c:pt idx="2651">
                  <c:v>22.735500000000002</c:v>
                </c:pt>
                <c:pt idx="2652">
                  <c:v>22.996500000000001</c:v>
                </c:pt>
                <c:pt idx="2653">
                  <c:v>23.028000000000002</c:v>
                </c:pt>
                <c:pt idx="2654">
                  <c:v>22.929000000000002</c:v>
                </c:pt>
                <c:pt idx="2655">
                  <c:v>22.645499999999998</c:v>
                </c:pt>
                <c:pt idx="2656">
                  <c:v>22.308</c:v>
                </c:pt>
                <c:pt idx="2657">
                  <c:v>22.001999999999999</c:v>
                </c:pt>
                <c:pt idx="2658">
                  <c:v>21.7545</c:v>
                </c:pt>
                <c:pt idx="2659">
                  <c:v>21.552</c:v>
                </c:pt>
                <c:pt idx="2660">
                  <c:v>21.340500000000002</c:v>
                </c:pt>
                <c:pt idx="2661">
                  <c:v>21.3</c:v>
                </c:pt>
                <c:pt idx="2662">
                  <c:v>21.3</c:v>
                </c:pt>
                <c:pt idx="2663">
                  <c:v>21.3</c:v>
                </c:pt>
                <c:pt idx="2664">
                  <c:v>21.3</c:v>
                </c:pt>
                <c:pt idx="2665">
                  <c:v>21.3</c:v>
                </c:pt>
                <c:pt idx="2666">
                  <c:v>21.3</c:v>
                </c:pt>
                <c:pt idx="2667">
                  <c:v>21.3</c:v>
                </c:pt>
                <c:pt idx="2668">
                  <c:v>21.3</c:v>
                </c:pt>
                <c:pt idx="2669">
                  <c:v>21.3</c:v>
                </c:pt>
                <c:pt idx="2670">
                  <c:v>21.3</c:v>
                </c:pt>
                <c:pt idx="2671">
                  <c:v>21.3</c:v>
                </c:pt>
                <c:pt idx="2672">
                  <c:v>21.5745</c:v>
                </c:pt>
                <c:pt idx="2673">
                  <c:v>22.069500000000001</c:v>
                </c:pt>
                <c:pt idx="2674">
                  <c:v>22.577999999999999</c:v>
                </c:pt>
                <c:pt idx="2675">
                  <c:v>23.113500000000002</c:v>
                </c:pt>
                <c:pt idx="2676">
                  <c:v>23.46</c:v>
                </c:pt>
                <c:pt idx="2677">
                  <c:v>23.595000000000002</c:v>
                </c:pt>
                <c:pt idx="2678">
                  <c:v>23.541</c:v>
                </c:pt>
                <c:pt idx="2679">
                  <c:v>23.293500000000002</c:v>
                </c:pt>
                <c:pt idx="2680">
                  <c:v>22.933499999999999</c:v>
                </c:pt>
                <c:pt idx="2681">
                  <c:v>22.650000000000002</c:v>
                </c:pt>
                <c:pt idx="2682">
                  <c:v>22.3935</c:v>
                </c:pt>
                <c:pt idx="2683">
                  <c:v>22.191000000000003</c:v>
                </c:pt>
                <c:pt idx="2684">
                  <c:v>21.993000000000002</c:v>
                </c:pt>
                <c:pt idx="2685">
                  <c:v>21.7455</c:v>
                </c:pt>
                <c:pt idx="2686">
                  <c:v>21.57</c:v>
                </c:pt>
                <c:pt idx="2687">
                  <c:v>21.335999999999999</c:v>
                </c:pt>
                <c:pt idx="2688">
                  <c:v>21.3</c:v>
                </c:pt>
                <c:pt idx="2689">
                  <c:v>21.3</c:v>
                </c:pt>
                <c:pt idx="2690">
                  <c:v>21.3</c:v>
                </c:pt>
                <c:pt idx="2691">
                  <c:v>21.3</c:v>
                </c:pt>
                <c:pt idx="2692">
                  <c:v>21.3</c:v>
                </c:pt>
                <c:pt idx="2693">
                  <c:v>21.3</c:v>
                </c:pt>
                <c:pt idx="2694">
                  <c:v>21.3</c:v>
                </c:pt>
                <c:pt idx="2695">
                  <c:v>21.3</c:v>
                </c:pt>
                <c:pt idx="2696">
                  <c:v>21.623999999999999</c:v>
                </c:pt>
                <c:pt idx="2697">
                  <c:v>22.137</c:v>
                </c:pt>
                <c:pt idx="2698">
                  <c:v>22.6995</c:v>
                </c:pt>
                <c:pt idx="2699">
                  <c:v>23.234999999999999</c:v>
                </c:pt>
                <c:pt idx="2700">
                  <c:v>23.667000000000002</c:v>
                </c:pt>
                <c:pt idx="2701">
                  <c:v>23.842500000000001</c:v>
                </c:pt>
                <c:pt idx="2702">
                  <c:v>23.779500000000002</c:v>
                </c:pt>
                <c:pt idx="2703">
                  <c:v>23.6265</c:v>
                </c:pt>
                <c:pt idx="2704">
                  <c:v>23.324999999999999</c:v>
                </c:pt>
                <c:pt idx="2705">
                  <c:v>23.077500000000001</c:v>
                </c:pt>
                <c:pt idx="2706">
                  <c:v>22.825500000000002</c:v>
                </c:pt>
                <c:pt idx="2707">
                  <c:v>22.650000000000002</c:v>
                </c:pt>
                <c:pt idx="2708">
                  <c:v>22.479000000000003</c:v>
                </c:pt>
                <c:pt idx="2709">
                  <c:v>22.285500000000003</c:v>
                </c:pt>
                <c:pt idx="2710">
                  <c:v>22.0425</c:v>
                </c:pt>
                <c:pt idx="2711">
                  <c:v>21.876000000000001</c:v>
                </c:pt>
                <c:pt idx="2712">
                  <c:v>21.700500000000002</c:v>
                </c:pt>
                <c:pt idx="2713">
                  <c:v>21.520499999999998</c:v>
                </c:pt>
                <c:pt idx="2714">
                  <c:v>21.345000000000002</c:v>
                </c:pt>
                <c:pt idx="2715">
                  <c:v>21.3</c:v>
                </c:pt>
                <c:pt idx="2716">
                  <c:v>21.3</c:v>
                </c:pt>
                <c:pt idx="2717">
                  <c:v>21.3</c:v>
                </c:pt>
                <c:pt idx="2718">
                  <c:v>21.3</c:v>
                </c:pt>
                <c:pt idx="2719">
                  <c:v>21.3855</c:v>
                </c:pt>
                <c:pt idx="2720">
                  <c:v>21.75</c:v>
                </c:pt>
                <c:pt idx="2721">
                  <c:v>22.280999999999999</c:v>
                </c:pt>
                <c:pt idx="2722">
                  <c:v>22.695</c:v>
                </c:pt>
                <c:pt idx="2723">
                  <c:v>22.515000000000001</c:v>
                </c:pt>
                <c:pt idx="2724">
                  <c:v>22.839000000000002</c:v>
                </c:pt>
                <c:pt idx="2725">
                  <c:v>23.4285</c:v>
                </c:pt>
                <c:pt idx="2726">
                  <c:v>23.496000000000002</c:v>
                </c:pt>
                <c:pt idx="2727">
                  <c:v>23.3565</c:v>
                </c:pt>
                <c:pt idx="2728">
                  <c:v>23.077500000000001</c:v>
                </c:pt>
                <c:pt idx="2729">
                  <c:v>22.875</c:v>
                </c:pt>
                <c:pt idx="2730">
                  <c:v>22.695</c:v>
                </c:pt>
                <c:pt idx="2731">
                  <c:v>22.569000000000003</c:v>
                </c:pt>
                <c:pt idx="2732">
                  <c:v>22.447500000000002</c:v>
                </c:pt>
                <c:pt idx="2733">
                  <c:v>22.263000000000002</c:v>
                </c:pt>
                <c:pt idx="2734">
                  <c:v>22.137</c:v>
                </c:pt>
                <c:pt idx="2735">
                  <c:v>21.984000000000002</c:v>
                </c:pt>
                <c:pt idx="2736">
                  <c:v>21.8355</c:v>
                </c:pt>
                <c:pt idx="2737">
                  <c:v>21.727499999999999</c:v>
                </c:pt>
                <c:pt idx="2738">
                  <c:v>21.579000000000001</c:v>
                </c:pt>
                <c:pt idx="2739">
                  <c:v>21.435000000000002</c:v>
                </c:pt>
                <c:pt idx="2740">
                  <c:v>21.322500000000002</c:v>
                </c:pt>
                <c:pt idx="2741">
                  <c:v>21.3</c:v>
                </c:pt>
                <c:pt idx="2742">
                  <c:v>21.3</c:v>
                </c:pt>
                <c:pt idx="2743">
                  <c:v>21.435000000000002</c:v>
                </c:pt>
                <c:pt idx="2744">
                  <c:v>21.498000000000001</c:v>
                </c:pt>
                <c:pt idx="2745">
                  <c:v>21.426000000000002</c:v>
                </c:pt>
                <c:pt idx="2746">
                  <c:v>21.452999999999999</c:v>
                </c:pt>
                <c:pt idx="2747">
                  <c:v>21.484500000000001</c:v>
                </c:pt>
                <c:pt idx="2748">
                  <c:v>21.471</c:v>
                </c:pt>
                <c:pt idx="2749">
                  <c:v>21.444000000000003</c:v>
                </c:pt>
                <c:pt idx="2750">
                  <c:v>21.381</c:v>
                </c:pt>
                <c:pt idx="2751">
                  <c:v>21.304500000000001</c:v>
                </c:pt>
                <c:pt idx="2752">
                  <c:v>21.3</c:v>
                </c:pt>
                <c:pt idx="2753">
                  <c:v>21.3</c:v>
                </c:pt>
                <c:pt idx="2754">
                  <c:v>21.3</c:v>
                </c:pt>
                <c:pt idx="2755">
                  <c:v>21.3</c:v>
                </c:pt>
                <c:pt idx="2756">
                  <c:v>21.3</c:v>
                </c:pt>
                <c:pt idx="2757">
                  <c:v>21.3</c:v>
                </c:pt>
                <c:pt idx="2758">
                  <c:v>21.3</c:v>
                </c:pt>
                <c:pt idx="2759">
                  <c:v>21.3</c:v>
                </c:pt>
                <c:pt idx="2760">
                  <c:v>21.3</c:v>
                </c:pt>
                <c:pt idx="2761">
                  <c:v>21.3</c:v>
                </c:pt>
                <c:pt idx="2762">
                  <c:v>21.3</c:v>
                </c:pt>
                <c:pt idx="2763">
                  <c:v>21.3</c:v>
                </c:pt>
                <c:pt idx="2764">
                  <c:v>21.3</c:v>
                </c:pt>
                <c:pt idx="2765">
                  <c:v>21.3</c:v>
                </c:pt>
                <c:pt idx="2766">
                  <c:v>21.3</c:v>
                </c:pt>
                <c:pt idx="2767">
                  <c:v>21.3</c:v>
                </c:pt>
                <c:pt idx="2768">
                  <c:v>21.3</c:v>
                </c:pt>
                <c:pt idx="2769">
                  <c:v>21.435000000000002</c:v>
                </c:pt>
                <c:pt idx="2770">
                  <c:v>21.867000000000001</c:v>
                </c:pt>
                <c:pt idx="2771">
                  <c:v>22.168500000000002</c:v>
                </c:pt>
                <c:pt idx="2772">
                  <c:v>22.137</c:v>
                </c:pt>
                <c:pt idx="2773">
                  <c:v>22.362000000000002</c:v>
                </c:pt>
                <c:pt idx="2774">
                  <c:v>22.663500000000003</c:v>
                </c:pt>
                <c:pt idx="2775">
                  <c:v>22.587</c:v>
                </c:pt>
                <c:pt idx="2776">
                  <c:v>22.348500000000001</c:v>
                </c:pt>
                <c:pt idx="2777">
                  <c:v>22.173000000000002</c:v>
                </c:pt>
                <c:pt idx="2778">
                  <c:v>21.997500000000002</c:v>
                </c:pt>
                <c:pt idx="2779">
                  <c:v>21.903000000000002</c:v>
                </c:pt>
                <c:pt idx="2780">
                  <c:v>21.821999999999999</c:v>
                </c:pt>
                <c:pt idx="2781">
                  <c:v>21.687000000000001</c:v>
                </c:pt>
                <c:pt idx="2782">
                  <c:v>21.5565</c:v>
                </c:pt>
                <c:pt idx="2783">
                  <c:v>21.421500000000002</c:v>
                </c:pt>
                <c:pt idx="2784">
                  <c:v>21.304500000000001</c:v>
                </c:pt>
                <c:pt idx="2785">
                  <c:v>21.3</c:v>
                </c:pt>
                <c:pt idx="2786">
                  <c:v>21.3</c:v>
                </c:pt>
                <c:pt idx="2787">
                  <c:v>21.3</c:v>
                </c:pt>
                <c:pt idx="2788">
                  <c:v>21.3</c:v>
                </c:pt>
                <c:pt idx="2789">
                  <c:v>21.3</c:v>
                </c:pt>
                <c:pt idx="2790">
                  <c:v>21.3</c:v>
                </c:pt>
                <c:pt idx="2791">
                  <c:v>21.363</c:v>
                </c:pt>
                <c:pt idx="2792">
                  <c:v>21.714000000000002</c:v>
                </c:pt>
                <c:pt idx="2793">
                  <c:v>22.128</c:v>
                </c:pt>
                <c:pt idx="2794">
                  <c:v>22.335000000000001</c:v>
                </c:pt>
                <c:pt idx="2795">
                  <c:v>22.614000000000001</c:v>
                </c:pt>
                <c:pt idx="2796">
                  <c:v>22.596</c:v>
                </c:pt>
                <c:pt idx="2797">
                  <c:v>22.614000000000001</c:v>
                </c:pt>
                <c:pt idx="2798">
                  <c:v>22.6005</c:v>
                </c:pt>
                <c:pt idx="2799">
                  <c:v>22.524000000000001</c:v>
                </c:pt>
                <c:pt idx="2800">
                  <c:v>22.186499999999999</c:v>
                </c:pt>
                <c:pt idx="2801">
                  <c:v>22.092000000000002</c:v>
                </c:pt>
                <c:pt idx="2802">
                  <c:v>21.997500000000002</c:v>
                </c:pt>
                <c:pt idx="2803">
                  <c:v>21.916500000000003</c:v>
                </c:pt>
                <c:pt idx="2804">
                  <c:v>21.826500000000003</c:v>
                </c:pt>
                <c:pt idx="2805">
                  <c:v>21.691500000000001</c:v>
                </c:pt>
                <c:pt idx="2806">
                  <c:v>21.5565</c:v>
                </c:pt>
                <c:pt idx="2807">
                  <c:v>21.417000000000002</c:v>
                </c:pt>
                <c:pt idx="2808">
                  <c:v>21.3</c:v>
                </c:pt>
                <c:pt idx="2809">
                  <c:v>21.3</c:v>
                </c:pt>
                <c:pt idx="2810">
                  <c:v>21.3</c:v>
                </c:pt>
                <c:pt idx="2811">
                  <c:v>21.3</c:v>
                </c:pt>
                <c:pt idx="2812">
                  <c:v>21.3</c:v>
                </c:pt>
                <c:pt idx="2813">
                  <c:v>21.3</c:v>
                </c:pt>
                <c:pt idx="2814">
                  <c:v>21.3</c:v>
                </c:pt>
                <c:pt idx="2815">
                  <c:v>21.3</c:v>
                </c:pt>
                <c:pt idx="2816">
                  <c:v>21.768000000000001</c:v>
                </c:pt>
                <c:pt idx="2817">
                  <c:v>21.903000000000002</c:v>
                </c:pt>
                <c:pt idx="2818">
                  <c:v>22.182000000000002</c:v>
                </c:pt>
                <c:pt idx="2819">
                  <c:v>22.848000000000003</c:v>
                </c:pt>
                <c:pt idx="2820">
                  <c:v>23.185500000000001</c:v>
                </c:pt>
                <c:pt idx="2821">
                  <c:v>23.352</c:v>
                </c:pt>
                <c:pt idx="2822">
                  <c:v>23.275500000000001</c:v>
                </c:pt>
                <c:pt idx="2823">
                  <c:v>23.113500000000002</c:v>
                </c:pt>
                <c:pt idx="2824">
                  <c:v>22.856999999999999</c:v>
                </c:pt>
                <c:pt idx="2825">
                  <c:v>22.686</c:v>
                </c:pt>
                <c:pt idx="2826">
                  <c:v>22.483499999999999</c:v>
                </c:pt>
                <c:pt idx="2827">
                  <c:v>22.3215</c:v>
                </c:pt>
                <c:pt idx="2828">
                  <c:v>22.177500000000002</c:v>
                </c:pt>
                <c:pt idx="2829">
                  <c:v>21.979500000000002</c:v>
                </c:pt>
                <c:pt idx="2830">
                  <c:v>21.821999999999999</c:v>
                </c:pt>
                <c:pt idx="2831">
                  <c:v>21.619500000000002</c:v>
                </c:pt>
                <c:pt idx="2832">
                  <c:v>21.435000000000002</c:v>
                </c:pt>
                <c:pt idx="2833">
                  <c:v>21.3</c:v>
                </c:pt>
                <c:pt idx="2834">
                  <c:v>21.3</c:v>
                </c:pt>
                <c:pt idx="2835">
                  <c:v>21.3</c:v>
                </c:pt>
                <c:pt idx="2836">
                  <c:v>21.3</c:v>
                </c:pt>
                <c:pt idx="2837">
                  <c:v>21.3</c:v>
                </c:pt>
                <c:pt idx="2838">
                  <c:v>21.3</c:v>
                </c:pt>
                <c:pt idx="2839">
                  <c:v>21.394500000000001</c:v>
                </c:pt>
                <c:pt idx="2840">
                  <c:v>21.808499999999999</c:v>
                </c:pt>
                <c:pt idx="2841">
                  <c:v>22.3215</c:v>
                </c:pt>
                <c:pt idx="2842">
                  <c:v>22.852499999999999</c:v>
                </c:pt>
                <c:pt idx="2843">
                  <c:v>23.419499999999999</c:v>
                </c:pt>
                <c:pt idx="2844">
                  <c:v>23.748000000000001</c:v>
                </c:pt>
                <c:pt idx="2845">
                  <c:v>23.878500000000003</c:v>
                </c:pt>
                <c:pt idx="2846">
                  <c:v>23.6175</c:v>
                </c:pt>
                <c:pt idx="2847">
                  <c:v>23.410500000000003</c:v>
                </c:pt>
                <c:pt idx="2848">
                  <c:v>23.234999999999999</c:v>
                </c:pt>
                <c:pt idx="2849">
                  <c:v>23.005500000000001</c:v>
                </c:pt>
                <c:pt idx="2850">
                  <c:v>22.861499999999999</c:v>
                </c:pt>
                <c:pt idx="2851">
                  <c:v>22.731000000000002</c:v>
                </c:pt>
                <c:pt idx="2852">
                  <c:v>22.623000000000001</c:v>
                </c:pt>
                <c:pt idx="2853">
                  <c:v>22.4925</c:v>
                </c:pt>
                <c:pt idx="2854">
                  <c:v>22.3215</c:v>
                </c:pt>
                <c:pt idx="2855">
                  <c:v>22.173000000000002</c:v>
                </c:pt>
                <c:pt idx="2856">
                  <c:v>22.051500000000001</c:v>
                </c:pt>
                <c:pt idx="2857">
                  <c:v>21.93</c:v>
                </c:pt>
                <c:pt idx="2858">
                  <c:v>21.799500000000002</c:v>
                </c:pt>
                <c:pt idx="2859">
                  <c:v>21.678000000000001</c:v>
                </c:pt>
                <c:pt idx="2860">
                  <c:v>21.542999999999999</c:v>
                </c:pt>
                <c:pt idx="2861">
                  <c:v>21.4665</c:v>
                </c:pt>
                <c:pt idx="2862">
                  <c:v>21.471</c:v>
                </c:pt>
                <c:pt idx="2863">
                  <c:v>21.529500000000002</c:v>
                </c:pt>
                <c:pt idx="2864">
                  <c:v>21.651</c:v>
                </c:pt>
                <c:pt idx="2865">
                  <c:v>21.858000000000001</c:v>
                </c:pt>
                <c:pt idx="2866">
                  <c:v>22.748999999999999</c:v>
                </c:pt>
                <c:pt idx="2867">
                  <c:v>23.1495</c:v>
                </c:pt>
                <c:pt idx="2868">
                  <c:v>23.7255</c:v>
                </c:pt>
                <c:pt idx="2869">
                  <c:v>24.009</c:v>
                </c:pt>
                <c:pt idx="2870">
                  <c:v>24.058500000000002</c:v>
                </c:pt>
                <c:pt idx="2871">
                  <c:v>23.923500000000001</c:v>
                </c:pt>
                <c:pt idx="2872">
                  <c:v>23.671500000000002</c:v>
                </c:pt>
                <c:pt idx="2873">
                  <c:v>23.509500000000003</c:v>
                </c:pt>
                <c:pt idx="2874">
                  <c:v>23.284500000000001</c:v>
                </c:pt>
                <c:pt idx="2875">
                  <c:v>23.181000000000001</c:v>
                </c:pt>
                <c:pt idx="2876">
                  <c:v>23.073</c:v>
                </c:pt>
                <c:pt idx="2877">
                  <c:v>22.915500000000002</c:v>
                </c:pt>
                <c:pt idx="2878">
                  <c:v>22.7715</c:v>
                </c:pt>
                <c:pt idx="2879">
                  <c:v>22.6005</c:v>
                </c:pt>
                <c:pt idx="2880">
                  <c:v>22.456500000000002</c:v>
                </c:pt>
                <c:pt idx="2881">
                  <c:v>22.3215</c:v>
                </c:pt>
                <c:pt idx="2882">
                  <c:v>22.191000000000003</c:v>
                </c:pt>
                <c:pt idx="2883">
                  <c:v>22.078500000000002</c:v>
                </c:pt>
                <c:pt idx="2884">
                  <c:v>21.979500000000002</c:v>
                </c:pt>
                <c:pt idx="2885">
                  <c:v>21.939</c:v>
                </c:pt>
                <c:pt idx="2886">
                  <c:v>21.966000000000001</c:v>
                </c:pt>
                <c:pt idx="2887">
                  <c:v>22.11</c:v>
                </c:pt>
                <c:pt idx="2888">
                  <c:v>22.483499999999999</c:v>
                </c:pt>
                <c:pt idx="2889">
                  <c:v>22.987500000000001</c:v>
                </c:pt>
                <c:pt idx="2890">
                  <c:v>23.608499999999999</c:v>
                </c:pt>
                <c:pt idx="2891">
                  <c:v>24.229500000000002</c:v>
                </c:pt>
                <c:pt idx="2892">
                  <c:v>24.607500000000002</c:v>
                </c:pt>
                <c:pt idx="2893">
                  <c:v>24.805500000000002</c:v>
                </c:pt>
                <c:pt idx="2894">
                  <c:v>24.769500000000001</c:v>
                </c:pt>
                <c:pt idx="2895">
                  <c:v>24.576000000000001</c:v>
                </c:pt>
                <c:pt idx="2896">
                  <c:v>24.2925</c:v>
                </c:pt>
                <c:pt idx="2897">
                  <c:v>24.099</c:v>
                </c:pt>
                <c:pt idx="2898">
                  <c:v>23.9055</c:v>
                </c:pt>
                <c:pt idx="2899">
                  <c:v>23.743500000000001</c:v>
                </c:pt>
                <c:pt idx="2900">
                  <c:v>23.608499999999999</c:v>
                </c:pt>
                <c:pt idx="2901">
                  <c:v>23.419499999999999</c:v>
                </c:pt>
                <c:pt idx="2902">
                  <c:v>23.2395</c:v>
                </c:pt>
                <c:pt idx="2903">
                  <c:v>23.028000000000002</c:v>
                </c:pt>
                <c:pt idx="2904">
                  <c:v>22.866</c:v>
                </c:pt>
                <c:pt idx="2905">
                  <c:v>22.654500000000002</c:v>
                </c:pt>
                <c:pt idx="2906">
                  <c:v>22.483499999999999</c:v>
                </c:pt>
                <c:pt idx="2907">
                  <c:v>22.294499999999999</c:v>
                </c:pt>
                <c:pt idx="2908">
                  <c:v>22.119</c:v>
                </c:pt>
                <c:pt idx="2909">
                  <c:v>21.988500000000002</c:v>
                </c:pt>
                <c:pt idx="2910">
                  <c:v>22.0245</c:v>
                </c:pt>
                <c:pt idx="2911">
                  <c:v>22.1325</c:v>
                </c:pt>
                <c:pt idx="2912">
                  <c:v>22.519500000000001</c:v>
                </c:pt>
                <c:pt idx="2913">
                  <c:v>22.951500000000003</c:v>
                </c:pt>
                <c:pt idx="2914">
                  <c:v>23.478000000000002</c:v>
                </c:pt>
                <c:pt idx="2915">
                  <c:v>23.991</c:v>
                </c:pt>
                <c:pt idx="2916">
                  <c:v>24.342000000000002</c:v>
                </c:pt>
                <c:pt idx="2917">
                  <c:v>24.508500000000002</c:v>
                </c:pt>
                <c:pt idx="2918">
                  <c:v>24.166500000000003</c:v>
                </c:pt>
                <c:pt idx="2919">
                  <c:v>23.991</c:v>
                </c:pt>
                <c:pt idx="2920">
                  <c:v>23.8155</c:v>
                </c:pt>
                <c:pt idx="2921">
                  <c:v>23.671500000000002</c:v>
                </c:pt>
                <c:pt idx="2922">
                  <c:v>23.5185</c:v>
                </c:pt>
                <c:pt idx="2923">
                  <c:v>23.4375</c:v>
                </c:pt>
                <c:pt idx="2924">
                  <c:v>23.194500000000001</c:v>
                </c:pt>
                <c:pt idx="2925">
                  <c:v>23.0505</c:v>
                </c:pt>
                <c:pt idx="2926">
                  <c:v>22.902000000000001</c:v>
                </c:pt>
                <c:pt idx="2927">
                  <c:v>22.722000000000001</c:v>
                </c:pt>
                <c:pt idx="2928">
                  <c:v>22.551000000000002</c:v>
                </c:pt>
                <c:pt idx="2929">
                  <c:v>22.38</c:v>
                </c:pt>
                <c:pt idx="2930">
                  <c:v>22.209</c:v>
                </c:pt>
                <c:pt idx="2931">
                  <c:v>22.092000000000002</c:v>
                </c:pt>
                <c:pt idx="2932">
                  <c:v>21.952500000000001</c:v>
                </c:pt>
                <c:pt idx="2933">
                  <c:v>21.867000000000001</c:v>
                </c:pt>
                <c:pt idx="2934">
                  <c:v>21.920999999999999</c:v>
                </c:pt>
                <c:pt idx="2935">
                  <c:v>22.060500000000001</c:v>
                </c:pt>
                <c:pt idx="2936">
                  <c:v>22.5015</c:v>
                </c:pt>
                <c:pt idx="2937">
                  <c:v>23.041500000000003</c:v>
                </c:pt>
                <c:pt idx="2938">
                  <c:v>23.631</c:v>
                </c:pt>
                <c:pt idx="2939">
                  <c:v>24.211500000000001</c:v>
                </c:pt>
                <c:pt idx="2940">
                  <c:v>24.580500000000001</c:v>
                </c:pt>
                <c:pt idx="2941">
                  <c:v>24.733499999999999</c:v>
                </c:pt>
                <c:pt idx="2942">
                  <c:v>24.702000000000002</c:v>
                </c:pt>
                <c:pt idx="2943">
                  <c:v>24.5535</c:v>
                </c:pt>
                <c:pt idx="2944">
                  <c:v>24.319500000000001</c:v>
                </c:pt>
                <c:pt idx="2945">
                  <c:v>24.166500000000003</c:v>
                </c:pt>
                <c:pt idx="2946">
                  <c:v>23.977499999999999</c:v>
                </c:pt>
                <c:pt idx="2947">
                  <c:v>23.892000000000003</c:v>
                </c:pt>
                <c:pt idx="2948">
                  <c:v>23.788500000000003</c:v>
                </c:pt>
                <c:pt idx="2949">
                  <c:v>23.608499999999999</c:v>
                </c:pt>
                <c:pt idx="2950">
                  <c:v>23.482500000000002</c:v>
                </c:pt>
                <c:pt idx="2951">
                  <c:v>23.311499999999999</c:v>
                </c:pt>
                <c:pt idx="2952">
                  <c:v>23.1495</c:v>
                </c:pt>
                <c:pt idx="2953">
                  <c:v>22.9605</c:v>
                </c:pt>
                <c:pt idx="2954">
                  <c:v>22.776</c:v>
                </c:pt>
                <c:pt idx="2955">
                  <c:v>22.618500000000001</c:v>
                </c:pt>
                <c:pt idx="2956">
                  <c:v>22.456500000000002</c:v>
                </c:pt>
                <c:pt idx="2957">
                  <c:v>22.3935</c:v>
                </c:pt>
                <c:pt idx="2958">
                  <c:v>22.420500000000001</c:v>
                </c:pt>
                <c:pt idx="2959">
                  <c:v>22.528500000000001</c:v>
                </c:pt>
                <c:pt idx="2960">
                  <c:v>22.915500000000002</c:v>
                </c:pt>
                <c:pt idx="2961">
                  <c:v>23.275500000000001</c:v>
                </c:pt>
                <c:pt idx="2962">
                  <c:v>23.4465</c:v>
                </c:pt>
                <c:pt idx="2963">
                  <c:v>23.451000000000001</c:v>
                </c:pt>
                <c:pt idx="2964">
                  <c:v>23.46</c:v>
                </c:pt>
                <c:pt idx="2965">
                  <c:v>23.419499999999999</c:v>
                </c:pt>
                <c:pt idx="2966">
                  <c:v>23.036999999999999</c:v>
                </c:pt>
                <c:pt idx="2967">
                  <c:v>23.023499999999999</c:v>
                </c:pt>
                <c:pt idx="2968">
                  <c:v>22.748999999999999</c:v>
                </c:pt>
                <c:pt idx="2969">
                  <c:v>22.555500000000002</c:v>
                </c:pt>
                <c:pt idx="2970">
                  <c:v>22.416</c:v>
                </c:pt>
                <c:pt idx="2971">
                  <c:v>22.298999999999999</c:v>
                </c:pt>
                <c:pt idx="2972">
                  <c:v>22.186499999999999</c:v>
                </c:pt>
                <c:pt idx="2973">
                  <c:v>22.029</c:v>
                </c:pt>
                <c:pt idx="2974">
                  <c:v>21.876000000000001</c:v>
                </c:pt>
                <c:pt idx="2975">
                  <c:v>21.700500000000002</c:v>
                </c:pt>
                <c:pt idx="2976">
                  <c:v>21.525000000000002</c:v>
                </c:pt>
                <c:pt idx="2977">
                  <c:v>21.372</c:v>
                </c:pt>
                <c:pt idx="2978">
                  <c:v>21.3</c:v>
                </c:pt>
                <c:pt idx="2979">
                  <c:v>21.3</c:v>
                </c:pt>
                <c:pt idx="2980">
                  <c:v>21.3</c:v>
                </c:pt>
                <c:pt idx="2981">
                  <c:v>21.3</c:v>
                </c:pt>
                <c:pt idx="2982">
                  <c:v>21.3</c:v>
                </c:pt>
                <c:pt idx="2983">
                  <c:v>21.335999999999999</c:v>
                </c:pt>
                <c:pt idx="2984">
                  <c:v>21.542999999999999</c:v>
                </c:pt>
                <c:pt idx="2985">
                  <c:v>21.66</c:v>
                </c:pt>
                <c:pt idx="2986">
                  <c:v>21.790500000000002</c:v>
                </c:pt>
                <c:pt idx="2987">
                  <c:v>21.714000000000002</c:v>
                </c:pt>
                <c:pt idx="2988">
                  <c:v>21.718499999999999</c:v>
                </c:pt>
                <c:pt idx="2989">
                  <c:v>21.948</c:v>
                </c:pt>
                <c:pt idx="2990">
                  <c:v>21.9435</c:v>
                </c:pt>
                <c:pt idx="2991">
                  <c:v>21.8535</c:v>
                </c:pt>
                <c:pt idx="2992">
                  <c:v>21.727499999999999</c:v>
                </c:pt>
                <c:pt idx="2993">
                  <c:v>21.601500000000001</c:v>
                </c:pt>
                <c:pt idx="2994">
                  <c:v>21.489000000000001</c:v>
                </c:pt>
                <c:pt idx="2995">
                  <c:v>21.408000000000001</c:v>
                </c:pt>
                <c:pt idx="2996">
                  <c:v>21.335999999999999</c:v>
                </c:pt>
                <c:pt idx="2997">
                  <c:v>21.3</c:v>
                </c:pt>
                <c:pt idx="2998">
                  <c:v>21.3</c:v>
                </c:pt>
                <c:pt idx="2999">
                  <c:v>21.3</c:v>
                </c:pt>
                <c:pt idx="3000">
                  <c:v>21.3</c:v>
                </c:pt>
                <c:pt idx="3001">
                  <c:v>21.3</c:v>
                </c:pt>
                <c:pt idx="3002">
                  <c:v>21.3</c:v>
                </c:pt>
                <c:pt idx="3003">
                  <c:v>21.3</c:v>
                </c:pt>
                <c:pt idx="3004">
                  <c:v>21.3</c:v>
                </c:pt>
                <c:pt idx="3005">
                  <c:v>21.3</c:v>
                </c:pt>
                <c:pt idx="3006">
                  <c:v>21.3</c:v>
                </c:pt>
                <c:pt idx="3007">
                  <c:v>21.3</c:v>
                </c:pt>
                <c:pt idx="3008">
                  <c:v>21.381</c:v>
                </c:pt>
                <c:pt idx="3009">
                  <c:v>21.533999999999999</c:v>
                </c:pt>
                <c:pt idx="3010">
                  <c:v>21.704999999999998</c:v>
                </c:pt>
                <c:pt idx="3011">
                  <c:v>21.903000000000002</c:v>
                </c:pt>
                <c:pt idx="3012">
                  <c:v>22.006500000000003</c:v>
                </c:pt>
                <c:pt idx="3013">
                  <c:v>21.799500000000002</c:v>
                </c:pt>
                <c:pt idx="3014">
                  <c:v>21.911999999999999</c:v>
                </c:pt>
                <c:pt idx="3015">
                  <c:v>21.727499999999999</c:v>
                </c:pt>
                <c:pt idx="3016">
                  <c:v>21.682500000000001</c:v>
                </c:pt>
                <c:pt idx="3017">
                  <c:v>21.542999999999999</c:v>
                </c:pt>
                <c:pt idx="3018">
                  <c:v>21.408000000000001</c:v>
                </c:pt>
                <c:pt idx="3019">
                  <c:v>21.363</c:v>
                </c:pt>
                <c:pt idx="3020">
                  <c:v>21.3</c:v>
                </c:pt>
                <c:pt idx="3021">
                  <c:v>21.3</c:v>
                </c:pt>
                <c:pt idx="3022">
                  <c:v>21.3</c:v>
                </c:pt>
                <c:pt idx="3023">
                  <c:v>21.3</c:v>
                </c:pt>
                <c:pt idx="3024">
                  <c:v>21.3</c:v>
                </c:pt>
                <c:pt idx="3025">
                  <c:v>21.3</c:v>
                </c:pt>
                <c:pt idx="3026">
                  <c:v>21.3</c:v>
                </c:pt>
                <c:pt idx="3027">
                  <c:v>21.3</c:v>
                </c:pt>
                <c:pt idx="3028">
                  <c:v>21.3</c:v>
                </c:pt>
                <c:pt idx="3029">
                  <c:v>21.3</c:v>
                </c:pt>
                <c:pt idx="3030">
                  <c:v>21.3</c:v>
                </c:pt>
                <c:pt idx="3031">
                  <c:v>21.349499999999999</c:v>
                </c:pt>
                <c:pt idx="3032">
                  <c:v>21.533999999999999</c:v>
                </c:pt>
                <c:pt idx="3033">
                  <c:v>22.006500000000003</c:v>
                </c:pt>
                <c:pt idx="3034">
                  <c:v>22.195499999999999</c:v>
                </c:pt>
                <c:pt idx="3035">
                  <c:v>21.9435</c:v>
                </c:pt>
                <c:pt idx="3036">
                  <c:v>21.9255</c:v>
                </c:pt>
                <c:pt idx="3037">
                  <c:v>22.159500000000001</c:v>
                </c:pt>
                <c:pt idx="3038">
                  <c:v>22.177500000000002</c:v>
                </c:pt>
                <c:pt idx="3039">
                  <c:v>22.182000000000002</c:v>
                </c:pt>
                <c:pt idx="3040">
                  <c:v>22.173000000000002</c:v>
                </c:pt>
                <c:pt idx="3041">
                  <c:v>22.096499999999999</c:v>
                </c:pt>
                <c:pt idx="3042">
                  <c:v>22.020000000000003</c:v>
                </c:pt>
                <c:pt idx="3043">
                  <c:v>22.001999999999999</c:v>
                </c:pt>
                <c:pt idx="3044">
                  <c:v>21.8535</c:v>
                </c:pt>
                <c:pt idx="3045">
                  <c:v>21.709500000000002</c:v>
                </c:pt>
                <c:pt idx="3046">
                  <c:v>21.628500000000003</c:v>
                </c:pt>
                <c:pt idx="3047">
                  <c:v>21.507000000000001</c:v>
                </c:pt>
                <c:pt idx="3048">
                  <c:v>21.417000000000002</c:v>
                </c:pt>
                <c:pt idx="3049">
                  <c:v>21.3</c:v>
                </c:pt>
                <c:pt idx="3050">
                  <c:v>21.3</c:v>
                </c:pt>
                <c:pt idx="3051">
                  <c:v>21.3</c:v>
                </c:pt>
                <c:pt idx="3052">
                  <c:v>21.3</c:v>
                </c:pt>
                <c:pt idx="3053">
                  <c:v>21.3</c:v>
                </c:pt>
                <c:pt idx="3054">
                  <c:v>21.3</c:v>
                </c:pt>
                <c:pt idx="3055">
                  <c:v>21.394500000000001</c:v>
                </c:pt>
                <c:pt idx="3056">
                  <c:v>21.731999999999999</c:v>
                </c:pt>
                <c:pt idx="3057">
                  <c:v>22.236000000000001</c:v>
                </c:pt>
                <c:pt idx="3058">
                  <c:v>22.776</c:v>
                </c:pt>
                <c:pt idx="3059">
                  <c:v>23.2395</c:v>
                </c:pt>
                <c:pt idx="3060">
                  <c:v>23.644500000000001</c:v>
                </c:pt>
                <c:pt idx="3061">
                  <c:v>23.770499999999998</c:v>
                </c:pt>
                <c:pt idx="3062">
                  <c:v>23.788500000000003</c:v>
                </c:pt>
                <c:pt idx="3063">
                  <c:v>23.649000000000001</c:v>
                </c:pt>
                <c:pt idx="3064">
                  <c:v>23.365500000000001</c:v>
                </c:pt>
                <c:pt idx="3065">
                  <c:v>23.221499999999999</c:v>
                </c:pt>
                <c:pt idx="3066">
                  <c:v>23.1675</c:v>
                </c:pt>
                <c:pt idx="3067">
                  <c:v>23.086500000000001</c:v>
                </c:pt>
                <c:pt idx="3068">
                  <c:v>23.023499999999999</c:v>
                </c:pt>
                <c:pt idx="3069">
                  <c:v>22.92</c:v>
                </c:pt>
                <c:pt idx="3070">
                  <c:v>22.798500000000001</c:v>
                </c:pt>
                <c:pt idx="3071">
                  <c:v>22.695</c:v>
                </c:pt>
                <c:pt idx="3072">
                  <c:v>22.577999999999999</c:v>
                </c:pt>
                <c:pt idx="3073">
                  <c:v>22.434000000000001</c:v>
                </c:pt>
                <c:pt idx="3074">
                  <c:v>22.308</c:v>
                </c:pt>
                <c:pt idx="3075">
                  <c:v>22.2225</c:v>
                </c:pt>
                <c:pt idx="3076">
                  <c:v>22.11</c:v>
                </c:pt>
                <c:pt idx="3077">
                  <c:v>22.082999999999998</c:v>
                </c:pt>
                <c:pt idx="3078">
                  <c:v>22.159500000000001</c:v>
                </c:pt>
                <c:pt idx="3079">
                  <c:v>22.285500000000003</c:v>
                </c:pt>
                <c:pt idx="3080">
                  <c:v>22.645499999999998</c:v>
                </c:pt>
                <c:pt idx="3081">
                  <c:v>23.091000000000001</c:v>
                </c:pt>
                <c:pt idx="3082">
                  <c:v>23.563500000000001</c:v>
                </c:pt>
                <c:pt idx="3083">
                  <c:v>23.9955</c:v>
                </c:pt>
                <c:pt idx="3084">
                  <c:v>24.045000000000002</c:v>
                </c:pt>
                <c:pt idx="3085">
                  <c:v>24.148499999999999</c:v>
                </c:pt>
                <c:pt idx="3086">
                  <c:v>24.018000000000001</c:v>
                </c:pt>
                <c:pt idx="3087">
                  <c:v>24.031500000000001</c:v>
                </c:pt>
                <c:pt idx="3088">
                  <c:v>23.8965</c:v>
                </c:pt>
                <c:pt idx="3089">
                  <c:v>23.775000000000002</c:v>
                </c:pt>
                <c:pt idx="3090">
                  <c:v>23.667000000000002</c:v>
                </c:pt>
                <c:pt idx="3091">
                  <c:v>23.6175</c:v>
                </c:pt>
                <c:pt idx="3092">
                  <c:v>23.5185</c:v>
                </c:pt>
                <c:pt idx="3093">
                  <c:v>23.410500000000003</c:v>
                </c:pt>
                <c:pt idx="3094">
                  <c:v>23.230499999999999</c:v>
                </c:pt>
                <c:pt idx="3095">
                  <c:v>23.073</c:v>
                </c:pt>
                <c:pt idx="3096">
                  <c:v>22.933499999999999</c:v>
                </c:pt>
                <c:pt idx="3097">
                  <c:v>22.803000000000001</c:v>
                </c:pt>
                <c:pt idx="3098">
                  <c:v>22.713000000000001</c:v>
                </c:pt>
                <c:pt idx="3099">
                  <c:v>22.6005</c:v>
                </c:pt>
                <c:pt idx="3100">
                  <c:v>22.452000000000002</c:v>
                </c:pt>
                <c:pt idx="3101">
                  <c:v>22.4025</c:v>
                </c:pt>
                <c:pt idx="3102">
                  <c:v>22.434000000000001</c:v>
                </c:pt>
                <c:pt idx="3103">
                  <c:v>22.524000000000001</c:v>
                </c:pt>
                <c:pt idx="3104">
                  <c:v>22.794</c:v>
                </c:pt>
                <c:pt idx="3105">
                  <c:v>23.388000000000002</c:v>
                </c:pt>
                <c:pt idx="3106">
                  <c:v>23.9955</c:v>
                </c:pt>
                <c:pt idx="3107">
                  <c:v>24.135000000000002</c:v>
                </c:pt>
                <c:pt idx="3108">
                  <c:v>24.144000000000002</c:v>
                </c:pt>
                <c:pt idx="3109">
                  <c:v>24.234000000000002</c:v>
                </c:pt>
                <c:pt idx="3110">
                  <c:v>24.310500000000001</c:v>
                </c:pt>
                <c:pt idx="3111">
                  <c:v>24.301500000000001</c:v>
                </c:pt>
                <c:pt idx="3112">
                  <c:v>24.279</c:v>
                </c:pt>
                <c:pt idx="3113">
                  <c:v>24.189</c:v>
                </c:pt>
                <c:pt idx="3114">
                  <c:v>24.063000000000002</c:v>
                </c:pt>
                <c:pt idx="3115">
                  <c:v>23.991</c:v>
                </c:pt>
                <c:pt idx="3116">
                  <c:v>23.878500000000003</c:v>
                </c:pt>
                <c:pt idx="3117">
                  <c:v>23.743500000000001</c:v>
                </c:pt>
                <c:pt idx="3118">
                  <c:v>23.590500000000002</c:v>
                </c:pt>
                <c:pt idx="3119">
                  <c:v>23.455500000000001</c:v>
                </c:pt>
                <c:pt idx="3120">
                  <c:v>23.3475</c:v>
                </c:pt>
                <c:pt idx="3121">
                  <c:v>23.230499999999999</c:v>
                </c:pt>
                <c:pt idx="3122">
                  <c:v>23.095500000000001</c:v>
                </c:pt>
                <c:pt idx="3123">
                  <c:v>22.9785</c:v>
                </c:pt>
                <c:pt idx="3124">
                  <c:v>22.8705</c:v>
                </c:pt>
                <c:pt idx="3125">
                  <c:v>22.83</c:v>
                </c:pt>
                <c:pt idx="3126">
                  <c:v>22.852499999999999</c:v>
                </c:pt>
                <c:pt idx="3127">
                  <c:v>22.983000000000001</c:v>
                </c:pt>
                <c:pt idx="3128">
                  <c:v>23.203500000000002</c:v>
                </c:pt>
                <c:pt idx="3129">
                  <c:v>23.783999999999999</c:v>
                </c:pt>
                <c:pt idx="3130">
                  <c:v>24.306000000000001</c:v>
                </c:pt>
                <c:pt idx="3131">
                  <c:v>24.792000000000002</c:v>
                </c:pt>
                <c:pt idx="3132">
                  <c:v>24.783000000000001</c:v>
                </c:pt>
                <c:pt idx="3133">
                  <c:v>24.6615</c:v>
                </c:pt>
                <c:pt idx="3134">
                  <c:v>24.769500000000001</c:v>
                </c:pt>
                <c:pt idx="3135">
                  <c:v>24.787500000000001</c:v>
                </c:pt>
                <c:pt idx="3136">
                  <c:v>24.616500000000002</c:v>
                </c:pt>
                <c:pt idx="3137">
                  <c:v>24.490500000000001</c:v>
                </c:pt>
                <c:pt idx="3138">
                  <c:v>24.265499999999999</c:v>
                </c:pt>
                <c:pt idx="3139">
                  <c:v>24.130500000000001</c:v>
                </c:pt>
                <c:pt idx="3140">
                  <c:v>24.018000000000001</c:v>
                </c:pt>
                <c:pt idx="3141">
                  <c:v>23.8245</c:v>
                </c:pt>
                <c:pt idx="3142">
                  <c:v>23.685000000000002</c:v>
                </c:pt>
                <c:pt idx="3143">
                  <c:v>23.504999999999999</c:v>
                </c:pt>
                <c:pt idx="3144">
                  <c:v>23.397000000000002</c:v>
                </c:pt>
                <c:pt idx="3145">
                  <c:v>23.253</c:v>
                </c:pt>
                <c:pt idx="3146">
                  <c:v>23.131500000000003</c:v>
                </c:pt>
                <c:pt idx="3147">
                  <c:v>23.014500000000002</c:v>
                </c:pt>
                <c:pt idx="3148">
                  <c:v>22.893000000000001</c:v>
                </c:pt>
                <c:pt idx="3149">
                  <c:v>22.821000000000002</c:v>
                </c:pt>
                <c:pt idx="3150">
                  <c:v>22.744500000000002</c:v>
                </c:pt>
                <c:pt idx="3151">
                  <c:v>22.713000000000001</c:v>
                </c:pt>
                <c:pt idx="3152">
                  <c:v>22.713000000000001</c:v>
                </c:pt>
                <c:pt idx="3153">
                  <c:v>22.708500000000001</c:v>
                </c:pt>
                <c:pt idx="3154">
                  <c:v>22.748999999999999</c:v>
                </c:pt>
                <c:pt idx="3155">
                  <c:v>22.812000000000001</c:v>
                </c:pt>
                <c:pt idx="3156">
                  <c:v>22.834500000000002</c:v>
                </c:pt>
                <c:pt idx="3157">
                  <c:v>22.852499999999999</c:v>
                </c:pt>
                <c:pt idx="3158">
                  <c:v>23.005500000000001</c:v>
                </c:pt>
                <c:pt idx="3159">
                  <c:v>22.933499999999999</c:v>
                </c:pt>
                <c:pt idx="3160">
                  <c:v>22.8795</c:v>
                </c:pt>
                <c:pt idx="3161">
                  <c:v>22.762499999999999</c:v>
                </c:pt>
                <c:pt idx="3162">
                  <c:v>22.672499999999999</c:v>
                </c:pt>
                <c:pt idx="3163">
                  <c:v>22.582500000000003</c:v>
                </c:pt>
                <c:pt idx="3164">
                  <c:v>22.470000000000002</c:v>
                </c:pt>
                <c:pt idx="3165">
                  <c:v>22.29</c:v>
                </c:pt>
                <c:pt idx="3166">
                  <c:v>22.168500000000002</c:v>
                </c:pt>
                <c:pt idx="3167">
                  <c:v>22.020000000000003</c:v>
                </c:pt>
                <c:pt idx="3168">
                  <c:v>21.849</c:v>
                </c:pt>
                <c:pt idx="3169">
                  <c:v>21.714000000000002</c:v>
                </c:pt>
                <c:pt idx="3170">
                  <c:v>21.615000000000002</c:v>
                </c:pt>
                <c:pt idx="3171">
                  <c:v>21.498000000000001</c:v>
                </c:pt>
                <c:pt idx="3172">
                  <c:v>21.3675</c:v>
                </c:pt>
                <c:pt idx="3173">
                  <c:v>21.335999999999999</c:v>
                </c:pt>
                <c:pt idx="3174">
                  <c:v>21.331500000000002</c:v>
                </c:pt>
                <c:pt idx="3175">
                  <c:v>21.3855</c:v>
                </c:pt>
                <c:pt idx="3176">
                  <c:v>21.520499999999998</c:v>
                </c:pt>
                <c:pt idx="3177">
                  <c:v>21.849</c:v>
                </c:pt>
                <c:pt idx="3178">
                  <c:v>22.164000000000001</c:v>
                </c:pt>
                <c:pt idx="3179">
                  <c:v>22.258500000000002</c:v>
                </c:pt>
                <c:pt idx="3180">
                  <c:v>22.362000000000002</c:v>
                </c:pt>
                <c:pt idx="3181">
                  <c:v>22.807500000000001</c:v>
                </c:pt>
                <c:pt idx="3182">
                  <c:v>22.856999999999999</c:v>
                </c:pt>
                <c:pt idx="3183">
                  <c:v>22.731000000000002</c:v>
                </c:pt>
                <c:pt idx="3184">
                  <c:v>22.528500000000001</c:v>
                </c:pt>
                <c:pt idx="3185">
                  <c:v>22.452000000000002</c:v>
                </c:pt>
                <c:pt idx="3186">
                  <c:v>22.276500000000002</c:v>
                </c:pt>
                <c:pt idx="3187">
                  <c:v>22.173000000000002</c:v>
                </c:pt>
                <c:pt idx="3188">
                  <c:v>22.0335</c:v>
                </c:pt>
                <c:pt idx="3189">
                  <c:v>21.885000000000002</c:v>
                </c:pt>
                <c:pt idx="3190">
                  <c:v>21.768000000000001</c:v>
                </c:pt>
                <c:pt idx="3191">
                  <c:v>21.592500000000001</c:v>
                </c:pt>
                <c:pt idx="3192">
                  <c:v>21.430500000000002</c:v>
                </c:pt>
                <c:pt idx="3193">
                  <c:v>21.340500000000002</c:v>
                </c:pt>
                <c:pt idx="3194">
                  <c:v>21.3</c:v>
                </c:pt>
                <c:pt idx="3195">
                  <c:v>21.3</c:v>
                </c:pt>
                <c:pt idx="3196">
                  <c:v>21.3</c:v>
                </c:pt>
                <c:pt idx="3197">
                  <c:v>21.3</c:v>
                </c:pt>
                <c:pt idx="3198">
                  <c:v>21.3</c:v>
                </c:pt>
                <c:pt idx="3199">
                  <c:v>21.3</c:v>
                </c:pt>
                <c:pt idx="3200">
                  <c:v>21.3855</c:v>
                </c:pt>
                <c:pt idx="3201">
                  <c:v>21.533999999999999</c:v>
                </c:pt>
                <c:pt idx="3202">
                  <c:v>21.435000000000002</c:v>
                </c:pt>
                <c:pt idx="3203">
                  <c:v>21.439499999999999</c:v>
                </c:pt>
                <c:pt idx="3204">
                  <c:v>21.448499999999999</c:v>
                </c:pt>
                <c:pt idx="3205">
                  <c:v>21.403500000000001</c:v>
                </c:pt>
                <c:pt idx="3206">
                  <c:v>21.335999999999999</c:v>
                </c:pt>
                <c:pt idx="3207">
                  <c:v>21.3</c:v>
                </c:pt>
                <c:pt idx="3208">
                  <c:v>21.3</c:v>
                </c:pt>
                <c:pt idx="3209">
                  <c:v>21.3</c:v>
                </c:pt>
                <c:pt idx="3210">
                  <c:v>21.3</c:v>
                </c:pt>
                <c:pt idx="3211">
                  <c:v>21.3</c:v>
                </c:pt>
                <c:pt idx="3212">
                  <c:v>21.3</c:v>
                </c:pt>
                <c:pt idx="3213">
                  <c:v>21.3</c:v>
                </c:pt>
                <c:pt idx="3214">
                  <c:v>21.3</c:v>
                </c:pt>
                <c:pt idx="3215">
                  <c:v>21.3</c:v>
                </c:pt>
                <c:pt idx="3216">
                  <c:v>21.3</c:v>
                </c:pt>
                <c:pt idx="3217">
                  <c:v>21.3</c:v>
                </c:pt>
                <c:pt idx="3218">
                  <c:v>21.3</c:v>
                </c:pt>
                <c:pt idx="3219">
                  <c:v>21.3</c:v>
                </c:pt>
                <c:pt idx="3220">
                  <c:v>21.3</c:v>
                </c:pt>
                <c:pt idx="3221">
                  <c:v>21.3</c:v>
                </c:pt>
                <c:pt idx="3222">
                  <c:v>21.3</c:v>
                </c:pt>
                <c:pt idx="3223">
                  <c:v>21.3</c:v>
                </c:pt>
                <c:pt idx="3224">
                  <c:v>21.3</c:v>
                </c:pt>
                <c:pt idx="3225">
                  <c:v>21.3</c:v>
                </c:pt>
                <c:pt idx="3226">
                  <c:v>21.3</c:v>
                </c:pt>
                <c:pt idx="3227">
                  <c:v>21.349499999999999</c:v>
                </c:pt>
                <c:pt idx="3228">
                  <c:v>21.381</c:v>
                </c:pt>
                <c:pt idx="3229">
                  <c:v>21.394500000000001</c:v>
                </c:pt>
                <c:pt idx="3230">
                  <c:v>21.372</c:v>
                </c:pt>
                <c:pt idx="3231">
                  <c:v>21.322500000000002</c:v>
                </c:pt>
                <c:pt idx="3232">
                  <c:v>21.322500000000002</c:v>
                </c:pt>
                <c:pt idx="3233">
                  <c:v>21.3</c:v>
                </c:pt>
                <c:pt idx="3234">
                  <c:v>21.3</c:v>
                </c:pt>
                <c:pt idx="3235">
                  <c:v>21.3</c:v>
                </c:pt>
                <c:pt idx="3236">
                  <c:v>21.3</c:v>
                </c:pt>
                <c:pt idx="3237">
                  <c:v>21.3</c:v>
                </c:pt>
                <c:pt idx="3238">
                  <c:v>21.3</c:v>
                </c:pt>
                <c:pt idx="3239">
                  <c:v>21.3</c:v>
                </c:pt>
                <c:pt idx="3240">
                  <c:v>21.3</c:v>
                </c:pt>
                <c:pt idx="3241">
                  <c:v>21.3</c:v>
                </c:pt>
                <c:pt idx="3242">
                  <c:v>21.3</c:v>
                </c:pt>
                <c:pt idx="3243">
                  <c:v>21.3</c:v>
                </c:pt>
                <c:pt idx="3244">
                  <c:v>21.3</c:v>
                </c:pt>
                <c:pt idx="3245">
                  <c:v>21.3</c:v>
                </c:pt>
                <c:pt idx="3246">
                  <c:v>21.3</c:v>
                </c:pt>
                <c:pt idx="3247">
                  <c:v>21.354000000000003</c:v>
                </c:pt>
                <c:pt idx="3248">
                  <c:v>21.4665</c:v>
                </c:pt>
                <c:pt idx="3249">
                  <c:v>21.448499999999999</c:v>
                </c:pt>
                <c:pt idx="3250">
                  <c:v>21.498000000000001</c:v>
                </c:pt>
                <c:pt idx="3251">
                  <c:v>21.579000000000001</c:v>
                </c:pt>
                <c:pt idx="3252">
                  <c:v>21.615000000000002</c:v>
                </c:pt>
                <c:pt idx="3253">
                  <c:v>21.799500000000002</c:v>
                </c:pt>
                <c:pt idx="3254">
                  <c:v>21.849</c:v>
                </c:pt>
                <c:pt idx="3255">
                  <c:v>21.799500000000002</c:v>
                </c:pt>
                <c:pt idx="3256">
                  <c:v>21.786000000000001</c:v>
                </c:pt>
                <c:pt idx="3257">
                  <c:v>21.723000000000003</c:v>
                </c:pt>
                <c:pt idx="3258">
                  <c:v>21.637499999999999</c:v>
                </c:pt>
                <c:pt idx="3259">
                  <c:v>21.5655</c:v>
                </c:pt>
                <c:pt idx="3260">
                  <c:v>21.498000000000001</c:v>
                </c:pt>
                <c:pt idx="3261">
                  <c:v>21.3765</c:v>
                </c:pt>
                <c:pt idx="3262">
                  <c:v>21.3</c:v>
                </c:pt>
                <c:pt idx="3263">
                  <c:v>21.3</c:v>
                </c:pt>
                <c:pt idx="3264">
                  <c:v>21.3</c:v>
                </c:pt>
                <c:pt idx="3265">
                  <c:v>21.3</c:v>
                </c:pt>
                <c:pt idx="3266">
                  <c:v>21.3</c:v>
                </c:pt>
                <c:pt idx="3267">
                  <c:v>21.3</c:v>
                </c:pt>
                <c:pt idx="3268">
                  <c:v>21.3</c:v>
                </c:pt>
                <c:pt idx="3269">
                  <c:v>21.3</c:v>
                </c:pt>
                <c:pt idx="3270">
                  <c:v>21.3</c:v>
                </c:pt>
                <c:pt idx="3271">
                  <c:v>21.340500000000002</c:v>
                </c:pt>
                <c:pt idx="3272">
                  <c:v>21.691500000000001</c:v>
                </c:pt>
                <c:pt idx="3273">
                  <c:v>22.186499999999999</c:v>
                </c:pt>
                <c:pt idx="3274">
                  <c:v>22.686</c:v>
                </c:pt>
                <c:pt idx="3275">
                  <c:v>23.194500000000001</c:v>
                </c:pt>
                <c:pt idx="3276">
                  <c:v>23.559000000000001</c:v>
                </c:pt>
                <c:pt idx="3277">
                  <c:v>23.757000000000001</c:v>
                </c:pt>
                <c:pt idx="3278">
                  <c:v>23.752500000000001</c:v>
                </c:pt>
                <c:pt idx="3279">
                  <c:v>23.608499999999999</c:v>
                </c:pt>
                <c:pt idx="3280">
                  <c:v>23.4285</c:v>
                </c:pt>
                <c:pt idx="3281">
                  <c:v>23.334</c:v>
                </c:pt>
                <c:pt idx="3282">
                  <c:v>23.19</c:v>
                </c:pt>
                <c:pt idx="3283">
                  <c:v>23.1</c:v>
                </c:pt>
                <c:pt idx="3284">
                  <c:v>22.9785</c:v>
                </c:pt>
                <c:pt idx="3285">
                  <c:v>22.861499999999999</c:v>
                </c:pt>
                <c:pt idx="3286">
                  <c:v>22.748999999999999</c:v>
                </c:pt>
                <c:pt idx="3287">
                  <c:v>22.618500000000001</c:v>
                </c:pt>
                <c:pt idx="3288">
                  <c:v>22.488</c:v>
                </c:pt>
                <c:pt idx="3289">
                  <c:v>22.375500000000002</c:v>
                </c:pt>
                <c:pt idx="3290">
                  <c:v>22.294499999999999</c:v>
                </c:pt>
                <c:pt idx="3291">
                  <c:v>22.204500000000003</c:v>
                </c:pt>
                <c:pt idx="3292">
                  <c:v>22.137</c:v>
                </c:pt>
                <c:pt idx="3293">
                  <c:v>22.137</c:v>
                </c:pt>
                <c:pt idx="3294">
                  <c:v>22.276500000000002</c:v>
                </c:pt>
                <c:pt idx="3295">
                  <c:v>22.227</c:v>
                </c:pt>
                <c:pt idx="3296">
                  <c:v>22.434000000000001</c:v>
                </c:pt>
                <c:pt idx="3297">
                  <c:v>22.672499999999999</c:v>
                </c:pt>
                <c:pt idx="3298">
                  <c:v>22.650000000000002</c:v>
                </c:pt>
                <c:pt idx="3299">
                  <c:v>22.924500000000002</c:v>
                </c:pt>
                <c:pt idx="3300">
                  <c:v>23.680500000000002</c:v>
                </c:pt>
                <c:pt idx="3301">
                  <c:v>23.977499999999999</c:v>
                </c:pt>
                <c:pt idx="3302">
                  <c:v>23.986499999999999</c:v>
                </c:pt>
                <c:pt idx="3303">
                  <c:v>23.842500000000001</c:v>
                </c:pt>
                <c:pt idx="3304">
                  <c:v>23.7255</c:v>
                </c:pt>
                <c:pt idx="3305">
                  <c:v>23.685000000000002</c:v>
                </c:pt>
                <c:pt idx="3306">
                  <c:v>23.559000000000001</c:v>
                </c:pt>
                <c:pt idx="3307">
                  <c:v>23.46</c:v>
                </c:pt>
                <c:pt idx="3308">
                  <c:v>23.343</c:v>
                </c:pt>
                <c:pt idx="3309">
                  <c:v>23.2395</c:v>
                </c:pt>
                <c:pt idx="3310">
                  <c:v>23.1495</c:v>
                </c:pt>
                <c:pt idx="3311">
                  <c:v>23.028000000000002</c:v>
                </c:pt>
                <c:pt idx="3312">
                  <c:v>22.929000000000002</c:v>
                </c:pt>
                <c:pt idx="3313">
                  <c:v>22.839000000000002</c:v>
                </c:pt>
                <c:pt idx="3314">
                  <c:v>22.731000000000002</c:v>
                </c:pt>
                <c:pt idx="3315">
                  <c:v>22.636500000000002</c:v>
                </c:pt>
                <c:pt idx="3316">
                  <c:v>22.551000000000002</c:v>
                </c:pt>
                <c:pt idx="3317">
                  <c:v>22.519500000000001</c:v>
                </c:pt>
                <c:pt idx="3318">
                  <c:v>22.560000000000002</c:v>
                </c:pt>
                <c:pt idx="3319">
                  <c:v>22.560000000000002</c:v>
                </c:pt>
                <c:pt idx="3320">
                  <c:v>22.726500000000001</c:v>
                </c:pt>
                <c:pt idx="3321">
                  <c:v>22.906500000000001</c:v>
                </c:pt>
                <c:pt idx="3322">
                  <c:v>22.861499999999999</c:v>
                </c:pt>
                <c:pt idx="3323">
                  <c:v>22.933499999999999</c:v>
                </c:pt>
                <c:pt idx="3324">
                  <c:v>23.262</c:v>
                </c:pt>
                <c:pt idx="3325">
                  <c:v>23.311499999999999</c:v>
                </c:pt>
                <c:pt idx="3326">
                  <c:v>23.334</c:v>
                </c:pt>
                <c:pt idx="3327">
                  <c:v>23.423999999999999</c:v>
                </c:pt>
                <c:pt idx="3328">
                  <c:v>23.320499999999999</c:v>
                </c:pt>
                <c:pt idx="3329">
                  <c:v>23.2575</c:v>
                </c:pt>
                <c:pt idx="3330">
                  <c:v>23.140499999999999</c:v>
                </c:pt>
                <c:pt idx="3331">
                  <c:v>23.045999999999999</c:v>
                </c:pt>
                <c:pt idx="3332">
                  <c:v>22.933499999999999</c:v>
                </c:pt>
                <c:pt idx="3333">
                  <c:v>22.7895</c:v>
                </c:pt>
                <c:pt idx="3334">
                  <c:v>22.695</c:v>
                </c:pt>
                <c:pt idx="3335">
                  <c:v>22.5915</c:v>
                </c:pt>
                <c:pt idx="3336">
                  <c:v>22.416</c:v>
                </c:pt>
                <c:pt idx="3337">
                  <c:v>22.280999999999999</c:v>
                </c:pt>
                <c:pt idx="3338">
                  <c:v>22.173000000000002</c:v>
                </c:pt>
                <c:pt idx="3339">
                  <c:v>22.056000000000001</c:v>
                </c:pt>
                <c:pt idx="3340">
                  <c:v>21.948</c:v>
                </c:pt>
                <c:pt idx="3341">
                  <c:v>21.916500000000003</c:v>
                </c:pt>
                <c:pt idx="3342">
                  <c:v>22.0335</c:v>
                </c:pt>
                <c:pt idx="3343">
                  <c:v>22.159500000000001</c:v>
                </c:pt>
                <c:pt idx="3344">
                  <c:v>22.497</c:v>
                </c:pt>
                <c:pt idx="3345">
                  <c:v>22.974</c:v>
                </c:pt>
                <c:pt idx="3346">
                  <c:v>23.504999999999999</c:v>
                </c:pt>
                <c:pt idx="3347">
                  <c:v>24.022500000000001</c:v>
                </c:pt>
                <c:pt idx="3348">
                  <c:v>24.391500000000001</c:v>
                </c:pt>
                <c:pt idx="3349">
                  <c:v>24.522000000000002</c:v>
                </c:pt>
                <c:pt idx="3350">
                  <c:v>24.580500000000001</c:v>
                </c:pt>
                <c:pt idx="3351">
                  <c:v>24.4635</c:v>
                </c:pt>
                <c:pt idx="3352">
                  <c:v>24.306000000000001</c:v>
                </c:pt>
                <c:pt idx="3353">
                  <c:v>24.229500000000002</c:v>
                </c:pt>
                <c:pt idx="3354">
                  <c:v>24.0945</c:v>
                </c:pt>
                <c:pt idx="3355">
                  <c:v>24.009</c:v>
                </c:pt>
                <c:pt idx="3356">
                  <c:v>23.869500000000002</c:v>
                </c:pt>
                <c:pt idx="3357">
                  <c:v>23.792999999999999</c:v>
                </c:pt>
                <c:pt idx="3358">
                  <c:v>23.667000000000002</c:v>
                </c:pt>
                <c:pt idx="3359">
                  <c:v>23.541</c:v>
                </c:pt>
                <c:pt idx="3360">
                  <c:v>23.401500000000002</c:v>
                </c:pt>
                <c:pt idx="3361">
                  <c:v>23.262</c:v>
                </c:pt>
                <c:pt idx="3362">
                  <c:v>23.113500000000002</c:v>
                </c:pt>
                <c:pt idx="3363">
                  <c:v>22.965</c:v>
                </c:pt>
                <c:pt idx="3364">
                  <c:v>22.884</c:v>
                </c:pt>
                <c:pt idx="3365">
                  <c:v>22.866</c:v>
                </c:pt>
                <c:pt idx="3366">
                  <c:v>22.911000000000001</c:v>
                </c:pt>
                <c:pt idx="3367">
                  <c:v>22.983000000000001</c:v>
                </c:pt>
                <c:pt idx="3368">
                  <c:v>23.163</c:v>
                </c:pt>
                <c:pt idx="3369">
                  <c:v>23.343</c:v>
                </c:pt>
                <c:pt idx="3370">
                  <c:v>23.581500000000002</c:v>
                </c:pt>
                <c:pt idx="3371">
                  <c:v>24.009</c:v>
                </c:pt>
                <c:pt idx="3372">
                  <c:v>24.270000000000003</c:v>
                </c:pt>
                <c:pt idx="3373">
                  <c:v>24.6525</c:v>
                </c:pt>
                <c:pt idx="3374">
                  <c:v>24.706500000000002</c:v>
                </c:pt>
                <c:pt idx="3375">
                  <c:v>24.5715</c:v>
                </c:pt>
                <c:pt idx="3376">
                  <c:v>24.423000000000002</c:v>
                </c:pt>
                <c:pt idx="3377">
                  <c:v>24.342000000000002</c:v>
                </c:pt>
                <c:pt idx="3378">
                  <c:v>24.234000000000002</c:v>
                </c:pt>
                <c:pt idx="3379">
                  <c:v>24.170999999999999</c:v>
                </c:pt>
                <c:pt idx="3380">
                  <c:v>24.126000000000001</c:v>
                </c:pt>
                <c:pt idx="3381">
                  <c:v>24.040500000000002</c:v>
                </c:pt>
                <c:pt idx="3382">
                  <c:v>23.954999999999998</c:v>
                </c:pt>
                <c:pt idx="3383">
                  <c:v>23.802</c:v>
                </c:pt>
                <c:pt idx="3384">
                  <c:v>23.739000000000001</c:v>
                </c:pt>
                <c:pt idx="3385">
                  <c:v>23.590500000000002</c:v>
                </c:pt>
                <c:pt idx="3386">
                  <c:v>23.523000000000003</c:v>
                </c:pt>
                <c:pt idx="3387">
                  <c:v>23.46</c:v>
                </c:pt>
                <c:pt idx="3388">
                  <c:v>23.37</c:v>
                </c:pt>
                <c:pt idx="3389">
                  <c:v>23.3475</c:v>
                </c:pt>
                <c:pt idx="3390">
                  <c:v>23.374500000000001</c:v>
                </c:pt>
                <c:pt idx="3391">
                  <c:v>23.487000000000002</c:v>
                </c:pt>
                <c:pt idx="3392">
                  <c:v>23.622</c:v>
                </c:pt>
                <c:pt idx="3393">
                  <c:v>23.946000000000002</c:v>
                </c:pt>
                <c:pt idx="3394">
                  <c:v>24.09</c:v>
                </c:pt>
                <c:pt idx="3395">
                  <c:v>24.220500000000001</c:v>
                </c:pt>
                <c:pt idx="3396">
                  <c:v>24.332999999999998</c:v>
                </c:pt>
                <c:pt idx="3397">
                  <c:v>24.418500000000002</c:v>
                </c:pt>
                <c:pt idx="3398">
                  <c:v>24.5715</c:v>
                </c:pt>
                <c:pt idx="3399">
                  <c:v>24.5535</c:v>
                </c:pt>
                <c:pt idx="3400">
                  <c:v>24.459</c:v>
                </c:pt>
                <c:pt idx="3401">
                  <c:v>24.099</c:v>
                </c:pt>
                <c:pt idx="3402">
                  <c:v>23.981999999999999</c:v>
                </c:pt>
                <c:pt idx="3403">
                  <c:v>23.882999999999999</c:v>
                </c:pt>
                <c:pt idx="3404">
                  <c:v>23.752500000000001</c:v>
                </c:pt>
                <c:pt idx="3405">
                  <c:v>23.577000000000002</c:v>
                </c:pt>
                <c:pt idx="3406">
                  <c:v>23.4465</c:v>
                </c:pt>
                <c:pt idx="3407">
                  <c:v>23.284500000000001</c:v>
                </c:pt>
                <c:pt idx="3408">
                  <c:v>23.113500000000002</c:v>
                </c:pt>
                <c:pt idx="3409">
                  <c:v>23.019000000000002</c:v>
                </c:pt>
                <c:pt idx="3410">
                  <c:v>22.8705</c:v>
                </c:pt>
                <c:pt idx="3411">
                  <c:v>22.722000000000001</c:v>
                </c:pt>
                <c:pt idx="3412">
                  <c:v>22.596</c:v>
                </c:pt>
                <c:pt idx="3413">
                  <c:v>22.533000000000001</c:v>
                </c:pt>
                <c:pt idx="3414">
                  <c:v>22.627500000000001</c:v>
                </c:pt>
                <c:pt idx="3415">
                  <c:v>22.658999999999999</c:v>
                </c:pt>
                <c:pt idx="3416">
                  <c:v>22.938000000000002</c:v>
                </c:pt>
                <c:pt idx="3417">
                  <c:v>23.365500000000001</c:v>
                </c:pt>
                <c:pt idx="3418">
                  <c:v>23.838000000000001</c:v>
                </c:pt>
                <c:pt idx="3419">
                  <c:v>24.216000000000001</c:v>
                </c:pt>
                <c:pt idx="3420">
                  <c:v>24.522000000000002</c:v>
                </c:pt>
                <c:pt idx="3421">
                  <c:v>24.679500000000001</c:v>
                </c:pt>
                <c:pt idx="3422">
                  <c:v>24.612000000000002</c:v>
                </c:pt>
                <c:pt idx="3423">
                  <c:v>24.4635</c:v>
                </c:pt>
                <c:pt idx="3424">
                  <c:v>24.256500000000003</c:v>
                </c:pt>
                <c:pt idx="3425">
                  <c:v>24.157500000000002</c:v>
                </c:pt>
                <c:pt idx="3426">
                  <c:v>23.977499999999999</c:v>
                </c:pt>
                <c:pt idx="3427">
                  <c:v>23.8245</c:v>
                </c:pt>
                <c:pt idx="3428">
                  <c:v>23.712</c:v>
                </c:pt>
                <c:pt idx="3429">
                  <c:v>23.532</c:v>
                </c:pt>
                <c:pt idx="3430">
                  <c:v>23.307000000000002</c:v>
                </c:pt>
                <c:pt idx="3431">
                  <c:v>23.113500000000002</c:v>
                </c:pt>
                <c:pt idx="3432">
                  <c:v>22.924500000000002</c:v>
                </c:pt>
                <c:pt idx="3433">
                  <c:v>22.776</c:v>
                </c:pt>
                <c:pt idx="3434">
                  <c:v>22.6005</c:v>
                </c:pt>
                <c:pt idx="3435">
                  <c:v>22.488</c:v>
                </c:pt>
                <c:pt idx="3436">
                  <c:v>22.4025</c:v>
                </c:pt>
                <c:pt idx="3437">
                  <c:v>22.362000000000002</c:v>
                </c:pt>
                <c:pt idx="3438">
                  <c:v>22.398</c:v>
                </c:pt>
                <c:pt idx="3439">
                  <c:v>22.474499999999999</c:v>
                </c:pt>
                <c:pt idx="3440">
                  <c:v>22.785</c:v>
                </c:pt>
                <c:pt idx="3441">
                  <c:v>22.996500000000001</c:v>
                </c:pt>
                <c:pt idx="3442">
                  <c:v>23.649000000000001</c:v>
                </c:pt>
                <c:pt idx="3443">
                  <c:v>24.130500000000001</c:v>
                </c:pt>
                <c:pt idx="3444">
                  <c:v>24.544499999999999</c:v>
                </c:pt>
                <c:pt idx="3445">
                  <c:v>24.738</c:v>
                </c:pt>
                <c:pt idx="3446">
                  <c:v>24.738</c:v>
                </c:pt>
                <c:pt idx="3447">
                  <c:v>24.621000000000002</c:v>
                </c:pt>
                <c:pt idx="3448">
                  <c:v>24.4635</c:v>
                </c:pt>
                <c:pt idx="3449">
                  <c:v>24.405000000000001</c:v>
                </c:pt>
                <c:pt idx="3450">
                  <c:v>24.2745</c:v>
                </c:pt>
                <c:pt idx="3451">
                  <c:v>24.1845</c:v>
                </c:pt>
                <c:pt idx="3452">
                  <c:v>24.072000000000003</c:v>
                </c:pt>
                <c:pt idx="3453">
                  <c:v>23.950500000000002</c:v>
                </c:pt>
                <c:pt idx="3454">
                  <c:v>23.833500000000001</c:v>
                </c:pt>
                <c:pt idx="3455">
                  <c:v>23.702999999999999</c:v>
                </c:pt>
                <c:pt idx="3456">
                  <c:v>23.563500000000001</c:v>
                </c:pt>
                <c:pt idx="3457">
                  <c:v>23.4375</c:v>
                </c:pt>
                <c:pt idx="3458">
                  <c:v>23.3565</c:v>
                </c:pt>
                <c:pt idx="3459">
                  <c:v>23.244</c:v>
                </c:pt>
                <c:pt idx="3460">
                  <c:v>23.091000000000001</c:v>
                </c:pt>
                <c:pt idx="3461">
                  <c:v>23.104500000000002</c:v>
                </c:pt>
                <c:pt idx="3462">
                  <c:v>23.230499999999999</c:v>
                </c:pt>
                <c:pt idx="3463">
                  <c:v>23.316000000000003</c:v>
                </c:pt>
                <c:pt idx="3464">
                  <c:v>23.649000000000001</c:v>
                </c:pt>
                <c:pt idx="3465">
                  <c:v>24.112500000000001</c:v>
                </c:pt>
                <c:pt idx="3466">
                  <c:v>24.607500000000002</c:v>
                </c:pt>
                <c:pt idx="3467">
                  <c:v>25.093499999999999</c:v>
                </c:pt>
                <c:pt idx="3468">
                  <c:v>25.462500000000002</c:v>
                </c:pt>
                <c:pt idx="3469">
                  <c:v>25.651500000000002</c:v>
                </c:pt>
                <c:pt idx="3470">
                  <c:v>25.647000000000002</c:v>
                </c:pt>
                <c:pt idx="3471">
                  <c:v>25.503</c:v>
                </c:pt>
                <c:pt idx="3472">
                  <c:v>25.332000000000001</c:v>
                </c:pt>
                <c:pt idx="3473">
                  <c:v>25.255500000000001</c:v>
                </c:pt>
                <c:pt idx="3474">
                  <c:v>25.111499999999999</c:v>
                </c:pt>
                <c:pt idx="3475">
                  <c:v>24.976500000000001</c:v>
                </c:pt>
                <c:pt idx="3476">
                  <c:v>24.864000000000001</c:v>
                </c:pt>
                <c:pt idx="3477">
                  <c:v>24.666</c:v>
                </c:pt>
                <c:pt idx="3478">
                  <c:v>24.54</c:v>
                </c:pt>
                <c:pt idx="3479">
                  <c:v>24.351000000000003</c:v>
                </c:pt>
                <c:pt idx="3480">
                  <c:v>24.234000000000002</c:v>
                </c:pt>
                <c:pt idx="3481">
                  <c:v>24.099</c:v>
                </c:pt>
                <c:pt idx="3482">
                  <c:v>23.928000000000001</c:v>
                </c:pt>
                <c:pt idx="3483">
                  <c:v>23.847000000000001</c:v>
                </c:pt>
                <c:pt idx="3484">
                  <c:v>23.689499999999999</c:v>
                </c:pt>
                <c:pt idx="3485">
                  <c:v>23.712</c:v>
                </c:pt>
                <c:pt idx="3486">
                  <c:v>23.802</c:v>
                </c:pt>
                <c:pt idx="3487">
                  <c:v>23.847000000000001</c:v>
                </c:pt>
                <c:pt idx="3488">
                  <c:v>24.161999999999999</c:v>
                </c:pt>
                <c:pt idx="3489">
                  <c:v>24.598500000000001</c:v>
                </c:pt>
                <c:pt idx="3490">
                  <c:v>25.093499999999999</c:v>
                </c:pt>
                <c:pt idx="3491">
                  <c:v>25.602</c:v>
                </c:pt>
                <c:pt idx="3492">
                  <c:v>25.735200000000003</c:v>
                </c:pt>
                <c:pt idx="3493">
                  <c:v>25.749600000000001</c:v>
                </c:pt>
                <c:pt idx="3494">
                  <c:v>25.748250000000002</c:v>
                </c:pt>
                <c:pt idx="3495">
                  <c:v>25.732050000000001</c:v>
                </c:pt>
                <c:pt idx="3496">
                  <c:v>25.7136</c:v>
                </c:pt>
                <c:pt idx="3497">
                  <c:v>25.669499999999999</c:v>
                </c:pt>
                <c:pt idx="3498">
                  <c:v>25.5075</c:v>
                </c:pt>
                <c:pt idx="3499">
                  <c:v>25.3995</c:v>
                </c:pt>
                <c:pt idx="3500">
                  <c:v>25.314</c:v>
                </c:pt>
                <c:pt idx="3501">
                  <c:v>25.188000000000002</c:v>
                </c:pt>
                <c:pt idx="3502">
                  <c:v>25.053000000000001</c:v>
                </c:pt>
                <c:pt idx="3503">
                  <c:v>24.981000000000002</c:v>
                </c:pt>
                <c:pt idx="3504">
                  <c:v>24.724499999999999</c:v>
                </c:pt>
                <c:pt idx="3505">
                  <c:v>24.580500000000001</c:v>
                </c:pt>
                <c:pt idx="3506">
                  <c:v>24.445499999999999</c:v>
                </c:pt>
                <c:pt idx="3507">
                  <c:v>24.319500000000001</c:v>
                </c:pt>
                <c:pt idx="3508">
                  <c:v>24.207000000000001</c:v>
                </c:pt>
                <c:pt idx="3509">
                  <c:v>24.144000000000002</c:v>
                </c:pt>
                <c:pt idx="3510">
                  <c:v>24.166500000000003</c:v>
                </c:pt>
                <c:pt idx="3511">
                  <c:v>24.198</c:v>
                </c:pt>
                <c:pt idx="3512">
                  <c:v>24.247500000000002</c:v>
                </c:pt>
                <c:pt idx="3513">
                  <c:v>24.477</c:v>
                </c:pt>
                <c:pt idx="3514">
                  <c:v>24.535500000000003</c:v>
                </c:pt>
                <c:pt idx="3515">
                  <c:v>24.634500000000003</c:v>
                </c:pt>
                <c:pt idx="3516">
                  <c:v>24.468</c:v>
                </c:pt>
                <c:pt idx="3517">
                  <c:v>24.603000000000002</c:v>
                </c:pt>
                <c:pt idx="3518">
                  <c:v>24.576000000000001</c:v>
                </c:pt>
                <c:pt idx="3519">
                  <c:v>24.517499999999998</c:v>
                </c:pt>
                <c:pt idx="3520">
                  <c:v>24.332999999999998</c:v>
                </c:pt>
                <c:pt idx="3521">
                  <c:v>24.234000000000002</c:v>
                </c:pt>
                <c:pt idx="3522">
                  <c:v>24.049500000000002</c:v>
                </c:pt>
                <c:pt idx="3523">
                  <c:v>23.932500000000001</c:v>
                </c:pt>
                <c:pt idx="3524">
                  <c:v>23.761500000000002</c:v>
                </c:pt>
                <c:pt idx="3525">
                  <c:v>23.572500000000002</c:v>
                </c:pt>
                <c:pt idx="3526">
                  <c:v>23.401500000000002</c:v>
                </c:pt>
                <c:pt idx="3527">
                  <c:v>23.230499999999999</c:v>
                </c:pt>
                <c:pt idx="3528">
                  <c:v>23.028000000000002</c:v>
                </c:pt>
                <c:pt idx="3529">
                  <c:v>22.951500000000003</c:v>
                </c:pt>
                <c:pt idx="3530">
                  <c:v>22.843499999999999</c:v>
                </c:pt>
                <c:pt idx="3531">
                  <c:v>22.722000000000001</c:v>
                </c:pt>
                <c:pt idx="3532">
                  <c:v>22.577999999999999</c:v>
                </c:pt>
                <c:pt idx="3533">
                  <c:v>22.551000000000002</c:v>
                </c:pt>
                <c:pt idx="3534">
                  <c:v>22.623000000000001</c:v>
                </c:pt>
                <c:pt idx="3535">
                  <c:v>22.717500000000001</c:v>
                </c:pt>
                <c:pt idx="3536">
                  <c:v>22.983000000000001</c:v>
                </c:pt>
                <c:pt idx="3537">
                  <c:v>23.388000000000002</c:v>
                </c:pt>
                <c:pt idx="3538">
                  <c:v>23.365500000000001</c:v>
                </c:pt>
                <c:pt idx="3539">
                  <c:v>23.541</c:v>
                </c:pt>
                <c:pt idx="3540">
                  <c:v>23.613</c:v>
                </c:pt>
                <c:pt idx="3541">
                  <c:v>23.702999999999999</c:v>
                </c:pt>
                <c:pt idx="3542">
                  <c:v>23.613</c:v>
                </c:pt>
                <c:pt idx="3543">
                  <c:v>23.509500000000003</c:v>
                </c:pt>
                <c:pt idx="3544">
                  <c:v>23.401500000000002</c:v>
                </c:pt>
                <c:pt idx="3545">
                  <c:v>23.311499999999999</c:v>
                </c:pt>
                <c:pt idx="3546">
                  <c:v>23.014500000000002</c:v>
                </c:pt>
                <c:pt idx="3547">
                  <c:v>22.884</c:v>
                </c:pt>
                <c:pt idx="3548">
                  <c:v>22.7805</c:v>
                </c:pt>
                <c:pt idx="3549">
                  <c:v>22.636500000000002</c:v>
                </c:pt>
                <c:pt idx="3550">
                  <c:v>22.5015</c:v>
                </c:pt>
                <c:pt idx="3551">
                  <c:v>22.298999999999999</c:v>
                </c:pt>
                <c:pt idx="3552">
                  <c:v>22.119</c:v>
                </c:pt>
                <c:pt idx="3553">
                  <c:v>21.993000000000002</c:v>
                </c:pt>
                <c:pt idx="3554">
                  <c:v>21.826500000000003</c:v>
                </c:pt>
                <c:pt idx="3555">
                  <c:v>21.637499999999999</c:v>
                </c:pt>
                <c:pt idx="3556">
                  <c:v>21.516000000000002</c:v>
                </c:pt>
                <c:pt idx="3557">
                  <c:v>21.439499999999999</c:v>
                </c:pt>
                <c:pt idx="3558">
                  <c:v>21.502500000000001</c:v>
                </c:pt>
                <c:pt idx="3559">
                  <c:v>21.525000000000002</c:v>
                </c:pt>
                <c:pt idx="3560">
                  <c:v>21.623999999999999</c:v>
                </c:pt>
                <c:pt idx="3561">
                  <c:v>21.583500000000001</c:v>
                </c:pt>
                <c:pt idx="3562">
                  <c:v>21.547499999999999</c:v>
                </c:pt>
                <c:pt idx="3563">
                  <c:v>21.547499999999999</c:v>
                </c:pt>
                <c:pt idx="3564">
                  <c:v>21.561</c:v>
                </c:pt>
                <c:pt idx="3565">
                  <c:v>21.7545</c:v>
                </c:pt>
                <c:pt idx="3566">
                  <c:v>21.731999999999999</c:v>
                </c:pt>
                <c:pt idx="3567">
                  <c:v>21.772500000000001</c:v>
                </c:pt>
                <c:pt idx="3568">
                  <c:v>21.601500000000001</c:v>
                </c:pt>
                <c:pt idx="3569">
                  <c:v>21.525000000000002</c:v>
                </c:pt>
                <c:pt idx="3570">
                  <c:v>21.3675</c:v>
                </c:pt>
                <c:pt idx="3571">
                  <c:v>21.3</c:v>
                </c:pt>
                <c:pt idx="3572">
                  <c:v>21.3</c:v>
                </c:pt>
                <c:pt idx="3573">
                  <c:v>21.3</c:v>
                </c:pt>
                <c:pt idx="3574">
                  <c:v>21.3</c:v>
                </c:pt>
                <c:pt idx="3575">
                  <c:v>21.3</c:v>
                </c:pt>
                <c:pt idx="3576">
                  <c:v>21.3</c:v>
                </c:pt>
                <c:pt idx="3577">
                  <c:v>21.3</c:v>
                </c:pt>
                <c:pt idx="3578">
                  <c:v>21.3</c:v>
                </c:pt>
                <c:pt idx="3579">
                  <c:v>21.3</c:v>
                </c:pt>
                <c:pt idx="3580">
                  <c:v>21.3</c:v>
                </c:pt>
                <c:pt idx="3581">
                  <c:v>21.3</c:v>
                </c:pt>
                <c:pt idx="3582">
                  <c:v>21.3</c:v>
                </c:pt>
                <c:pt idx="3583">
                  <c:v>21.3</c:v>
                </c:pt>
                <c:pt idx="3584">
                  <c:v>21.3</c:v>
                </c:pt>
                <c:pt idx="3585">
                  <c:v>21.3</c:v>
                </c:pt>
                <c:pt idx="3586">
                  <c:v>21.3</c:v>
                </c:pt>
                <c:pt idx="3587">
                  <c:v>21.3</c:v>
                </c:pt>
                <c:pt idx="3588">
                  <c:v>21.3</c:v>
                </c:pt>
                <c:pt idx="3589">
                  <c:v>21.3</c:v>
                </c:pt>
                <c:pt idx="3590">
                  <c:v>21.3</c:v>
                </c:pt>
                <c:pt idx="3591">
                  <c:v>21.372</c:v>
                </c:pt>
                <c:pt idx="3592">
                  <c:v>21.331500000000002</c:v>
                </c:pt>
                <c:pt idx="3593">
                  <c:v>21.3</c:v>
                </c:pt>
                <c:pt idx="3594">
                  <c:v>21.3</c:v>
                </c:pt>
                <c:pt idx="3595">
                  <c:v>21.3</c:v>
                </c:pt>
                <c:pt idx="3596">
                  <c:v>21.3</c:v>
                </c:pt>
                <c:pt idx="3597">
                  <c:v>21.3</c:v>
                </c:pt>
                <c:pt idx="3598">
                  <c:v>21.3</c:v>
                </c:pt>
                <c:pt idx="3599">
                  <c:v>21.3</c:v>
                </c:pt>
                <c:pt idx="3600">
                  <c:v>21.3</c:v>
                </c:pt>
                <c:pt idx="3601">
                  <c:v>21.3</c:v>
                </c:pt>
                <c:pt idx="3602">
                  <c:v>21.3</c:v>
                </c:pt>
                <c:pt idx="3603">
                  <c:v>21.3</c:v>
                </c:pt>
                <c:pt idx="3604">
                  <c:v>21.3</c:v>
                </c:pt>
                <c:pt idx="3605">
                  <c:v>21.3</c:v>
                </c:pt>
                <c:pt idx="3606">
                  <c:v>21.3</c:v>
                </c:pt>
                <c:pt idx="3607">
                  <c:v>21.3</c:v>
                </c:pt>
                <c:pt idx="3608">
                  <c:v>21.345000000000002</c:v>
                </c:pt>
                <c:pt idx="3609">
                  <c:v>21.4665</c:v>
                </c:pt>
                <c:pt idx="3610">
                  <c:v>21.592500000000001</c:v>
                </c:pt>
                <c:pt idx="3611">
                  <c:v>21.731999999999999</c:v>
                </c:pt>
                <c:pt idx="3612">
                  <c:v>21.5655</c:v>
                </c:pt>
                <c:pt idx="3613">
                  <c:v>21.538500000000003</c:v>
                </c:pt>
                <c:pt idx="3614">
                  <c:v>21.4755</c:v>
                </c:pt>
                <c:pt idx="3615">
                  <c:v>21.39</c:v>
                </c:pt>
                <c:pt idx="3616">
                  <c:v>21.327000000000002</c:v>
                </c:pt>
                <c:pt idx="3617">
                  <c:v>21.3</c:v>
                </c:pt>
                <c:pt idx="3618">
                  <c:v>21.3</c:v>
                </c:pt>
                <c:pt idx="3619">
                  <c:v>21.3</c:v>
                </c:pt>
                <c:pt idx="3620">
                  <c:v>21.3</c:v>
                </c:pt>
                <c:pt idx="3621">
                  <c:v>21.3</c:v>
                </c:pt>
                <c:pt idx="3622">
                  <c:v>21.3</c:v>
                </c:pt>
                <c:pt idx="3623">
                  <c:v>21.3</c:v>
                </c:pt>
                <c:pt idx="3624">
                  <c:v>21.3</c:v>
                </c:pt>
                <c:pt idx="3625">
                  <c:v>21.3</c:v>
                </c:pt>
                <c:pt idx="3626">
                  <c:v>21.3</c:v>
                </c:pt>
                <c:pt idx="3627">
                  <c:v>21.3</c:v>
                </c:pt>
                <c:pt idx="3628">
                  <c:v>21.3</c:v>
                </c:pt>
                <c:pt idx="3629">
                  <c:v>21.304500000000001</c:v>
                </c:pt>
                <c:pt idx="3630">
                  <c:v>21.354000000000003</c:v>
                </c:pt>
                <c:pt idx="3631">
                  <c:v>21.48</c:v>
                </c:pt>
                <c:pt idx="3632">
                  <c:v>21.642000000000003</c:v>
                </c:pt>
                <c:pt idx="3633">
                  <c:v>21.871500000000001</c:v>
                </c:pt>
                <c:pt idx="3634">
                  <c:v>22.1325</c:v>
                </c:pt>
                <c:pt idx="3635">
                  <c:v>22.362000000000002</c:v>
                </c:pt>
                <c:pt idx="3636">
                  <c:v>22.596</c:v>
                </c:pt>
                <c:pt idx="3637">
                  <c:v>22.708500000000001</c:v>
                </c:pt>
                <c:pt idx="3638">
                  <c:v>22.735500000000002</c:v>
                </c:pt>
                <c:pt idx="3639">
                  <c:v>22.798500000000001</c:v>
                </c:pt>
                <c:pt idx="3640">
                  <c:v>22.785</c:v>
                </c:pt>
                <c:pt idx="3641">
                  <c:v>22.7715</c:v>
                </c:pt>
                <c:pt idx="3642">
                  <c:v>22.726500000000001</c:v>
                </c:pt>
                <c:pt idx="3643">
                  <c:v>22.6905</c:v>
                </c:pt>
                <c:pt idx="3644">
                  <c:v>22.654500000000002</c:v>
                </c:pt>
                <c:pt idx="3645">
                  <c:v>22.587</c:v>
                </c:pt>
                <c:pt idx="3646">
                  <c:v>22.479000000000003</c:v>
                </c:pt>
                <c:pt idx="3647">
                  <c:v>22.375500000000002</c:v>
                </c:pt>
                <c:pt idx="3648">
                  <c:v>22.236000000000001</c:v>
                </c:pt>
                <c:pt idx="3649">
                  <c:v>22.146000000000001</c:v>
                </c:pt>
                <c:pt idx="3650">
                  <c:v>22.010999999999999</c:v>
                </c:pt>
                <c:pt idx="3651">
                  <c:v>21.907500000000002</c:v>
                </c:pt>
                <c:pt idx="3652">
                  <c:v>21.826500000000003</c:v>
                </c:pt>
                <c:pt idx="3653">
                  <c:v>21.8355</c:v>
                </c:pt>
                <c:pt idx="3654">
                  <c:v>21.993000000000002</c:v>
                </c:pt>
                <c:pt idx="3655">
                  <c:v>22.164000000000001</c:v>
                </c:pt>
                <c:pt idx="3656">
                  <c:v>22.488</c:v>
                </c:pt>
                <c:pt idx="3657">
                  <c:v>22.9785</c:v>
                </c:pt>
                <c:pt idx="3658">
                  <c:v>23.500500000000002</c:v>
                </c:pt>
                <c:pt idx="3659">
                  <c:v>24.022500000000001</c:v>
                </c:pt>
                <c:pt idx="3660">
                  <c:v>24.3645</c:v>
                </c:pt>
                <c:pt idx="3661">
                  <c:v>24.5715</c:v>
                </c:pt>
                <c:pt idx="3662">
                  <c:v>24.423000000000002</c:v>
                </c:pt>
                <c:pt idx="3663">
                  <c:v>24.387</c:v>
                </c:pt>
                <c:pt idx="3664">
                  <c:v>24.297000000000001</c:v>
                </c:pt>
                <c:pt idx="3665">
                  <c:v>24.2745</c:v>
                </c:pt>
                <c:pt idx="3666">
                  <c:v>24.161999999999999</c:v>
                </c:pt>
                <c:pt idx="3667">
                  <c:v>24.085500000000003</c:v>
                </c:pt>
                <c:pt idx="3668">
                  <c:v>24.0045</c:v>
                </c:pt>
                <c:pt idx="3669">
                  <c:v>23.882999999999999</c:v>
                </c:pt>
                <c:pt idx="3670">
                  <c:v>23.770499999999998</c:v>
                </c:pt>
                <c:pt idx="3671">
                  <c:v>23.658000000000001</c:v>
                </c:pt>
                <c:pt idx="3672">
                  <c:v>23.554500000000001</c:v>
                </c:pt>
                <c:pt idx="3673">
                  <c:v>23.4375</c:v>
                </c:pt>
                <c:pt idx="3674">
                  <c:v>23.293500000000002</c:v>
                </c:pt>
                <c:pt idx="3675">
                  <c:v>23.226000000000003</c:v>
                </c:pt>
                <c:pt idx="3676">
                  <c:v>23.163</c:v>
                </c:pt>
                <c:pt idx="3677">
                  <c:v>23.185500000000001</c:v>
                </c:pt>
                <c:pt idx="3678">
                  <c:v>23.3475</c:v>
                </c:pt>
                <c:pt idx="3679">
                  <c:v>23.482500000000002</c:v>
                </c:pt>
                <c:pt idx="3680">
                  <c:v>23.783999999999999</c:v>
                </c:pt>
                <c:pt idx="3681">
                  <c:v>24.260999999999999</c:v>
                </c:pt>
                <c:pt idx="3682">
                  <c:v>24.778500000000001</c:v>
                </c:pt>
                <c:pt idx="3683">
                  <c:v>25.264500000000002</c:v>
                </c:pt>
                <c:pt idx="3684">
                  <c:v>25.615500000000001</c:v>
                </c:pt>
                <c:pt idx="3685">
                  <c:v>25.71405</c:v>
                </c:pt>
                <c:pt idx="3686">
                  <c:v>25.720800000000001</c:v>
                </c:pt>
                <c:pt idx="3687">
                  <c:v>25.71</c:v>
                </c:pt>
                <c:pt idx="3688">
                  <c:v>25.579500000000003</c:v>
                </c:pt>
                <c:pt idx="3689">
                  <c:v>25.552500000000002</c:v>
                </c:pt>
                <c:pt idx="3690">
                  <c:v>25.4175</c:v>
                </c:pt>
                <c:pt idx="3691">
                  <c:v>25.278000000000002</c:v>
                </c:pt>
                <c:pt idx="3692">
                  <c:v>25.201500000000003</c:v>
                </c:pt>
                <c:pt idx="3693">
                  <c:v>25.089000000000002</c:v>
                </c:pt>
                <c:pt idx="3694">
                  <c:v>24.998999999999999</c:v>
                </c:pt>
                <c:pt idx="3695">
                  <c:v>24.864000000000001</c:v>
                </c:pt>
                <c:pt idx="3696">
                  <c:v>24.729000000000003</c:v>
                </c:pt>
                <c:pt idx="3697">
                  <c:v>24.598500000000001</c:v>
                </c:pt>
                <c:pt idx="3698">
                  <c:v>24.459</c:v>
                </c:pt>
                <c:pt idx="3699">
                  <c:v>24.315000000000001</c:v>
                </c:pt>
                <c:pt idx="3700">
                  <c:v>24.1935</c:v>
                </c:pt>
                <c:pt idx="3701">
                  <c:v>24.1845</c:v>
                </c:pt>
                <c:pt idx="3702">
                  <c:v>24.243000000000002</c:v>
                </c:pt>
                <c:pt idx="3703">
                  <c:v>24.2835</c:v>
                </c:pt>
                <c:pt idx="3704">
                  <c:v>24.5535</c:v>
                </c:pt>
                <c:pt idx="3705">
                  <c:v>24.6615</c:v>
                </c:pt>
                <c:pt idx="3706">
                  <c:v>24.827999999999999</c:v>
                </c:pt>
                <c:pt idx="3707">
                  <c:v>25.192499999999999</c:v>
                </c:pt>
                <c:pt idx="3708">
                  <c:v>25.71</c:v>
                </c:pt>
                <c:pt idx="3709">
                  <c:v>25.730699999999999</c:v>
                </c:pt>
                <c:pt idx="3710">
                  <c:v>25.732500000000002</c:v>
                </c:pt>
                <c:pt idx="3711">
                  <c:v>25.716750000000001</c:v>
                </c:pt>
                <c:pt idx="3712">
                  <c:v>25.655999999999999</c:v>
                </c:pt>
                <c:pt idx="3713">
                  <c:v>25.588500000000003</c:v>
                </c:pt>
                <c:pt idx="3714">
                  <c:v>25.435500000000001</c:v>
                </c:pt>
                <c:pt idx="3715">
                  <c:v>25.295999999999999</c:v>
                </c:pt>
                <c:pt idx="3716">
                  <c:v>25.152000000000001</c:v>
                </c:pt>
                <c:pt idx="3717">
                  <c:v>24.985500000000002</c:v>
                </c:pt>
                <c:pt idx="3718">
                  <c:v>24.814499999999999</c:v>
                </c:pt>
                <c:pt idx="3719">
                  <c:v>24.625500000000002</c:v>
                </c:pt>
                <c:pt idx="3720">
                  <c:v>24.459</c:v>
                </c:pt>
                <c:pt idx="3721">
                  <c:v>24.279</c:v>
                </c:pt>
                <c:pt idx="3722">
                  <c:v>24.108000000000001</c:v>
                </c:pt>
                <c:pt idx="3723">
                  <c:v>23.932500000000001</c:v>
                </c:pt>
                <c:pt idx="3724">
                  <c:v>23.783999999999999</c:v>
                </c:pt>
                <c:pt idx="3725">
                  <c:v>23.8245</c:v>
                </c:pt>
                <c:pt idx="3726">
                  <c:v>23.919</c:v>
                </c:pt>
                <c:pt idx="3727">
                  <c:v>23.954999999999998</c:v>
                </c:pt>
                <c:pt idx="3728">
                  <c:v>24.211500000000001</c:v>
                </c:pt>
                <c:pt idx="3729">
                  <c:v>24.616500000000002</c:v>
                </c:pt>
                <c:pt idx="3730">
                  <c:v>25.084500000000002</c:v>
                </c:pt>
                <c:pt idx="3731">
                  <c:v>25.539000000000001</c:v>
                </c:pt>
                <c:pt idx="3732">
                  <c:v>25.724850000000004</c:v>
                </c:pt>
                <c:pt idx="3733">
                  <c:v>25.7424</c:v>
                </c:pt>
                <c:pt idx="3734">
                  <c:v>25.741500000000002</c:v>
                </c:pt>
                <c:pt idx="3735">
                  <c:v>25.724850000000004</c:v>
                </c:pt>
                <c:pt idx="3736">
                  <c:v>25.6875</c:v>
                </c:pt>
                <c:pt idx="3737">
                  <c:v>25.611000000000001</c:v>
                </c:pt>
                <c:pt idx="3738">
                  <c:v>25.480499999999999</c:v>
                </c:pt>
                <c:pt idx="3739">
                  <c:v>25.323</c:v>
                </c:pt>
                <c:pt idx="3740">
                  <c:v>25.192499999999999</c:v>
                </c:pt>
                <c:pt idx="3741">
                  <c:v>25.017000000000003</c:v>
                </c:pt>
                <c:pt idx="3742">
                  <c:v>24.908999999999999</c:v>
                </c:pt>
                <c:pt idx="3743">
                  <c:v>24.7515</c:v>
                </c:pt>
                <c:pt idx="3744">
                  <c:v>24.625500000000002</c:v>
                </c:pt>
                <c:pt idx="3745">
                  <c:v>24.441000000000003</c:v>
                </c:pt>
                <c:pt idx="3746">
                  <c:v>24.319500000000001</c:v>
                </c:pt>
                <c:pt idx="3747">
                  <c:v>24.1845</c:v>
                </c:pt>
                <c:pt idx="3748">
                  <c:v>24.045000000000002</c:v>
                </c:pt>
                <c:pt idx="3749">
                  <c:v>24.054000000000002</c:v>
                </c:pt>
                <c:pt idx="3750">
                  <c:v>24.144000000000002</c:v>
                </c:pt>
                <c:pt idx="3751">
                  <c:v>24.189</c:v>
                </c:pt>
                <c:pt idx="3752">
                  <c:v>24.45</c:v>
                </c:pt>
                <c:pt idx="3753">
                  <c:v>24.891000000000002</c:v>
                </c:pt>
                <c:pt idx="3754">
                  <c:v>25.359000000000002</c:v>
                </c:pt>
                <c:pt idx="3755">
                  <c:v>25.724400000000003</c:v>
                </c:pt>
                <c:pt idx="3756">
                  <c:v>25.756800000000002</c:v>
                </c:pt>
                <c:pt idx="3757">
                  <c:v>25.774799999999999</c:v>
                </c:pt>
                <c:pt idx="3758">
                  <c:v>25.773450000000004</c:v>
                </c:pt>
                <c:pt idx="3759">
                  <c:v>25.760850000000001</c:v>
                </c:pt>
                <c:pt idx="3760">
                  <c:v>25.748699999999999</c:v>
                </c:pt>
                <c:pt idx="3761">
                  <c:v>25.742850000000001</c:v>
                </c:pt>
                <c:pt idx="3762">
                  <c:v>25.730699999999999</c:v>
                </c:pt>
                <c:pt idx="3763">
                  <c:v>25.719450000000002</c:v>
                </c:pt>
                <c:pt idx="3764">
                  <c:v>25.712250000000001</c:v>
                </c:pt>
                <c:pt idx="3765">
                  <c:v>25.566000000000003</c:v>
                </c:pt>
                <c:pt idx="3766">
                  <c:v>25.476000000000003</c:v>
                </c:pt>
                <c:pt idx="3767">
                  <c:v>25.327500000000001</c:v>
                </c:pt>
                <c:pt idx="3768">
                  <c:v>25.197000000000003</c:v>
                </c:pt>
                <c:pt idx="3769">
                  <c:v>25.084500000000002</c:v>
                </c:pt>
                <c:pt idx="3770">
                  <c:v>24.9495</c:v>
                </c:pt>
                <c:pt idx="3771">
                  <c:v>24.783000000000001</c:v>
                </c:pt>
                <c:pt idx="3772">
                  <c:v>24.679500000000001</c:v>
                </c:pt>
                <c:pt idx="3773">
                  <c:v>24.7425</c:v>
                </c:pt>
                <c:pt idx="3774">
                  <c:v>24.823499999999999</c:v>
                </c:pt>
                <c:pt idx="3775">
                  <c:v>24.936</c:v>
                </c:pt>
                <c:pt idx="3776">
                  <c:v>25.161000000000001</c:v>
                </c:pt>
                <c:pt idx="3777">
                  <c:v>25.588500000000003</c:v>
                </c:pt>
                <c:pt idx="3778">
                  <c:v>25.7424</c:v>
                </c:pt>
                <c:pt idx="3779">
                  <c:v>25.787849999999999</c:v>
                </c:pt>
                <c:pt idx="3780">
                  <c:v>25.824300000000001</c:v>
                </c:pt>
                <c:pt idx="3781">
                  <c:v>25.841850000000001</c:v>
                </c:pt>
                <c:pt idx="3782">
                  <c:v>25.840499999999999</c:v>
                </c:pt>
                <c:pt idx="3783">
                  <c:v>25.8261</c:v>
                </c:pt>
                <c:pt idx="3784">
                  <c:v>25.812150000000003</c:v>
                </c:pt>
                <c:pt idx="3785">
                  <c:v>25.806750000000001</c:v>
                </c:pt>
                <c:pt idx="3786">
                  <c:v>25.793700000000001</c:v>
                </c:pt>
                <c:pt idx="3787">
                  <c:v>25.77975</c:v>
                </c:pt>
                <c:pt idx="3788">
                  <c:v>25.766249999999999</c:v>
                </c:pt>
                <c:pt idx="3789">
                  <c:v>25.74915</c:v>
                </c:pt>
                <c:pt idx="3790">
                  <c:v>25.734750000000002</c:v>
                </c:pt>
                <c:pt idx="3791">
                  <c:v>25.71855</c:v>
                </c:pt>
                <c:pt idx="3792">
                  <c:v>25.629000000000001</c:v>
                </c:pt>
                <c:pt idx="3793">
                  <c:v>25.457999999999998</c:v>
                </c:pt>
                <c:pt idx="3794">
                  <c:v>25.3005</c:v>
                </c:pt>
                <c:pt idx="3795">
                  <c:v>25.192499999999999</c:v>
                </c:pt>
                <c:pt idx="3796">
                  <c:v>25.066500000000001</c:v>
                </c:pt>
                <c:pt idx="3797">
                  <c:v>25.062000000000001</c:v>
                </c:pt>
                <c:pt idx="3798">
                  <c:v>25.134</c:v>
                </c:pt>
                <c:pt idx="3799">
                  <c:v>25.134</c:v>
                </c:pt>
                <c:pt idx="3800">
                  <c:v>25.332000000000001</c:v>
                </c:pt>
                <c:pt idx="3801">
                  <c:v>25.552500000000002</c:v>
                </c:pt>
                <c:pt idx="3802">
                  <c:v>25.724400000000003</c:v>
                </c:pt>
                <c:pt idx="3803">
                  <c:v>25.747350000000001</c:v>
                </c:pt>
                <c:pt idx="3804">
                  <c:v>25.769850000000002</c:v>
                </c:pt>
                <c:pt idx="3805">
                  <c:v>25.780200000000001</c:v>
                </c:pt>
                <c:pt idx="3806">
                  <c:v>25.783800000000003</c:v>
                </c:pt>
                <c:pt idx="3807">
                  <c:v>25.773900000000001</c:v>
                </c:pt>
                <c:pt idx="3808">
                  <c:v>25.763100000000001</c:v>
                </c:pt>
                <c:pt idx="3809">
                  <c:v>25.754100000000001</c:v>
                </c:pt>
                <c:pt idx="3810">
                  <c:v>25.737450000000003</c:v>
                </c:pt>
                <c:pt idx="3811">
                  <c:v>25.7226</c:v>
                </c:pt>
                <c:pt idx="3812">
                  <c:v>25.71</c:v>
                </c:pt>
                <c:pt idx="3813">
                  <c:v>25.566000000000003</c:v>
                </c:pt>
                <c:pt idx="3814">
                  <c:v>25.4085</c:v>
                </c:pt>
                <c:pt idx="3815">
                  <c:v>25.242000000000001</c:v>
                </c:pt>
                <c:pt idx="3816">
                  <c:v>25.093499999999999</c:v>
                </c:pt>
                <c:pt idx="3817">
                  <c:v>24.9495</c:v>
                </c:pt>
                <c:pt idx="3818">
                  <c:v>24.846</c:v>
                </c:pt>
                <c:pt idx="3819">
                  <c:v>24.702000000000002</c:v>
                </c:pt>
                <c:pt idx="3820">
                  <c:v>24.603000000000002</c:v>
                </c:pt>
                <c:pt idx="3821">
                  <c:v>24.558</c:v>
                </c:pt>
                <c:pt idx="3822">
                  <c:v>24.594000000000001</c:v>
                </c:pt>
                <c:pt idx="3823">
                  <c:v>24.6525</c:v>
                </c:pt>
                <c:pt idx="3824">
                  <c:v>24.846</c:v>
                </c:pt>
                <c:pt idx="3825">
                  <c:v>25.089000000000002</c:v>
                </c:pt>
                <c:pt idx="3826">
                  <c:v>25.381500000000003</c:v>
                </c:pt>
                <c:pt idx="3827">
                  <c:v>25.655999999999999</c:v>
                </c:pt>
                <c:pt idx="3828">
                  <c:v>25.638000000000002</c:v>
                </c:pt>
                <c:pt idx="3829">
                  <c:v>25.669499999999999</c:v>
                </c:pt>
                <c:pt idx="3830">
                  <c:v>25.633500000000002</c:v>
                </c:pt>
                <c:pt idx="3831">
                  <c:v>25.557000000000002</c:v>
                </c:pt>
                <c:pt idx="3832">
                  <c:v>25.413</c:v>
                </c:pt>
                <c:pt idx="3833">
                  <c:v>25.286999999999999</c:v>
                </c:pt>
                <c:pt idx="3834">
                  <c:v>25.111499999999999</c:v>
                </c:pt>
                <c:pt idx="3835">
                  <c:v>24.990000000000002</c:v>
                </c:pt>
                <c:pt idx="3836">
                  <c:v>24.855</c:v>
                </c:pt>
                <c:pt idx="3837">
                  <c:v>24.702000000000002</c:v>
                </c:pt>
                <c:pt idx="3838">
                  <c:v>24.576000000000001</c:v>
                </c:pt>
                <c:pt idx="3839">
                  <c:v>24.414000000000001</c:v>
                </c:pt>
                <c:pt idx="3840">
                  <c:v>24.270000000000003</c:v>
                </c:pt>
                <c:pt idx="3841">
                  <c:v>24.1035</c:v>
                </c:pt>
                <c:pt idx="3842">
                  <c:v>23.954999999999998</c:v>
                </c:pt>
                <c:pt idx="3843">
                  <c:v>23.797499999999999</c:v>
                </c:pt>
                <c:pt idx="3844">
                  <c:v>23.685000000000002</c:v>
                </c:pt>
                <c:pt idx="3845">
                  <c:v>23.676000000000002</c:v>
                </c:pt>
                <c:pt idx="3846">
                  <c:v>23.689499999999999</c:v>
                </c:pt>
                <c:pt idx="3847">
                  <c:v>23.779500000000002</c:v>
                </c:pt>
                <c:pt idx="3848">
                  <c:v>23.986499999999999</c:v>
                </c:pt>
                <c:pt idx="3849">
                  <c:v>24.369</c:v>
                </c:pt>
                <c:pt idx="3850">
                  <c:v>24.747</c:v>
                </c:pt>
                <c:pt idx="3851">
                  <c:v>25.165500000000002</c:v>
                </c:pt>
                <c:pt idx="3852">
                  <c:v>25.44</c:v>
                </c:pt>
                <c:pt idx="3853">
                  <c:v>25.629000000000001</c:v>
                </c:pt>
                <c:pt idx="3854">
                  <c:v>25.566000000000003</c:v>
                </c:pt>
                <c:pt idx="3855">
                  <c:v>25.471499999999999</c:v>
                </c:pt>
                <c:pt idx="3856">
                  <c:v>25.3005</c:v>
                </c:pt>
                <c:pt idx="3857">
                  <c:v>25.242000000000001</c:v>
                </c:pt>
                <c:pt idx="3858">
                  <c:v>25.08</c:v>
                </c:pt>
                <c:pt idx="3859">
                  <c:v>24.945</c:v>
                </c:pt>
                <c:pt idx="3860">
                  <c:v>24.814499999999999</c:v>
                </c:pt>
                <c:pt idx="3861">
                  <c:v>24.63</c:v>
                </c:pt>
                <c:pt idx="3862">
                  <c:v>24.4725</c:v>
                </c:pt>
                <c:pt idx="3863">
                  <c:v>24.306000000000001</c:v>
                </c:pt>
                <c:pt idx="3864">
                  <c:v>24.18</c:v>
                </c:pt>
                <c:pt idx="3865">
                  <c:v>24.027000000000001</c:v>
                </c:pt>
                <c:pt idx="3866">
                  <c:v>23.882999999999999</c:v>
                </c:pt>
                <c:pt idx="3867">
                  <c:v>23.752500000000001</c:v>
                </c:pt>
                <c:pt idx="3868">
                  <c:v>23.64</c:v>
                </c:pt>
                <c:pt idx="3869">
                  <c:v>23.644500000000001</c:v>
                </c:pt>
                <c:pt idx="3870">
                  <c:v>23.739000000000001</c:v>
                </c:pt>
                <c:pt idx="3871">
                  <c:v>23.783999999999999</c:v>
                </c:pt>
                <c:pt idx="3872">
                  <c:v>23.8965</c:v>
                </c:pt>
                <c:pt idx="3873">
                  <c:v>24.324000000000002</c:v>
                </c:pt>
                <c:pt idx="3874">
                  <c:v>24.783000000000001</c:v>
                </c:pt>
                <c:pt idx="3875">
                  <c:v>25.17</c:v>
                </c:pt>
                <c:pt idx="3876">
                  <c:v>25.255500000000001</c:v>
                </c:pt>
                <c:pt idx="3877">
                  <c:v>25.35</c:v>
                </c:pt>
                <c:pt idx="3878">
                  <c:v>25.26</c:v>
                </c:pt>
                <c:pt idx="3879">
                  <c:v>25.264500000000002</c:v>
                </c:pt>
                <c:pt idx="3880">
                  <c:v>25.183500000000002</c:v>
                </c:pt>
                <c:pt idx="3881">
                  <c:v>25.1295</c:v>
                </c:pt>
                <c:pt idx="3882">
                  <c:v>25.012499999999999</c:v>
                </c:pt>
                <c:pt idx="3883">
                  <c:v>24.917999999999999</c:v>
                </c:pt>
                <c:pt idx="3884">
                  <c:v>24.823499999999999</c:v>
                </c:pt>
                <c:pt idx="3885">
                  <c:v>24.715500000000002</c:v>
                </c:pt>
                <c:pt idx="3886">
                  <c:v>24.580500000000001</c:v>
                </c:pt>
                <c:pt idx="3887">
                  <c:v>24.454500000000003</c:v>
                </c:pt>
                <c:pt idx="3888">
                  <c:v>24.342000000000002</c:v>
                </c:pt>
                <c:pt idx="3889">
                  <c:v>24.207000000000001</c:v>
                </c:pt>
                <c:pt idx="3890">
                  <c:v>24.117000000000001</c:v>
                </c:pt>
                <c:pt idx="3891">
                  <c:v>24.022500000000001</c:v>
                </c:pt>
                <c:pt idx="3892">
                  <c:v>23.941500000000001</c:v>
                </c:pt>
                <c:pt idx="3893">
                  <c:v>23.954999999999998</c:v>
                </c:pt>
                <c:pt idx="3894">
                  <c:v>24.049500000000002</c:v>
                </c:pt>
                <c:pt idx="3895">
                  <c:v>24.148499999999999</c:v>
                </c:pt>
                <c:pt idx="3896">
                  <c:v>24.3825</c:v>
                </c:pt>
                <c:pt idx="3897">
                  <c:v>24.823499999999999</c:v>
                </c:pt>
                <c:pt idx="3898">
                  <c:v>25.295999999999999</c:v>
                </c:pt>
                <c:pt idx="3899">
                  <c:v>25.7181</c:v>
                </c:pt>
                <c:pt idx="3900">
                  <c:v>25.75365</c:v>
                </c:pt>
                <c:pt idx="3901">
                  <c:v>25.7712</c:v>
                </c:pt>
                <c:pt idx="3902">
                  <c:v>25.759500000000003</c:v>
                </c:pt>
                <c:pt idx="3903">
                  <c:v>25.74465</c:v>
                </c:pt>
                <c:pt idx="3904">
                  <c:v>25.736550000000001</c:v>
                </c:pt>
                <c:pt idx="3905">
                  <c:v>25.728899999999999</c:v>
                </c:pt>
                <c:pt idx="3906">
                  <c:v>25.721250000000001</c:v>
                </c:pt>
                <c:pt idx="3907">
                  <c:v>25.713150000000002</c:v>
                </c:pt>
                <c:pt idx="3908">
                  <c:v>25.683</c:v>
                </c:pt>
                <c:pt idx="3909">
                  <c:v>25.539000000000001</c:v>
                </c:pt>
                <c:pt idx="3910">
                  <c:v>25.457999999999998</c:v>
                </c:pt>
                <c:pt idx="3911">
                  <c:v>25.3185</c:v>
                </c:pt>
                <c:pt idx="3912">
                  <c:v>25.2195</c:v>
                </c:pt>
                <c:pt idx="3913">
                  <c:v>25.08</c:v>
                </c:pt>
                <c:pt idx="3914">
                  <c:v>24.9405</c:v>
                </c:pt>
                <c:pt idx="3915">
                  <c:v>24.832500000000003</c:v>
                </c:pt>
                <c:pt idx="3916">
                  <c:v>24.693000000000001</c:v>
                </c:pt>
                <c:pt idx="3917">
                  <c:v>24.702000000000002</c:v>
                </c:pt>
                <c:pt idx="3918">
                  <c:v>24.819000000000003</c:v>
                </c:pt>
                <c:pt idx="3919">
                  <c:v>24.886500000000002</c:v>
                </c:pt>
                <c:pt idx="3920">
                  <c:v>25.116</c:v>
                </c:pt>
                <c:pt idx="3921">
                  <c:v>25.534500000000001</c:v>
                </c:pt>
                <c:pt idx="3922">
                  <c:v>25.740600000000001</c:v>
                </c:pt>
                <c:pt idx="3923">
                  <c:v>25.78425</c:v>
                </c:pt>
                <c:pt idx="3924">
                  <c:v>25.821150000000003</c:v>
                </c:pt>
                <c:pt idx="3925">
                  <c:v>25.8414</c:v>
                </c:pt>
                <c:pt idx="3926">
                  <c:v>25.8261</c:v>
                </c:pt>
                <c:pt idx="3927">
                  <c:v>25.809000000000001</c:v>
                </c:pt>
                <c:pt idx="3928">
                  <c:v>25.8018</c:v>
                </c:pt>
                <c:pt idx="3929">
                  <c:v>25.7928</c:v>
                </c:pt>
                <c:pt idx="3930">
                  <c:v>25.775700000000001</c:v>
                </c:pt>
                <c:pt idx="3931">
                  <c:v>25.764000000000003</c:v>
                </c:pt>
                <c:pt idx="3932">
                  <c:v>25.737900000000003</c:v>
                </c:pt>
                <c:pt idx="3933">
                  <c:v>25.723950000000002</c:v>
                </c:pt>
                <c:pt idx="3934">
                  <c:v>25.711350000000003</c:v>
                </c:pt>
                <c:pt idx="3935">
                  <c:v>25.534500000000001</c:v>
                </c:pt>
                <c:pt idx="3936">
                  <c:v>25.372500000000002</c:v>
                </c:pt>
                <c:pt idx="3937">
                  <c:v>25.233000000000001</c:v>
                </c:pt>
                <c:pt idx="3938">
                  <c:v>25.098000000000003</c:v>
                </c:pt>
                <c:pt idx="3939">
                  <c:v>25.007999999999999</c:v>
                </c:pt>
                <c:pt idx="3940">
                  <c:v>24.886500000000002</c:v>
                </c:pt>
                <c:pt idx="3941">
                  <c:v>24.832500000000003</c:v>
                </c:pt>
                <c:pt idx="3942">
                  <c:v>24.873000000000001</c:v>
                </c:pt>
                <c:pt idx="3943">
                  <c:v>24.9495</c:v>
                </c:pt>
                <c:pt idx="3944">
                  <c:v>25.071000000000002</c:v>
                </c:pt>
                <c:pt idx="3945">
                  <c:v>25.269000000000002</c:v>
                </c:pt>
                <c:pt idx="3946">
                  <c:v>25.480499999999999</c:v>
                </c:pt>
                <c:pt idx="3947">
                  <c:v>25.669499999999999</c:v>
                </c:pt>
                <c:pt idx="3948">
                  <c:v>25.742850000000001</c:v>
                </c:pt>
                <c:pt idx="3949">
                  <c:v>25.743750000000002</c:v>
                </c:pt>
                <c:pt idx="3950">
                  <c:v>25.742850000000001</c:v>
                </c:pt>
                <c:pt idx="3951">
                  <c:v>25.744199999999999</c:v>
                </c:pt>
                <c:pt idx="3952">
                  <c:v>25.73565</c:v>
                </c:pt>
                <c:pt idx="3953">
                  <c:v>25.72935</c:v>
                </c:pt>
                <c:pt idx="3954">
                  <c:v>25.602</c:v>
                </c:pt>
                <c:pt idx="3955">
                  <c:v>25.471499999999999</c:v>
                </c:pt>
                <c:pt idx="3956">
                  <c:v>25.395000000000003</c:v>
                </c:pt>
                <c:pt idx="3957">
                  <c:v>25.269000000000002</c:v>
                </c:pt>
                <c:pt idx="3958">
                  <c:v>25.098000000000003</c:v>
                </c:pt>
                <c:pt idx="3959">
                  <c:v>24.990000000000002</c:v>
                </c:pt>
                <c:pt idx="3960">
                  <c:v>24.823499999999999</c:v>
                </c:pt>
                <c:pt idx="3961">
                  <c:v>24.706500000000002</c:v>
                </c:pt>
                <c:pt idx="3962">
                  <c:v>24.580500000000001</c:v>
                </c:pt>
                <c:pt idx="3963">
                  <c:v>24.45</c:v>
                </c:pt>
                <c:pt idx="3964">
                  <c:v>24.3645</c:v>
                </c:pt>
                <c:pt idx="3965">
                  <c:v>24.315000000000001</c:v>
                </c:pt>
                <c:pt idx="3966">
                  <c:v>24.3735</c:v>
                </c:pt>
                <c:pt idx="3967">
                  <c:v>24.454500000000003</c:v>
                </c:pt>
                <c:pt idx="3968">
                  <c:v>24.558</c:v>
                </c:pt>
                <c:pt idx="3969">
                  <c:v>24.490500000000001</c:v>
                </c:pt>
                <c:pt idx="3970">
                  <c:v>24.526500000000002</c:v>
                </c:pt>
                <c:pt idx="3971">
                  <c:v>24.5715</c:v>
                </c:pt>
                <c:pt idx="3972">
                  <c:v>24.616500000000002</c:v>
                </c:pt>
                <c:pt idx="3973">
                  <c:v>24.846</c:v>
                </c:pt>
                <c:pt idx="3974">
                  <c:v>24.873000000000001</c:v>
                </c:pt>
                <c:pt idx="3975">
                  <c:v>24.823499999999999</c:v>
                </c:pt>
                <c:pt idx="3976">
                  <c:v>24.733499999999999</c:v>
                </c:pt>
                <c:pt idx="3977">
                  <c:v>24.621000000000002</c:v>
                </c:pt>
                <c:pt idx="3978">
                  <c:v>24.486000000000001</c:v>
                </c:pt>
                <c:pt idx="3979">
                  <c:v>24.409500000000001</c:v>
                </c:pt>
                <c:pt idx="3980">
                  <c:v>24.315000000000001</c:v>
                </c:pt>
                <c:pt idx="3981">
                  <c:v>24.18</c:v>
                </c:pt>
                <c:pt idx="3982">
                  <c:v>24.031500000000001</c:v>
                </c:pt>
                <c:pt idx="3983">
                  <c:v>23.901</c:v>
                </c:pt>
                <c:pt idx="3984">
                  <c:v>23.739000000000001</c:v>
                </c:pt>
                <c:pt idx="3985">
                  <c:v>23.608499999999999</c:v>
                </c:pt>
                <c:pt idx="3986">
                  <c:v>23.473500000000001</c:v>
                </c:pt>
                <c:pt idx="3987">
                  <c:v>23.3385</c:v>
                </c:pt>
                <c:pt idx="3988">
                  <c:v>23.234999999999999</c:v>
                </c:pt>
                <c:pt idx="3989">
                  <c:v>23.2485</c:v>
                </c:pt>
                <c:pt idx="3990">
                  <c:v>23.324999999999999</c:v>
                </c:pt>
                <c:pt idx="3991">
                  <c:v>23.405999999999999</c:v>
                </c:pt>
                <c:pt idx="3992">
                  <c:v>23.608499999999999</c:v>
                </c:pt>
                <c:pt idx="3993">
                  <c:v>23.941500000000001</c:v>
                </c:pt>
                <c:pt idx="3994">
                  <c:v>24.324000000000002</c:v>
                </c:pt>
                <c:pt idx="3995">
                  <c:v>24.738</c:v>
                </c:pt>
                <c:pt idx="3996">
                  <c:v>25.012499999999999</c:v>
                </c:pt>
                <c:pt idx="3997">
                  <c:v>25.08</c:v>
                </c:pt>
                <c:pt idx="3998">
                  <c:v>24.9315</c:v>
                </c:pt>
                <c:pt idx="3999">
                  <c:v>24.792000000000002</c:v>
                </c:pt>
                <c:pt idx="4000">
                  <c:v>24.634500000000003</c:v>
                </c:pt>
                <c:pt idx="4001">
                  <c:v>24.499500000000001</c:v>
                </c:pt>
                <c:pt idx="4002">
                  <c:v>24.342000000000002</c:v>
                </c:pt>
                <c:pt idx="4003">
                  <c:v>24.238500000000002</c:v>
                </c:pt>
                <c:pt idx="4004">
                  <c:v>24.117000000000001</c:v>
                </c:pt>
                <c:pt idx="4005">
                  <c:v>23.968499999999999</c:v>
                </c:pt>
                <c:pt idx="4006">
                  <c:v>23.847000000000001</c:v>
                </c:pt>
                <c:pt idx="4007">
                  <c:v>23.698499999999999</c:v>
                </c:pt>
                <c:pt idx="4008">
                  <c:v>23.532</c:v>
                </c:pt>
                <c:pt idx="4009">
                  <c:v>23.3565</c:v>
                </c:pt>
                <c:pt idx="4010">
                  <c:v>23.185500000000001</c:v>
                </c:pt>
                <c:pt idx="4011">
                  <c:v>23.041500000000003</c:v>
                </c:pt>
                <c:pt idx="4012">
                  <c:v>22.92</c:v>
                </c:pt>
                <c:pt idx="4013">
                  <c:v>22.8705</c:v>
                </c:pt>
                <c:pt idx="4014">
                  <c:v>22.906500000000001</c:v>
                </c:pt>
                <c:pt idx="4015">
                  <c:v>22.992000000000001</c:v>
                </c:pt>
                <c:pt idx="4016">
                  <c:v>23.199000000000002</c:v>
                </c:pt>
                <c:pt idx="4017">
                  <c:v>23.244</c:v>
                </c:pt>
                <c:pt idx="4018">
                  <c:v>23.379000000000001</c:v>
                </c:pt>
                <c:pt idx="4019">
                  <c:v>23.545500000000001</c:v>
                </c:pt>
                <c:pt idx="4020">
                  <c:v>23.568000000000001</c:v>
                </c:pt>
                <c:pt idx="4021">
                  <c:v>23.797499999999999</c:v>
                </c:pt>
                <c:pt idx="4022">
                  <c:v>23.968499999999999</c:v>
                </c:pt>
                <c:pt idx="4023">
                  <c:v>23.702999999999999</c:v>
                </c:pt>
                <c:pt idx="4024">
                  <c:v>23.6265</c:v>
                </c:pt>
                <c:pt idx="4025">
                  <c:v>23.577000000000002</c:v>
                </c:pt>
                <c:pt idx="4026">
                  <c:v>23.4465</c:v>
                </c:pt>
                <c:pt idx="4027">
                  <c:v>23.302500000000002</c:v>
                </c:pt>
                <c:pt idx="4028">
                  <c:v>23.154</c:v>
                </c:pt>
                <c:pt idx="4029">
                  <c:v>22.987500000000001</c:v>
                </c:pt>
                <c:pt idx="4030">
                  <c:v>22.807500000000001</c:v>
                </c:pt>
                <c:pt idx="4031">
                  <c:v>22.654500000000002</c:v>
                </c:pt>
                <c:pt idx="4032">
                  <c:v>22.5105</c:v>
                </c:pt>
                <c:pt idx="4033">
                  <c:v>22.370999999999999</c:v>
                </c:pt>
                <c:pt idx="4034">
                  <c:v>22.209</c:v>
                </c:pt>
                <c:pt idx="4035">
                  <c:v>22.082999999999998</c:v>
                </c:pt>
                <c:pt idx="4036">
                  <c:v>21.961500000000001</c:v>
                </c:pt>
                <c:pt idx="4037">
                  <c:v>21.916500000000003</c:v>
                </c:pt>
                <c:pt idx="4038">
                  <c:v>21.975000000000001</c:v>
                </c:pt>
                <c:pt idx="4039">
                  <c:v>22.056000000000001</c:v>
                </c:pt>
                <c:pt idx="4040">
                  <c:v>22.082999999999998</c:v>
                </c:pt>
                <c:pt idx="4041">
                  <c:v>22.168500000000002</c:v>
                </c:pt>
                <c:pt idx="4042">
                  <c:v>22.298999999999999</c:v>
                </c:pt>
                <c:pt idx="4043">
                  <c:v>22.3935</c:v>
                </c:pt>
                <c:pt idx="4044">
                  <c:v>22.488</c:v>
                </c:pt>
                <c:pt idx="4045">
                  <c:v>22.564499999999999</c:v>
                </c:pt>
                <c:pt idx="4046">
                  <c:v>22.7715</c:v>
                </c:pt>
                <c:pt idx="4047">
                  <c:v>22.672499999999999</c:v>
                </c:pt>
                <c:pt idx="4048">
                  <c:v>22.726500000000001</c:v>
                </c:pt>
                <c:pt idx="4049">
                  <c:v>22.641000000000002</c:v>
                </c:pt>
                <c:pt idx="4050">
                  <c:v>22.587</c:v>
                </c:pt>
                <c:pt idx="4051">
                  <c:v>22.542000000000002</c:v>
                </c:pt>
                <c:pt idx="4052">
                  <c:v>22.524000000000001</c:v>
                </c:pt>
                <c:pt idx="4053">
                  <c:v>22.443000000000001</c:v>
                </c:pt>
                <c:pt idx="4054">
                  <c:v>22.375500000000002</c:v>
                </c:pt>
                <c:pt idx="4055">
                  <c:v>22.263000000000002</c:v>
                </c:pt>
                <c:pt idx="4056">
                  <c:v>22.119</c:v>
                </c:pt>
                <c:pt idx="4057">
                  <c:v>22.0425</c:v>
                </c:pt>
                <c:pt idx="4058">
                  <c:v>21.979500000000002</c:v>
                </c:pt>
                <c:pt idx="4059">
                  <c:v>21.894000000000002</c:v>
                </c:pt>
                <c:pt idx="4060">
                  <c:v>21.8355</c:v>
                </c:pt>
                <c:pt idx="4061">
                  <c:v>21.804000000000002</c:v>
                </c:pt>
                <c:pt idx="4062">
                  <c:v>21.862500000000001</c:v>
                </c:pt>
                <c:pt idx="4063">
                  <c:v>21.817499999999999</c:v>
                </c:pt>
                <c:pt idx="4064">
                  <c:v>21.804000000000002</c:v>
                </c:pt>
                <c:pt idx="4065">
                  <c:v>21.858000000000001</c:v>
                </c:pt>
                <c:pt idx="4066">
                  <c:v>22.204500000000003</c:v>
                </c:pt>
                <c:pt idx="4067">
                  <c:v>22.4115</c:v>
                </c:pt>
                <c:pt idx="4068">
                  <c:v>22.996500000000001</c:v>
                </c:pt>
                <c:pt idx="4069">
                  <c:v>23.185500000000001</c:v>
                </c:pt>
                <c:pt idx="4070">
                  <c:v>23.217000000000002</c:v>
                </c:pt>
                <c:pt idx="4071">
                  <c:v>22.938000000000002</c:v>
                </c:pt>
                <c:pt idx="4072">
                  <c:v>22.8705</c:v>
                </c:pt>
                <c:pt idx="4073">
                  <c:v>22.753500000000003</c:v>
                </c:pt>
                <c:pt idx="4074">
                  <c:v>22.627500000000001</c:v>
                </c:pt>
                <c:pt idx="4075">
                  <c:v>22.519500000000001</c:v>
                </c:pt>
                <c:pt idx="4076">
                  <c:v>22.4025</c:v>
                </c:pt>
                <c:pt idx="4077">
                  <c:v>22.249500000000001</c:v>
                </c:pt>
                <c:pt idx="4078">
                  <c:v>22.141500000000001</c:v>
                </c:pt>
                <c:pt idx="4079">
                  <c:v>22.015499999999999</c:v>
                </c:pt>
                <c:pt idx="4080">
                  <c:v>21.916500000000003</c:v>
                </c:pt>
                <c:pt idx="4081">
                  <c:v>21.799500000000002</c:v>
                </c:pt>
                <c:pt idx="4082">
                  <c:v>21.682500000000001</c:v>
                </c:pt>
                <c:pt idx="4083">
                  <c:v>21.5745</c:v>
                </c:pt>
                <c:pt idx="4084">
                  <c:v>21.471</c:v>
                </c:pt>
                <c:pt idx="4085">
                  <c:v>21.452999999999999</c:v>
                </c:pt>
                <c:pt idx="4086">
                  <c:v>21.498000000000001</c:v>
                </c:pt>
                <c:pt idx="4087">
                  <c:v>21.579000000000001</c:v>
                </c:pt>
                <c:pt idx="4088">
                  <c:v>21.6465</c:v>
                </c:pt>
                <c:pt idx="4089">
                  <c:v>21.75</c:v>
                </c:pt>
                <c:pt idx="4090">
                  <c:v>21.911999999999999</c:v>
                </c:pt>
                <c:pt idx="4091">
                  <c:v>22.11</c:v>
                </c:pt>
                <c:pt idx="4092">
                  <c:v>22.2315</c:v>
                </c:pt>
                <c:pt idx="4093">
                  <c:v>22.326000000000001</c:v>
                </c:pt>
                <c:pt idx="4094">
                  <c:v>22.317</c:v>
                </c:pt>
                <c:pt idx="4095">
                  <c:v>22.362000000000002</c:v>
                </c:pt>
                <c:pt idx="4096">
                  <c:v>22.258500000000002</c:v>
                </c:pt>
                <c:pt idx="4097">
                  <c:v>22.2135</c:v>
                </c:pt>
                <c:pt idx="4098">
                  <c:v>22.051500000000001</c:v>
                </c:pt>
                <c:pt idx="4099">
                  <c:v>21.9435</c:v>
                </c:pt>
                <c:pt idx="4100">
                  <c:v>21.799500000000002</c:v>
                </c:pt>
                <c:pt idx="4101">
                  <c:v>21.628500000000003</c:v>
                </c:pt>
                <c:pt idx="4102">
                  <c:v>21.529500000000002</c:v>
                </c:pt>
                <c:pt idx="4103">
                  <c:v>21.372</c:v>
                </c:pt>
                <c:pt idx="4104">
                  <c:v>21.3</c:v>
                </c:pt>
                <c:pt idx="4105">
                  <c:v>21.3</c:v>
                </c:pt>
                <c:pt idx="4106">
                  <c:v>21.3</c:v>
                </c:pt>
                <c:pt idx="4107">
                  <c:v>21.3</c:v>
                </c:pt>
                <c:pt idx="4108">
                  <c:v>21.3</c:v>
                </c:pt>
                <c:pt idx="4109">
                  <c:v>21.3</c:v>
                </c:pt>
                <c:pt idx="4110">
                  <c:v>21.3</c:v>
                </c:pt>
                <c:pt idx="4111">
                  <c:v>21.327000000000002</c:v>
                </c:pt>
                <c:pt idx="4112">
                  <c:v>21.484500000000001</c:v>
                </c:pt>
                <c:pt idx="4113">
                  <c:v>21.741</c:v>
                </c:pt>
                <c:pt idx="4114">
                  <c:v>22.015499999999999</c:v>
                </c:pt>
                <c:pt idx="4115">
                  <c:v>22.317</c:v>
                </c:pt>
                <c:pt idx="4116">
                  <c:v>22.497</c:v>
                </c:pt>
                <c:pt idx="4117">
                  <c:v>22.641000000000002</c:v>
                </c:pt>
                <c:pt idx="4118">
                  <c:v>22.641000000000002</c:v>
                </c:pt>
                <c:pt idx="4119">
                  <c:v>22.587</c:v>
                </c:pt>
                <c:pt idx="4120">
                  <c:v>22.524000000000001</c:v>
                </c:pt>
                <c:pt idx="4121">
                  <c:v>22.438500000000001</c:v>
                </c:pt>
                <c:pt idx="4122">
                  <c:v>22.308</c:v>
                </c:pt>
                <c:pt idx="4123">
                  <c:v>22.2135</c:v>
                </c:pt>
                <c:pt idx="4124">
                  <c:v>22.137</c:v>
                </c:pt>
                <c:pt idx="4125">
                  <c:v>22.015499999999999</c:v>
                </c:pt>
                <c:pt idx="4126">
                  <c:v>21.862500000000001</c:v>
                </c:pt>
                <c:pt idx="4127">
                  <c:v>21.768000000000001</c:v>
                </c:pt>
                <c:pt idx="4128">
                  <c:v>21.615000000000002</c:v>
                </c:pt>
                <c:pt idx="4129">
                  <c:v>21.489000000000001</c:v>
                </c:pt>
                <c:pt idx="4130">
                  <c:v>21.417000000000002</c:v>
                </c:pt>
                <c:pt idx="4131">
                  <c:v>21.3</c:v>
                </c:pt>
                <c:pt idx="4132">
                  <c:v>21.3</c:v>
                </c:pt>
                <c:pt idx="4133">
                  <c:v>21.3</c:v>
                </c:pt>
                <c:pt idx="4134">
                  <c:v>21.3</c:v>
                </c:pt>
                <c:pt idx="4135">
                  <c:v>21.349499999999999</c:v>
                </c:pt>
                <c:pt idx="4136">
                  <c:v>21.520499999999998</c:v>
                </c:pt>
                <c:pt idx="4137">
                  <c:v>21.84</c:v>
                </c:pt>
                <c:pt idx="4138">
                  <c:v>22.159500000000001</c:v>
                </c:pt>
                <c:pt idx="4139">
                  <c:v>22.488</c:v>
                </c:pt>
                <c:pt idx="4140">
                  <c:v>22.757999999999999</c:v>
                </c:pt>
                <c:pt idx="4141">
                  <c:v>22.92</c:v>
                </c:pt>
                <c:pt idx="4142">
                  <c:v>22.713000000000001</c:v>
                </c:pt>
                <c:pt idx="4143">
                  <c:v>22.686</c:v>
                </c:pt>
                <c:pt idx="4144">
                  <c:v>22.488</c:v>
                </c:pt>
                <c:pt idx="4145">
                  <c:v>22.438500000000001</c:v>
                </c:pt>
                <c:pt idx="4146">
                  <c:v>22.326000000000001</c:v>
                </c:pt>
                <c:pt idx="4147">
                  <c:v>22.254000000000001</c:v>
                </c:pt>
                <c:pt idx="4148">
                  <c:v>22.177500000000002</c:v>
                </c:pt>
                <c:pt idx="4149">
                  <c:v>22.056000000000001</c:v>
                </c:pt>
                <c:pt idx="4150">
                  <c:v>21.957000000000001</c:v>
                </c:pt>
                <c:pt idx="4151">
                  <c:v>21.84</c:v>
                </c:pt>
                <c:pt idx="4152">
                  <c:v>21.7455</c:v>
                </c:pt>
                <c:pt idx="4153">
                  <c:v>21.651</c:v>
                </c:pt>
                <c:pt idx="4154">
                  <c:v>21.57</c:v>
                </c:pt>
                <c:pt idx="4155">
                  <c:v>21.484500000000001</c:v>
                </c:pt>
                <c:pt idx="4156">
                  <c:v>21.408000000000001</c:v>
                </c:pt>
                <c:pt idx="4157">
                  <c:v>21.394500000000001</c:v>
                </c:pt>
                <c:pt idx="4158">
                  <c:v>21.439499999999999</c:v>
                </c:pt>
                <c:pt idx="4159">
                  <c:v>21.516000000000002</c:v>
                </c:pt>
                <c:pt idx="4160">
                  <c:v>21.610500000000002</c:v>
                </c:pt>
                <c:pt idx="4161">
                  <c:v>21.768000000000001</c:v>
                </c:pt>
                <c:pt idx="4162">
                  <c:v>21.9435</c:v>
                </c:pt>
                <c:pt idx="4163">
                  <c:v>22.1235</c:v>
                </c:pt>
                <c:pt idx="4164">
                  <c:v>22.452000000000002</c:v>
                </c:pt>
                <c:pt idx="4165">
                  <c:v>22.425000000000001</c:v>
                </c:pt>
                <c:pt idx="4166">
                  <c:v>22.6905</c:v>
                </c:pt>
                <c:pt idx="4167">
                  <c:v>22.605</c:v>
                </c:pt>
                <c:pt idx="4168">
                  <c:v>22.4925</c:v>
                </c:pt>
                <c:pt idx="4169">
                  <c:v>22.456500000000002</c:v>
                </c:pt>
                <c:pt idx="4170">
                  <c:v>22.339500000000001</c:v>
                </c:pt>
                <c:pt idx="4171">
                  <c:v>22.2135</c:v>
                </c:pt>
                <c:pt idx="4172">
                  <c:v>22.082999999999998</c:v>
                </c:pt>
                <c:pt idx="4173">
                  <c:v>21.970500000000001</c:v>
                </c:pt>
                <c:pt idx="4174">
                  <c:v>21.849</c:v>
                </c:pt>
                <c:pt idx="4175">
                  <c:v>21.727499999999999</c:v>
                </c:pt>
                <c:pt idx="4176">
                  <c:v>21.619500000000002</c:v>
                </c:pt>
                <c:pt idx="4177">
                  <c:v>21.471</c:v>
                </c:pt>
                <c:pt idx="4178">
                  <c:v>21.335999999999999</c:v>
                </c:pt>
                <c:pt idx="4179">
                  <c:v>21.3</c:v>
                </c:pt>
                <c:pt idx="4180">
                  <c:v>21.3</c:v>
                </c:pt>
                <c:pt idx="4181">
                  <c:v>21.3</c:v>
                </c:pt>
                <c:pt idx="4182">
                  <c:v>21.358499999999999</c:v>
                </c:pt>
                <c:pt idx="4183">
                  <c:v>21.417000000000002</c:v>
                </c:pt>
                <c:pt idx="4184">
                  <c:v>21.632999999999999</c:v>
                </c:pt>
                <c:pt idx="4185">
                  <c:v>21.763500000000001</c:v>
                </c:pt>
                <c:pt idx="4186">
                  <c:v>21.9345</c:v>
                </c:pt>
                <c:pt idx="4187">
                  <c:v>22.159500000000001</c:v>
                </c:pt>
                <c:pt idx="4188">
                  <c:v>22.533000000000001</c:v>
                </c:pt>
                <c:pt idx="4189">
                  <c:v>22.528500000000001</c:v>
                </c:pt>
                <c:pt idx="4190">
                  <c:v>22.479000000000003</c:v>
                </c:pt>
                <c:pt idx="4191">
                  <c:v>22.456500000000002</c:v>
                </c:pt>
                <c:pt idx="4192">
                  <c:v>22.339500000000001</c:v>
                </c:pt>
                <c:pt idx="4193">
                  <c:v>22.3125</c:v>
                </c:pt>
                <c:pt idx="4194">
                  <c:v>22.245000000000001</c:v>
                </c:pt>
                <c:pt idx="4195">
                  <c:v>22.128</c:v>
                </c:pt>
                <c:pt idx="4196">
                  <c:v>22.010999999999999</c:v>
                </c:pt>
                <c:pt idx="4197">
                  <c:v>21.867000000000001</c:v>
                </c:pt>
                <c:pt idx="4198">
                  <c:v>21.736499999999999</c:v>
                </c:pt>
                <c:pt idx="4199">
                  <c:v>21.601500000000001</c:v>
                </c:pt>
                <c:pt idx="4200">
                  <c:v>21.452999999999999</c:v>
                </c:pt>
                <c:pt idx="4201">
                  <c:v>21.349499999999999</c:v>
                </c:pt>
                <c:pt idx="4202">
                  <c:v>21.3</c:v>
                </c:pt>
                <c:pt idx="4203">
                  <c:v>21.3</c:v>
                </c:pt>
                <c:pt idx="4204">
                  <c:v>21.3</c:v>
                </c:pt>
                <c:pt idx="4205">
                  <c:v>21.3</c:v>
                </c:pt>
                <c:pt idx="4206">
                  <c:v>21.372</c:v>
                </c:pt>
                <c:pt idx="4207">
                  <c:v>21.4665</c:v>
                </c:pt>
                <c:pt idx="4208">
                  <c:v>21.6645</c:v>
                </c:pt>
                <c:pt idx="4209">
                  <c:v>22.056000000000001</c:v>
                </c:pt>
                <c:pt idx="4210">
                  <c:v>22.308</c:v>
                </c:pt>
                <c:pt idx="4211">
                  <c:v>22.546500000000002</c:v>
                </c:pt>
                <c:pt idx="4212">
                  <c:v>23.104500000000002</c:v>
                </c:pt>
                <c:pt idx="4213">
                  <c:v>23.122500000000002</c:v>
                </c:pt>
                <c:pt idx="4214">
                  <c:v>23.135999999999999</c:v>
                </c:pt>
                <c:pt idx="4215">
                  <c:v>23.095500000000001</c:v>
                </c:pt>
                <c:pt idx="4216">
                  <c:v>22.987500000000001</c:v>
                </c:pt>
                <c:pt idx="4217">
                  <c:v>22.933499999999999</c:v>
                </c:pt>
                <c:pt idx="4218">
                  <c:v>22.825500000000002</c:v>
                </c:pt>
                <c:pt idx="4219">
                  <c:v>22.731000000000002</c:v>
                </c:pt>
                <c:pt idx="4220">
                  <c:v>22.645499999999998</c:v>
                </c:pt>
                <c:pt idx="4221">
                  <c:v>22.515000000000001</c:v>
                </c:pt>
                <c:pt idx="4222">
                  <c:v>22.416</c:v>
                </c:pt>
                <c:pt idx="4223">
                  <c:v>22.249500000000001</c:v>
                </c:pt>
                <c:pt idx="4224">
                  <c:v>22.146000000000001</c:v>
                </c:pt>
                <c:pt idx="4225">
                  <c:v>22.065000000000001</c:v>
                </c:pt>
                <c:pt idx="4226">
                  <c:v>21.979500000000002</c:v>
                </c:pt>
                <c:pt idx="4227">
                  <c:v>21.849</c:v>
                </c:pt>
                <c:pt idx="4228">
                  <c:v>21.7545</c:v>
                </c:pt>
                <c:pt idx="4229">
                  <c:v>21.763500000000001</c:v>
                </c:pt>
                <c:pt idx="4230">
                  <c:v>21.885000000000002</c:v>
                </c:pt>
                <c:pt idx="4231">
                  <c:v>21.979500000000002</c:v>
                </c:pt>
                <c:pt idx="4232">
                  <c:v>22.249500000000001</c:v>
                </c:pt>
                <c:pt idx="4233">
                  <c:v>22.686</c:v>
                </c:pt>
                <c:pt idx="4234">
                  <c:v>23.086500000000001</c:v>
                </c:pt>
                <c:pt idx="4235">
                  <c:v>23.28</c:v>
                </c:pt>
                <c:pt idx="4236">
                  <c:v>23.324999999999999</c:v>
                </c:pt>
                <c:pt idx="4237">
                  <c:v>23.455500000000001</c:v>
                </c:pt>
                <c:pt idx="4238">
                  <c:v>23.482500000000002</c:v>
                </c:pt>
                <c:pt idx="4239">
                  <c:v>23.5185</c:v>
                </c:pt>
                <c:pt idx="4240">
                  <c:v>23.433</c:v>
                </c:pt>
                <c:pt idx="4241">
                  <c:v>23.3565</c:v>
                </c:pt>
                <c:pt idx="4242">
                  <c:v>23.275500000000001</c:v>
                </c:pt>
                <c:pt idx="4243">
                  <c:v>23.234999999999999</c:v>
                </c:pt>
                <c:pt idx="4244">
                  <c:v>23.1675</c:v>
                </c:pt>
                <c:pt idx="4245">
                  <c:v>23.073</c:v>
                </c:pt>
                <c:pt idx="4246">
                  <c:v>22.983000000000001</c:v>
                </c:pt>
                <c:pt idx="4247">
                  <c:v>22.888500000000001</c:v>
                </c:pt>
                <c:pt idx="4248">
                  <c:v>22.821000000000002</c:v>
                </c:pt>
                <c:pt idx="4249">
                  <c:v>22.735500000000002</c:v>
                </c:pt>
                <c:pt idx="4250">
                  <c:v>22.650000000000002</c:v>
                </c:pt>
                <c:pt idx="4251">
                  <c:v>22.5915</c:v>
                </c:pt>
                <c:pt idx="4252">
                  <c:v>22.506</c:v>
                </c:pt>
                <c:pt idx="4253">
                  <c:v>22.524000000000001</c:v>
                </c:pt>
                <c:pt idx="4254">
                  <c:v>22.542000000000002</c:v>
                </c:pt>
                <c:pt idx="4255">
                  <c:v>22.663500000000003</c:v>
                </c:pt>
                <c:pt idx="4256">
                  <c:v>22.708500000000001</c:v>
                </c:pt>
                <c:pt idx="4257">
                  <c:v>22.987500000000001</c:v>
                </c:pt>
                <c:pt idx="4258">
                  <c:v>23.2395</c:v>
                </c:pt>
                <c:pt idx="4259">
                  <c:v>23.244</c:v>
                </c:pt>
                <c:pt idx="4260">
                  <c:v>23.320499999999999</c:v>
                </c:pt>
                <c:pt idx="4261">
                  <c:v>23.64</c:v>
                </c:pt>
                <c:pt idx="4262">
                  <c:v>23.707500000000003</c:v>
                </c:pt>
                <c:pt idx="4263">
                  <c:v>23.667000000000002</c:v>
                </c:pt>
                <c:pt idx="4264">
                  <c:v>23.622</c:v>
                </c:pt>
                <c:pt idx="4265">
                  <c:v>23.568000000000001</c:v>
                </c:pt>
                <c:pt idx="4266">
                  <c:v>23.469000000000001</c:v>
                </c:pt>
                <c:pt idx="4267">
                  <c:v>23.414999999999999</c:v>
                </c:pt>
                <c:pt idx="4268">
                  <c:v>23.343</c:v>
                </c:pt>
                <c:pt idx="4269">
                  <c:v>23.226000000000003</c:v>
                </c:pt>
                <c:pt idx="4270">
                  <c:v>23.1495</c:v>
                </c:pt>
                <c:pt idx="4271">
                  <c:v>23.028000000000002</c:v>
                </c:pt>
                <c:pt idx="4272">
                  <c:v>22.938000000000002</c:v>
                </c:pt>
                <c:pt idx="4273">
                  <c:v>22.866</c:v>
                </c:pt>
                <c:pt idx="4274">
                  <c:v>22.798500000000001</c:v>
                </c:pt>
                <c:pt idx="4275">
                  <c:v>22.708500000000001</c:v>
                </c:pt>
                <c:pt idx="4276">
                  <c:v>22.650000000000002</c:v>
                </c:pt>
                <c:pt idx="4277">
                  <c:v>22.654500000000002</c:v>
                </c:pt>
                <c:pt idx="4278">
                  <c:v>22.713000000000001</c:v>
                </c:pt>
                <c:pt idx="4279">
                  <c:v>22.785</c:v>
                </c:pt>
                <c:pt idx="4280">
                  <c:v>22.974</c:v>
                </c:pt>
                <c:pt idx="4281">
                  <c:v>23.392499999999998</c:v>
                </c:pt>
                <c:pt idx="4282">
                  <c:v>23.829000000000001</c:v>
                </c:pt>
                <c:pt idx="4283">
                  <c:v>24.2745</c:v>
                </c:pt>
                <c:pt idx="4284">
                  <c:v>24.5715</c:v>
                </c:pt>
                <c:pt idx="4285">
                  <c:v>24.7605</c:v>
                </c:pt>
                <c:pt idx="4286">
                  <c:v>24.769500000000001</c:v>
                </c:pt>
                <c:pt idx="4287">
                  <c:v>24.5535</c:v>
                </c:pt>
                <c:pt idx="4288">
                  <c:v>24.427500000000002</c:v>
                </c:pt>
                <c:pt idx="4289">
                  <c:v>24.328500000000002</c:v>
                </c:pt>
                <c:pt idx="4290">
                  <c:v>24.207000000000001</c:v>
                </c:pt>
                <c:pt idx="4291">
                  <c:v>24.063000000000002</c:v>
                </c:pt>
                <c:pt idx="4292">
                  <c:v>23.928000000000001</c:v>
                </c:pt>
                <c:pt idx="4293">
                  <c:v>23.739000000000001</c:v>
                </c:pt>
                <c:pt idx="4294">
                  <c:v>23.563500000000001</c:v>
                </c:pt>
                <c:pt idx="4295">
                  <c:v>23.405999999999999</c:v>
                </c:pt>
                <c:pt idx="4296">
                  <c:v>23.271000000000001</c:v>
                </c:pt>
                <c:pt idx="4297">
                  <c:v>23.113500000000002</c:v>
                </c:pt>
                <c:pt idx="4298">
                  <c:v>22.983000000000001</c:v>
                </c:pt>
                <c:pt idx="4299">
                  <c:v>22.843499999999999</c:v>
                </c:pt>
                <c:pt idx="4300">
                  <c:v>22.776</c:v>
                </c:pt>
                <c:pt idx="4301">
                  <c:v>22.757999999999999</c:v>
                </c:pt>
                <c:pt idx="4302">
                  <c:v>22.812000000000001</c:v>
                </c:pt>
                <c:pt idx="4303">
                  <c:v>22.888500000000001</c:v>
                </c:pt>
                <c:pt idx="4304">
                  <c:v>22.92</c:v>
                </c:pt>
                <c:pt idx="4305">
                  <c:v>23.1495</c:v>
                </c:pt>
                <c:pt idx="4306">
                  <c:v>23.383500000000002</c:v>
                </c:pt>
                <c:pt idx="4307">
                  <c:v>23.3565</c:v>
                </c:pt>
                <c:pt idx="4308">
                  <c:v>23.658000000000001</c:v>
                </c:pt>
                <c:pt idx="4309">
                  <c:v>24.166500000000003</c:v>
                </c:pt>
                <c:pt idx="4310">
                  <c:v>24.031500000000001</c:v>
                </c:pt>
                <c:pt idx="4311">
                  <c:v>24.009</c:v>
                </c:pt>
                <c:pt idx="4312">
                  <c:v>23.973000000000003</c:v>
                </c:pt>
                <c:pt idx="4313">
                  <c:v>23.973000000000003</c:v>
                </c:pt>
                <c:pt idx="4314">
                  <c:v>23.892000000000003</c:v>
                </c:pt>
                <c:pt idx="4315">
                  <c:v>23.779500000000002</c:v>
                </c:pt>
                <c:pt idx="4316">
                  <c:v>23.689499999999999</c:v>
                </c:pt>
                <c:pt idx="4317">
                  <c:v>23.563500000000001</c:v>
                </c:pt>
                <c:pt idx="4318">
                  <c:v>23.4375</c:v>
                </c:pt>
                <c:pt idx="4319">
                  <c:v>23.275500000000001</c:v>
                </c:pt>
                <c:pt idx="4320">
                  <c:v>23.1495</c:v>
                </c:pt>
                <c:pt idx="4321">
                  <c:v>23.036999999999999</c:v>
                </c:pt>
                <c:pt idx="4322">
                  <c:v>22.906500000000001</c:v>
                </c:pt>
                <c:pt idx="4323">
                  <c:v>22.825500000000002</c:v>
                </c:pt>
                <c:pt idx="4324">
                  <c:v>22.6905</c:v>
                </c:pt>
                <c:pt idx="4325">
                  <c:v>22.6995</c:v>
                </c:pt>
                <c:pt idx="4326">
                  <c:v>22.7895</c:v>
                </c:pt>
                <c:pt idx="4327">
                  <c:v>22.951500000000003</c:v>
                </c:pt>
                <c:pt idx="4328">
                  <c:v>23.1495</c:v>
                </c:pt>
                <c:pt idx="4329">
                  <c:v>23.451000000000001</c:v>
                </c:pt>
                <c:pt idx="4330">
                  <c:v>23.811</c:v>
                </c:pt>
                <c:pt idx="4331">
                  <c:v>24.3645</c:v>
                </c:pt>
                <c:pt idx="4332">
                  <c:v>24.720000000000002</c:v>
                </c:pt>
                <c:pt idx="4333">
                  <c:v>24.7425</c:v>
                </c:pt>
                <c:pt idx="4334">
                  <c:v>24.648000000000003</c:v>
                </c:pt>
                <c:pt idx="4335">
                  <c:v>24.589500000000001</c:v>
                </c:pt>
                <c:pt idx="4336">
                  <c:v>24.548999999999999</c:v>
                </c:pt>
                <c:pt idx="4337">
                  <c:v>24.522000000000002</c:v>
                </c:pt>
                <c:pt idx="4338">
                  <c:v>24.355499999999999</c:v>
                </c:pt>
                <c:pt idx="4339">
                  <c:v>24.270000000000003</c:v>
                </c:pt>
                <c:pt idx="4340">
                  <c:v>24.189</c:v>
                </c:pt>
                <c:pt idx="4341">
                  <c:v>24.081</c:v>
                </c:pt>
                <c:pt idx="4342">
                  <c:v>23.991</c:v>
                </c:pt>
                <c:pt idx="4343">
                  <c:v>23.892000000000003</c:v>
                </c:pt>
                <c:pt idx="4344">
                  <c:v>23.8065</c:v>
                </c:pt>
                <c:pt idx="4345">
                  <c:v>23.712</c:v>
                </c:pt>
                <c:pt idx="4346">
                  <c:v>23.6175</c:v>
                </c:pt>
                <c:pt idx="4347">
                  <c:v>23.55</c:v>
                </c:pt>
                <c:pt idx="4348">
                  <c:v>23.514000000000003</c:v>
                </c:pt>
                <c:pt idx="4349">
                  <c:v>23.563500000000001</c:v>
                </c:pt>
                <c:pt idx="4350">
                  <c:v>23.676000000000002</c:v>
                </c:pt>
                <c:pt idx="4351">
                  <c:v>23.779500000000002</c:v>
                </c:pt>
                <c:pt idx="4352">
                  <c:v>24.040500000000002</c:v>
                </c:pt>
                <c:pt idx="4353">
                  <c:v>24.468</c:v>
                </c:pt>
                <c:pt idx="4354">
                  <c:v>24.720000000000002</c:v>
                </c:pt>
                <c:pt idx="4355">
                  <c:v>25.057500000000001</c:v>
                </c:pt>
                <c:pt idx="4356">
                  <c:v>25.3095</c:v>
                </c:pt>
                <c:pt idx="4357">
                  <c:v>25.476000000000003</c:v>
                </c:pt>
                <c:pt idx="4358">
                  <c:v>25.354500000000002</c:v>
                </c:pt>
                <c:pt idx="4359">
                  <c:v>25.224</c:v>
                </c:pt>
                <c:pt idx="4360">
                  <c:v>25.210500000000003</c:v>
                </c:pt>
                <c:pt idx="4361">
                  <c:v>25.174500000000002</c:v>
                </c:pt>
                <c:pt idx="4362">
                  <c:v>25.044</c:v>
                </c:pt>
                <c:pt idx="4363">
                  <c:v>24.958500000000001</c:v>
                </c:pt>
                <c:pt idx="4364">
                  <c:v>24.895499999999998</c:v>
                </c:pt>
                <c:pt idx="4365">
                  <c:v>24.733499999999999</c:v>
                </c:pt>
                <c:pt idx="4366">
                  <c:v>24.625500000000002</c:v>
                </c:pt>
                <c:pt idx="4367">
                  <c:v>24.4635</c:v>
                </c:pt>
                <c:pt idx="4368">
                  <c:v>24.369</c:v>
                </c:pt>
                <c:pt idx="4369">
                  <c:v>24.243000000000002</c:v>
                </c:pt>
                <c:pt idx="4370">
                  <c:v>24.121500000000001</c:v>
                </c:pt>
                <c:pt idx="4371">
                  <c:v>24.013500000000001</c:v>
                </c:pt>
                <c:pt idx="4372">
                  <c:v>23.937000000000001</c:v>
                </c:pt>
                <c:pt idx="4373">
                  <c:v>23.968499999999999</c:v>
                </c:pt>
                <c:pt idx="4374">
                  <c:v>24.063000000000002</c:v>
                </c:pt>
                <c:pt idx="4375">
                  <c:v>24.161999999999999</c:v>
                </c:pt>
                <c:pt idx="4376">
                  <c:v>24.36</c:v>
                </c:pt>
                <c:pt idx="4377">
                  <c:v>24.738</c:v>
                </c:pt>
                <c:pt idx="4378">
                  <c:v>25.143000000000001</c:v>
                </c:pt>
                <c:pt idx="4379">
                  <c:v>25.354500000000002</c:v>
                </c:pt>
                <c:pt idx="4380">
                  <c:v>25.71855</c:v>
                </c:pt>
                <c:pt idx="4381">
                  <c:v>25.741500000000002</c:v>
                </c:pt>
                <c:pt idx="4382">
                  <c:v>25.750050000000002</c:v>
                </c:pt>
                <c:pt idx="4383">
                  <c:v>25.741950000000003</c:v>
                </c:pt>
                <c:pt idx="4384">
                  <c:v>25.728000000000002</c:v>
                </c:pt>
                <c:pt idx="4385">
                  <c:v>25.725750000000001</c:v>
                </c:pt>
                <c:pt idx="4386">
                  <c:v>25.713150000000002</c:v>
                </c:pt>
                <c:pt idx="4387">
                  <c:v>25.651500000000002</c:v>
                </c:pt>
                <c:pt idx="4388">
                  <c:v>25.552500000000002</c:v>
                </c:pt>
                <c:pt idx="4389">
                  <c:v>25.4175</c:v>
                </c:pt>
                <c:pt idx="4390">
                  <c:v>25.314</c:v>
                </c:pt>
                <c:pt idx="4391">
                  <c:v>25.210500000000003</c:v>
                </c:pt>
                <c:pt idx="4392">
                  <c:v>25.066500000000001</c:v>
                </c:pt>
                <c:pt idx="4393">
                  <c:v>24.9495</c:v>
                </c:pt>
                <c:pt idx="4394">
                  <c:v>24.810000000000002</c:v>
                </c:pt>
                <c:pt idx="4395">
                  <c:v>24.729000000000003</c:v>
                </c:pt>
                <c:pt idx="4396">
                  <c:v>24.589500000000001</c:v>
                </c:pt>
                <c:pt idx="4397">
                  <c:v>24.558</c:v>
                </c:pt>
                <c:pt idx="4398">
                  <c:v>24.702000000000002</c:v>
                </c:pt>
                <c:pt idx="4399">
                  <c:v>24.778500000000001</c:v>
                </c:pt>
                <c:pt idx="4400">
                  <c:v>25.017000000000003</c:v>
                </c:pt>
                <c:pt idx="4401">
                  <c:v>25.444500000000001</c:v>
                </c:pt>
                <c:pt idx="4402">
                  <c:v>25.732500000000002</c:v>
                </c:pt>
                <c:pt idx="4403">
                  <c:v>25.77975</c:v>
                </c:pt>
                <c:pt idx="4404">
                  <c:v>25.8126</c:v>
                </c:pt>
                <c:pt idx="4405">
                  <c:v>25.82835</c:v>
                </c:pt>
                <c:pt idx="4406">
                  <c:v>25.812150000000003</c:v>
                </c:pt>
                <c:pt idx="4407">
                  <c:v>25.796400000000002</c:v>
                </c:pt>
                <c:pt idx="4408">
                  <c:v>25.774350000000002</c:v>
                </c:pt>
                <c:pt idx="4409">
                  <c:v>25.761749999999999</c:v>
                </c:pt>
                <c:pt idx="4410">
                  <c:v>25.735200000000003</c:v>
                </c:pt>
                <c:pt idx="4411">
                  <c:v>25.723500000000001</c:v>
                </c:pt>
                <c:pt idx="4412">
                  <c:v>25.7136</c:v>
                </c:pt>
                <c:pt idx="4413">
                  <c:v>25.6065</c:v>
                </c:pt>
                <c:pt idx="4414">
                  <c:v>25.476000000000003</c:v>
                </c:pt>
                <c:pt idx="4415">
                  <c:v>25.291500000000003</c:v>
                </c:pt>
                <c:pt idx="4416">
                  <c:v>25.152000000000001</c:v>
                </c:pt>
                <c:pt idx="4417">
                  <c:v>24.994500000000002</c:v>
                </c:pt>
                <c:pt idx="4418">
                  <c:v>24.846</c:v>
                </c:pt>
                <c:pt idx="4419">
                  <c:v>24.688500000000001</c:v>
                </c:pt>
                <c:pt idx="4420">
                  <c:v>24.535500000000003</c:v>
                </c:pt>
                <c:pt idx="4421">
                  <c:v>24.45</c:v>
                </c:pt>
                <c:pt idx="4422">
                  <c:v>24.445499999999999</c:v>
                </c:pt>
                <c:pt idx="4423">
                  <c:v>24.454500000000003</c:v>
                </c:pt>
                <c:pt idx="4424">
                  <c:v>24.5535</c:v>
                </c:pt>
                <c:pt idx="4425">
                  <c:v>24.787500000000001</c:v>
                </c:pt>
                <c:pt idx="4426">
                  <c:v>25.075500000000002</c:v>
                </c:pt>
                <c:pt idx="4427">
                  <c:v>25.4895</c:v>
                </c:pt>
                <c:pt idx="4428">
                  <c:v>25.722150000000003</c:v>
                </c:pt>
                <c:pt idx="4429">
                  <c:v>25.730250000000002</c:v>
                </c:pt>
                <c:pt idx="4430">
                  <c:v>25.732500000000002</c:v>
                </c:pt>
                <c:pt idx="4431">
                  <c:v>25.719000000000001</c:v>
                </c:pt>
                <c:pt idx="4432">
                  <c:v>25.593</c:v>
                </c:pt>
                <c:pt idx="4433">
                  <c:v>25.476000000000003</c:v>
                </c:pt>
                <c:pt idx="4434">
                  <c:v>25.359000000000002</c:v>
                </c:pt>
                <c:pt idx="4435">
                  <c:v>25.165500000000002</c:v>
                </c:pt>
                <c:pt idx="4436">
                  <c:v>25.071000000000002</c:v>
                </c:pt>
                <c:pt idx="4437">
                  <c:v>24.913500000000003</c:v>
                </c:pt>
                <c:pt idx="4438">
                  <c:v>24.765000000000001</c:v>
                </c:pt>
                <c:pt idx="4439">
                  <c:v>24.548999999999999</c:v>
                </c:pt>
                <c:pt idx="4440">
                  <c:v>24.391500000000001</c:v>
                </c:pt>
                <c:pt idx="4441">
                  <c:v>24.225000000000001</c:v>
                </c:pt>
                <c:pt idx="4442">
                  <c:v>24.067499999999999</c:v>
                </c:pt>
                <c:pt idx="4443">
                  <c:v>23.923500000000001</c:v>
                </c:pt>
                <c:pt idx="4444">
                  <c:v>23.779500000000002</c:v>
                </c:pt>
                <c:pt idx="4445">
                  <c:v>23.734500000000001</c:v>
                </c:pt>
                <c:pt idx="4446">
                  <c:v>23.847000000000001</c:v>
                </c:pt>
                <c:pt idx="4447">
                  <c:v>23.8965</c:v>
                </c:pt>
                <c:pt idx="4448">
                  <c:v>24.117000000000001</c:v>
                </c:pt>
                <c:pt idx="4449">
                  <c:v>24.504000000000001</c:v>
                </c:pt>
                <c:pt idx="4450">
                  <c:v>24.913500000000003</c:v>
                </c:pt>
                <c:pt idx="4451">
                  <c:v>25.255500000000001</c:v>
                </c:pt>
                <c:pt idx="4452">
                  <c:v>25.561500000000002</c:v>
                </c:pt>
                <c:pt idx="4453">
                  <c:v>25.363500000000002</c:v>
                </c:pt>
                <c:pt idx="4454">
                  <c:v>25.305</c:v>
                </c:pt>
                <c:pt idx="4455">
                  <c:v>25.237500000000001</c:v>
                </c:pt>
                <c:pt idx="4456">
                  <c:v>25.161000000000001</c:v>
                </c:pt>
                <c:pt idx="4457">
                  <c:v>25.102499999999999</c:v>
                </c:pt>
                <c:pt idx="4458">
                  <c:v>24.963000000000001</c:v>
                </c:pt>
                <c:pt idx="4459">
                  <c:v>24.837</c:v>
                </c:pt>
                <c:pt idx="4460">
                  <c:v>24.738</c:v>
                </c:pt>
                <c:pt idx="4461">
                  <c:v>24.567</c:v>
                </c:pt>
                <c:pt idx="4462">
                  <c:v>24.418500000000002</c:v>
                </c:pt>
                <c:pt idx="4463">
                  <c:v>24.260999999999999</c:v>
                </c:pt>
                <c:pt idx="4464">
                  <c:v>24.108000000000001</c:v>
                </c:pt>
                <c:pt idx="4465">
                  <c:v>23.9955</c:v>
                </c:pt>
                <c:pt idx="4466">
                  <c:v>23.878500000000003</c:v>
                </c:pt>
                <c:pt idx="4467">
                  <c:v>23.748000000000001</c:v>
                </c:pt>
                <c:pt idx="4468">
                  <c:v>23.631</c:v>
                </c:pt>
                <c:pt idx="4469">
                  <c:v>23.595000000000002</c:v>
                </c:pt>
                <c:pt idx="4470">
                  <c:v>23.734500000000001</c:v>
                </c:pt>
                <c:pt idx="4471">
                  <c:v>23.8065</c:v>
                </c:pt>
                <c:pt idx="4472">
                  <c:v>24.049500000000002</c:v>
                </c:pt>
                <c:pt idx="4473">
                  <c:v>24.486000000000001</c:v>
                </c:pt>
                <c:pt idx="4474">
                  <c:v>24.985500000000002</c:v>
                </c:pt>
                <c:pt idx="4475">
                  <c:v>25.462500000000002</c:v>
                </c:pt>
                <c:pt idx="4476">
                  <c:v>25.71855</c:v>
                </c:pt>
                <c:pt idx="4477">
                  <c:v>25.732500000000002</c:v>
                </c:pt>
                <c:pt idx="4478">
                  <c:v>25.73115</c:v>
                </c:pt>
                <c:pt idx="4479">
                  <c:v>25.7181</c:v>
                </c:pt>
                <c:pt idx="4480">
                  <c:v>25.692</c:v>
                </c:pt>
                <c:pt idx="4481">
                  <c:v>25.633500000000002</c:v>
                </c:pt>
                <c:pt idx="4482">
                  <c:v>25.512</c:v>
                </c:pt>
                <c:pt idx="4483">
                  <c:v>25.363500000000002</c:v>
                </c:pt>
                <c:pt idx="4484">
                  <c:v>25.314</c:v>
                </c:pt>
                <c:pt idx="4485">
                  <c:v>25.1295</c:v>
                </c:pt>
                <c:pt idx="4486">
                  <c:v>25.012499999999999</c:v>
                </c:pt>
                <c:pt idx="4487">
                  <c:v>24.814499999999999</c:v>
                </c:pt>
                <c:pt idx="4488">
                  <c:v>24.697500000000002</c:v>
                </c:pt>
                <c:pt idx="4489">
                  <c:v>24.544499999999999</c:v>
                </c:pt>
                <c:pt idx="4490">
                  <c:v>24.414000000000001</c:v>
                </c:pt>
                <c:pt idx="4491">
                  <c:v>24.310500000000001</c:v>
                </c:pt>
                <c:pt idx="4492">
                  <c:v>24.198</c:v>
                </c:pt>
                <c:pt idx="4493">
                  <c:v>24.157500000000002</c:v>
                </c:pt>
                <c:pt idx="4494">
                  <c:v>24.256500000000003</c:v>
                </c:pt>
                <c:pt idx="4495">
                  <c:v>24.332999999999998</c:v>
                </c:pt>
                <c:pt idx="4496">
                  <c:v>24.445499999999999</c:v>
                </c:pt>
                <c:pt idx="4497">
                  <c:v>24.5715</c:v>
                </c:pt>
                <c:pt idx="4498">
                  <c:v>24.922499999999999</c:v>
                </c:pt>
                <c:pt idx="4499">
                  <c:v>25.395000000000003</c:v>
                </c:pt>
                <c:pt idx="4500">
                  <c:v>25.471499999999999</c:v>
                </c:pt>
                <c:pt idx="4501">
                  <c:v>25.705500000000001</c:v>
                </c:pt>
                <c:pt idx="4502">
                  <c:v>25.664999999999999</c:v>
                </c:pt>
                <c:pt idx="4503">
                  <c:v>25.584</c:v>
                </c:pt>
                <c:pt idx="4504">
                  <c:v>25.390500000000003</c:v>
                </c:pt>
                <c:pt idx="4505">
                  <c:v>25.251000000000001</c:v>
                </c:pt>
                <c:pt idx="4506">
                  <c:v>25.1205</c:v>
                </c:pt>
                <c:pt idx="4507">
                  <c:v>24.945</c:v>
                </c:pt>
                <c:pt idx="4508">
                  <c:v>24.810000000000002</c:v>
                </c:pt>
                <c:pt idx="4509">
                  <c:v>24.603000000000002</c:v>
                </c:pt>
                <c:pt idx="4510">
                  <c:v>24.436499999999999</c:v>
                </c:pt>
                <c:pt idx="4511">
                  <c:v>24.251999999999999</c:v>
                </c:pt>
                <c:pt idx="4512">
                  <c:v>24.108000000000001</c:v>
                </c:pt>
                <c:pt idx="4513">
                  <c:v>23.923500000000001</c:v>
                </c:pt>
                <c:pt idx="4514">
                  <c:v>23.752500000000001</c:v>
                </c:pt>
                <c:pt idx="4515">
                  <c:v>23.6175</c:v>
                </c:pt>
                <c:pt idx="4516">
                  <c:v>23.464500000000001</c:v>
                </c:pt>
                <c:pt idx="4517">
                  <c:v>23.401500000000002</c:v>
                </c:pt>
                <c:pt idx="4518">
                  <c:v>23.5185</c:v>
                </c:pt>
                <c:pt idx="4519">
                  <c:v>23.585999999999999</c:v>
                </c:pt>
                <c:pt idx="4520">
                  <c:v>23.797499999999999</c:v>
                </c:pt>
                <c:pt idx="4521">
                  <c:v>24.1845</c:v>
                </c:pt>
                <c:pt idx="4522">
                  <c:v>24.603000000000002</c:v>
                </c:pt>
                <c:pt idx="4523">
                  <c:v>25.0395</c:v>
                </c:pt>
                <c:pt idx="4524">
                  <c:v>25.359000000000002</c:v>
                </c:pt>
                <c:pt idx="4525">
                  <c:v>25.484999999999999</c:v>
                </c:pt>
                <c:pt idx="4526">
                  <c:v>25.426500000000001</c:v>
                </c:pt>
                <c:pt idx="4527">
                  <c:v>25.3095</c:v>
                </c:pt>
                <c:pt idx="4528">
                  <c:v>25.17</c:v>
                </c:pt>
                <c:pt idx="4529">
                  <c:v>25.071000000000002</c:v>
                </c:pt>
                <c:pt idx="4530">
                  <c:v>24.936</c:v>
                </c:pt>
                <c:pt idx="4531">
                  <c:v>24.819000000000003</c:v>
                </c:pt>
                <c:pt idx="4532">
                  <c:v>24.6615</c:v>
                </c:pt>
                <c:pt idx="4533">
                  <c:v>24.526500000000002</c:v>
                </c:pt>
                <c:pt idx="4534">
                  <c:v>24.355499999999999</c:v>
                </c:pt>
                <c:pt idx="4535">
                  <c:v>24.211500000000001</c:v>
                </c:pt>
                <c:pt idx="4536">
                  <c:v>24.031500000000001</c:v>
                </c:pt>
                <c:pt idx="4537">
                  <c:v>23.869500000000002</c:v>
                </c:pt>
                <c:pt idx="4538">
                  <c:v>23.721</c:v>
                </c:pt>
                <c:pt idx="4539">
                  <c:v>23.559000000000001</c:v>
                </c:pt>
                <c:pt idx="4540">
                  <c:v>23.46</c:v>
                </c:pt>
                <c:pt idx="4541">
                  <c:v>23.423999999999999</c:v>
                </c:pt>
                <c:pt idx="4542">
                  <c:v>23.478000000000002</c:v>
                </c:pt>
                <c:pt idx="4543">
                  <c:v>23.604000000000003</c:v>
                </c:pt>
                <c:pt idx="4544">
                  <c:v>23.82</c:v>
                </c:pt>
                <c:pt idx="4545">
                  <c:v>24.238500000000002</c:v>
                </c:pt>
                <c:pt idx="4546">
                  <c:v>24.702000000000002</c:v>
                </c:pt>
                <c:pt idx="4547">
                  <c:v>24.679500000000001</c:v>
                </c:pt>
                <c:pt idx="4548">
                  <c:v>24.8505</c:v>
                </c:pt>
                <c:pt idx="4549">
                  <c:v>24.954000000000001</c:v>
                </c:pt>
                <c:pt idx="4550">
                  <c:v>25.003500000000003</c:v>
                </c:pt>
                <c:pt idx="4551">
                  <c:v>25.012499999999999</c:v>
                </c:pt>
                <c:pt idx="4552">
                  <c:v>24.994500000000002</c:v>
                </c:pt>
                <c:pt idx="4553">
                  <c:v>24.967500000000001</c:v>
                </c:pt>
                <c:pt idx="4554">
                  <c:v>24.8415</c:v>
                </c:pt>
                <c:pt idx="4555">
                  <c:v>24.783000000000001</c:v>
                </c:pt>
                <c:pt idx="4556">
                  <c:v>24.729000000000003</c:v>
                </c:pt>
                <c:pt idx="4557">
                  <c:v>24.607500000000002</c:v>
                </c:pt>
                <c:pt idx="4558">
                  <c:v>24.517499999999998</c:v>
                </c:pt>
                <c:pt idx="4559">
                  <c:v>24.409500000000001</c:v>
                </c:pt>
                <c:pt idx="4560">
                  <c:v>24.310500000000001</c:v>
                </c:pt>
                <c:pt idx="4561">
                  <c:v>24.220500000000001</c:v>
                </c:pt>
                <c:pt idx="4562">
                  <c:v>24.166500000000003</c:v>
                </c:pt>
                <c:pt idx="4563">
                  <c:v>24.063000000000002</c:v>
                </c:pt>
                <c:pt idx="4564">
                  <c:v>23.950500000000002</c:v>
                </c:pt>
                <c:pt idx="4565">
                  <c:v>23.981999999999999</c:v>
                </c:pt>
                <c:pt idx="4566">
                  <c:v>24.099</c:v>
                </c:pt>
                <c:pt idx="4567">
                  <c:v>24.161999999999999</c:v>
                </c:pt>
                <c:pt idx="4568">
                  <c:v>24.387</c:v>
                </c:pt>
                <c:pt idx="4569">
                  <c:v>24.621000000000002</c:v>
                </c:pt>
                <c:pt idx="4570">
                  <c:v>24.9405</c:v>
                </c:pt>
                <c:pt idx="4571">
                  <c:v>25.255500000000001</c:v>
                </c:pt>
                <c:pt idx="4572">
                  <c:v>25.4085</c:v>
                </c:pt>
                <c:pt idx="4573">
                  <c:v>25.566000000000003</c:v>
                </c:pt>
                <c:pt idx="4574">
                  <c:v>25.615500000000001</c:v>
                </c:pt>
                <c:pt idx="4575">
                  <c:v>25.512</c:v>
                </c:pt>
                <c:pt idx="4576">
                  <c:v>25.484999999999999</c:v>
                </c:pt>
                <c:pt idx="4577">
                  <c:v>25.3995</c:v>
                </c:pt>
                <c:pt idx="4578">
                  <c:v>25.3005</c:v>
                </c:pt>
                <c:pt idx="4579">
                  <c:v>25.174500000000002</c:v>
                </c:pt>
                <c:pt idx="4580">
                  <c:v>25.0395</c:v>
                </c:pt>
                <c:pt idx="4581">
                  <c:v>24.868500000000001</c:v>
                </c:pt>
                <c:pt idx="4582">
                  <c:v>24.7605</c:v>
                </c:pt>
                <c:pt idx="4583">
                  <c:v>24.5535</c:v>
                </c:pt>
                <c:pt idx="4584">
                  <c:v>24.441000000000003</c:v>
                </c:pt>
                <c:pt idx="4585">
                  <c:v>24.297000000000001</c:v>
                </c:pt>
                <c:pt idx="4586">
                  <c:v>24.157500000000002</c:v>
                </c:pt>
                <c:pt idx="4587">
                  <c:v>24.031500000000001</c:v>
                </c:pt>
                <c:pt idx="4588">
                  <c:v>23.887499999999999</c:v>
                </c:pt>
                <c:pt idx="4589">
                  <c:v>23.865000000000002</c:v>
                </c:pt>
                <c:pt idx="4590">
                  <c:v>23.964000000000002</c:v>
                </c:pt>
                <c:pt idx="4591">
                  <c:v>24.054000000000002</c:v>
                </c:pt>
                <c:pt idx="4592">
                  <c:v>24.310500000000001</c:v>
                </c:pt>
                <c:pt idx="4593">
                  <c:v>24.7515</c:v>
                </c:pt>
                <c:pt idx="4594">
                  <c:v>25.237500000000001</c:v>
                </c:pt>
                <c:pt idx="4595">
                  <c:v>25.711350000000003</c:v>
                </c:pt>
                <c:pt idx="4596">
                  <c:v>25.748699999999999</c:v>
                </c:pt>
                <c:pt idx="4597">
                  <c:v>25.770750000000003</c:v>
                </c:pt>
                <c:pt idx="4598">
                  <c:v>25.773900000000001</c:v>
                </c:pt>
                <c:pt idx="4599">
                  <c:v>25.763100000000001</c:v>
                </c:pt>
                <c:pt idx="4600">
                  <c:v>25.747350000000001</c:v>
                </c:pt>
                <c:pt idx="4601">
                  <c:v>25.745100000000001</c:v>
                </c:pt>
                <c:pt idx="4602">
                  <c:v>25.734750000000002</c:v>
                </c:pt>
                <c:pt idx="4603">
                  <c:v>25.723950000000002</c:v>
                </c:pt>
                <c:pt idx="4604">
                  <c:v>25.716750000000001</c:v>
                </c:pt>
                <c:pt idx="4605">
                  <c:v>25.673999999999999</c:v>
                </c:pt>
                <c:pt idx="4606">
                  <c:v>25.570499999999999</c:v>
                </c:pt>
                <c:pt idx="4607">
                  <c:v>25.426500000000001</c:v>
                </c:pt>
                <c:pt idx="4608">
                  <c:v>25.323</c:v>
                </c:pt>
                <c:pt idx="4609">
                  <c:v>25.179000000000002</c:v>
                </c:pt>
                <c:pt idx="4610">
                  <c:v>25.093499999999999</c:v>
                </c:pt>
                <c:pt idx="4611">
                  <c:v>24.976500000000001</c:v>
                </c:pt>
                <c:pt idx="4612">
                  <c:v>24.864000000000001</c:v>
                </c:pt>
                <c:pt idx="4613">
                  <c:v>24.859500000000001</c:v>
                </c:pt>
                <c:pt idx="4614">
                  <c:v>24.963000000000001</c:v>
                </c:pt>
                <c:pt idx="4615">
                  <c:v>25.057500000000001</c:v>
                </c:pt>
                <c:pt idx="4616">
                  <c:v>25.3095</c:v>
                </c:pt>
                <c:pt idx="4617">
                  <c:v>25.710900000000002</c:v>
                </c:pt>
                <c:pt idx="4618">
                  <c:v>25.756800000000002</c:v>
                </c:pt>
                <c:pt idx="4619">
                  <c:v>25.776600000000002</c:v>
                </c:pt>
                <c:pt idx="4620">
                  <c:v>25.783800000000003</c:v>
                </c:pt>
                <c:pt idx="4621">
                  <c:v>25.795950000000001</c:v>
                </c:pt>
                <c:pt idx="4622">
                  <c:v>25.81305</c:v>
                </c:pt>
                <c:pt idx="4623">
                  <c:v>25.808550000000004</c:v>
                </c:pt>
                <c:pt idx="4624">
                  <c:v>25.803150000000002</c:v>
                </c:pt>
                <c:pt idx="4625">
                  <c:v>25.78875</c:v>
                </c:pt>
                <c:pt idx="4626">
                  <c:v>25.77525</c:v>
                </c:pt>
                <c:pt idx="4627">
                  <c:v>25.7712</c:v>
                </c:pt>
                <c:pt idx="4628">
                  <c:v>25.765350000000002</c:v>
                </c:pt>
                <c:pt idx="4629">
                  <c:v>25.754550000000002</c:v>
                </c:pt>
                <c:pt idx="4630">
                  <c:v>25.743750000000002</c:v>
                </c:pt>
                <c:pt idx="4631">
                  <c:v>25.730699999999999</c:v>
                </c:pt>
                <c:pt idx="4632">
                  <c:v>25.717200000000002</c:v>
                </c:pt>
                <c:pt idx="4633">
                  <c:v>25.6065</c:v>
                </c:pt>
                <c:pt idx="4634">
                  <c:v>25.512</c:v>
                </c:pt>
                <c:pt idx="4635">
                  <c:v>25.4085</c:v>
                </c:pt>
                <c:pt idx="4636">
                  <c:v>25.3005</c:v>
                </c:pt>
                <c:pt idx="4637">
                  <c:v>25.273499999999999</c:v>
                </c:pt>
                <c:pt idx="4638">
                  <c:v>25.233000000000001</c:v>
                </c:pt>
                <c:pt idx="4639">
                  <c:v>25.2195</c:v>
                </c:pt>
                <c:pt idx="4640">
                  <c:v>25.377000000000002</c:v>
                </c:pt>
                <c:pt idx="4641">
                  <c:v>25.7226</c:v>
                </c:pt>
                <c:pt idx="4642">
                  <c:v>25.773000000000003</c:v>
                </c:pt>
                <c:pt idx="4643">
                  <c:v>25.765799999999999</c:v>
                </c:pt>
                <c:pt idx="4644">
                  <c:v>25.778400000000001</c:v>
                </c:pt>
                <c:pt idx="4645">
                  <c:v>25.787849999999999</c:v>
                </c:pt>
                <c:pt idx="4646">
                  <c:v>25.791</c:v>
                </c:pt>
                <c:pt idx="4647">
                  <c:v>25.771650000000001</c:v>
                </c:pt>
                <c:pt idx="4648">
                  <c:v>25.760850000000001</c:v>
                </c:pt>
                <c:pt idx="4649">
                  <c:v>25.74465</c:v>
                </c:pt>
                <c:pt idx="4650">
                  <c:v>25.732500000000002</c:v>
                </c:pt>
                <c:pt idx="4651">
                  <c:v>25.723500000000001</c:v>
                </c:pt>
                <c:pt idx="4652">
                  <c:v>25.7136</c:v>
                </c:pt>
                <c:pt idx="4653">
                  <c:v>25.588500000000003</c:v>
                </c:pt>
                <c:pt idx="4654">
                  <c:v>25.444500000000001</c:v>
                </c:pt>
                <c:pt idx="4655">
                  <c:v>25.314</c:v>
                </c:pt>
                <c:pt idx="4656">
                  <c:v>25.201500000000003</c:v>
                </c:pt>
                <c:pt idx="4657">
                  <c:v>25.075500000000002</c:v>
                </c:pt>
                <c:pt idx="4658">
                  <c:v>24.967500000000001</c:v>
                </c:pt>
                <c:pt idx="4659">
                  <c:v>24.855</c:v>
                </c:pt>
                <c:pt idx="4660">
                  <c:v>24.7515</c:v>
                </c:pt>
                <c:pt idx="4661">
                  <c:v>24.706500000000002</c:v>
                </c:pt>
                <c:pt idx="4662">
                  <c:v>24.715500000000002</c:v>
                </c:pt>
                <c:pt idx="4663">
                  <c:v>24.778500000000001</c:v>
                </c:pt>
                <c:pt idx="4664">
                  <c:v>24.936</c:v>
                </c:pt>
                <c:pt idx="4665">
                  <c:v>25.206</c:v>
                </c:pt>
                <c:pt idx="4666">
                  <c:v>25.705500000000001</c:v>
                </c:pt>
                <c:pt idx="4667">
                  <c:v>25.75545</c:v>
                </c:pt>
                <c:pt idx="4668">
                  <c:v>25.784700000000001</c:v>
                </c:pt>
                <c:pt idx="4669">
                  <c:v>25.800900000000002</c:v>
                </c:pt>
                <c:pt idx="4670">
                  <c:v>25.771650000000001</c:v>
                </c:pt>
                <c:pt idx="4671">
                  <c:v>25.749600000000001</c:v>
                </c:pt>
                <c:pt idx="4672">
                  <c:v>25.732050000000001</c:v>
                </c:pt>
                <c:pt idx="4673">
                  <c:v>25.711800000000004</c:v>
                </c:pt>
                <c:pt idx="4674">
                  <c:v>25.6065</c:v>
                </c:pt>
                <c:pt idx="4675">
                  <c:v>25.512</c:v>
                </c:pt>
                <c:pt idx="4676">
                  <c:v>25.422000000000001</c:v>
                </c:pt>
                <c:pt idx="4677">
                  <c:v>25.282500000000002</c:v>
                </c:pt>
                <c:pt idx="4678">
                  <c:v>25.165500000000002</c:v>
                </c:pt>
                <c:pt idx="4679">
                  <c:v>25.0215</c:v>
                </c:pt>
                <c:pt idx="4680">
                  <c:v>24.886500000000002</c:v>
                </c:pt>
                <c:pt idx="4681">
                  <c:v>24.769500000000001</c:v>
                </c:pt>
                <c:pt idx="4682">
                  <c:v>24.612000000000002</c:v>
                </c:pt>
                <c:pt idx="4683">
                  <c:v>24.454500000000003</c:v>
                </c:pt>
                <c:pt idx="4684">
                  <c:v>24.328500000000002</c:v>
                </c:pt>
                <c:pt idx="4685">
                  <c:v>24.234000000000002</c:v>
                </c:pt>
                <c:pt idx="4686">
                  <c:v>24.198</c:v>
                </c:pt>
                <c:pt idx="4687">
                  <c:v>24.18</c:v>
                </c:pt>
                <c:pt idx="4688">
                  <c:v>24.1845</c:v>
                </c:pt>
                <c:pt idx="4689">
                  <c:v>24.18</c:v>
                </c:pt>
                <c:pt idx="4690">
                  <c:v>24.207000000000001</c:v>
                </c:pt>
                <c:pt idx="4691">
                  <c:v>24.279</c:v>
                </c:pt>
                <c:pt idx="4692">
                  <c:v>24.265499999999999</c:v>
                </c:pt>
                <c:pt idx="4693">
                  <c:v>24.436499999999999</c:v>
                </c:pt>
                <c:pt idx="4694">
                  <c:v>24.220500000000001</c:v>
                </c:pt>
                <c:pt idx="4695">
                  <c:v>24.085500000000003</c:v>
                </c:pt>
                <c:pt idx="4696">
                  <c:v>24.027000000000001</c:v>
                </c:pt>
                <c:pt idx="4697">
                  <c:v>23.941500000000001</c:v>
                </c:pt>
                <c:pt idx="4698">
                  <c:v>23.82</c:v>
                </c:pt>
                <c:pt idx="4699">
                  <c:v>23.680500000000002</c:v>
                </c:pt>
                <c:pt idx="4700">
                  <c:v>23.559000000000001</c:v>
                </c:pt>
                <c:pt idx="4701">
                  <c:v>23.397000000000002</c:v>
                </c:pt>
                <c:pt idx="4702">
                  <c:v>23.2575</c:v>
                </c:pt>
                <c:pt idx="4703">
                  <c:v>23.109000000000002</c:v>
                </c:pt>
                <c:pt idx="4704">
                  <c:v>22.9785</c:v>
                </c:pt>
                <c:pt idx="4705">
                  <c:v>22.856999999999999</c:v>
                </c:pt>
                <c:pt idx="4706">
                  <c:v>22.731000000000002</c:v>
                </c:pt>
                <c:pt idx="4707">
                  <c:v>22.6005</c:v>
                </c:pt>
                <c:pt idx="4708">
                  <c:v>22.483499999999999</c:v>
                </c:pt>
                <c:pt idx="4709">
                  <c:v>22.443000000000001</c:v>
                </c:pt>
                <c:pt idx="4710">
                  <c:v>22.542000000000002</c:v>
                </c:pt>
                <c:pt idx="4711">
                  <c:v>22.605</c:v>
                </c:pt>
                <c:pt idx="4712">
                  <c:v>22.825500000000002</c:v>
                </c:pt>
                <c:pt idx="4713">
                  <c:v>23.154</c:v>
                </c:pt>
                <c:pt idx="4714">
                  <c:v>23.185500000000001</c:v>
                </c:pt>
                <c:pt idx="4715">
                  <c:v>23.329500000000003</c:v>
                </c:pt>
                <c:pt idx="4716">
                  <c:v>23.46</c:v>
                </c:pt>
                <c:pt idx="4717">
                  <c:v>23.504999999999999</c:v>
                </c:pt>
                <c:pt idx="4718">
                  <c:v>23.622</c:v>
                </c:pt>
                <c:pt idx="4719">
                  <c:v>23.523000000000003</c:v>
                </c:pt>
                <c:pt idx="4720">
                  <c:v>23.401500000000002</c:v>
                </c:pt>
                <c:pt idx="4721">
                  <c:v>23.298000000000002</c:v>
                </c:pt>
                <c:pt idx="4722">
                  <c:v>23.172000000000001</c:v>
                </c:pt>
                <c:pt idx="4723">
                  <c:v>23.0505</c:v>
                </c:pt>
                <c:pt idx="4724">
                  <c:v>22.956</c:v>
                </c:pt>
                <c:pt idx="4725">
                  <c:v>22.798500000000001</c:v>
                </c:pt>
                <c:pt idx="4726">
                  <c:v>22.672499999999999</c:v>
                </c:pt>
                <c:pt idx="4727">
                  <c:v>22.519500000000001</c:v>
                </c:pt>
                <c:pt idx="4728">
                  <c:v>22.452000000000002</c:v>
                </c:pt>
                <c:pt idx="4729">
                  <c:v>22.330500000000001</c:v>
                </c:pt>
                <c:pt idx="4730">
                  <c:v>22.258500000000002</c:v>
                </c:pt>
                <c:pt idx="4731">
                  <c:v>22.146000000000001</c:v>
                </c:pt>
                <c:pt idx="4732">
                  <c:v>22.060500000000001</c:v>
                </c:pt>
                <c:pt idx="4733">
                  <c:v>22.029</c:v>
                </c:pt>
                <c:pt idx="4734">
                  <c:v>22.060500000000001</c:v>
                </c:pt>
                <c:pt idx="4735">
                  <c:v>22.159500000000001</c:v>
                </c:pt>
                <c:pt idx="4736">
                  <c:v>22.38</c:v>
                </c:pt>
                <c:pt idx="4737">
                  <c:v>22.497</c:v>
                </c:pt>
                <c:pt idx="4738">
                  <c:v>22.708500000000001</c:v>
                </c:pt>
                <c:pt idx="4739">
                  <c:v>22.893000000000001</c:v>
                </c:pt>
                <c:pt idx="4740">
                  <c:v>23.014500000000002</c:v>
                </c:pt>
                <c:pt idx="4741">
                  <c:v>23.082000000000001</c:v>
                </c:pt>
                <c:pt idx="4742">
                  <c:v>23.1</c:v>
                </c:pt>
                <c:pt idx="4743">
                  <c:v>23.0595</c:v>
                </c:pt>
                <c:pt idx="4744">
                  <c:v>22.983000000000001</c:v>
                </c:pt>
                <c:pt idx="4745">
                  <c:v>22.902000000000001</c:v>
                </c:pt>
                <c:pt idx="4746">
                  <c:v>22.794</c:v>
                </c:pt>
                <c:pt idx="4747">
                  <c:v>22.748999999999999</c:v>
                </c:pt>
                <c:pt idx="4748">
                  <c:v>22.695</c:v>
                </c:pt>
                <c:pt idx="4749">
                  <c:v>22.587</c:v>
                </c:pt>
                <c:pt idx="4750">
                  <c:v>22.4925</c:v>
                </c:pt>
                <c:pt idx="4751">
                  <c:v>22.370999999999999</c:v>
                </c:pt>
                <c:pt idx="4752">
                  <c:v>22.272000000000002</c:v>
                </c:pt>
                <c:pt idx="4753">
                  <c:v>22.191000000000003</c:v>
                </c:pt>
                <c:pt idx="4754">
                  <c:v>22.1145</c:v>
                </c:pt>
                <c:pt idx="4755">
                  <c:v>22.029</c:v>
                </c:pt>
                <c:pt idx="4756">
                  <c:v>21.957000000000001</c:v>
                </c:pt>
                <c:pt idx="4757">
                  <c:v>21.9255</c:v>
                </c:pt>
                <c:pt idx="4758">
                  <c:v>21.966000000000001</c:v>
                </c:pt>
                <c:pt idx="4759">
                  <c:v>22.065000000000001</c:v>
                </c:pt>
                <c:pt idx="4760">
                  <c:v>22.227</c:v>
                </c:pt>
                <c:pt idx="4761">
                  <c:v>22.398</c:v>
                </c:pt>
                <c:pt idx="4762">
                  <c:v>22.623000000000001</c:v>
                </c:pt>
                <c:pt idx="4763">
                  <c:v>23.091000000000001</c:v>
                </c:pt>
                <c:pt idx="4764">
                  <c:v>23.6265</c:v>
                </c:pt>
                <c:pt idx="4765">
                  <c:v>23.414999999999999</c:v>
                </c:pt>
                <c:pt idx="4766">
                  <c:v>23.397000000000002</c:v>
                </c:pt>
                <c:pt idx="4767">
                  <c:v>23.487000000000002</c:v>
                </c:pt>
                <c:pt idx="4768">
                  <c:v>23.433</c:v>
                </c:pt>
                <c:pt idx="4769">
                  <c:v>23.405999999999999</c:v>
                </c:pt>
                <c:pt idx="4770">
                  <c:v>23.275500000000001</c:v>
                </c:pt>
                <c:pt idx="4771">
                  <c:v>23.2395</c:v>
                </c:pt>
                <c:pt idx="4772">
                  <c:v>23.185500000000001</c:v>
                </c:pt>
                <c:pt idx="4773">
                  <c:v>23.0685</c:v>
                </c:pt>
                <c:pt idx="4774">
                  <c:v>22.951500000000003</c:v>
                </c:pt>
                <c:pt idx="4775">
                  <c:v>22.8705</c:v>
                </c:pt>
                <c:pt idx="4776">
                  <c:v>22.776</c:v>
                </c:pt>
                <c:pt idx="4777">
                  <c:v>22.713000000000001</c:v>
                </c:pt>
                <c:pt idx="4778">
                  <c:v>22.618500000000001</c:v>
                </c:pt>
                <c:pt idx="4779">
                  <c:v>22.533000000000001</c:v>
                </c:pt>
                <c:pt idx="4780">
                  <c:v>22.488</c:v>
                </c:pt>
                <c:pt idx="4781">
                  <c:v>22.452000000000002</c:v>
                </c:pt>
                <c:pt idx="4782">
                  <c:v>22.596</c:v>
                </c:pt>
                <c:pt idx="4783">
                  <c:v>22.713000000000001</c:v>
                </c:pt>
                <c:pt idx="4784">
                  <c:v>22.996500000000001</c:v>
                </c:pt>
                <c:pt idx="4785">
                  <c:v>23.392499999999998</c:v>
                </c:pt>
                <c:pt idx="4786">
                  <c:v>23.878500000000003</c:v>
                </c:pt>
                <c:pt idx="4787">
                  <c:v>24.288</c:v>
                </c:pt>
                <c:pt idx="4788">
                  <c:v>24.675000000000001</c:v>
                </c:pt>
                <c:pt idx="4789">
                  <c:v>24.855</c:v>
                </c:pt>
                <c:pt idx="4790">
                  <c:v>24.873000000000001</c:v>
                </c:pt>
                <c:pt idx="4791">
                  <c:v>24.783000000000001</c:v>
                </c:pt>
                <c:pt idx="4792">
                  <c:v>24.634500000000003</c:v>
                </c:pt>
                <c:pt idx="4793">
                  <c:v>24.530999999999999</c:v>
                </c:pt>
                <c:pt idx="4794">
                  <c:v>24.414000000000001</c:v>
                </c:pt>
                <c:pt idx="4795">
                  <c:v>24.337500000000002</c:v>
                </c:pt>
                <c:pt idx="4796">
                  <c:v>24.256500000000003</c:v>
                </c:pt>
                <c:pt idx="4797">
                  <c:v>24.135000000000002</c:v>
                </c:pt>
                <c:pt idx="4798">
                  <c:v>23.977499999999999</c:v>
                </c:pt>
                <c:pt idx="4799">
                  <c:v>23.829000000000001</c:v>
                </c:pt>
                <c:pt idx="4800">
                  <c:v>23.734500000000001</c:v>
                </c:pt>
                <c:pt idx="4801">
                  <c:v>23.604000000000003</c:v>
                </c:pt>
                <c:pt idx="4802">
                  <c:v>23.455500000000001</c:v>
                </c:pt>
                <c:pt idx="4803">
                  <c:v>23.374500000000001</c:v>
                </c:pt>
                <c:pt idx="4804">
                  <c:v>23.311499999999999</c:v>
                </c:pt>
                <c:pt idx="4805">
                  <c:v>23.266500000000001</c:v>
                </c:pt>
                <c:pt idx="4806">
                  <c:v>23.392499999999998</c:v>
                </c:pt>
                <c:pt idx="4807">
                  <c:v>23.5275</c:v>
                </c:pt>
                <c:pt idx="4808">
                  <c:v>23.8155</c:v>
                </c:pt>
                <c:pt idx="4809">
                  <c:v>24.260999999999999</c:v>
                </c:pt>
                <c:pt idx="4810">
                  <c:v>24.675000000000001</c:v>
                </c:pt>
                <c:pt idx="4811">
                  <c:v>24.846</c:v>
                </c:pt>
                <c:pt idx="4812">
                  <c:v>25.3095</c:v>
                </c:pt>
                <c:pt idx="4813">
                  <c:v>25.134</c:v>
                </c:pt>
                <c:pt idx="4814">
                  <c:v>25.106999999999999</c:v>
                </c:pt>
                <c:pt idx="4815">
                  <c:v>25.062000000000001</c:v>
                </c:pt>
                <c:pt idx="4816">
                  <c:v>24.990000000000002</c:v>
                </c:pt>
                <c:pt idx="4817">
                  <c:v>24.922499999999999</c:v>
                </c:pt>
                <c:pt idx="4818">
                  <c:v>24.855</c:v>
                </c:pt>
                <c:pt idx="4819">
                  <c:v>24.787500000000001</c:v>
                </c:pt>
                <c:pt idx="4820">
                  <c:v>24.6525</c:v>
                </c:pt>
                <c:pt idx="4821">
                  <c:v>24.504000000000001</c:v>
                </c:pt>
                <c:pt idx="4822">
                  <c:v>24.391500000000001</c:v>
                </c:pt>
                <c:pt idx="4823">
                  <c:v>24.243000000000002</c:v>
                </c:pt>
                <c:pt idx="4824">
                  <c:v>24.112500000000001</c:v>
                </c:pt>
                <c:pt idx="4825">
                  <c:v>23.991</c:v>
                </c:pt>
                <c:pt idx="4826">
                  <c:v>23.873999999999999</c:v>
                </c:pt>
                <c:pt idx="4827">
                  <c:v>23.757000000000001</c:v>
                </c:pt>
                <c:pt idx="4828">
                  <c:v>23.631</c:v>
                </c:pt>
                <c:pt idx="4829">
                  <c:v>23.622</c:v>
                </c:pt>
                <c:pt idx="4830">
                  <c:v>23.702999999999999</c:v>
                </c:pt>
                <c:pt idx="4831">
                  <c:v>23.847000000000001</c:v>
                </c:pt>
                <c:pt idx="4832">
                  <c:v>24.126000000000001</c:v>
                </c:pt>
                <c:pt idx="4833">
                  <c:v>24.504000000000001</c:v>
                </c:pt>
                <c:pt idx="4834">
                  <c:v>24.769500000000001</c:v>
                </c:pt>
                <c:pt idx="4835">
                  <c:v>25.093499999999999</c:v>
                </c:pt>
                <c:pt idx="4836">
                  <c:v>25.111499999999999</c:v>
                </c:pt>
                <c:pt idx="4837">
                  <c:v>25.183500000000002</c:v>
                </c:pt>
                <c:pt idx="4838">
                  <c:v>25.539000000000001</c:v>
                </c:pt>
                <c:pt idx="4839">
                  <c:v>25.462500000000002</c:v>
                </c:pt>
                <c:pt idx="4840">
                  <c:v>25.3095</c:v>
                </c:pt>
                <c:pt idx="4841">
                  <c:v>25.282500000000002</c:v>
                </c:pt>
                <c:pt idx="4842">
                  <c:v>25.197000000000003</c:v>
                </c:pt>
                <c:pt idx="4843">
                  <c:v>25.089000000000002</c:v>
                </c:pt>
                <c:pt idx="4844">
                  <c:v>24.981000000000002</c:v>
                </c:pt>
                <c:pt idx="4845">
                  <c:v>24.837</c:v>
                </c:pt>
                <c:pt idx="4846">
                  <c:v>24.710999999999999</c:v>
                </c:pt>
                <c:pt idx="4847">
                  <c:v>24.580500000000001</c:v>
                </c:pt>
                <c:pt idx="4848">
                  <c:v>24.423000000000002</c:v>
                </c:pt>
                <c:pt idx="4849">
                  <c:v>24.3645</c:v>
                </c:pt>
                <c:pt idx="4850">
                  <c:v>24.1755</c:v>
                </c:pt>
                <c:pt idx="4851">
                  <c:v>24.076500000000003</c:v>
                </c:pt>
                <c:pt idx="4852">
                  <c:v>23.959500000000002</c:v>
                </c:pt>
                <c:pt idx="4853">
                  <c:v>23.954999999999998</c:v>
                </c:pt>
                <c:pt idx="4854">
                  <c:v>24.045000000000002</c:v>
                </c:pt>
                <c:pt idx="4855">
                  <c:v>24.144000000000002</c:v>
                </c:pt>
                <c:pt idx="4856">
                  <c:v>24.414000000000001</c:v>
                </c:pt>
                <c:pt idx="4857">
                  <c:v>24.864000000000001</c:v>
                </c:pt>
                <c:pt idx="4858">
                  <c:v>25.385999999999999</c:v>
                </c:pt>
                <c:pt idx="4859">
                  <c:v>25.7181</c:v>
                </c:pt>
                <c:pt idx="4860">
                  <c:v>25.752749999999999</c:v>
                </c:pt>
                <c:pt idx="4861">
                  <c:v>25.75365</c:v>
                </c:pt>
                <c:pt idx="4862">
                  <c:v>25.737000000000002</c:v>
                </c:pt>
                <c:pt idx="4863">
                  <c:v>25.705500000000001</c:v>
                </c:pt>
                <c:pt idx="4864">
                  <c:v>25.6065</c:v>
                </c:pt>
                <c:pt idx="4865">
                  <c:v>25.4985</c:v>
                </c:pt>
                <c:pt idx="4866">
                  <c:v>25.476000000000003</c:v>
                </c:pt>
                <c:pt idx="4867">
                  <c:v>25.354500000000002</c:v>
                </c:pt>
                <c:pt idx="4868">
                  <c:v>25.237500000000001</c:v>
                </c:pt>
                <c:pt idx="4869">
                  <c:v>25.134</c:v>
                </c:pt>
                <c:pt idx="4870">
                  <c:v>24.998999999999999</c:v>
                </c:pt>
                <c:pt idx="4871">
                  <c:v>24.859500000000001</c:v>
                </c:pt>
                <c:pt idx="4872">
                  <c:v>24.738</c:v>
                </c:pt>
                <c:pt idx="4873">
                  <c:v>24.6435</c:v>
                </c:pt>
                <c:pt idx="4874">
                  <c:v>24.530999999999999</c:v>
                </c:pt>
                <c:pt idx="4875">
                  <c:v>24.436499999999999</c:v>
                </c:pt>
                <c:pt idx="4876">
                  <c:v>24.337500000000002</c:v>
                </c:pt>
                <c:pt idx="4877">
                  <c:v>24.306000000000001</c:v>
                </c:pt>
                <c:pt idx="4878">
                  <c:v>24.342000000000002</c:v>
                </c:pt>
                <c:pt idx="4879">
                  <c:v>24.427500000000002</c:v>
                </c:pt>
                <c:pt idx="4880">
                  <c:v>24.715500000000002</c:v>
                </c:pt>
                <c:pt idx="4881">
                  <c:v>25.147500000000001</c:v>
                </c:pt>
                <c:pt idx="4882">
                  <c:v>25.664999999999999</c:v>
                </c:pt>
                <c:pt idx="4883">
                  <c:v>25.7532</c:v>
                </c:pt>
                <c:pt idx="4884">
                  <c:v>25.782450000000001</c:v>
                </c:pt>
                <c:pt idx="4885">
                  <c:v>25.799550000000004</c:v>
                </c:pt>
                <c:pt idx="4886">
                  <c:v>25.805400000000002</c:v>
                </c:pt>
                <c:pt idx="4887">
                  <c:v>25.773000000000003</c:v>
                </c:pt>
                <c:pt idx="4888">
                  <c:v>25.760850000000001</c:v>
                </c:pt>
                <c:pt idx="4889">
                  <c:v>25.756800000000002</c:v>
                </c:pt>
                <c:pt idx="4890">
                  <c:v>25.746000000000002</c:v>
                </c:pt>
                <c:pt idx="4891">
                  <c:v>25.732500000000002</c:v>
                </c:pt>
                <c:pt idx="4892">
                  <c:v>25.72035</c:v>
                </c:pt>
                <c:pt idx="4893">
                  <c:v>25.669499999999999</c:v>
                </c:pt>
                <c:pt idx="4894">
                  <c:v>25.539000000000001</c:v>
                </c:pt>
                <c:pt idx="4895">
                  <c:v>25.426500000000001</c:v>
                </c:pt>
                <c:pt idx="4896">
                  <c:v>25.282500000000002</c:v>
                </c:pt>
                <c:pt idx="4897">
                  <c:v>25.17</c:v>
                </c:pt>
                <c:pt idx="4898">
                  <c:v>25.102499999999999</c:v>
                </c:pt>
                <c:pt idx="4899">
                  <c:v>24.958500000000001</c:v>
                </c:pt>
                <c:pt idx="4900">
                  <c:v>24.864000000000001</c:v>
                </c:pt>
                <c:pt idx="4901">
                  <c:v>24.805500000000002</c:v>
                </c:pt>
                <c:pt idx="4902">
                  <c:v>24.864000000000001</c:v>
                </c:pt>
                <c:pt idx="4903">
                  <c:v>24.9495</c:v>
                </c:pt>
                <c:pt idx="4904">
                  <c:v>25.111499999999999</c:v>
                </c:pt>
                <c:pt idx="4905">
                  <c:v>25.593</c:v>
                </c:pt>
                <c:pt idx="4906">
                  <c:v>25.748250000000002</c:v>
                </c:pt>
                <c:pt idx="4907">
                  <c:v>25.791900000000002</c:v>
                </c:pt>
                <c:pt idx="4908">
                  <c:v>25.834650000000003</c:v>
                </c:pt>
                <c:pt idx="4909">
                  <c:v>25.851750000000003</c:v>
                </c:pt>
                <c:pt idx="4910">
                  <c:v>25.851300000000002</c:v>
                </c:pt>
                <c:pt idx="4911">
                  <c:v>25.8279</c:v>
                </c:pt>
                <c:pt idx="4912">
                  <c:v>25.81305</c:v>
                </c:pt>
                <c:pt idx="4913">
                  <c:v>25.799550000000004</c:v>
                </c:pt>
                <c:pt idx="4914">
                  <c:v>25.787849999999999</c:v>
                </c:pt>
                <c:pt idx="4915">
                  <c:v>25.780650000000001</c:v>
                </c:pt>
                <c:pt idx="4916">
                  <c:v>25.766249999999999</c:v>
                </c:pt>
                <c:pt idx="4917">
                  <c:v>25.752749999999999</c:v>
                </c:pt>
                <c:pt idx="4918">
                  <c:v>25.740600000000001</c:v>
                </c:pt>
                <c:pt idx="4919">
                  <c:v>25.726649999999999</c:v>
                </c:pt>
                <c:pt idx="4920">
                  <c:v>25.717200000000002</c:v>
                </c:pt>
                <c:pt idx="4921">
                  <c:v>25.692</c:v>
                </c:pt>
                <c:pt idx="4922">
                  <c:v>25.579500000000003</c:v>
                </c:pt>
                <c:pt idx="4923">
                  <c:v>25.431000000000001</c:v>
                </c:pt>
                <c:pt idx="4924">
                  <c:v>25.295999999999999</c:v>
                </c:pt>
                <c:pt idx="4925">
                  <c:v>25.237500000000001</c:v>
                </c:pt>
                <c:pt idx="4926">
                  <c:v>25.251000000000001</c:v>
                </c:pt>
                <c:pt idx="4927">
                  <c:v>25.341000000000001</c:v>
                </c:pt>
                <c:pt idx="4928">
                  <c:v>25.6065</c:v>
                </c:pt>
                <c:pt idx="4929">
                  <c:v>25.692</c:v>
                </c:pt>
                <c:pt idx="4930">
                  <c:v>25.726200000000002</c:v>
                </c:pt>
                <c:pt idx="4931">
                  <c:v>25.743300000000001</c:v>
                </c:pt>
                <c:pt idx="4932">
                  <c:v>25.759050000000002</c:v>
                </c:pt>
                <c:pt idx="4933">
                  <c:v>25.76895</c:v>
                </c:pt>
                <c:pt idx="4934">
                  <c:v>25.770300000000002</c:v>
                </c:pt>
                <c:pt idx="4935">
                  <c:v>25.77525</c:v>
                </c:pt>
                <c:pt idx="4936">
                  <c:v>25.767600000000002</c:v>
                </c:pt>
                <c:pt idx="4937">
                  <c:v>25.761749999999999</c:v>
                </c:pt>
                <c:pt idx="4938">
                  <c:v>25.747800000000002</c:v>
                </c:pt>
                <c:pt idx="4939">
                  <c:v>25.737000000000002</c:v>
                </c:pt>
                <c:pt idx="4940">
                  <c:v>25.725750000000001</c:v>
                </c:pt>
                <c:pt idx="4941">
                  <c:v>25.711350000000003</c:v>
                </c:pt>
                <c:pt idx="4942">
                  <c:v>25.611000000000001</c:v>
                </c:pt>
                <c:pt idx="4943">
                  <c:v>25.449000000000002</c:v>
                </c:pt>
                <c:pt idx="4944">
                  <c:v>25.332000000000001</c:v>
                </c:pt>
                <c:pt idx="4945">
                  <c:v>25.210500000000003</c:v>
                </c:pt>
                <c:pt idx="4946">
                  <c:v>25.093499999999999</c:v>
                </c:pt>
                <c:pt idx="4947">
                  <c:v>24.981000000000002</c:v>
                </c:pt>
                <c:pt idx="4948">
                  <c:v>24.873000000000001</c:v>
                </c:pt>
                <c:pt idx="4949">
                  <c:v>24.805500000000002</c:v>
                </c:pt>
                <c:pt idx="4950">
                  <c:v>24.877500000000001</c:v>
                </c:pt>
                <c:pt idx="4951">
                  <c:v>24.958500000000001</c:v>
                </c:pt>
                <c:pt idx="4952">
                  <c:v>25.255500000000001</c:v>
                </c:pt>
                <c:pt idx="4953">
                  <c:v>25.711350000000003</c:v>
                </c:pt>
                <c:pt idx="4954">
                  <c:v>25.75365</c:v>
                </c:pt>
                <c:pt idx="4955">
                  <c:v>25.796850000000003</c:v>
                </c:pt>
                <c:pt idx="4956">
                  <c:v>25.831500000000002</c:v>
                </c:pt>
                <c:pt idx="4957">
                  <c:v>25.829250000000002</c:v>
                </c:pt>
                <c:pt idx="4958">
                  <c:v>25.8261</c:v>
                </c:pt>
                <c:pt idx="4959">
                  <c:v>25.829250000000002</c:v>
                </c:pt>
                <c:pt idx="4960">
                  <c:v>25.8171</c:v>
                </c:pt>
                <c:pt idx="4961">
                  <c:v>25.807650000000002</c:v>
                </c:pt>
                <c:pt idx="4962">
                  <c:v>25.78875</c:v>
                </c:pt>
                <c:pt idx="4963">
                  <c:v>25.77975</c:v>
                </c:pt>
                <c:pt idx="4964">
                  <c:v>25.769400000000001</c:v>
                </c:pt>
                <c:pt idx="4965">
                  <c:v>25.756350000000001</c:v>
                </c:pt>
                <c:pt idx="4966">
                  <c:v>25.741500000000002</c:v>
                </c:pt>
                <c:pt idx="4967">
                  <c:v>25.726649999999999</c:v>
                </c:pt>
                <c:pt idx="4968">
                  <c:v>25.717200000000002</c:v>
                </c:pt>
                <c:pt idx="4969">
                  <c:v>25.660500000000003</c:v>
                </c:pt>
                <c:pt idx="4970">
                  <c:v>25.548000000000002</c:v>
                </c:pt>
                <c:pt idx="4971">
                  <c:v>25.4085</c:v>
                </c:pt>
                <c:pt idx="4972">
                  <c:v>25.3095</c:v>
                </c:pt>
                <c:pt idx="4973">
                  <c:v>25.264500000000002</c:v>
                </c:pt>
                <c:pt idx="4974">
                  <c:v>25.327500000000001</c:v>
                </c:pt>
                <c:pt idx="4975">
                  <c:v>25.422000000000001</c:v>
                </c:pt>
                <c:pt idx="4976">
                  <c:v>25.7136</c:v>
                </c:pt>
                <c:pt idx="4977">
                  <c:v>25.7577</c:v>
                </c:pt>
                <c:pt idx="4978">
                  <c:v>25.800900000000002</c:v>
                </c:pt>
                <c:pt idx="4979">
                  <c:v>25.84365</c:v>
                </c:pt>
                <c:pt idx="4980">
                  <c:v>25.877850000000002</c:v>
                </c:pt>
                <c:pt idx="4981">
                  <c:v>25.893600000000003</c:v>
                </c:pt>
                <c:pt idx="4982">
                  <c:v>25.881</c:v>
                </c:pt>
                <c:pt idx="4983">
                  <c:v>25.868850000000002</c:v>
                </c:pt>
                <c:pt idx="4984">
                  <c:v>25.84995</c:v>
                </c:pt>
                <c:pt idx="4985">
                  <c:v>25.835550000000001</c:v>
                </c:pt>
                <c:pt idx="4986">
                  <c:v>25.817550000000001</c:v>
                </c:pt>
                <c:pt idx="4987">
                  <c:v>25.80405</c:v>
                </c:pt>
                <c:pt idx="4988">
                  <c:v>25.79325</c:v>
                </c:pt>
                <c:pt idx="4989">
                  <c:v>25.780200000000001</c:v>
                </c:pt>
                <c:pt idx="4990">
                  <c:v>25.76895</c:v>
                </c:pt>
                <c:pt idx="4991">
                  <c:v>25.752749999999999</c:v>
                </c:pt>
                <c:pt idx="4992">
                  <c:v>25.739250000000002</c:v>
                </c:pt>
                <c:pt idx="4993">
                  <c:v>25.727550000000001</c:v>
                </c:pt>
                <c:pt idx="4994">
                  <c:v>25.714500000000001</c:v>
                </c:pt>
                <c:pt idx="4995">
                  <c:v>25.633500000000002</c:v>
                </c:pt>
                <c:pt idx="4996">
                  <c:v>25.516500000000001</c:v>
                </c:pt>
                <c:pt idx="4997">
                  <c:v>25.449000000000002</c:v>
                </c:pt>
                <c:pt idx="4998">
                  <c:v>25.543500000000002</c:v>
                </c:pt>
                <c:pt idx="4999">
                  <c:v>25.629000000000001</c:v>
                </c:pt>
                <c:pt idx="5000">
                  <c:v>25.7316</c:v>
                </c:pt>
                <c:pt idx="5001">
                  <c:v>25.77525</c:v>
                </c:pt>
                <c:pt idx="5002">
                  <c:v>25.8261</c:v>
                </c:pt>
                <c:pt idx="5003">
                  <c:v>25.837350000000001</c:v>
                </c:pt>
                <c:pt idx="5004">
                  <c:v>25.837350000000001</c:v>
                </c:pt>
                <c:pt idx="5005">
                  <c:v>25.839600000000001</c:v>
                </c:pt>
                <c:pt idx="5006">
                  <c:v>25.835550000000001</c:v>
                </c:pt>
                <c:pt idx="5007">
                  <c:v>25.828800000000001</c:v>
                </c:pt>
                <c:pt idx="5008">
                  <c:v>25.815750000000001</c:v>
                </c:pt>
                <c:pt idx="5009">
                  <c:v>25.796850000000003</c:v>
                </c:pt>
                <c:pt idx="5010">
                  <c:v>25.783800000000003</c:v>
                </c:pt>
                <c:pt idx="5011">
                  <c:v>25.772100000000002</c:v>
                </c:pt>
                <c:pt idx="5012">
                  <c:v>25.762650000000001</c:v>
                </c:pt>
                <c:pt idx="5013">
                  <c:v>25.747800000000002</c:v>
                </c:pt>
                <c:pt idx="5014">
                  <c:v>25.73385</c:v>
                </c:pt>
                <c:pt idx="5015">
                  <c:v>25.719900000000003</c:v>
                </c:pt>
                <c:pt idx="5016">
                  <c:v>25.669499999999999</c:v>
                </c:pt>
                <c:pt idx="5017">
                  <c:v>25.575000000000003</c:v>
                </c:pt>
                <c:pt idx="5018">
                  <c:v>25.444500000000001</c:v>
                </c:pt>
                <c:pt idx="5019">
                  <c:v>25.336500000000001</c:v>
                </c:pt>
                <c:pt idx="5020">
                  <c:v>25.2195</c:v>
                </c:pt>
                <c:pt idx="5021">
                  <c:v>25.147500000000001</c:v>
                </c:pt>
                <c:pt idx="5022">
                  <c:v>25.174500000000002</c:v>
                </c:pt>
                <c:pt idx="5023">
                  <c:v>25.2195</c:v>
                </c:pt>
                <c:pt idx="5024">
                  <c:v>25.327500000000001</c:v>
                </c:pt>
                <c:pt idx="5025">
                  <c:v>25.633500000000002</c:v>
                </c:pt>
                <c:pt idx="5026">
                  <c:v>25.757250000000003</c:v>
                </c:pt>
                <c:pt idx="5027">
                  <c:v>25.80585</c:v>
                </c:pt>
                <c:pt idx="5028">
                  <c:v>25.78875</c:v>
                </c:pt>
                <c:pt idx="5029">
                  <c:v>25.791</c:v>
                </c:pt>
                <c:pt idx="5030">
                  <c:v>25.791450000000001</c:v>
                </c:pt>
                <c:pt idx="5031">
                  <c:v>25.782900000000001</c:v>
                </c:pt>
                <c:pt idx="5032">
                  <c:v>25.773900000000001</c:v>
                </c:pt>
                <c:pt idx="5033">
                  <c:v>25.766249999999999</c:v>
                </c:pt>
                <c:pt idx="5034">
                  <c:v>25.752749999999999</c:v>
                </c:pt>
                <c:pt idx="5035">
                  <c:v>25.745550000000001</c:v>
                </c:pt>
                <c:pt idx="5036">
                  <c:v>25.729800000000001</c:v>
                </c:pt>
                <c:pt idx="5037">
                  <c:v>25.715850000000003</c:v>
                </c:pt>
                <c:pt idx="5038">
                  <c:v>25.651500000000002</c:v>
                </c:pt>
                <c:pt idx="5039">
                  <c:v>25.462500000000002</c:v>
                </c:pt>
                <c:pt idx="5040">
                  <c:v>25.377000000000002</c:v>
                </c:pt>
                <c:pt idx="5041">
                  <c:v>25.215</c:v>
                </c:pt>
                <c:pt idx="5042">
                  <c:v>25.102499999999999</c:v>
                </c:pt>
                <c:pt idx="5043">
                  <c:v>24.954000000000001</c:v>
                </c:pt>
                <c:pt idx="5044">
                  <c:v>24.864000000000001</c:v>
                </c:pt>
                <c:pt idx="5045">
                  <c:v>24.819000000000003</c:v>
                </c:pt>
                <c:pt idx="5046">
                  <c:v>24.904500000000002</c:v>
                </c:pt>
                <c:pt idx="5047">
                  <c:v>25.003500000000003</c:v>
                </c:pt>
                <c:pt idx="5048">
                  <c:v>25.305</c:v>
                </c:pt>
                <c:pt idx="5049">
                  <c:v>25.701000000000001</c:v>
                </c:pt>
                <c:pt idx="5050">
                  <c:v>25.730699999999999</c:v>
                </c:pt>
                <c:pt idx="5051">
                  <c:v>25.759050000000002</c:v>
                </c:pt>
                <c:pt idx="5052">
                  <c:v>25.809900000000003</c:v>
                </c:pt>
                <c:pt idx="5053">
                  <c:v>25.80405</c:v>
                </c:pt>
                <c:pt idx="5054">
                  <c:v>25.791900000000002</c:v>
                </c:pt>
                <c:pt idx="5055">
                  <c:v>25.804950000000002</c:v>
                </c:pt>
                <c:pt idx="5056">
                  <c:v>25.784700000000001</c:v>
                </c:pt>
                <c:pt idx="5057">
                  <c:v>25.769400000000001</c:v>
                </c:pt>
                <c:pt idx="5058">
                  <c:v>25.7577</c:v>
                </c:pt>
                <c:pt idx="5059">
                  <c:v>25.745100000000001</c:v>
                </c:pt>
                <c:pt idx="5060">
                  <c:v>25.7316</c:v>
                </c:pt>
                <c:pt idx="5061">
                  <c:v>25.7163</c:v>
                </c:pt>
                <c:pt idx="5062">
                  <c:v>25.673999999999999</c:v>
                </c:pt>
                <c:pt idx="5063">
                  <c:v>25.494</c:v>
                </c:pt>
                <c:pt idx="5064">
                  <c:v>25.336500000000001</c:v>
                </c:pt>
                <c:pt idx="5065">
                  <c:v>25.215</c:v>
                </c:pt>
                <c:pt idx="5066">
                  <c:v>25.089000000000002</c:v>
                </c:pt>
                <c:pt idx="5067">
                  <c:v>24.9495</c:v>
                </c:pt>
                <c:pt idx="5068">
                  <c:v>24.814499999999999</c:v>
                </c:pt>
                <c:pt idx="5069">
                  <c:v>24.774000000000001</c:v>
                </c:pt>
                <c:pt idx="5070">
                  <c:v>24.796500000000002</c:v>
                </c:pt>
                <c:pt idx="5071">
                  <c:v>24.8505</c:v>
                </c:pt>
                <c:pt idx="5072">
                  <c:v>25.17</c:v>
                </c:pt>
                <c:pt idx="5073">
                  <c:v>25.669499999999999</c:v>
                </c:pt>
                <c:pt idx="5074">
                  <c:v>25.748250000000002</c:v>
                </c:pt>
                <c:pt idx="5075">
                  <c:v>25.765799999999999</c:v>
                </c:pt>
                <c:pt idx="5076">
                  <c:v>25.771650000000001</c:v>
                </c:pt>
                <c:pt idx="5077">
                  <c:v>25.827449999999999</c:v>
                </c:pt>
                <c:pt idx="5078">
                  <c:v>25.834200000000003</c:v>
                </c:pt>
                <c:pt idx="5079">
                  <c:v>25.813949999999998</c:v>
                </c:pt>
                <c:pt idx="5080">
                  <c:v>25.809000000000001</c:v>
                </c:pt>
                <c:pt idx="5081">
                  <c:v>25.802700000000002</c:v>
                </c:pt>
                <c:pt idx="5082">
                  <c:v>25.780650000000001</c:v>
                </c:pt>
                <c:pt idx="5083">
                  <c:v>25.76895</c:v>
                </c:pt>
                <c:pt idx="5084">
                  <c:v>25.758150000000001</c:v>
                </c:pt>
                <c:pt idx="5085">
                  <c:v>25.739699999999999</c:v>
                </c:pt>
                <c:pt idx="5086">
                  <c:v>25.721250000000001</c:v>
                </c:pt>
                <c:pt idx="5087">
                  <c:v>25.593</c:v>
                </c:pt>
                <c:pt idx="5088">
                  <c:v>25.390500000000003</c:v>
                </c:pt>
                <c:pt idx="5089">
                  <c:v>25.224</c:v>
                </c:pt>
                <c:pt idx="5090">
                  <c:v>25.066500000000001</c:v>
                </c:pt>
                <c:pt idx="5091">
                  <c:v>24.917999999999999</c:v>
                </c:pt>
                <c:pt idx="5092">
                  <c:v>24.769500000000001</c:v>
                </c:pt>
                <c:pt idx="5093">
                  <c:v>24.6615</c:v>
                </c:pt>
                <c:pt idx="5094">
                  <c:v>24.580500000000001</c:v>
                </c:pt>
                <c:pt idx="5095">
                  <c:v>24.530999999999999</c:v>
                </c:pt>
                <c:pt idx="5096">
                  <c:v>24.517499999999998</c:v>
                </c:pt>
                <c:pt idx="5097">
                  <c:v>24.535500000000003</c:v>
                </c:pt>
                <c:pt idx="5098">
                  <c:v>24.576000000000001</c:v>
                </c:pt>
                <c:pt idx="5099">
                  <c:v>24.639000000000003</c:v>
                </c:pt>
                <c:pt idx="5100">
                  <c:v>24.666</c:v>
                </c:pt>
                <c:pt idx="5101">
                  <c:v>24.684000000000001</c:v>
                </c:pt>
                <c:pt idx="5102">
                  <c:v>24.621000000000002</c:v>
                </c:pt>
                <c:pt idx="5103">
                  <c:v>24.5715</c:v>
                </c:pt>
                <c:pt idx="5104">
                  <c:v>24.504000000000001</c:v>
                </c:pt>
                <c:pt idx="5105">
                  <c:v>24.495000000000001</c:v>
                </c:pt>
                <c:pt idx="5106">
                  <c:v>24.414000000000001</c:v>
                </c:pt>
                <c:pt idx="5107">
                  <c:v>24.351000000000003</c:v>
                </c:pt>
                <c:pt idx="5108">
                  <c:v>24.251999999999999</c:v>
                </c:pt>
                <c:pt idx="5109">
                  <c:v>24.126000000000001</c:v>
                </c:pt>
                <c:pt idx="5110">
                  <c:v>24.063000000000002</c:v>
                </c:pt>
                <c:pt idx="5111">
                  <c:v>23.946000000000002</c:v>
                </c:pt>
                <c:pt idx="5112">
                  <c:v>23.847000000000001</c:v>
                </c:pt>
                <c:pt idx="5113">
                  <c:v>23.757000000000001</c:v>
                </c:pt>
                <c:pt idx="5114">
                  <c:v>23.667000000000002</c:v>
                </c:pt>
                <c:pt idx="5115">
                  <c:v>23.581500000000002</c:v>
                </c:pt>
                <c:pt idx="5116">
                  <c:v>23.500500000000002</c:v>
                </c:pt>
                <c:pt idx="5117">
                  <c:v>23.442</c:v>
                </c:pt>
                <c:pt idx="5118">
                  <c:v>23.4285</c:v>
                </c:pt>
                <c:pt idx="5119">
                  <c:v>23.514000000000003</c:v>
                </c:pt>
                <c:pt idx="5120">
                  <c:v>23.739000000000001</c:v>
                </c:pt>
                <c:pt idx="5121">
                  <c:v>24.072000000000003</c:v>
                </c:pt>
                <c:pt idx="5122">
                  <c:v>24.396000000000001</c:v>
                </c:pt>
                <c:pt idx="5123">
                  <c:v>24.710999999999999</c:v>
                </c:pt>
                <c:pt idx="5124">
                  <c:v>24.963000000000001</c:v>
                </c:pt>
                <c:pt idx="5125">
                  <c:v>25.1295</c:v>
                </c:pt>
                <c:pt idx="5126">
                  <c:v>25.179000000000002</c:v>
                </c:pt>
                <c:pt idx="5127">
                  <c:v>25.251000000000001</c:v>
                </c:pt>
                <c:pt idx="5128">
                  <c:v>25.08</c:v>
                </c:pt>
                <c:pt idx="5129">
                  <c:v>24.990000000000002</c:v>
                </c:pt>
                <c:pt idx="5130">
                  <c:v>24.8415</c:v>
                </c:pt>
                <c:pt idx="5131">
                  <c:v>24.774000000000001</c:v>
                </c:pt>
                <c:pt idx="5132">
                  <c:v>24.670500000000001</c:v>
                </c:pt>
                <c:pt idx="5133">
                  <c:v>24.526500000000002</c:v>
                </c:pt>
                <c:pt idx="5134">
                  <c:v>24.387</c:v>
                </c:pt>
                <c:pt idx="5135">
                  <c:v>24.256500000000003</c:v>
                </c:pt>
                <c:pt idx="5136">
                  <c:v>24.121500000000001</c:v>
                </c:pt>
                <c:pt idx="5137">
                  <c:v>23.981999999999999</c:v>
                </c:pt>
                <c:pt idx="5138">
                  <c:v>23.865000000000002</c:v>
                </c:pt>
                <c:pt idx="5139">
                  <c:v>23.7165</c:v>
                </c:pt>
                <c:pt idx="5140">
                  <c:v>23.6175</c:v>
                </c:pt>
                <c:pt idx="5141">
                  <c:v>23.5365</c:v>
                </c:pt>
                <c:pt idx="5142">
                  <c:v>23.6265</c:v>
                </c:pt>
                <c:pt idx="5143">
                  <c:v>23.734500000000001</c:v>
                </c:pt>
                <c:pt idx="5144">
                  <c:v>24.054000000000002</c:v>
                </c:pt>
                <c:pt idx="5145">
                  <c:v>24.526500000000002</c:v>
                </c:pt>
                <c:pt idx="5146">
                  <c:v>24.9405</c:v>
                </c:pt>
                <c:pt idx="5147">
                  <c:v>25.4895</c:v>
                </c:pt>
                <c:pt idx="5148">
                  <c:v>25.724400000000003</c:v>
                </c:pt>
                <c:pt idx="5149">
                  <c:v>25.746000000000002</c:v>
                </c:pt>
                <c:pt idx="5150">
                  <c:v>25.74465</c:v>
                </c:pt>
                <c:pt idx="5151">
                  <c:v>25.738350000000001</c:v>
                </c:pt>
                <c:pt idx="5152">
                  <c:v>25.719000000000001</c:v>
                </c:pt>
                <c:pt idx="5153">
                  <c:v>25.6785</c:v>
                </c:pt>
                <c:pt idx="5154">
                  <c:v>25.525500000000001</c:v>
                </c:pt>
                <c:pt idx="5155">
                  <c:v>25.422000000000001</c:v>
                </c:pt>
                <c:pt idx="5156">
                  <c:v>25.3095</c:v>
                </c:pt>
                <c:pt idx="5157">
                  <c:v>25.152000000000001</c:v>
                </c:pt>
                <c:pt idx="5158">
                  <c:v>25.017000000000003</c:v>
                </c:pt>
                <c:pt idx="5159">
                  <c:v>24.859500000000001</c:v>
                </c:pt>
                <c:pt idx="5160">
                  <c:v>24.706500000000002</c:v>
                </c:pt>
                <c:pt idx="5161">
                  <c:v>24.580500000000001</c:v>
                </c:pt>
                <c:pt idx="5162">
                  <c:v>24.436499999999999</c:v>
                </c:pt>
                <c:pt idx="5163">
                  <c:v>24.351000000000003</c:v>
                </c:pt>
                <c:pt idx="5164">
                  <c:v>24.1935</c:v>
                </c:pt>
                <c:pt idx="5165">
                  <c:v>24.148499999999999</c:v>
                </c:pt>
                <c:pt idx="5166">
                  <c:v>24.170999999999999</c:v>
                </c:pt>
                <c:pt idx="5167">
                  <c:v>24.229500000000002</c:v>
                </c:pt>
                <c:pt idx="5168">
                  <c:v>24.220500000000001</c:v>
                </c:pt>
                <c:pt idx="5169">
                  <c:v>24.486000000000001</c:v>
                </c:pt>
                <c:pt idx="5170">
                  <c:v>24.702000000000002</c:v>
                </c:pt>
                <c:pt idx="5171">
                  <c:v>25.1295</c:v>
                </c:pt>
                <c:pt idx="5172">
                  <c:v>25.413</c:v>
                </c:pt>
                <c:pt idx="5173">
                  <c:v>25.35</c:v>
                </c:pt>
                <c:pt idx="5174">
                  <c:v>25.484999999999999</c:v>
                </c:pt>
                <c:pt idx="5175">
                  <c:v>25.534500000000001</c:v>
                </c:pt>
                <c:pt idx="5176">
                  <c:v>25.390500000000003</c:v>
                </c:pt>
                <c:pt idx="5177">
                  <c:v>25.2285</c:v>
                </c:pt>
                <c:pt idx="5178">
                  <c:v>25.089000000000002</c:v>
                </c:pt>
                <c:pt idx="5179">
                  <c:v>24.981000000000002</c:v>
                </c:pt>
                <c:pt idx="5180">
                  <c:v>24.904500000000002</c:v>
                </c:pt>
                <c:pt idx="5181">
                  <c:v>24.765000000000001</c:v>
                </c:pt>
                <c:pt idx="5182">
                  <c:v>24.679500000000001</c:v>
                </c:pt>
                <c:pt idx="5183">
                  <c:v>24.522000000000002</c:v>
                </c:pt>
                <c:pt idx="5184">
                  <c:v>24.409500000000001</c:v>
                </c:pt>
                <c:pt idx="5185">
                  <c:v>24.2745</c:v>
                </c:pt>
                <c:pt idx="5186">
                  <c:v>24.157500000000002</c:v>
                </c:pt>
                <c:pt idx="5187">
                  <c:v>24.040500000000002</c:v>
                </c:pt>
                <c:pt idx="5188">
                  <c:v>23.901</c:v>
                </c:pt>
                <c:pt idx="5189">
                  <c:v>23.869500000000002</c:v>
                </c:pt>
                <c:pt idx="5190">
                  <c:v>23.941500000000001</c:v>
                </c:pt>
                <c:pt idx="5191">
                  <c:v>24.067499999999999</c:v>
                </c:pt>
                <c:pt idx="5192">
                  <c:v>24.351000000000003</c:v>
                </c:pt>
                <c:pt idx="5193">
                  <c:v>24.832500000000003</c:v>
                </c:pt>
                <c:pt idx="5194">
                  <c:v>25.291500000000003</c:v>
                </c:pt>
                <c:pt idx="5195">
                  <c:v>25.714500000000001</c:v>
                </c:pt>
                <c:pt idx="5196">
                  <c:v>25.723500000000001</c:v>
                </c:pt>
                <c:pt idx="5197">
                  <c:v>25.73385</c:v>
                </c:pt>
                <c:pt idx="5198">
                  <c:v>25.7316</c:v>
                </c:pt>
                <c:pt idx="5199">
                  <c:v>25.669499999999999</c:v>
                </c:pt>
                <c:pt idx="5200">
                  <c:v>25.548000000000002</c:v>
                </c:pt>
                <c:pt idx="5201">
                  <c:v>25.484999999999999</c:v>
                </c:pt>
                <c:pt idx="5202">
                  <c:v>25.381500000000003</c:v>
                </c:pt>
                <c:pt idx="5203">
                  <c:v>25.286999999999999</c:v>
                </c:pt>
                <c:pt idx="5204">
                  <c:v>25.174500000000002</c:v>
                </c:pt>
                <c:pt idx="5205">
                  <c:v>25.08</c:v>
                </c:pt>
                <c:pt idx="5206">
                  <c:v>24.985500000000002</c:v>
                </c:pt>
                <c:pt idx="5207">
                  <c:v>24.827999999999999</c:v>
                </c:pt>
                <c:pt idx="5208">
                  <c:v>24.738</c:v>
                </c:pt>
                <c:pt idx="5209">
                  <c:v>24.634500000000003</c:v>
                </c:pt>
                <c:pt idx="5210">
                  <c:v>24.517499999999998</c:v>
                </c:pt>
                <c:pt idx="5211">
                  <c:v>24.409500000000001</c:v>
                </c:pt>
                <c:pt idx="5212">
                  <c:v>24.315000000000001</c:v>
                </c:pt>
                <c:pt idx="5213">
                  <c:v>24.247500000000002</c:v>
                </c:pt>
                <c:pt idx="5214">
                  <c:v>24.243000000000002</c:v>
                </c:pt>
                <c:pt idx="5215">
                  <c:v>24.288</c:v>
                </c:pt>
                <c:pt idx="5216">
                  <c:v>24.414000000000001</c:v>
                </c:pt>
                <c:pt idx="5217">
                  <c:v>24.36</c:v>
                </c:pt>
                <c:pt idx="5218">
                  <c:v>24.414000000000001</c:v>
                </c:pt>
                <c:pt idx="5219">
                  <c:v>24.454500000000003</c:v>
                </c:pt>
                <c:pt idx="5220">
                  <c:v>24.499500000000001</c:v>
                </c:pt>
                <c:pt idx="5221">
                  <c:v>24.535500000000003</c:v>
                </c:pt>
                <c:pt idx="5222">
                  <c:v>24.522000000000002</c:v>
                </c:pt>
                <c:pt idx="5223">
                  <c:v>24.769500000000001</c:v>
                </c:pt>
                <c:pt idx="5224">
                  <c:v>24.679500000000001</c:v>
                </c:pt>
                <c:pt idx="5225">
                  <c:v>24.6615</c:v>
                </c:pt>
                <c:pt idx="5226">
                  <c:v>24.585000000000001</c:v>
                </c:pt>
                <c:pt idx="5227">
                  <c:v>24.544499999999999</c:v>
                </c:pt>
                <c:pt idx="5228">
                  <c:v>24.495000000000001</c:v>
                </c:pt>
                <c:pt idx="5229">
                  <c:v>24.409500000000001</c:v>
                </c:pt>
                <c:pt idx="5230">
                  <c:v>24.328500000000002</c:v>
                </c:pt>
                <c:pt idx="5231">
                  <c:v>24.220500000000001</c:v>
                </c:pt>
                <c:pt idx="5232">
                  <c:v>24.135000000000002</c:v>
                </c:pt>
                <c:pt idx="5233">
                  <c:v>24.054000000000002</c:v>
                </c:pt>
                <c:pt idx="5234">
                  <c:v>23.981999999999999</c:v>
                </c:pt>
                <c:pt idx="5235">
                  <c:v>23.865000000000002</c:v>
                </c:pt>
                <c:pt idx="5236">
                  <c:v>23.766000000000002</c:v>
                </c:pt>
                <c:pt idx="5237">
                  <c:v>23.739000000000001</c:v>
                </c:pt>
                <c:pt idx="5238">
                  <c:v>23.734500000000001</c:v>
                </c:pt>
                <c:pt idx="5239">
                  <c:v>23.743500000000001</c:v>
                </c:pt>
                <c:pt idx="5240">
                  <c:v>23.797499999999999</c:v>
                </c:pt>
                <c:pt idx="5241">
                  <c:v>23.873999999999999</c:v>
                </c:pt>
                <c:pt idx="5242">
                  <c:v>24.234000000000002</c:v>
                </c:pt>
                <c:pt idx="5243">
                  <c:v>24.693000000000001</c:v>
                </c:pt>
                <c:pt idx="5244">
                  <c:v>24.801000000000002</c:v>
                </c:pt>
                <c:pt idx="5245">
                  <c:v>24.917999999999999</c:v>
                </c:pt>
                <c:pt idx="5246">
                  <c:v>24.688500000000001</c:v>
                </c:pt>
                <c:pt idx="5247">
                  <c:v>24.670500000000001</c:v>
                </c:pt>
                <c:pt idx="5248">
                  <c:v>24.486000000000001</c:v>
                </c:pt>
                <c:pt idx="5249">
                  <c:v>24.310500000000001</c:v>
                </c:pt>
                <c:pt idx="5250">
                  <c:v>24.1935</c:v>
                </c:pt>
                <c:pt idx="5251">
                  <c:v>24.117000000000001</c:v>
                </c:pt>
                <c:pt idx="5252">
                  <c:v>24.045000000000002</c:v>
                </c:pt>
                <c:pt idx="5253">
                  <c:v>23.91</c:v>
                </c:pt>
                <c:pt idx="5254">
                  <c:v>23.8155</c:v>
                </c:pt>
                <c:pt idx="5255">
                  <c:v>23.676000000000002</c:v>
                </c:pt>
                <c:pt idx="5256">
                  <c:v>23.563500000000001</c:v>
                </c:pt>
                <c:pt idx="5257">
                  <c:v>23.469000000000001</c:v>
                </c:pt>
                <c:pt idx="5258">
                  <c:v>23.388000000000002</c:v>
                </c:pt>
                <c:pt idx="5259">
                  <c:v>23.28</c:v>
                </c:pt>
                <c:pt idx="5260">
                  <c:v>23.194500000000001</c:v>
                </c:pt>
                <c:pt idx="5261">
                  <c:v>23.131500000000003</c:v>
                </c:pt>
                <c:pt idx="5262">
                  <c:v>23.1495</c:v>
                </c:pt>
                <c:pt idx="5263">
                  <c:v>23.122500000000002</c:v>
                </c:pt>
                <c:pt idx="5264">
                  <c:v>23.1585</c:v>
                </c:pt>
                <c:pt idx="5265">
                  <c:v>23.226000000000003</c:v>
                </c:pt>
                <c:pt idx="5266">
                  <c:v>23.28</c:v>
                </c:pt>
                <c:pt idx="5267">
                  <c:v>23.3475</c:v>
                </c:pt>
                <c:pt idx="5268">
                  <c:v>23.419499999999999</c:v>
                </c:pt>
                <c:pt idx="5269">
                  <c:v>23.4375</c:v>
                </c:pt>
                <c:pt idx="5270">
                  <c:v>23.401500000000002</c:v>
                </c:pt>
                <c:pt idx="5271">
                  <c:v>23.361000000000001</c:v>
                </c:pt>
                <c:pt idx="5272">
                  <c:v>23.2395</c:v>
                </c:pt>
                <c:pt idx="5273">
                  <c:v>23.199000000000002</c:v>
                </c:pt>
                <c:pt idx="5274">
                  <c:v>23.104500000000002</c:v>
                </c:pt>
                <c:pt idx="5275">
                  <c:v>23.0595</c:v>
                </c:pt>
                <c:pt idx="5276">
                  <c:v>23.005500000000001</c:v>
                </c:pt>
                <c:pt idx="5277">
                  <c:v>22.902000000000001</c:v>
                </c:pt>
                <c:pt idx="5278">
                  <c:v>22.807500000000001</c:v>
                </c:pt>
                <c:pt idx="5279">
                  <c:v>22.695</c:v>
                </c:pt>
                <c:pt idx="5280">
                  <c:v>22.596</c:v>
                </c:pt>
                <c:pt idx="5281">
                  <c:v>22.5105</c:v>
                </c:pt>
                <c:pt idx="5282">
                  <c:v>22.425000000000001</c:v>
                </c:pt>
                <c:pt idx="5283">
                  <c:v>22.317</c:v>
                </c:pt>
                <c:pt idx="5284">
                  <c:v>22.173000000000002</c:v>
                </c:pt>
                <c:pt idx="5285">
                  <c:v>22.141500000000001</c:v>
                </c:pt>
                <c:pt idx="5286">
                  <c:v>22.2</c:v>
                </c:pt>
                <c:pt idx="5287">
                  <c:v>22.3035</c:v>
                </c:pt>
                <c:pt idx="5288">
                  <c:v>22.658999999999999</c:v>
                </c:pt>
                <c:pt idx="5289">
                  <c:v>23.1495</c:v>
                </c:pt>
                <c:pt idx="5290">
                  <c:v>23.631</c:v>
                </c:pt>
                <c:pt idx="5291">
                  <c:v>24.018000000000001</c:v>
                </c:pt>
                <c:pt idx="5292">
                  <c:v>24.441000000000003</c:v>
                </c:pt>
                <c:pt idx="5293">
                  <c:v>24.260999999999999</c:v>
                </c:pt>
                <c:pt idx="5294">
                  <c:v>24.022500000000001</c:v>
                </c:pt>
                <c:pt idx="5295">
                  <c:v>24.166500000000003</c:v>
                </c:pt>
                <c:pt idx="5296">
                  <c:v>23.873999999999999</c:v>
                </c:pt>
                <c:pt idx="5297">
                  <c:v>23.7255</c:v>
                </c:pt>
                <c:pt idx="5298">
                  <c:v>23.563500000000001</c:v>
                </c:pt>
                <c:pt idx="5299">
                  <c:v>23.469000000000001</c:v>
                </c:pt>
                <c:pt idx="5300">
                  <c:v>23.289000000000001</c:v>
                </c:pt>
                <c:pt idx="5301">
                  <c:v>23.154</c:v>
                </c:pt>
                <c:pt idx="5302">
                  <c:v>23.014500000000002</c:v>
                </c:pt>
                <c:pt idx="5303">
                  <c:v>22.839000000000002</c:v>
                </c:pt>
                <c:pt idx="5304">
                  <c:v>22.672499999999999</c:v>
                </c:pt>
                <c:pt idx="5305">
                  <c:v>22.542000000000002</c:v>
                </c:pt>
                <c:pt idx="5306">
                  <c:v>22.389000000000003</c:v>
                </c:pt>
                <c:pt idx="5307">
                  <c:v>22.276500000000002</c:v>
                </c:pt>
                <c:pt idx="5308">
                  <c:v>22.150500000000001</c:v>
                </c:pt>
                <c:pt idx="5309">
                  <c:v>22.078500000000002</c:v>
                </c:pt>
                <c:pt idx="5310">
                  <c:v>22.128</c:v>
                </c:pt>
                <c:pt idx="5311">
                  <c:v>22.2315</c:v>
                </c:pt>
                <c:pt idx="5312">
                  <c:v>22.276500000000002</c:v>
                </c:pt>
                <c:pt idx="5313">
                  <c:v>22.389000000000003</c:v>
                </c:pt>
                <c:pt idx="5314">
                  <c:v>22.537500000000001</c:v>
                </c:pt>
                <c:pt idx="5315">
                  <c:v>22.731000000000002</c:v>
                </c:pt>
                <c:pt idx="5316">
                  <c:v>22.897500000000001</c:v>
                </c:pt>
                <c:pt idx="5317">
                  <c:v>22.933499999999999</c:v>
                </c:pt>
                <c:pt idx="5318">
                  <c:v>23.0505</c:v>
                </c:pt>
                <c:pt idx="5319">
                  <c:v>22.915500000000002</c:v>
                </c:pt>
                <c:pt idx="5320">
                  <c:v>22.7895</c:v>
                </c:pt>
                <c:pt idx="5321">
                  <c:v>22.654500000000002</c:v>
                </c:pt>
                <c:pt idx="5322">
                  <c:v>22.533000000000001</c:v>
                </c:pt>
                <c:pt idx="5323">
                  <c:v>22.452000000000002</c:v>
                </c:pt>
                <c:pt idx="5324">
                  <c:v>22.330500000000001</c:v>
                </c:pt>
                <c:pt idx="5325">
                  <c:v>22.173000000000002</c:v>
                </c:pt>
                <c:pt idx="5326">
                  <c:v>22.074000000000002</c:v>
                </c:pt>
                <c:pt idx="5327">
                  <c:v>21.903000000000002</c:v>
                </c:pt>
                <c:pt idx="5328">
                  <c:v>21.759</c:v>
                </c:pt>
                <c:pt idx="5329">
                  <c:v>21.623999999999999</c:v>
                </c:pt>
                <c:pt idx="5330">
                  <c:v>21.48</c:v>
                </c:pt>
                <c:pt idx="5331">
                  <c:v>21.363</c:v>
                </c:pt>
                <c:pt idx="5332">
                  <c:v>21.3</c:v>
                </c:pt>
                <c:pt idx="5333">
                  <c:v>21.3</c:v>
                </c:pt>
                <c:pt idx="5334">
                  <c:v>21.304500000000001</c:v>
                </c:pt>
                <c:pt idx="5335">
                  <c:v>21.457500000000003</c:v>
                </c:pt>
                <c:pt idx="5336">
                  <c:v>21.696000000000002</c:v>
                </c:pt>
                <c:pt idx="5337">
                  <c:v>22.276500000000002</c:v>
                </c:pt>
                <c:pt idx="5338">
                  <c:v>22.762499999999999</c:v>
                </c:pt>
                <c:pt idx="5339">
                  <c:v>23.284500000000001</c:v>
                </c:pt>
                <c:pt idx="5340">
                  <c:v>23.3565</c:v>
                </c:pt>
                <c:pt idx="5341">
                  <c:v>23.514000000000003</c:v>
                </c:pt>
                <c:pt idx="5342">
                  <c:v>23.568000000000001</c:v>
                </c:pt>
                <c:pt idx="5343">
                  <c:v>23.5185</c:v>
                </c:pt>
                <c:pt idx="5344">
                  <c:v>23.405999999999999</c:v>
                </c:pt>
                <c:pt idx="5345">
                  <c:v>23.320499999999999</c:v>
                </c:pt>
                <c:pt idx="5346">
                  <c:v>23.2485</c:v>
                </c:pt>
                <c:pt idx="5347">
                  <c:v>23.163</c:v>
                </c:pt>
                <c:pt idx="5348">
                  <c:v>23.095500000000001</c:v>
                </c:pt>
                <c:pt idx="5349">
                  <c:v>22.974</c:v>
                </c:pt>
                <c:pt idx="5350">
                  <c:v>22.8795</c:v>
                </c:pt>
                <c:pt idx="5351">
                  <c:v>22.757999999999999</c:v>
                </c:pt>
                <c:pt idx="5352">
                  <c:v>22.667999999999999</c:v>
                </c:pt>
                <c:pt idx="5353">
                  <c:v>22.564499999999999</c:v>
                </c:pt>
                <c:pt idx="5354">
                  <c:v>22.488</c:v>
                </c:pt>
                <c:pt idx="5355">
                  <c:v>22.3935</c:v>
                </c:pt>
                <c:pt idx="5356">
                  <c:v>22.3125</c:v>
                </c:pt>
                <c:pt idx="5357">
                  <c:v>22.236000000000001</c:v>
                </c:pt>
                <c:pt idx="5358">
                  <c:v>22.267499999999998</c:v>
                </c:pt>
                <c:pt idx="5359">
                  <c:v>22.38</c:v>
                </c:pt>
                <c:pt idx="5360">
                  <c:v>22.618500000000001</c:v>
                </c:pt>
                <c:pt idx="5361">
                  <c:v>22.9605</c:v>
                </c:pt>
                <c:pt idx="5362">
                  <c:v>23.307000000000002</c:v>
                </c:pt>
                <c:pt idx="5363">
                  <c:v>23.667000000000002</c:v>
                </c:pt>
                <c:pt idx="5364">
                  <c:v>23.91</c:v>
                </c:pt>
                <c:pt idx="5365">
                  <c:v>24.036000000000001</c:v>
                </c:pt>
                <c:pt idx="5366">
                  <c:v>24.0945</c:v>
                </c:pt>
                <c:pt idx="5367">
                  <c:v>24.198</c:v>
                </c:pt>
                <c:pt idx="5368">
                  <c:v>24.076500000000003</c:v>
                </c:pt>
                <c:pt idx="5369">
                  <c:v>23.950500000000002</c:v>
                </c:pt>
                <c:pt idx="5370">
                  <c:v>23.8155</c:v>
                </c:pt>
                <c:pt idx="5371">
                  <c:v>23.779500000000002</c:v>
                </c:pt>
                <c:pt idx="5372">
                  <c:v>23.712</c:v>
                </c:pt>
                <c:pt idx="5373">
                  <c:v>23.599499999999999</c:v>
                </c:pt>
                <c:pt idx="5374">
                  <c:v>23.5185</c:v>
                </c:pt>
                <c:pt idx="5375">
                  <c:v>23.401500000000002</c:v>
                </c:pt>
                <c:pt idx="5376">
                  <c:v>23.28</c:v>
                </c:pt>
                <c:pt idx="5377">
                  <c:v>23.181000000000001</c:v>
                </c:pt>
                <c:pt idx="5378">
                  <c:v>23.0685</c:v>
                </c:pt>
                <c:pt idx="5379">
                  <c:v>22.992000000000001</c:v>
                </c:pt>
                <c:pt idx="5380">
                  <c:v>22.915500000000002</c:v>
                </c:pt>
                <c:pt idx="5381">
                  <c:v>22.848000000000003</c:v>
                </c:pt>
                <c:pt idx="5382">
                  <c:v>22.875</c:v>
                </c:pt>
                <c:pt idx="5383">
                  <c:v>22.83</c:v>
                </c:pt>
                <c:pt idx="5384">
                  <c:v>22.866</c:v>
                </c:pt>
                <c:pt idx="5385">
                  <c:v>23.122500000000002</c:v>
                </c:pt>
                <c:pt idx="5386">
                  <c:v>23.352</c:v>
                </c:pt>
                <c:pt idx="5387">
                  <c:v>23.577000000000002</c:v>
                </c:pt>
                <c:pt idx="5388">
                  <c:v>23.986499999999999</c:v>
                </c:pt>
                <c:pt idx="5389">
                  <c:v>24.1845</c:v>
                </c:pt>
                <c:pt idx="5390">
                  <c:v>24.256500000000003</c:v>
                </c:pt>
                <c:pt idx="5391">
                  <c:v>24.1755</c:v>
                </c:pt>
                <c:pt idx="5392">
                  <c:v>23.991</c:v>
                </c:pt>
                <c:pt idx="5393">
                  <c:v>23.873999999999999</c:v>
                </c:pt>
                <c:pt idx="5394">
                  <c:v>23.783999999999999</c:v>
                </c:pt>
                <c:pt idx="5395">
                  <c:v>23.702999999999999</c:v>
                </c:pt>
                <c:pt idx="5396">
                  <c:v>23.622</c:v>
                </c:pt>
                <c:pt idx="5397">
                  <c:v>23.500500000000002</c:v>
                </c:pt>
                <c:pt idx="5398">
                  <c:v>23.379000000000001</c:v>
                </c:pt>
                <c:pt idx="5399">
                  <c:v>23.2485</c:v>
                </c:pt>
                <c:pt idx="5400">
                  <c:v>23.154</c:v>
                </c:pt>
                <c:pt idx="5401">
                  <c:v>23.0595</c:v>
                </c:pt>
                <c:pt idx="5402">
                  <c:v>22.951500000000003</c:v>
                </c:pt>
                <c:pt idx="5403">
                  <c:v>22.83</c:v>
                </c:pt>
                <c:pt idx="5404">
                  <c:v>22.740000000000002</c:v>
                </c:pt>
                <c:pt idx="5405">
                  <c:v>22.6815</c:v>
                </c:pt>
                <c:pt idx="5406">
                  <c:v>22.731000000000002</c:v>
                </c:pt>
                <c:pt idx="5407">
                  <c:v>22.893000000000001</c:v>
                </c:pt>
                <c:pt idx="5408">
                  <c:v>23.126999999999999</c:v>
                </c:pt>
                <c:pt idx="5409">
                  <c:v>23.455500000000001</c:v>
                </c:pt>
                <c:pt idx="5410">
                  <c:v>23.82</c:v>
                </c:pt>
                <c:pt idx="5411">
                  <c:v>24.166500000000003</c:v>
                </c:pt>
                <c:pt idx="5412">
                  <c:v>24.441000000000003</c:v>
                </c:pt>
                <c:pt idx="5413">
                  <c:v>24.6525</c:v>
                </c:pt>
                <c:pt idx="5414">
                  <c:v>24.522000000000002</c:v>
                </c:pt>
                <c:pt idx="5415">
                  <c:v>24.504000000000001</c:v>
                </c:pt>
                <c:pt idx="5416">
                  <c:v>24.436499999999999</c:v>
                </c:pt>
                <c:pt idx="5417">
                  <c:v>24.342000000000002</c:v>
                </c:pt>
                <c:pt idx="5418">
                  <c:v>24.288</c:v>
                </c:pt>
                <c:pt idx="5419">
                  <c:v>24.247500000000002</c:v>
                </c:pt>
                <c:pt idx="5420">
                  <c:v>24.198</c:v>
                </c:pt>
                <c:pt idx="5421">
                  <c:v>24.112500000000001</c:v>
                </c:pt>
                <c:pt idx="5422">
                  <c:v>24.009</c:v>
                </c:pt>
                <c:pt idx="5423">
                  <c:v>23.901</c:v>
                </c:pt>
                <c:pt idx="5424">
                  <c:v>23.802</c:v>
                </c:pt>
                <c:pt idx="5425">
                  <c:v>23.721</c:v>
                </c:pt>
                <c:pt idx="5426">
                  <c:v>23.662500000000001</c:v>
                </c:pt>
                <c:pt idx="5427">
                  <c:v>23.599499999999999</c:v>
                </c:pt>
                <c:pt idx="5428">
                  <c:v>23.500500000000002</c:v>
                </c:pt>
                <c:pt idx="5429">
                  <c:v>23.4375</c:v>
                </c:pt>
                <c:pt idx="5430">
                  <c:v>23.455500000000001</c:v>
                </c:pt>
                <c:pt idx="5431">
                  <c:v>23.545500000000001</c:v>
                </c:pt>
                <c:pt idx="5432">
                  <c:v>23.698499999999999</c:v>
                </c:pt>
                <c:pt idx="5433">
                  <c:v>23.8965</c:v>
                </c:pt>
                <c:pt idx="5434">
                  <c:v>24.139500000000002</c:v>
                </c:pt>
                <c:pt idx="5435">
                  <c:v>24.369</c:v>
                </c:pt>
                <c:pt idx="5436">
                  <c:v>24.567</c:v>
                </c:pt>
                <c:pt idx="5437">
                  <c:v>24.675000000000001</c:v>
                </c:pt>
                <c:pt idx="5438">
                  <c:v>24.715500000000002</c:v>
                </c:pt>
                <c:pt idx="5439">
                  <c:v>24.666</c:v>
                </c:pt>
                <c:pt idx="5440">
                  <c:v>24.526500000000002</c:v>
                </c:pt>
                <c:pt idx="5441">
                  <c:v>24.2835</c:v>
                </c:pt>
                <c:pt idx="5442">
                  <c:v>24.130500000000001</c:v>
                </c:pt>
                <c:pt idx="5443">
                  <c:v>24.072000000000003</c:v>
                </c:pt>
                <c:pt idx="5444">
                  <c:v>23.991</c:v>
                </c:pt>
                <c:pt idx="5445">
                  <c:v>23.865000000000002</c:v>
                </c:pt>
                <c:pt idx="5446">
                  <c:v>23.748000000000001</c:v>
                </c:pt>
                <c:pt idx="5447">
                  <c:v>23.6175</c:v>
                </c:pt>
                <c:pt idx="5448">
                  <c:v>23.504999999999999</c:v>
                </c:pt>
                <c:pt idx="5449">
                  <c:v>23.388000000000002</c:v>
                </c:pt>
                <c:pt idx="5450">
                  <c:v>23.271000000000001</c:v>
                </c:pt>
                <c:pt idx="5451">
                  <c:v>23.1585</c:v>
                </c:pt>
                <c:pt idx="5452">
                  <c:v>23.045999999999999</c:v>
                </c:pt>
                <c:pt idx="5453">
                  <c:v>22.974</c:v>
                </c:pt>
                <c:pt idx="5454">
                  <c:v>23.019000000000002</c:v>
                </c:pt>
                <c:pt idx="5455">
                  <c:v>23.140499999999999</c:v>
                </c:pt>
                <c:pt idx="5456">
                  <c:v>23.46</c:v>
                </c:pt>
                <c:pt idx="5457">
                  <c:v>23.901</c:v>
                </c:pt>
                <c:pt idx="5458">
                  <c:v>24.4815</c:v>
                </c:pt>
                <c:pt idx="5459">
                  <c:v>25.012499999999999</c:v>
                </c:pt>
                <c:pt idx="5460">
                  <c:v>24.738</c:v>
                </c:pt>
                <c:pt idx="5461">
                  <c:v>24.7605</c:v>
                </c:pt>
                <c:pt idx="5462">
                  <c:v>24.7425</c:v>
                </c:pt>
                <c:pt idx="5463">
                  <c:v>24.6525</c:v>
                </c:pt>
                <c:pt idx="5464">
                  <c:v>24.558</c:v>
                </c:pt>
                <c:pt idx="5465">
                  <c:v>24.495000000000001</c:v>
                </c:pt>
                <c:pt idx="5466">
                  <c:v>24.3645</c:v>
                </c:pt>
                <c:pt idx="5467">
                  <c:v>24.238500000000002</c:v>
                </c:pt>
                <c:pt idx="5468">
                  <c:v>24.1845</c:v>
                </c:pt>
                <c:pt idx="5469">
                  <c:v>24.058500000000002</c:v>
                </c:pt>
                <c:pt idx="5470">
                  <c:v>23.919</c:v>
                </c:pt>
                <c:pt idx="5471">
                  <c:v>23.766000000000002</c:v>
                </c:pt>
                <c:pt idx="5472">
                  <c:v>23.644500000000001</c:v>
                </c:pt>
                <c:pt idx="5473">
                  <c:v>23.5185</c:v>
                </c:pt>
                <c:pt idx="5474">
                  <c:v>23.405999999999999</c:v>
                </c:pt>
                <c:pt idx="5475">
                  <c:v>23.293500000000002</c:v>
                </c:pt>
                <c:pt idx="5476">
                  <c:v>23.212500000000002</c:v>
                </c:pt>
                <c:pt idx="5477">
                  <c:v>23.113500000000002</c:v>
                </c:pt>
                <c:pt idx="5478">
                  <c:v>23.163</c:v>
                </c:pt>
                <c:pt idx="5479">
                  <c:v>23.361000000000001</c:v>
                </c:pt>
                <c:pt idx="5480">
                  <c:v>23.73</c:v>
                </c:pt>
                <c:pt idx="5481">
                  <c:v>23.941500000000001</c:v>
                </c:pt>
                <c:pt idx="5482">
                  <c:v>24.710999999999999</c:v>
                </c:pt>
                <c:pt idx="5483">
                  <c:v>25.3005</c:v>
                </c:pt>
                <c:pt idx="5484">
                  <c:v>25.6965</c:v>
                </c:pt>
                <c:pt idx="5485">
                  <c:v>25.732050000000001</c:v>
                </c:pt>
                <c:pt idx="5486">
                  <c:v>25.701000000000001</c:v>
                </c:pt>
                <c:pt idx="5487">
                  <c:v>25.711350000000003</c:v>
                </c:pt>
                <c:pt idx="5488">
                  <c:v>25.534500000000001</c:v>
                </c:pt>
                <c:pt idx="5489">
                  <c:v>25.381500000000003</c:v>
                </c:pt>
                <c:pt idx="5490">
                  <c:v>25.2195</c:v>
                </c:pt>
                <c:pt idx="5491">
                  <c:v>25.111499999999999</c:v>
                </c:pt>
                <c:pt idx="5492">
                  <c:v>25.026</c:v>
                </c:pt>
                <c:pt idx="5493">
                  <c:v>24.904500000000002</c:v>
                </c:pt>
                <c:pt idx="5494">
                  <c:v>24.796500000000002</c:v>
                </c:pt>
                <c:pt idx="5495">
                  <c:v>24.6525</c:v>
                </c:pt>
                <c:pt idx="5496">
                  <c:v>24.535500000000003</c:v>
                </c:pt>
                <c:pt idx="5497">
                  <c:v>24.396000000000001</c:v>
                </c:pt>
                <c:pt idx="5498">
                  <c:v>24.251999999999999</c:v>
                </c:pt>
                <c:pt idx="5499">
                  <c:v>24.170999999999999</c:v>
                </c:pt>
                <c:pt idx="5500">
                  <c:v>24.09</c:v>
                </c:pt>
                <c:pt idx="5501">
                  <c:v>23.977499999999999</c:v>
                </c:pt>
                <c:pt idx="5502">
                  <c:v>23.9955</c:v>
                </c:pt>
                <c:pt idx="5503">
                  <c:v>24.130500000000001</c:v>
                </c:pt>
                <c:pt idx="5504">
                  <c:v>24.544499999999999</c:v>
                </c:pt>
                <c:pt idx="5505">
                  <c:v>25.093499999999999</c:v>
                </c:pt>
                <c:pt idx="5506">
                  <c:v>25.664999999999999</c:v>
                </c:pt>
                <c:pt idx="5507">
                  <c:v>25.76445</c:v>
                </c:pt>
                <c:pt idx="5508">
                  <c:v>25.809000000000001</c:v>
                </c:pt>
                <c:pt idx="5509">
                  <c:v>25.833300000000001</c:v>
                </c:pt>
                <c:pt idx="5510">
                  <c:v>25.835550000000001</c:v>
                </c:pt>
                <c:pt idx="5511">
                  <c:v>25.812150000000003</c:v>
                </c:pt>
                <c:pt idx="5512">
                  <c:v>25.791450000000001</c:v>
                </c:pt>
                <c:pt idx="5513">
                  <c:v>25.776150000000001</c:v>
                </c:pt>
                <c:pt idx="5514">
                  <c:v>25.759500000000003</c:v>
                </c:pt>
                <c:pt idx="5515">
                  <c:v>25.748699999999999</c:v>
                </c:pt>
                <c:pt idx="5516">
                  <c:v>25.735200000000003</c:v>
                </c:pt>
                <c:pt idx="5517">
                  <c:v>25.72035</c:v>
                </c:pt>
                <c:pt idx="5518">
                  <c:v>25.705500000000001</c:v>
                </c:pt>
                <c:pt idx="5519">
                  <c:v>25.561500000000002</c:v>
                </c:pt>
                <c:pt idx="5520">
                  <c:v>25.395000000000003</c:v>
                </c:pt>
                <c:pt idx="5521">
                  <c:v>25.286999999999999</c:v>
                </c:pt>
                <c:pt idx="5522">
                  <c:v>25.161000000000001</c:v>
                </c:pt>
                <c:pt idx="5523">
                  <c:v>25.035</c:v>
                </c:pt>
                <c:pt idx="5524">
                  <c:v>24.895499999999998</c:v>
                </c:pt>
                <c:pt idx="5525">
                  <c:v>24.819000000000003</c:v>
                </c:pt>
                <c:pt idx="5526">
                  <c:v>24.877500000000001</c:v>
                </c:pt>
                <c:pt idx="5527">
                  <c:v>24.998999999999999</c:v>
                </c:pt>
                <c:pt idx="5528">
                  <c:v>25.08</c:v>
                </c:pt>
                <c:pt idx="5529">
                  <c:v>25.278000000000002</c:v>
                </c:pt>
                <c:pt idx="5530">
                  <c:v>25.5075</c:v>
                </c:pt>
                <c:pt idx="5531">
                  <c:v>25.712250000000001</c:v>
                </c:pt>
                <c:pt idx="5532">
                  <c:v>25.723950000000002</c:v>
                </c:pt>
                <c:pt idx="5533">
                  <c:v>25.724850000000004</c:v>
                </c:pt>
                <c:pt idx="5534">
                  <c:v>25.76445</c:v>
                </c:pt>
                <c:pt idx="5535">
                  <c:v>25.7712</c:v>
                </c:pt>
                <c:pt idx="5536">
                  <c:v>25.756800000000002</c:v>
                </c:pt>
                <c:pt idx="5537">
                  <c:v>25.735200000000003</c:v>
                </c:pt>
                <c:pt idx="5538">
                  <c:v>25.638000000000002</c:v>
                </c:pt>
                <c:pt idx="5539">
                  <c:v>25.575000000000003</c:v>
                </c:pt>
                <c:pt idx="5540">
                  <c:v>25.471499999999999</c:v>
                </c:pt>
                <c:pt idx="5541">
                  <c:v>25.314</c:v>
                </c:pt>
                <c:pt idx="5542">
                  <c:v>25.174500000000002</c:v>
                </c:pt>
                <c:pt idx="5543">
                  <c:v>25.012499999999999</c:v>
                </c:pt>
                <c:pt idx="5544">
                  <c:v>24.900000000000002</c:v>
                </c:pt>
                <c:pt idx="5545">
                  <c:v>24.774000000000001</c:v>
                </c:pt>
                <c:pt idx="5546">
                  <c:v>24.63</c:v>
                </c:pt>
                <c:pt idx="5547">
                  <c:v>24.486000000000001</c:v>
                </c:pt>
                <c:pt idx="5548">
                  <c:v>24.36</c:v>
                </c:pt>
                <c:pt idx="5549">
                  <c:v>24.238500000000002</c:v>
                </c:pt>
                <c:pt idx="5550">
                  <c:v>24.247500000000002</c:v>
                </c:pt>
                <c:pt idx="5551">
                  <c:v>24.3735</c:v>
                </c:pt>
                <c:pt idx="5552">
                  <c:v>24.724499999999999</c:v>
                </c:pt>
                <c:pt idx="5553">
                  <c:v>25.251000000000001</c:v>
                </c:pt>
                <c:pt idx="5554">
                  <c:v>25.712700000000002</c:v>
                </c:pt>
                <c:pt idx="5555">
                  <c:v>25.759500000000003</c:v>
                </c:pt>
                <c:pt idx="5556">
                  <c:v>25.805400000000002</c:v>
                </c:pt>
                <c:pt idx="5557">
                  <c:v>25.828800000000001</c:v>
                </c:pt>
                <c:pt idx="5558">
                  <c:v>25.833750000000002</c:v>
                </c:pt>
                <c:pt idx="5559">
                  <c:v>25.818450000000002</c:v>
                </c:pt>
                <c:pt idx="5560">
                  <c:v>25.794600000000003</c:v>
                </c:pt>
                <c:pt idx="5561">
                  <c:v>25.772100000000002</c:v>
                </c:pt>
                <c:pt idx="5562">
                  <c:v>25.756350000000001</c:v>
                </c:pt>
                <c:pt idx="5563">
                  <c:v>25.737900000000003</c:v>
                </c:pt>
                <c:pt idx="5564">
                  <c:v>25.725300000000001</c:v>
                </c:pt>
                <c:pt idx="5565">
                  <c:v>25.669499999999999</c:v>
                </c:pt>
                <c:pt idx="5566">
                  <c:v>25.4895</c:v>
                </c:pt>
                <c:pt idx="5567">
                  <c:v>25.286999999999999</c:v>
                </c:pt>
                <c:pt idx="5568">
                  <c:v>25.156500000000001</c:v>
                </c:pt>
                <c:pt idx="5569">
                  <c:v>24.945</c:v>
                </c:pt>
                <c:pt idx="5570">
                  <c:v>24.801000000000002</c:v>
                </c:pt>
                <c:pt idx="5571">
                  <c:v>24.625500000000002</c:v>
                </c:pt>
                <c:pt idx="5572">
                  <c:v>24.454500000000003</c:v>
                </c:pt>
                <c:pt idx="5573">
                  <c:v>24.342000000000002</c:v>
                </c:pt>
                <c:pt idx="5574">
                  <c:v>24.346499999999999</c:v>
                </c:pt>
                <c:pt idx="5575">
                  <c:v>24.580500000000001</c:v>
                </c:pt>
                <c:pt idx="5576">
                  <c:v>24.891000000000002</c:v>
                </c:pt>
                <c:pt idx="5577">
                  <c:v>25.444500000000001</c:v>
                </c:pt>
                <c:pt idx="5578">
                  <c:v>25.743300000000001</c:v>
                </c:pt>
                <c:pt idx="5579">
                  <c:v>25.8</c:v>
                </c:pt>
                <c:pt idx="5580">
                  <c:v>25.845000000000002</c:v>
                </c:pt>
                <c:pt idx="5581">
                  <c:v>25.868850000000002</c:v>
                </c:pt>
                <c:pt idx="5582">
                  <c:v>25.870650000000001</c:v>
                </c:pt>
                <c:pt idx="5583">
                  <c:v>25.853999999999999</c:v>
                </c:pt>
                <c:pt idx="5584">
                  <c:v>25.825200000000002</c:v>
                </c:pt>
                <c:pt idx="5585">
                  <c:v>25.8</c:v>
                </c:pt>
                <c:pt idx="5586">
                  <c:v>25.7865</c:v>
                </c:pt>
                <c:pt idx="5587">
                  <c:v>25.778400000000001</c:v>
                </c:pt>
                <c:pt idx="5588">
                  <c:v>25.76895</c:v>
                </c:pt>
                <c:pt idx="5589">
                  <c:v>25.755000000000003</c:v>
                </c:pt>
                <c:pt idx="5590">
                  <c:v>25.741950000000003</c:v>
                </c:pt>
                <c:pt idx="5591">
                  <c:v>25.727550000000001</c:v>
                </c:pt>
                <c:pt idx="5592">
                  <c:v>25.714950000000002</c:v>
                </c:pt>
                <c:pt idx="5593">
                  <c:v>25.62</c:v>
                </c:pt>
                <c:pt idx="5594">
                  <c:v>25.457999999999998</c:v>
                </c:pt>
                <c:pt idx="5595">
                  <c:v>25.3095</c:v>
                </c:pt>
                <c:pt idx="5596">
                  <c:v>25.201500000000003</c:v>
                </c:pt>
                <c:pt idx="5597">
                  <c:v>25.093499999999999</c:v>
                </c:pt>
                <c:pt idx="5598">
                  <c:v>25.1295</c:v>
                </c:pt>
                <c:pt idx="5599">
                  <c:v>25.305</c:v>
                </c:pt>
                <c:pt idx="5600">
                  <c:v>25.701000000000001</c:v>
                </c:pt>
                <c:pt idx="5601">
                  <c:v>25.763550000000002</c:v>
                </c:pt>
                <c:pt idx="5602">
                  <c:v>25.826550000000001</c:v>
                </c:pt>
                <c:pt idx="5603">
                  <c:v>25.89</c:v>
                </c:pt>
                <c:pt idx="5604">
                  <c:v>25.939050000000002</c:v>
                </c:pt>
                <c:pt idx="5605">
                  <c:v>25.961100000000002</c:v>
                </c:pt>
                <c:pt idx="5606">
                  <c:v>25.968300000000003</c:v>
                </c:pt>
                <c:pt idx="5607">
                  <c:v>25.95345</c:v>
                </c:pt>
                <c:pt idx="5608">
                  <c:v>25.927800000000001</c:v>
                </c:pt>
                <c:pt idx="5609">
                  <c:v>25.909350000000003</c:v>
                </c:pt>
                <c:pt idx="5610">
                  <c:v>25.892700000000001</c:v>
                </c:pt>
                <c:pt idx="5611">
                  <c:v>25.879200000000001</c:v>
                </c:pt>
                <c:pt idx="5612">
                  <c:v>25.8675</c:v>
                </c:pt>
                <c:pt idx="5613">
                  <c:v>25.851300000000002</c:v>
                </c:pt>
                <c:pt idx="5614">
                  <c:v>25.8369</c:v>
                </c:pt>
                <c:pt idx="5615">
                  <c:v>25.822950000000002</c:v>
                </c:pt>
                <c:pt idx="5616">
                  <c:v>25.807650000000002</c:v>
                </c:pt>
                <c:pt idx="5617">
                  <c:v>25.795950000000001</c:v>
                </c:pt>
                <c:pt idx="5618">
                  <c:v>25.784700000000001</c:v>
                </c:pt>
                <c:pt idx="5619">
                  <c:v>25.770300000000002</c:v>
                </c:pt>
                <c:pt idx="5620">
                  <c:v>25.758600000000001</c:v>
                </c:pt>
                <c:pt idx="5621">
                  <c:v>25.746450000000003</c:v>
                </c:pt>
                <c:pt idx="5622">
                  <c:v>25.748699999999999</c:v>
                </c:pt>
                <c:pt idx="5623">
                  <c:v>25.762650000000001</c:v>
                </c:pt>
                <c:pt idx="5624">
                  <c:v>25.800450000000001</c:v>
                </c:pt>
                <c:pt idx="5625">
                  <c:v>25.853100000000001</c:v>
                </c:pt>
                <c:pt idx="5626">
                  <c:v>25.908900000000003</c:v>
                </c:pt>
                <c:pt idx="5627">
                  <c:v>25.963799999999999</c:v>
                </c:pt>
                <c:pt idx="5628">
                  <c:v>26.0106</c:v>
                </c:pt>
                <c:pt idx="5629">
                  <c:v>26.0349</c:v>
                </c:pt>
                <c:pt idx="5630">
                  <c:v>26.038500000000003</c:v>
                </c:pt>
                <c:pt idx="5631">
                  <c:v>26.024550000000001</c:v>
                </c:pt>
                <c:pt idx="5632">
                  <c:v>25.9998</c:v>
                </c:pt>
                <c:pt idx="5633">
                  <c:v>25.9773</c:v>
                </c:pt>
                <c:pt idx="5634">
                  <c:v>25.95975</c:v>
                </c:pt>
                <c:pt idx="5635">
                  <c:v>25.9467</c:v>
                </c:pt>
                <c:pt idx="5636">
                  <c:v>25.935000000000002</c:v>
                </c:pt>
                <c:pt idx="5637">
                  <c:v>25.916550000000001</c:v>
                </c:pt>
                <c:pt idx="5638">
                  <c:v>25.90305</c:v>
                </c:pt>
                <c:pt idx="5639">
                  <c:v>25.884600000000002</c:v>
                </c:pt>
                <c:pt idx="5640">
                  <c:v>25.870200000000001</c:v>
                </c:pt>
                <c:pt idx="5641">
                  <c:v>25.85445</c:v>
                </c:pt>
                <c:pt idx="5642">
                  <c:v>25.8414</c:v>
                </c:pt>
                <c:pt idx="5643">
                  <c:v>25.82835</c:v>
                </c:pt>
                <c:pt idx="5644">
                  <c:v>25.814399999999999</c:v>
                </c:pt>
                <c:pt idx="5645">
                  <c:v>25.800450000000001</c:v>
                </c:pt>
                <c:pt idx="5646">
                  <c:v>25.801349999999999</c:v>
                </c:pt>
                <c:pt idx="5647">
                  <c:v>25.81935</c:v>
                </c:pt>
                <c:pt idx="5648">
                  <c:v>25.858500000000003</c:v>
                </c:pt>
                <c:pt idx="5649">
                  <c:v>25.912950000000002</c:v>
                </c:pt>
                <c:pt idx="5650">
                  <c:v>25.974150000000002</c:v>
                </c:pt>
                <c:pt idx="5651">
                  <c:v>26.03445</c:v>
                </c:pt>
                <c:pt idx="5652">
                  <c:v>26.081250000000001</c:v>
                </c:pt>
                <c:pt idx="5653">
                  <c:v>26.105550000000001</c:v>
                </c:pt>
                <c:pt idx="5654">
                  <c:v>26.106000000000002</c:v>
                </c:pt>
                <c:pt idx="5655">
                  <c:v>26.089350000000003</c:v>
                </c:pt>
                <c:pt idx="5656">
                  <c:v>26.058300000000003</c:v>
                </c:pt>
                <c:pt idx="5657">
                  <c:v>26.033550000000002</c:v>
                </c:pt>
                <c:pt idx="5658">
                  <c:v>26.01285</c:v>
                </c:pt>
                <c:pt idx="5659">
                  <c:v>26.000700000000002</c:v>
                </c:pt>
                <c:pt idx="5660">
                  <c:v>25.987650000000002</c:v>
                </c:pt>
                <c:pt idx="5661">
                  <c:v>25.96875</c:v>
                </c:pt>
                <c:pt idx="5662">
                  <c:v>25.953000000000003</c:v>
                </c:pt>
                <c:pt idx="5663">
                  <c:v>25.935450000000003</c:v>
                </c:pt>
                <c:pt idx="5664">
                  <c:v>25.919250000000002</c:v>
                </c:pt>
                <c:pt idx="5665">
                  <c:v>25.904850000000003</c:v>
                </c:pt>
                <c:pt idx="5666">
                  <c:v>25.888200000000001</c:v>
                </c:pt>
                <c:pt idx="5667">
                  <c:v>25.870650000000001</c:v>
                </c:pt>
                <c:pt idx="5668">
                  <c:v>25.857150000000001</c:v>
                </c:pt>
                <c:pt idx="5669">
                  <c:v>25.84365</c:v>
                </c:pt>
                <c:pt idx="5670">
                  <c:v>25.839600000000001</c:v>
                </c:pt>
                <c:pt idx="5671">
                  <c:v>25.845000000000002</c:v>
                </c:pt>
                <c:pt idx="5672">
                  <c:v>25.881450000000001</c:v>
                </c:pt>
                <c:pt idx="5673">
                  <c:v>25.926449999999999</c:v>
                </c:pt>
                <c:pt idx="5674">
                  <c:v>25.996200000000002</c:v>
                </c:pt>
                <c:pt idx="5675">
                  <c:v>26.062350000000002</c:v>
                </c:pt>
                <c:pt idx="5676">
                  <c:v>26.1096</c:v>
                </c:pt>
                <c:pt idx="5677">
                  <c:v>26.13345</c:v>
                </c:pt>
                <c:pt idx="5678">
                  <c:v>26.134800000000002</c:v>
                </c:pt>
                <c:pt idx="5679">
                  <c:v>26.117699999999999</c:v>
                </c:pt>
                <c:pt idx="5680">
                  <c:v>26.090250000000001</c:v>
                </c:pt>
                <c:pt idx="5681">
                  <c:v>26.064600000000002</c:v>
                </c:pt>
                <c:pt idx="5682">
                  <c:v>26.043900000000001</c:v>
                </c:pt>
                <c:pt idx="5683">
                  <c:v>26.027700000000003</c:v>
                </c:pt>
                <c:pt idx="5684">
                  <c:v>26.009250000000002</c:v>
                </c:pt>
                <c:pt idx="5685">
                  <c:v>25.991700000000002</c:v>
                </c:pt>
                <c:pt idx="5686">
                  <c:v>25.974600000000002</c:v>
                </c:pt>
                <c:pt idx="5687">
                  <c:v>25.958850000000002</c:v>
                </c:pt>
                <c:pt idx="5688">
                  <c:v>25.9404</c:v>
                </c:pt>
                <c:pt idx="5689">
                  <c:v>25.921050000000001</c:v>
                </c:pt>
                <c:pt idx="5690">
                  <c:v>25.9053</c:v>
                </c:pt>
                <c:pt idx="5691">
                  <c:v>25.88955</c:v>
                </c:pt>
                <c:pt idx="5692">
                  <c:v>25.87425</c:v>
                </c:pt>
                <c:pt idx="5693">
                  <c:v>25.860750000000003</c:v>
                </c:pt>
                <c:pt idx="5694">
                  <c:v>25.860750000000003</c:v>
                </c:pt>
                <c:pt idx="5695">
                  <c:v>25.8765</c:v>
                </c:pt>
                <c:pt idx="5696">
                  <c:v>25.915649999999999</c:v>
                </c:pt>
                <c:pt idx="5697">
                  <c:v>25.972350000000002</c:v>
                </c:pt>
                <c:pt idx="5698">
                  <c:v>26.031750000000002</c:v>
                </c:pt>
                <c:pt idx="5699">
                  <c:v>26.09205</c:v>
                </c:pt>
                <c:pt idx="5700">
                  <c:v>26.137950000000004</c:v>
                </c:pt>
                <c:pt idx="5701">
                  <c:v>26.16</c:v>
                </c:pt>
                <c:pt idx="5702">
                  <c:v>26.16225</c:v>
                </c:pt>
                <c:pt idx="5703">
                  <c:v>26.143350000000002</c:v>
                </c:pt>
                <c:pt idx="5704">
                  <c:v>26.113200000000003</c:v>
                </c:pt>
                <c:pt idx="5705">
                  <c:v>26.086200000000002</c:v>
                </c:pt>
                <c:pt idx="5706">
                  <c:v>26.066400000000002</c:v>
                </c:pt>
                <c:pt idx="5707">
                  <c:v>26.052000000000003</c:v>
                </c:pt>
                <c:pt idx="5708">
                  <c:v>26.039400000000001</c:v>
                </c:pt>
                <c:pt idx="5709">
                  <c:v>26.0214</c:v>
                </c:pt>
                <c:pt idx="5710">
                  <c:v>26.005200000000002</c:v>
                </c:pt>
                <c:pt idx="5711">
                  <c:v>25.989450000000001</c:v>
                </c:pt>
                <c:pt idx="5712">
                  <c:v>25.97325</c:v>
                </c:pt>
                <c:pt idx="5713">
                  <c:v>25.957050000000002</c:v>
                </c:pt>
                <c:pt idx="5714">
                  <c:v>25.94265</c:v>
                </c:pt>
                <c:pt idx="5715">
                  <c:v>25.928250000000002</c:v>
                </c:pt>
                <c:pt idx="5716">
                  <c:v>25.91385</c:v>
                </c:pt>
                <c:pt idx="5717">
                  <c:v>25.9008</c:v>
                </c:pt>
                <c:pt idx="5718">
                  <c:v>25.89855</c:v>
                </c:pt>
                <c:pt idx="5719">
                  <c:v>25.910700000000002</c:v>
                </c:pt>
                <c:pt idx="5720">
                  <c:v>25.949400000000001</c:v>
                </c:pt>
                <c:pt idx="5721">
                  <c:v>26.000250000000001</c:v>
                </c:pt>
                <c:pt idx="5722">
                  <c:v>26.056050000000003</c:v>
                </c:pt>
                <c:pt idx="5723">
                  <c:v>26.110500000000002</c:v>
                </c:pt>
                <c:pt idx="5724">
                  <c:v>26.146050000000002</c:v>
                </c:pt>
                <c:pt idx="5725">
                  <c:v>26.147400000000001</c:v>
                </c:pt>
                <c:pt idx="5726">
                  <c:v>26.082150000000002</c:v>
                </c:pt>
                <c:pt idx="5727">
                  <c:v>26.040300000000002</c:v>
                </c:pt>
                <c:pt idx="5728">
                  <c:v>26.000250000000001</c:v>
                </c:pt>
                <c:pt idx="5729">
                  <c:v>25.967850000000002</c:v>
                </c:pt>
                <c:pt idx="5730">
                  <c:v>25.9404</c:v>
                </c:pt>
                <c:pt idx="5731">
                  <c:v>25.914300000000001</c:v>
                </c:pt>
                <c:pt idx="5732">
                  <c:v>25.89405</c:v>
                </c:pt>
                <c:pt idx="5733">
                  <c:v>25.870650000000001</c:v>
                </c:pt>
                <c:pt idx="5734">
                  <c:v>25.849050000000002</c:v>
                </c:pt>
                <c:pt idx="5735">
                  <c:v>25.827449999999999</c:v>
                </c:pt>
                <c:pt idx="5736">
                  <c:v>25.800900000000002</c:v>
                </c:pt>
                <c:pt idx="5737">
                  <c:v>25.778400000000001</c:v>
                </c:pt>
                <c:pt idx="5738">
                  <c:v>25.756350000000001</c:v>
                </c:pt>
                <c:pt idx="5739">
                  <c:v>25.733400000000003</c:v>
                </c:pt>
                <c:pt idx="5740">
                  <c:v>25.7136</c:v>
                </c:pt>
                <c:pt idx="5741">
                  <c:v>25.539000000000001</c:v>
                </c:pt>
                <c:pt idx="5742">
                  <c:v>25.503</c:v>
                </c:pt>
                <c:pt idx="5743">
                  <c:v>25.633500000000002</c:v>
                </c:pt>
                <c:pt idx="5744">
                  <c:v>25.739699999999999</c:v>
                </c:pt>
                <c:pt idx="5745">
                  <c:v>25.789200000000001</c:v>
                </c:pt>
                <c:pt idx="5746">
                  <c:v>25.8414</c:v>
                </c:pt>
                <c:pt idx="5747">
                  <c:v>25.88955</c:v>
                </c:pt>
                <c:pt idx="5748">
                  <c:v>25.914300000000001</c:v>
                </c:pt>
                <c:pt idx="5749">
                  <c:v>25.894950000000001</c:v>
                </c:pt>
                <c:pt idx="5750">
                  <c:v>25.881900000000002</c:v>
                </c:pt>
                <c:pt idx="5751">
                  <c:v>25.88775</c:v>
                </c:pt>
                <c:pt idx="5752">
                  <c:v>25.858500000000003</c:v>
                </c:pt>
                <c:pt idx="5753">
                  <c:v>25.834200000000003</c:v>
                </c:pt>
                <c:pt idx="5754">
                  <c:v>25.814399999999999</c:v>
                </c:pt>
                <c:pt idx="5755">
                  <c:v>25.797750000000001</c:v>
                </c:pt>
                <c:pt idx="5756">
                  <c:v>25.78425</c:v>
                </c:pt>
                <c:pt idx="5757">
                  <c:v>25.765799999999999</c:v>
                </c:pt>
                <c:pt idx="5758">
                  <c:v>25.74015</c:v>
                </c:pt>
                <c:pt idx="5759">
                  <c:v>25.71855</c:v>
                </c:pt>
                <c:pt idx="5760">
                  <c:v>25.588500000000003</c:v>
                </c:pt>
                <c:pt idx="5761">
                  <c:v>25.385999999999999</c:v>
                </c:pt>
                <c:pt idx="5762">
                  <c:v>25.2195</c:v>
                </c:pt>
                <c:pt idx="5763">
                  <c:v>25.035</c:v>
                </c:pt>
                <c:pt idx="5764">
                  <c:v>24.837</c:v>
                </c:pt>
                <c:pt idx="5765">
                  <c:v>24.697500000000002</c:v>
                </c:pt>
                <c:pt idx="5766">
                  <c:v>24.648000000000003</c:v>
                </c:pt>
                <c:pt idx="5767">
                  <c:v>24.864000000000001</c:v>
                </c:pt>
                <c:pt idx="5768">
                  <c:v>24.891000000000002</c:v>
                </c:pt>
                <c:pt idx="5769">
                  <c:v>25.08</c:v>
                </c:pt>
                <c:pt idx="5770">
                  <c:v>25.5075</c:v>
                </c:pt>
                <c:pt idx="5771">
                  <c:v>25.722150000000003</c:v>
                </c:pt>
                <c:pt idx="5772">
                  <c:v>25.747350000000001</c:v>
                </c:pt>
                <c:pt idx="5773">
                  <c:v>25.738350000000001</c:v>
                </c:pt>
                <c:pt idx="5774">
                  <c:v>25.754100000000001</c:v>
                </c:pt>
                <c:pt idx="5775">
                  <c:v>25.763100000000001</c:v>
                </c:pt>
                <c:pt idx="5776">
                  <c:v>25.745550000000001</c:v>
                </c:pt>
                <c:pt idx="5777">
                  <c:v>25.727550000000001</c:v>
                </c:pt>
                <c:pt idx="5778">
                  <c:v>25.712700000000002</c:v>
                </c:pt>
                <c:pt idx="5779">
                  <c:v>25.611000000000001</c:v>
                </c:pt>
                <c:pt idx="5780">
                  <c:v>25.476000000000003</c:v>
                </c:pt>
                <c:pt idx="5781">
                  <c:v>25.327500000000001</c:v>
                </c:pt>
                <c:pt idx="5782">
                  <c:v>25.188000000000002</c:v>
                </c:pt>
                <c:pt idx="5783">
                  <c:v>25.017000000000003</c:v>
                </c:pt>
                <c:pt idx="5784">
                  <c:v>24.882000000000001</c:v>
                </c:pt>
                <c:pt idx="5785">
                  <c:v>24.710999999999999</c:v>
                </c:pt>
                <c:pt idx="5786">
                  <c:v>24.544499999999999</c:v>
                </c:pt>
                <c:pt idx="5787">
                  <c:v>24.441000000000003</c:v>
                </c:pt>
                <c:pt idx="5788">
                  <c:v>24.310500000000001</c:v>
                </c:pt>
                <c:pt idx="5789">
                  <c:v>24.18</c:v>
                </c:pt>
                <c:pt idx="5790">
                  <c:v>24.144000000000002</c:v>
                </c:pt>
                <c:pt idx="5791">
                  <c:v>24.220500000000001</c:v>
                </c:pt>
                <c:pt idx="5792">
                  <c:v>24.288</c:v>
                </c:pt>
                <c:pt idx="5793">
                  <c:v>24.445499999999999</c:v>
                </c:pt>
                <c:pt idx="5794">
                  <c:v>24.6615</c:v>
                </c:pt>
                <c:pt idx="5795">
                  <c:v>24.8505</c:v>
                </c:pt>
                <c:pt idx="5796">
                  <c:v>24.967500000000001</c:v>
                </c:pt>
                <c:pt idx="5797">
                  <c:v>24.994500000000002</c:v>
                </c:pt>
                <c:pt idx="5798">
                  <c:v>24.958500000000001</c:v>
                </c:pt>
                <c:pt idx="5799">
                  <c:v>24.985500000000002</c:v>
                </c:pt>
                <c:pt idx="5800">
                  <c:v>24.855</c:v>
                </c:pt>
                <c:pt idx="5801">
                  <c:v>24.693000000000001</c:v>
                </c:pt>
                <c:pt idx="5802">
                  <c:v>24.589500000000001</c:v>
                </c:pt>
                <c:pt idx="5803">
                  <c:v>24.4815</c:v>
                </c:pt>
                <c:pt idx="5804">
                  <c:v>24.36</c:v>
                </c:pt>
                <c:pt idx="5805">
                  <c:v>24.207000000000001</c:v>
                </c:pt>
                <c:pt idx="5806">
                  <c:v>24.058500000000002</c:v>
                </c:pt>
                <c:pt idx="5807">
                  <c:v>23.901</c:v>
                </c:pt>
                <c:pt idx="5808">
                  <c:v>23.757000000000001</c:v>
                </c:pt>
                <c:pt idx="5809">
                  <c:v>23.572500000000002</c:v>
                </c:pt>
                <c:pt idx="5810">
                  <c:v>23.4465</c:v>
                </c:pt>
                <c:pt idx="5811">
                  <c:v>23.284500000000001</c:v>
                </c:pt>
                <c:pt idx="5812">
                  <c:v>23.135999999999999</c:v>
                </c:pt>
                <c:pt idx="5813">
                  <c:v>23.014500000000002</c:v>
                </c:pt>
                <c:pt idx="5814">
                  <c:v>23.001000000000001</c:v>
                </c:pt>
                <c:pt idx="5815">
                  <c:v>23.217000000000002</c:v>
                </c:pt>
                <c:pt idx="5816">
                  <c:v>23.658000000000001</c:v>
                </c:pt>
                <c:pt idx="5817">
                  <c:v>24.229500000000002</c:v>
                </c:pt>
                <c:pt idx="5818">
                  <c:v>24.846</c:v>
                </c:pt>
                <c:pt idx="5819">
                  <c:v>25.377000000000002</c:v>
                </c:pt>
                <c:pt idx="5820">
                  <c:v>25.7181</c:v>
                </c:pt>
                <c:pt idx="5821">
                  <c:v>25.566000000000003</c:v>
                </c:pt>
                <c:pt idx="5822">
                  <c:v>25.476000000000003</c:v>
                </c:pt>
                <c:pt idx="5823">
                  <c:v>25.5075</c:v>
                </c:pt>
                <c:pt idx="5824">
                  <c:v>25.210500000000003</c:v>
                </c:pt>
                <c:pt idx="5825">
                  <c:v>25.0305</c:v>
                </c:pt>
                <c:pt idx="5826">
                  <c:v>24.792000000000002</c:v>
                </c:pt>
                <c:pt idx="5827">
                  <c:v>24.6615</c:v>
                </c:pt>
                <c:pt idx="5828">
                  <c:v>24.54</c:v>
                </c:pt>
                <c:pt idx="5829">
                  <c:v>24.369</c:v>
                </c:pt>
                <c:pt idx="5830">
                  <c:v>24.216000000000001</c:v>
                </c:pt>
                <c:pt idx="5831">
                  <c:v>24.036000000000001</c:v>
                </c:pt>
                <c:pt idx="5832">
                  <c:v>23.887499999999999</c:v>
                </c:pt>
                <c:pt idx="5833">
                  <c:v>23.752500000000001</c:v>
                </c:pt>
                <c:pt idx="5834">
                  <c:v>23.6355</c:v>
                </c:pt>
                <c:pt idx="5835">
                  <c:v>23.5185</c:v>
                </c:pt>
                <c:pt idx="5836">
                  <c:v>23.401500000000002</c:v>
                </c:pt>
                <c:pt idx="5837">
                  <c:v>23.293500000000002</c:v>
                </c:pt>
                <c:pt idx="5838">
                  <c:v>23.244</c:v>
                </c:pt>
                <c:pt idx="5839">
                  <c:v>23.207999999999998</c:v>
                </c:pt>
                <c:pt idx="5840">
                  <c:v>23.207999999999998</c:v>
                </c:pt>
                <c:pt idx="5841">
                  <c:v>23.226000000000003</c:v>
                </c:pt>
                <c:pt idx="5842">
                  <c:v>23.284500000000001</c:v>
                </c:pt>
                <c:pt idx="5843">
                  <c:v>23.3565</c:v>
                </c:pt>
                <c:pt idx="5844">
                  <c:v>23.352</c:v>
                </c:pt>
                <c:pt idx="5845">
                  <c:v>23.554500000000001</c:v>
                </c:pt>
                <c:pt idx="5846">
                  <c:v>23.5275</c:v>
                </c:pt>
                <c:pt idx="5847">
                  <c:v>23.5275</c:v>
                </c:pt>
                <c:pt idx="5848">
                  <c:v>23.487000000000002</c:v>
                </c:pt>
                <c:pt idx="5849">
                  <c:v>23.316000000000003</c:v>
                </c:pt>
                <c:pt idx="5850">
                  <c:v>23.19</c:v>
                </c:pt>
                <c:pt idx="5851">
                  <c:v>23.0595</c:v>
                </c:pt>
                <c:pt idx="5852">
                  <c:v>22.956</c:v>
                </c:pt>
                <c:pt idx="5853">
                  <c:v>22.825500000000002</c:v>
                </c:pt>
                <c:pt idx="5854">
                  <c:v>22.695</c:v>
                </c:pt>
                <c:pt idx="5855">
                  <c:v>22.528500000000001</c:v>
                </c:pt>
                <c:pt idx="5856">
                  <c:v>22.375500000000002</c:v>
                </c:pt>
                <c:pt idx="5857">
                  <c:v>22.263000000000002</c:v>
                </c:pt>
                <c:pt idx="5858">
                  <c:v>22.146000000000001</c:v>
                </c:pt>
                <c:pt idx="5859">
                  <c:v>22.015499999999999</c:v>
                </c:pt>
                <c:pt idx="5860">
                  <c:v>21.916500000000003</c:v>
                </c:pt>
                <c:pt idx="5861">
                  <c:v>21.813000000000002</c:v>
                </c:pt>
                <c:pt idx="5862">
                  <c:v>21.786000000000001</c:v>
                </c:pt>
                <c:pt idx="5863">
                  <c:v>22.015499999999999</c:v>
                </c:pt>
                <c:pt idx="5864">
                  <c:v>22.555500000000002</c:v>
                </c:pt>
                <c:pt idx="5865">
                  <c:v>23.199000000000002</c:v>
                </c:pt>
                <c:pt idx="5866">
                  <c:v>23.833500000000001</c:v>
                </c:pt>
                <c:pt idx="5867">
                  <c:v>24.526500000000002</c:v>
                </c:pt>
                <c:pt idx="5868">
                  <c:v>25.044</c:v>
                </c:pt>
                <c:pt idx="5869">
                  <c:v>25.273499999999999</c:v>
                </c:pt>
                <c:pt idx="5870">
                  <c:v>25.197000000000003</c:v>
                </c:pt>
                <c:pt idx="5871">
                  <c:v>25.075500000000002</c:v>
                </c:pt>
                <c:pt idx="5872">
                  <c:v>24.7515</c:v>
                </c:pt>
                <c:pt idx="5873">
                  <c:v>24.535500000000003</c:v>
                </c:pt>
                <c:pt idx="5874">
                  <c:v>24.369</c:v>
                </c:pt>
                <c:pt idx="5875">
                  <c:v>24.229500000000002</c:v>
                </c:pt>
                <c:pt idx="5876">
                  <c:v>24.1035</c:v>
                </c:pt>
                <c:pt idx="5877">
                  <c:v>23.9145</c:v>
                </c:pt>
                <c:pt idx="5878">
                  <c:v>23.739000000000001</c:v>
                </c:pt>
                <c:pt idx="5879">
                  <c:v>23.541</c:v>
                </c:pt>
                <c:pt idx="5880">
                  <c:v>23.361000000000001</c:v>
                </c:pt>
                <c:pt idx="5881">
                  <c:v>23.207999999999998</c:v>
                </c:pt>
                <c:pt idx="5882">
                  <c:v>23.028000000000002</c:v>
                </c:pt>
                <c:pt idx="5883">
                  <c:v>22.888500000000001</c:v>
                </c:pt>
                <c:pt idx="5884">
                  <c:v>22.708500000000001</c:v>
                </c:pt>
                <c:pt idx="5885">
                  <c:v>22.573499999999999</c:v>
                </c:pt>
                <c:pt idx="5886">
                  <c:v>22.555500000000002</c:v>
                </c:pt>
                <c:pt idx="5887">
                  <c:v>22.821000000000002</c:v>
                </c:pt>
                <c:pt idx="5888">
                  <c:v>23.320499999999999</c:v>
                </c:pt>
                <c:pt idx="5889">
                  <c:v>23.946000000000002</c:v>
                </c:pt>
                <c:pt idx="5890">
                  <c:v>24.616500000000002</c:v>
                </c:pt>
                <c:pt idx="5891">
                  <c:v>25.237500000000001</c:v>
                </c:pt>
                <c:pt idx="5892">
                  <c:v>25.711350000000003</c:v>
                </c:pt>
                <c:pt idx="5893">
                  <c:v>25.733400000000003</c:v>
                </c:pt>
                <c:pt idx="5894">
                  <c:v>25.734300000000001</c:v>
                </c:pt>
                <c:pt idx="5895">
                  <c:v>25.717200000000002</c:v>
                </c:pt>
                <c:pt idx="5896">
                  <c:v>25.471499999999999</c:v>
                </c:pt>
                <c:pt idx="5897">
                  <c:v>25.174500000000002</c:v>
                </c:pt>
                <c:pt idx="5898">
                  <c:v>24.998999999999999</c:v>
                </c:pt>
                <c:pt idx="5899">
                  <c:v>24.832500000000003</c:v>
                </c:pt>
                <c:pt idx="5900">
                  <c:v>24.688500000000001</c:v>
                </c:pt>
                <c:pt idx="5901">
                  <c:v>24.544499999999999</c:v>
                </c:pt>
                <c:pt idx="5902">
                  <c:v>24.378</c:v>
                </c:pt>
                <c:pt idx="5903">
                  <c:v>24.148499999999999</c:v>
                </c:pt>
                <c:pt idx="5904">
                  <c:v>24.018000000000001</c:v>
                </c:pt>
                <c:pt idx="5905">
                  <c:v>23.847000000000001</c:v>
                </c:pt>
                <c:pt idx="5906">
                  <c:v>23.689499999999999</c:v>
                </c:pt>
                <c:pt idx="5907">
                  <c:v>23.541</c:v>
                </c:pt>
                <c:pt idx="5908">
                  <c:v>23.410500000000003</c:v>
                </c:pt>
                <c:pt idx="5909">
                  <c:v>23.289000000000001</c:v>
                </c:pt>
                <c:pt idx="5910">
                  <c:v>23.234999999999999</c:v>
                </c:pt>
                <c:pt idx="5911">
                  <c:v>23.289000000000001</c:v>
                </c:pt>
                <c:pt idx="5912">
                  <c:v>23.433</c:v>
                </c:pt>
                <c:pt idx="5913">
                  <c:v>23.401500000000002</c:v>
                </c:pt>
                <c:pt idx="5914">
                  <c:v>23.46</c:v>
                </c:pt>
                <c:pt idx="5915">
                  <c:v>23.5365</c:v>
                </c:pt>
                <c:pt idx="5916">
                  <c:v>23.595000000000002</c:v>
                </c:pt>
                <c:pt idx="5917">
                  <c:v>24.504000000000001</c:v>
                </c:pt>
                <c:pt idx="5918">
                  <c:v>24.837</c:v>
                </c:pt>
                <c:pt idx="5919">
                  <c:v>24.827999999999999</c:v>
                </c:pt>
                <c:pt idx="5920">
                  <c:v>24.607500000000002</c:v>
                </c:pt>
                <c:pt idx="5921">
                  <c:v>24.378</c:v>
                </c:pt>
                <c:pt idx="5922">
                  <c:v>24.247500000000002</c:v>
                </c:pt>
                <c:pt idx="5923">
                  <c:v>24.135000000000002</c:v>
                </c:pt>
                <c:pt idx="5924">
                  <c:v>24.049500000000002</c:v>
                </c:pt>
                <c:pt idx="5925">
                  <c:v>23.887499999999999</c:v>
                </c:pt>
                <c:pt idx="5926">
                  <c:v>23.761500000000002</c:v>
                </c:pt>
                <c:pt idx="5927">
                  <c:v>23.622</c:v>
                </c:pt>
                <c:pt idx="5928">
                  <c:v>23.504999999999999</c:v>
                </c:pt>
                <c:pt idx="5929">
                  <c:v>23.37</c:v>
                </c:pt>
                <c:pt idx="5930">
                  <c:v>23.262</c:v>
                </c:pt>
                <c:pt idx="5931">
                  <c:v>23.163</c:v>
                </c:pt>
                <c:pt idx="5932">
                  <c:v>23.041500000000003</c:v>
                </c:pt>
                <c:pt idx="5933">
                  <c:v>22.92</c:v>
                </c:pt>
                <c:pt idx="5934">
                  <c:v>22.942499999999999</c:v>
                </c:pt>
                <c:pt idx="5935">
                  <c:v>23.194500000000001</c:v>
                </c:pt>
                <c:pt idx="5936">
                  <c:v>23.7255</c:v>
                </c:pt>
                <c:pt idx="5937">
                  <c:v>24.396000000000001</c:v>
                </c:pt>
                <c:pt idx="5938">
                  <c:v>25.116</c:v>
                </c:pt>
                <c:pt idx="5939">
                  <c:v>25.712250000000001</c:v>
                </c:pt>
                <c:pt idx="5940">
                  <c:v>25.764000000000003</c:v>
                </c:pt>
                <c:pt idx="5941">
                  <c:v>25.794150000000002</c:v>
                </c:pt>
                <c:pt idx="5942">
                  <c:v>25.7973</c:v>
                </c:pt>
                <c:pt idx="5943">
                  <c:v>25.782900000000001</c:v>
                </c:pt>
                <c:pt idx="5944">
                  <c:v>25.752300000000002</c:v>
                </c:pt>
                <c:pt idx="5945">
                  <c:v>25.723500000000001</c:v>
                </c:pt>
                <c:pt idx="5946">
                  <c:v>25.660500000000003</c:v>
                </c:pt>
                <c:pt idx="5947">
                  <c:v>25.534500000000001</c:v>
                </c:pt>
                <c:pt idx="5948">
                  <c:v>25.404000000000003</c:v>
                </c:pt>
                <c:pt idx="5949">
                  <c:v>25.224</c:v>
                </c:pt>
                <c:pt idx="5950">
                  <c:v>25.075500000000002</c:v>
                </c:pt>
                <c:pt idx="5951">
                  <c:v>24.8505</c:v>
                </c:pt>
                <c:pt idx="5952">
                  <c:v>24.670500000000001</c:v>
                </c:pt>
                <c:pt idx="5953">
                  <c:v>24.517499999999998</c:v>
                </c:pt>
                <c:pt idx="5954">
                  <c:v>24.3645</c:v>
                </c:pt>
                <c:pt idx="5955">
                  <c:v>24.211500000000001</c:v>
                </c:pt>
                <c:pt idx="5956">
                  <c:v>24.063000000000002</c:v>
                </c:pt>
                <c:pt idx="5957">
                  <c:v>23.928000000000001</c:v>
                </c:pt>
                <c:pt idx="5958">
                  <c:v>23.901</c:v>
                </c:pt>
                <c:pt idx="5959">
                  <c:v>24.1035</c:v>
                </c:pt>
                <c:pt idx="5960">
                  <c:v>24.301500000000001</c:v>
                </c:pt>
                <c:pt idx="5961">
                  <c:v>24.391500000000001</c:v>
                </c:pt>
                <c:pt idx="5962">
                  <c:v>24.594000000000001</c:v>
                </c:pt>
                <c:pt idx="5963">
                  <c:v>24.783000000000001</c:v>
                </c:pt>
                <c:pt idx="5964">
                  <c:v>24.904500000000002</c:v>
                </c:pt>
                <c:pt idx="5965">
                  <c:v>24.972000000000001</c:v>
                </c:pt>
                <c:pt idx="5966">
                  <c:v>24.927</c:v>
                </c:pt>
                <c:pt idx="5967">
                  <c:v>24.998999999999999</c:v>
                </c:pt>
                <c:pt idx="5968">
                  <c:v>24.954000000000001</c:v>
                </c:pt>
                <c:pt idx="5969">
                  <c:v>24.7515</c:v>
                </c:pt>
                <c:pt idx="5970">
                  <c:v>24.634500000000003</c:v>
                </c:pt>
                <c:pt idx="5971">
                  <c:v>24.544499999999999</c:v>
                </c:pt>
                <c:pt idx="5972">
                  <c:v>24.45</c:v>
                </c:pt>
                <c:pt idx="5973">
                  <c:v>24.324000000000002</c:v>
                </c:pt>
                <c:pt idx="5974">
                  <c:v>24.216000000000001</c:v>
                </c:pt>
                <c:pt idx="5975">
                  <c:v>24.085500000000003</c:v>
                </c:pt>
                <c:pt idx="5976">
                  <c:v>23.950500000000002</c:v>
                </c:pt>
                <c:pt idx="5977">
                  <c:v>23.829000000000001</c:v>
                </c:pt>
                <c:pt idx="5978">
                  <c:v>23.721</c:v>
                </c:pt>
                <c:pt idx="5979">
                  <c:v>23.604000000000003</c:v>
                </c:pt>
                <c:pt idx="5980">
                  <c:v>23.504999999999999</c:v>
                </c:pt>
                <c:pt idx="5981">
                  <c:v>23.414999999999999</c:v>
                </c:pt>
                <c:pt idx="5982">
                  <c:v>23.414999999999999</c:v>
                </c:pt>
                <c:pt idx="5983">
                  <c:v>23.649000000000001</c:v>
                </c:pt>
                <c:pt idx="5984">
                  <c:v>24.117000000000001</c:v>
                </c:pt>
                <c:pt idx="5985">
                  <c:v>24.765000000000001</c:v>
                </c:pt>
                <c:pt idx="5986">
                  <c:v>25.435500000000001</c:v>
                </c:pt>
                <c:pt idx="5987">
                  <c:v>25.745100000000001</c:v>
                </c:pt>
                <c:pt idx="5988">
                  <c:v>25.7883</c:v>
                </c:pt>
                <c:pt idx="5989">
                  <c:v>25.81485</c:v>
                </c:pt>
                <c:pt idx="5990">
                  <c:v>25.818000000000001</c:v>
                </c:pt>
                <c:pt idx="5991">
                  <c:v>25.799550000000004</c:v>
                </c:pt>
                <c:pt idx="5992">
                  <c:v>25.7685</c:v>
                </c:pt>
                <c:pt idx="5993">
                  <c:v>25.737450000000003</c:v>
                </c:pt>
                <c:pt idx="5994">
                  <c:v>25.719900000000003</c:v>
                </c:pt>
                <c:pt idx="5995">
                  <c:v>25.655999999999999</c:v>
                </c:pt>
                <c:pt idx="5996">
                  <c:v>25.534500000000001</c:v>
                </c:pt>
                <c:pt idx="5997">
                  <c:v>25.372500000000002</c:v>
                </c:pt>
                <c:pt idx="5998">
                  <c:v>25.201500000000003</c:v>
                </c:pt>
                <c:pt idx="5999">
                  <c:v>25.0215</c:v>
                </c:pt>
                <c:pt idx="6000">
                  <c:v>24.864000000000001</c:v>
                </c:pt>
                <c:pt idx="6001">
                  <c:v>24.679500000000001</c:v>
                </c:pt>
                <c:pt idx="6002">
                  <c:v>24.526500000000002</c:v>
                </c:pt>
                <c:pt idx="6003">
                  <c:v>24.3825</c:v>
                </c:pt>
                <c:pt idx="6004">
                  <c:v>24.216000000000001</c:v>
                </c:pt>
                <c:pt idx="6005">
                  <c:v>24.072000000000003</c:v>
                </c:pt>
                <c:pt idx="6006">
                  <c:v>24.058500000000002</c:v>
                </c:pt>
                <c:pt idx="6007">
                  <c:v>24.332999999999998</c:v>
                </c:pt>
                <c:pt idx="6008">
                  <c:v>24.827999999999999</c:v>
                </c:pt>
                <c:pt idx="6009">
                  <c:v>25.4985</c:v>
                </c:pt>
                <c:pt idx="6010">
                  <c:v>25.758150000000001</c:v>
                </c:pt>
                <c:pt idx="6011">
                  <c:v>25.822050000000001</c:v>
                </c:pt>
                <c:pt idx="6012">
                  <c:v>25.867050000000003</c:v>
                </c:pt>
                <c:pt idx="6013">
                  <c:v>25.893600000000003</c:v>
                </c:pt>
                <c:pt idx="6014">
                  <c:v>25.8963</c:v>
                </c:pt>
                <c:pt idx="6015">
                  <c:v>25.877400000000002</c:v>
                </c:pt>
                <c:pt idx="6016">
                  <c:v>25.844100000000001</c:v>
                </c:pt>
                <c:pt idx="6017">
                  <c:v>25.816649999999999</c:v>
                </c:pt>
                <c:pt idx="6018">
                  <c:v>25.799550000000004</c:v>
                </c:pt>
                <c:pt idx="6019">
                  <c:v>25.782900000000001</c:v>
                </c:pt>
                <c:pt idx="6020">
                  <c:v>25.764000000000003</c:v>
                </c:pt>
                <c:pt idx="6021">
                  <c:v>25.743300000000001</c:v>
                </c:pt>
                <c:pt idx="6022">
                  <c:v>25.727550000000001</c:v>
                </c:pt>
                <c:pt idx="6023">
                  <c:v>25.6965</c:v>
                </c:pt>
                <c:pt idx="6024">
                  <c:v>25.512</c:v>
                </c:pt>
                <c:pt idx="6025">
                  <c:v>25.3185</c:v>
                </c:pt>
                <c:pt idx="6026">
                  <c:v>25.165500000000002</c:v>
                </c:pt>
                <c:pt idx="6027">
                  <c:v>25.007999999999999</c:v>
                </c:pt>
                <c:pt idx="6028">
                  <c:v>24.868500000000001</c:v>
                </c:pt>
                <c:pt idx="6029">
                  <c:v>24.729000000000003</c:v>
                </c:pt>
                <c:pt idx="6030">
                  <c:v>24.688500000000001</c:v>
                </c:pt>
                <c:pt idx="6031">
                  <c:v>24.900000000000002</c:v>
                </c:pt>
                <c:pt idx="6032">
                  <c:v>25.089000000000002</c:v>
                </c:pt>
                <c:pt idx="6033">
                  <c:v>25.363500000000002</c:v>
                </c:pt>
                <c:pt idx="6034">
                  <c:v>25.638000000000002</c:v>
                </c:pt>
                <c:pt idx="6035">
                  <c:v>25.733400000000003</c:v>
                </c:pt>
                <c:pt idx="6036">
                  <c:v>25.754550000000002</c:v>
                </c:pt>
                <c:pt idx="6037">
                  <c:v>25.762650000000001</c:v>
                </c:pt>
                <c:pt idx="6038">
                  <c:v>25.795950000000001</c:v>
                </c:pt>
                <c:pt idx="6039">
                  <c:v>25.77975</c:v>
                </c:pt>
                <c:pt idx="6040">
                  <c:v>25.747350000000001</c:v>
                </c:pt>
                <c:pt idx="6041">
                  <c:v>25.7181</c:v>
                </c:pt>
                <c:pt idx="6042">
                  <c:v>25.62</c:v>
                </c:pt>
                <c:pt idx="6043">
                  <c:v>25.457999999999998</c:v>
                </c:pt>
                <c:pt idx="6044">
                  <c:v>25.282500000000002</c:v>
                </c:pt>
                <c:pt idx="6045">
                  <c:v>25.075500000000002</c:v>
                </c:pt>
                <c:pt idx="6046">
                  <c:v>24.873000000000001</c:v>
                </c:pt>
                <c:pt idx="6047">
                  <c:v>24.702000000000002</c:v>
                </c:pt>
                <c:pt idx="6048">
                  <c:v>24.490500000000001</c:v>
                </c:pt>
                <c:pt idx="6049">
                  <c:v>24.315000000000001</c:v>
                </c:pt>
                <c:pt idx="6050">
                  <c:v>24.0945</c:v>
                </c:pt>
                <c:pt idx="6051">
                  <c:v>23.9145</c:v>
                </c:pt>
                <c:pt idx="6052">
                  <c:v>23.748000000000001</c:v>
                </c:pt>
                <c:pt idx="6053">
                  <c:v>23.572500000000002</c:v>
                </c:pt>
                <c:pt idx="6054">
                  <c:v>23.500500000000002</c:v>
                </c:pt>
                <c:pt idx="6055">
                  <c:v>23.721</c:v>
                </c:pt>
                <c:pt idx="6056">
                  <c:v>24.1935</c:v>
                </c:pt>
                <c:pt idx="6057">
                  <c:v>24.810000000000002</c:v>
                </c:pt>
                <c:pt idx="6058">
                  <c:v>25.363500000000002</c:v>
                </c:pt>
                <c:pt idx="6059">
                  <c:v>25.733400000000003</c:v>
                </c:pt>
                <c:pt idx="6060">
                  <c:v>25.77525</c:v>
                </c:pt>
                <c:pt idx="6061">
                  <c:v>25.791900000000002</c:v>
                </c:pt>
                <c:pt idx="6062">
                  <c:v>25.790100000000002</c:v>
                </c:pt>
                <c:pt idx="6063">
                  <c:v>25.766249999999999</c:v>
                </c:pt>
                <c:pt idx="6064">
                  <c:v>25.726649999999999</c:v>
                </c:pt>
                <c:pt idx="6065">
                  <c:v>25.512</c:v>
                </c:pt>
                <c:pt idx="6066">
                  <c:v>25.273499999999999</c:v>
                </c:pt>
                <c:pt idx="6067">
                  <c:v>25.066500000000001</c:v>
                </c:pt>
                <c:pt idx="6068">
                  <c:v>24.877500000000001</c:v>
                </c:pt>
                <c:pt idx="6069">
                  <c:v>24.648000000000003</c:v>
                </c:pt>
                <c:pt idx="6070">
                  <c:v>24.454500000000003</c:v>
                </c:pt>
                <c:pt idx="6071">
                  <c:v>24.1935</c:v>
                </c:pt>
                <c:pt idx="6072">
                  <c:v>23.9955</c:v>
                </c:pt>
                <c:pt idx="6073">
                  <c:v>23.752500000000001</c:v>
                </c:pt>
                <c:pt idx="6074">
                  <c:v>23.568000000000001</c:v>
                </c:pt>
                <c:pt idx="6075">
                  <c:v>23.3475</c:v>
                </c:pt>
                <c:pt idx="6076">
                  <c:v>23.1495</c:v>
                </c:pt>
                <c:pt idx="6077">
                  <c:v>22.992000000000001</c:v>
                </c:pt>
                <c:pt idx="6078">
                  <c:v>22.92</c:v>
                </c:pt>
                <c:pt idx="6079">
                  <c:v>23.001000000000001</c:v>
                </c:pt>
                <c:pt idx="6080">
                  <c:v>23.2575</c:v>
                </c:pt>
                <c:pt idx="6081">
                  <c:v>23.9145</c:v>
                </c:pt>
                <c:pt idx="6082">
                  <c:v>24.625500000000002</c:v>
                </c:pt>
                <c:pt idx="6083">
                  <c:v>25.264500000000002</c:v>
                </c:pt>
                <c:pt idx="6084">
                  <c:v>25.711800000000004</c:v>
                </c:pt>
                <c:pt idx="6085">
                  <c:v>25.7361</c:v>
                </c:pt>
                <c:pt idx="6086">
                  <c:v>25.735200000000003</c:v>
                </c:pt>
                <c:pt idx="6087">
                  <c:v>25.715400000000002</c:v>
                </c:pt>
                <c:pt idx="6088">
                  <c:v>25.395000000000003</c:v>
                </c:pt>
                <c:pt idx="6089">
                  <c:v>25.044</c:v>
                </c:pt>
                <c:pt idx="6090">
                  <c:v>24.837</c:v>
                </c:pt>
                <c:pt idx="6091">
                  <c:v>24.6615</c:v>
                </c:pt>
                <c:pt idx="6092">
                  <c:v>24.526500000000002</c:v>
                </c:pt>
                <c:pt idx="6093">
                  <c:v>24.332999999999998</c:v>
                </c:pt>
                <c:pt idx="6094">
                  <c:v>24.144000000000002</c:v>
                </c:pt>
                <c:pt idx="6095">
                  <c:v>23.937000000000001</c:v>
                </c:pt>
                <c:pt idx="6096">
                  <c:v>23.761500000000002</c:v>
                </c:pt>
                <c:pt idx="6097">
                  <c:v>23.563500000000001</c:v>
                </c:pt>
                <c:pt idx="6098">
                  <c:v>23.361000000000001</c:v>
                </c:pt>
                <c:pt idx="6099">
                  <c:v>23.181000000000001</c:v>
                </c:pt>
                <c:pt idx="6100">
                  <c:v>23.019000000000002</c:v>
                </c:pt>
                <c:pt idx="6101">
                  <c:v>22.852499999999999</c:v>
                </c:pt>
                <c:pt idx="6102">
                  <c:v>22.794</c:v>
                </c:pt>
                <c:pt idx="6103">
                  <c:v>22.888500000000001</c:v>
                </c:pt>
                <c:pt idx="6104">
                  <c:v>23.118000000000002</c:v>
                </c:pt>
                <c:pt idx="6105">
                  <c:v>23.757000000000001</c:v>
                </c:pt>
                <c:pt idx="6106">
                  <c:v>24.4725</c:v>
                </c:pt>
                <c:pt idx="6107">
                  <c:v>25.147500000000001</c:v>
                </c:pt>
                <c:pt idx="6108">
                  <c:v>25.552500000000002</c:v>
                </c:pt>
                <c:pt idx="6109">
                  <c:v>24.998999999999999</c:v>
                </c:pt>
                <c:pt idx="6110">
                  <c:v>24.900000000000002</c:v>
                </c:pt>
                <c:pt idx="6111">
                  <c:v>24.7425</c:v>
                </c:pt>
                <c:pt idx="6112">
                  <c:v>24.594000000000001</c:v>
                </c:pt>
                <c:pt idx="6113">
                  <c:v>24.454500000000003</c:v>
                </c:pt>
                <c:pt idx="6114">
                  <c:v>24.351000000000003</c:v>
                </c:pt>
                <c:pt idx="6115">
                  <c:v>24.265499999999999</c:v>
                </c:pt>
                <c:pt idx="6116">
                  <c:v>24.166500000000003</c:v>
                </c:pt>
                <c:pt idx="6117">
                  <c:v>24.027000000000001</c:v>
                </c:pt>
                <c:pt idx="6118">
                  <c:v>23.8965</c:v>
                </c:pt>
                <c:pt idx="6119">
                  <c:v>23.739000000000001</c:v>
                </c:pt>
                <c:pt idx="6120">
                  <c:v>23.590500000000002</c:v>
                </c:pt>
                <c:pt idx="6121">
                  <c:v>23.442</c:v>
                </c:pt>
                <c:pt idx="6122">
                  <c:v>23.311499999999999</c:v>
                </c:pt>
                <c:pt idx="6123">
                  <c:v>23.194500000000001</c:v>
                </c:pt>
                <c:pt idx="6124">
                  <c:v>23.095500000000001</c:v>
                </c:pt>
                <c:pt idx="6125">
                  <c:v>22.965</c:v>
                </c:pt>
                <c:pt idx="6126">
                  <c:v>22.924500000000002</c:v>
                </c:pt>
                <c:pt idx="6127">
                  <c:v>22.9605</c:v>
                </c:pt>
                <c:pt idx="6128">
                  <c:v>23.077500000000001</c:v>
                </c:pt>
                <c:pt idx="6129">
                  <c:v>23.253</c:v>
                </c:pt>
                <c:pt idx="6130">
                  <c:v>23.8245</c:v>
                </c:pt>
                <c:pt idx="6131">
                  <c:v>24.679500000000001</c:v>
                </c:pt>
                <c:pt idx="6132">
                  <c:v>24.054000000000002</c:v>
                </c:pt>
                <c:pt idx="6133">
                  <c:v>23.991</c:v>
                </c:pt>
                <c:pt idx="6134">
                  <c:v>23.811</c:v>
                </c:pt>
                <c:pt idx="6135">
                  <c:v>23.680500000000002</c:v>
                </c:pt>
                <c:pt idx="6136">
                  <c:v>23.554500000000001</c:v>
                </c:pt>
                <c:pt idx="6137">
                  <c:v>23.469000000000001</c:v>
                </c:pt>
                <c:pt idx="6138">
                  <c:v>23.401500000000002</c:v>
                </c:pt>
                <c:pt idx="6139">
                  <c:v>23.3565</c:v>
                </c:pt>
                <c:pt idx="6140">
                  <c:v>23.275500000000001</c:v>
                </c:pt>
                <c:pt idx="6141">
                  <c:v>23.145000000000003</c:v>
                </c:pt>
                <c:pt idx="6142">
                  <c:v>23.014500000000002</c:v>
                </c:pt>
                <c:pt idx="6143">
                  <c:v>22.875</c:v>
                </c:pt>
                <c:pt idx="6144">
                  <c:v>22.753500000000003</c:v>
                </c:pt>
                <c:pt idx="6145">
                  <c:v>22.632000000000001</c:v>
                </c:pt>
                <c:pt idx="6146">
                  <c:v>22.515000000000001</c:v>
                </c:pt>
                <c:pt idx="6147">
                  <c:v>22.384499999999999</c:v>
                </c:pt>
                <c:pt idx="6148">
                  <c:v>22.398</c:v>
                </c:pt>
                <c:pt idx="6149">
                  <c:v>22.330500000000001</c:v>
                </c:pt>
                <c:pt idx="6150">
                  <c:v>22.330500000000001</c:v>
                </c:pt>
                <c:pt idx="6151">
                  <c:v>22.362000000000002</c:v>
                </c:pt>
                <c:pt idx="6152">
                  <c:v>22.519500000000001</c:v>
                </c:pt>
                <c:pt idx="6153">
                  <c:v>23.014500000000002</c:v>
                </c:pt>
                <c:pt idx="6154">
                  <c:v>23.410500000000003</c:v>
                </c:pt>
                <c:pt idx="6155">
                  <c:v>23.383500000000002</c:v>
                </c:pt>
                <c:pt idx="6156">
                  <c:v>23.523000000000003</c:v>
                </c:pt>
                <c:pt idx="6157">
                  <c:v>23.604000000000003</c:v>
                </c:pt>
                <c:pt idx="6158">
                  <c:v>23.599499999999999</c:v>
                </c:pt>
                <c:pt idx="6159">
                  <c:v>23.532</c:v>
                </c:pt>
                <c:pt idx="6160">
                  <c:v>23.442</c:v>
                </c:pt>
                <c:pt idx="6161">
                  <c:v>23.3565</c:v>
                </c:pt>
                <c:pt idx="6162">
                  <c:v>23.289000000000001</c:v>
                </c:pt>
                <c:pt idx="6163">
                  <c:v>23.253</c:v>
                </c:pt>
                <c:pt idx="6164">
                  <c:v>23.203500000000002</c:v>
                </c:pt>
                <c:pt idx="6165">
                  <c:v>23.109000000000002</c:v>
                </c:pt>
                <c:pt idx="6166">
                  <c:v>22.996500000000001</c:v>
                </c:pt>
                <c:pt idx="6167">
                  <c:v>22.843499999999999</c:v>
                </c:pt>
                <c:pt idx="6168">
                  <c:v>22.713000000000001</c:v>
                </c:pt>
                <c:pt idx="6169">
                  <c:v>22.596</c:v>
                </c:pt>
                <c:pt idx="6170">
                  <c:v>22.483499999999999</c:v>
                </c:pt>
                <c:pt idx="6171">
                  <c:v>22.389000000000003</c:v>
                </c:pt>
                <c:pt idx="6172">
                  <c:v>22.285500000000003</c:v>
                </c:pt>
                <c:pt idx="6173">
                  <c:v>22.159500000000001</c:v>
                </c:pt>
                <c:pt idx="6174">
                  <c:v>22.141500000000001</c:v>
                </c:pt>
                <c:pt idx="6175">
                  <c:v>22.429500000000001</c:v>
                </c:pt>
                <c:pt idx="6176">
                  <c:v>22.452000000000002</c:v>
                </c:pt>
                <c:pt idx="6177">
                  <c:v>23.244</c:v>
                </c:pt>
                <c:pt idx="6178">
                  <c:v>24.117000000000001</c:v>
                </c:pt>
                <c:pt idx="6179">
                  <c:v>24.823499999999999</c:v>
                </c:pt>
                <c:pt idx="6180">
                  <c:v>25.372500000000002</c:v>
                </c:pt>
                <c:pt idx="6181">
                  <c:v>25.570499999999999</c:v>
                </c:pt>
                <c:pt idx="6182">
                  <c:v>25.494</c:v>
                </c:pt>
                <c:pt idx="6183">
                  <c:v>25.368000000000002</c:v>
                </c:pt>
                <c:pt idx="6184">
                  <c:v>25.075500000000002</c:v>
                </c:pt>
                <c:pt idx="6185">
                  <c:v>24.814499999999999</c:v>
                </c:pt>
                <c:pt idx="6186">
                  <c:v>24.675000000000001</c:v>
                </c:pt>
                <c:pt idx="6187">
                  <c:v>24.589500000000001</c:v>
                </c:pt>
                <c:pt idx="6188">
                  <c:v>24.504000000000001</c:v>
                </c:pt>
                <c:pt idx="6189">
                  <c:v>24.378</c:v>
                </c:pt>
                <c:pt idx="6190">
                  <c:v>24.279</c:v>
                </c:pt>
                <c:pt idx="6191">
                  <c:v>24.130500000000001</c:v>
                </c:pt>
                <c:pt idx="6192">
                  <c:v>24.040500000000002</c:v>
                </c:pt>
                <c:pt idx="6193">
                  <c:v>23.937000000000001</c:v>
                </c:pt>
                <c:pt idx="6194">
                  <c:v>23.797499999999999</c:v>
                </c:pt>
                <c:pt idx="6195">
                  <c:v>23.689499999999999</c:v>
                </c:pt>
                <c:pt idx="6196">
                  <c:v>23.585999999999999</c:v>
                </c:pt>
                <c:pt idx="6197">
                  <c:v>23.504999999999999</c:v>
                </c:pt>
                <c:pt idx="6198">
                  <c:v>23.464500000000001</c:v>
                </c:pt>
                <c:pt idx="6199">
                  <c:v>23.455500000000001</c:v>
                </c:pt>
                <c:pt idx="6200">
                  <c:v>23.473500000000001</c:v>
                </c:pt>
                <c:pt idx="6201">
                  <c:v>23.496000000000002</c:v>
                </c:pt>
                <c:pt idx="6202">
                  <c:v>23.532</c:v>
                </c:pt>
                <c:pt idx="6203">
                  <c:v>24.396000000000001</c:v>
                </c:pt>
                <c:pt idx="6204">
                  <c:v>23.964000000000002</c:v>
                </c:pt>
                <c:pt idx="6205">
                  <c:v>23.882999999999999</c:v>
                </c:pt>
                <c:pt idx="6206">
                  <c:v>23.788500000000003</c:v>
                </c:pt>
                <c:pt idx="6207">
                  <c:v>23.671500000000002</c:v>
                </c:pt>
                <c:pt idx="6208">
                  <c:v>23.55</c:v>
                </c:pt>
                <c:pt idx="6209">
                  <c:v>23.464500000000001</c:v>
                </c:pt>
                <c:pt idx="6210">
                  <c:v>23.401500000000002</c:v>
                </c:pt>
                <c:pt idx="6211">
                  <c:v>23.3475</c:v>
                </c:pt>
                <c:pt idx="6212">
                  <c:v>23.298000000000002</c:v>
                </c:pt>
                <c:pt idx="6213">
                  <c:v>23.194500000000001</c:v>
                </c:pt>
                <c:pt idx="6214">
                  <c:v>23.113500000000002</c:v>
                </c:pt>
                <c:pt idx="6215">
                  <c:v>23.005500000000001</c:v>
                </c:pt>
                <c:pt idx="6216">
                  <c:v>22.893000000000001</c:v>
                </c:pt>
                <c:pt idx="6217">
                  <c:v>22.794</c:v>
                </c:pt>
                <c:pt idx="6218">
                  <c:v>22.672499999999999</c:v>
                </c:pt>
                <c:pt idx="6219">
                  <c:v>22.560000000000002</c:v>
                </c:pt>
                <c:pt idx="6220">
                  <c:v>22.452000000000002</c:v>
                </c:pt>
                <c:pt idx="6221">
                  <c:v>22.339500000000001</c:v>
                </c:pt>
                <c:pt idx="6222">
                  <c:v>22.3035</c:v>
                </c:pt>
                <c:pt idx="6223">
                  <c:v>22.497</c:v>
                </c:pt>
                <c:pt idx="6224">
                  <c:v>22.658999999999999</c:v>
                </c:pt>
                <c:pt idx="6225">
                  <c:v>23.405999999999999</c:v>
                </c:pt>
                <c:pt idx="6226">
                  <c:v>23.941500000000001</c:v>
                </c:pt>
                <c:pt idx="6227">
                  <c:v>24.45</c:v>
                </c:pt>
                <c:pt idx="6228">
                  <c:v>24.814499999999999</c:v>
                </c:pt>
                <c:pt idx="6229">
                  <c:v>24.598500000000001</c:v>
                </c:pt>
                <c:pt idx="6230">
                  <c:v>24.4635</c:v>
                </c:pt>
                <c:pt idx="6231">
                  <c:v>24.1035</c:v>
                </c:pt>
                <c:pt idx="6232">
                  <c:v>23.991</c:v>
                </c:pt>
                <c:pt idx="6233">
                  <c:v>23.721</c:v>
                </c:pt>
                <c:pt idx="6234">
                  <c:v>23.577000000000002</c:v>
                </c:pt>
                <c:pt idx="6235">
                  <c:v>23.392499999999998</c:v>
                </c:pt>
                <c:pt idx="6236">
                  <c:v>23.2575</c:v>
                </c:pt>
                <c:pt idx="6237">
                  <c:v>23.073</c:v>
                </c:pt>
                <c:pt idx="6238">
                  <c:v>22.911000000000001</c:v>
                </c:pt>
                <c:pt idx="6239">
                  <c:v>22.731000000000002</c:v>
                </c:pt>
                <c:pt idx="6240">
                  <c:v>22.560000000000002</c:v>
                </c:pt>
                <c:pt idx="6241">
                  <c:v>22.384499999999999</c:v>
                </c:pt>
                <c:pt idx="6242">
                  <c:v>22.2315</c:v>
                </c:pt>
                <c:pt idx="6243">
                  <c:v>22.087500000000002</c:v>
                </c:pt>
                <c:pt idx="6244">
                  <c:v>21.9255</c:v>
                </c:pt>
                <c:pt idx="6245">
                  <c:v>21.772500000000001</c:v>
                </c:pt>
                <c:pt idx="6246">
                  <c:v>21.718499999999999</c:v>
                </c:pt>
                <c:pt idx="6247">
                  <c:v>21.993000000000002</c:v>
                </c:pt>
                <c:pt idx="6248">
                  <c:v>22.533000000000001</c:v>
                </c:pt>
                <c:pt idx="6249">
                  <c:v>23.207999999999998</c:v>
                </c:pt>
                <c:pt idx="6250">
                  <c:v>23.8965</c:v>
                </c:pt>
                <c:pt idx="6251">
                  <c:v>24.5715</c:v>
                </c:pt>
                <c:pt idx="6252">
                  <c:v>25.053000000000001</c:v>
                </c:pt>
                <c:pt idx="6253">
                  <c:v>25.3095</c:v>
                </c:pt>
                <c:pt idx="6254">
                  <c:v>25.314</c:v>
                </c:pt>
                <c:pt idx="6255">
                  <c:v>25.075500000000002</c:v>
                </c:pt>
                <c:pt idx="6256">
                  <c:v>24.720000000000002</c:v>
                </c:pt>
                <c:pt idx="6257">
                  <c:v>24.3735</c:v>
                </c:pt>
                <c:pt idx="6258">
                  <c:v>24.166500000000003</c:v>
                </c:pt>
                <c:pt idx="6259">
                  <c:v>23.973000000000003</c:v>
                </c:pt>
                <c:pt idx="6260">
                  <c:v>23.811</c:v>
                </c:pt>
                <c:pt idx="6261">
                  <c:v>23.599499999999999</c:v>
                </c:pt>
                <c:pt idx="6262">
                  <c:v>23.419499999999999</c:v>
                </c:pt>
                <c:pt idx="6263">
                  <c:v>23.221499999999999</c:v>
                </c:pt>
                <c:pt idx="6264">
                  <c:v>23.032500000000002</c:v>
                </c:pt>
                <c:pt idx="6265">
                  <c:v>22.848000000000003</c:v>
                </c:pt>
                <c:pt idx="6266">
                  <c:v>22.654500000000002</c:v>
                </c:pt>
                <c:pt idx="6267">
                  <c:v>22.470000000000002</c:v>
                </c:pt>
                <c:pt idx="6268">
                  <c:v>22.294499999999999</c:v>
                </c:pt>
                <c:pt idx="6269">
                  <c:v>22.1325</c:v>
                </c:pt>
                <c:pt idx="6270">
                  <c:v>22.038</c:v>
                </c:pt>
                <c:pt idx="6271">
                  <c:v>22.209</c:v>
                </c:pt>
                <c:pt idx="6272">
                  <c:v>22.695</c:v>
                </c:pt>
                <c:pt idx="6273">
                  <c:v>23.401500000000002</c:v>
                </c:pt>
                <c:pt idx="6274">
                  <c:v>24.085500000000003</c:v>
                </c:pt>
                <c:pt idx="6275">
                  <c:v>24.710999999999999</c:v>
                </c:pt>
                <c:pt idx="6276">
                  <c:v>25.174500000000002</c:v>
                </c:pt>
                <c:pt idx="6277">
                  <c:v>25.381500000000003</c:v>
                </c:pt>
                <c:pt idx="6278">
                  <c:v>25.354500000000002</c:v>
                </c:pt>
                <c:pt idx="6279">
                  <c:v>25.111499999999999</c:v>
                </c:pt>
                <c:pt idx="6280">
                  <c:v>24.720000000000002</c:v>
                </c:pt>
                <c:pt idx="6281">
                  <c:v>24.387</c:v>
                </c:pt>
                <c:pt idx="6282">
                  <c:v>24.202500000000001</c:v>
                </c:pt>
                <c:pt idx="6283">
                  <c:v>24.072000000000003</c:v>
                </c:pt>
                <c:pt idx="6284">
                  <c:v>23.932500000000001</c:v>
                </c:pt>
                <c:pt idx="6285">
                  <c:v>23.748000000000001</c:v>
                </c:pt>
                <c:pt idx="6286">
                  <c:v>23.595000000000002</c:v>
                </c:pt>
                <c:pt idx="6287">
                  <c:v>23.405999999999999</c:v>
                </c:pt>
                <c:pt idx="6288">
                  <c:v>23.221499999999999</c:v>
                </c:pt>
                <c:pt idx="6289">
                  <c:v>23.045999999999999</c:v>
                </c:pt>
                <c:pt idx="6290">
                  <c:v>22.888500000000001</c:v>
                </c:pt>
                <c:pt idx="6291">
                  <c:v>22.717500000000001</c:v>
                </c:pt>
                <c:pt idx="6292">
                  <c:v>22.537500000000001</c:v>
                </c:pt>
                <c:pt idx="6293">
                  <c:v>22.3935</c:v>
                </c:pt>
                <c:pt idx="6294">
                  <c:v>22.3125</c:v>
                </c:pt>
                <c:pt idx="6295">
                  <c:v>22.546500000000002</c:v>
                </c:pt>
                <c:pt idx="6296">
                  <c:v>23.091000000000001</c:v>
                </c:pt>
                <c:pt idx="6297">
                  <c:v>23.739000000000001</c:v>
                </c:pt>
                <c:pt idx="6298">
                  <c:v>24.391500000000001</c:v>
                </c:pt>
                <c:pt idx="6299">
                  <c:v>24.801000000000002</c:v>
                </c:pt>
                <c:pt idx="6300">
                  <c:v>24.684000000000001</c:v>
                </c:pt>
                <c:pt idx="6301">
                  <c:v>24.409500000000001</c:v>
                </c:pt>
                <c:pt idx="6302">
                  <c:v>24.2925</c:v>
                </c:pt>
                <c:pt idx="6303">
                  <c:v>24.121500000000001</c:v>
                </c:pt>
                <c:pt idx="6304">
                  <c:v>24.027000000000001</c:v>
                </c:pt>
                <c:pt idx="6305">
                  <c:v>23.865000000000002</c:v>
                </c:pt>
                <c:pt idx="6306">
                  <c:v>23.748000000000001</c:v>
                </c:pt>
                <c:pt idx="6307">
                  <c:v>23.649000000000001</c:v>
                </c:pt>
                <c:pt idx="6308">
                  <c:v>23.554500000000001</c:v>
                </c:pt>
                <c:pt idx="6309">
                  <c:v>23.405999999999999</c:v>
                </c:pt>
                <c:pt idx="6310">
                  <c:v>23.262</c:v>
                </c:pt>
                <c:pt idx="6311">
                  <c:v>23.109000000000002</c:v>
                </c:pt>
                <c:pt idx="6312">
                  <c:v>22.9785</c:v>
                </c:pt>
                <c:pt idx="6313">
                  <c:v>22.852499999999999</c:v>
                </c:pt>
                <c:pt idx="6314">
                  <c:v>22.762499999999999</c:v>
                </c:pt>
                <c:pt idx="6315">
                  <c:v>22.672499999999999</c:v>
                </c:pt>
                <c:pt idx="6316">
                  <c:v>22.569000000000003</c:v>
                </c:pt>
                <c:pt idx="6317">
                  <c:v>22.479000000000003</c:v>
                </c:pt>
                <c:pt idx="6318">
                  <c:v>22.416</c:v>
                </c:pt>
                <c:pt idx="6319">
                  <c:v>22.452000000000002</c:v>
                </c:pt>
                <c:pt idx="6320">
                  <c:v>22.5915</c:v>
                </c:pt>
                <c:pt idx="6321">
                  <c:v>22.821000000000002</c:v>
                </c:pt>
                <c:pt idx="6322">
                  <c:v>23.941500000000001</c:v>
                </c:pt>
                <c:pt idx="6323">
                  <c:v>24.724499999999999</c:v>
                </c:pt>
                <c:pt idx="6324">
                  <c:v>25.075500000000002</c:v>
                </c:pt>
                <c:pt idx="6325">
                  <c:v>25.395000000000003</c:v>
                </c:pt>
                <c:pt idx="6326">
                  <c:v>25.017000000000003</c:v>
                </c:pt>
                <c:pt idx="6327">
                  <c:v>24.6615</c:v>
                </c:pt>
                <c:pt idx="6328">
                  <c:v>24.436499999999999</c:v>
                </c:pt>
                <c:pt idx="6329">
                  <c:v>24.2745</c:v>
                </c:pt>
                <c:pt idx="6330">
                  <c:v>24.1755</c:v>
                </c:pt>
                <c:pt idx="6331">
                  <c:v>24.099</c:v>
                </c:pt>
                <c:pt idx="6332">
                  <c:v>24.0045</c:v>
                </c:pt>
                <c:pt idx="6333">
                  <c:v>23.873999999999999</c:v>
                </c:pt>
                <c:pt idx="6334">
                  <c:v>23.757000000000001</c:v>
                </c:pt>
                <c:pt idx="6335">
                  <c:v>23.599499999999999</c:v>
                </c:pt>
                <c:pt idx="6336">
                  <c:v>23.46</c:v>
                </c:pt>
                <c:pt idx="6337">
                  <c:v>23.329500000000003</c:v>
                </c:pt>
                <c:pt idx="6338">
                  <c:v>23.19</c:v>
                </c:pt>
                <c:pt idx="6339">
                  <c:v>23.091000000000001</c:v>
                </c:pt>
                <c:pt idx="6340">
                  <c:v>23.001000000000001</c:v>
                </c:pt>
                <c:pt idx="6341">
                  <c:v>22.906500000000001</c:v>
                </c:pt>
                <c:pt idx="6342">
                  <c:v>22.888500000000001</c:v>
                </c:pt>
                <c:pt idx="6343">
                  <c:v>22.92</c:v>
                </c:pt>
                <c:pt idx="6344">
                  <c:v>23.504999999999999</c:v>
                </c:pt>
                <c:pt idx="6345">
                  <c:v>24.126000000000001</c:v>
                </c:pt>
                <c:pt idx="6346">
                  <c:v>23.842500000000001</c:v>
                </c:pt>
                <c:pt idx="6347">
                  <c:v>23.91</c:v>
                </c:pt>
                <c:pt idx="6348">
                  <c:v>24.3735</c:v>
                </c:pt>
                <c:pt idx="6349">
                  <c:v>24.4725</c:v>
                </c:pt>
                <c:pt idx="6350">
                  <c:v>24.081</c:v>
                </c:pt>
                <c:pt idx="6351">
                  <c:v>24.260999999999999</c:v>
                </c:pt>
                <c:pt idx="6352">
                  <c:v>24.009</c:v>
                </c:pt>
                <c:pt idx="6353">
                  <c:v>23.766000000000002</c:v>
                </c:pt>
                <c:pt idx="6354">
                  <c:v>23.581500000000002</c:v>
                </c:pt>
                <c:pt idx="6355">
                  <c:v>23.46</c:v>
                </c:pt>
                <c:pt idx="6356">
                  <c:v>23.329500000000003</c:v>
                </c:pt>
                <c:pt idx="6357">
                  <c:v>23.181000000000001</c:v>
                </c:pt>
                <c:pt idx="6358">
                  <c:v>23.0595</c:v>
                </c:pt>
                <c:pt idx="6359">
                  <c:v>22.888500000000001</c:v>
                </c:pt>
                <c:pt idx="6360">
                  <c:v>22.744500000000002</c:v>
                </c:pt>
                <c:pt idx="6361">
                  <c:v>22.596</c:v>
                </c:pt>
                <c:pt idx="6362">
                  <c:v>22.456500000000002</c:v>
                </c:pt>
                <c:pt idx="6363">
                  <c:v>22.3125</c:v>
                </c:pt>
                <c:pt idx="6364">
                  <c:v>22.186499999999999</c:v>
                </c:pt>
                <c:pt idx="6365">
                  <c:v>22.087500000000002</c:v>
                </c:pt>
                <c:pt idx="6366">
                  <c:v>22.065000000000001</c:v>
                </c:pt>
                <c:pt idx="6367">
                  <c:v>22.285500000000003</c:v>
                </c:pt>
                <c:pt idx="6368">
                  <c:v>22.672499999999999</c:v>
                </c:pt>
                <c:pt idx="6369">
                  <c:v>22.875</c:v>
                </c:pt>
                <c:pt idx="6370">
                  <c:v>23.181000000000001</c:v>
                </c:pt>
                <c:pt idx="6371">
                  <c:v>23.496000000000002</c:v>
                </c:pt>
                <c:pt idx="6372">
                  <c:v>24.427500000000002</c:v>
                </c:pt>
                <c:pt idx="6373">
                  <c:v>24.072000000000003</c:v>
                </c:pt>
                <c:pt idx="6374">
                  <c:v>23.631</c:v>
                </c:pt>
                <c:pt idx="6375">
                  <c:v>23.752500000000001</c:v>
                </c:pt>
                <c:pt idx="6376">
                  <c:v>23.361000000000001</c:v>
                </c:pt>
                <c:pt idx="6377">
                  <c:v>23.055</c:v>
                </c:pt>
                <c:pt idx="6378">
                  <c:v>22.888500000000001</c:v>
                </c:pt>
                <c:pt idx="6379">
                  <c:v>22.767000000000003</c:v>
                </c:pt>
                <c:pt idx="6380">
                  <c:v>22.641000000000002</c:v>
                </c:pt>
                <c:pt idx="6381">
                  <c:v>22.488</c:v>
                </c:pt>
                <c:pt idx="6382">
                  <c:v>22.348500000000001</c:v>
                </c:pt>
                <c:pt idx="6383">
                  <c:v>22.195499999999999</c:v>
                </c:pt>
                <c:pt idx="6384">
                  <c:v>22.0425</c:v>
                </c:pt>
                <c:pt idx="6385">
                  <c:v>21.920999999999999</c:v>
                </c:pt>
                <c:pt idx="6386">
                  <c:v>21.786000000000001</c:v>
                </c:pt>
                <c:pt idx="6387">
                  <c:v>21.673500000000001</c:v>
                </c:pt>
                <c:pt idx="6388">
                  <c:v>21.5655</c:v>
                </c:pt>
                <c:pt idx="6389">
                  <c:v>21.4755</c:v>
                </c:pt>
                <c:pt idx="6390">
                  <c:v>21.3855</c:v>
                </c:pt>
                <c:pt idx="6391">
                  <c:v>21.322500000000002</c:v>
                </c:pt>
                <c:pt idx="6392">
                  <c:v>21.318000000000001</c:v>
                </c:pt>
                <c:pt idx="6393">
                  <c:v>21.615000000000002</c:v>
                </c:pt>
                <c:pt idx="6394">
                  <c:v>21.48</c:v>
                </c:pt>
                <c:pt idx="6395">
                  <c:v>21.448499999999999</c:v>
                </c:pt>
                <c:pt idx="6396">
                  <c:v>21.439499999999999</c:v>
                </c:pt>
                <c:pt idx="6397">
                  <c:v>21.426000000000002</c:v>
                </c:pt>
                <c:pt idx="6398">
                  <c:v>21.493500000000001</c:v>
                </c:pt>
                <c:pt idx="6399">
                  <c:v>21.3</c:v>
                </c:pt>
                <c:pt idx="6400">
                  <c:v>21.3</c:v>
                </c:pt>
                <c:pt idx="6401">
                  <c:v>21.3</c:v>
                </c:pt>
                <c:pt idx="6402">
                  <c:v>21.3</c:v>
                </c:pt>
                <c:pt idx="6403">
                  <c:v>21.3</c:v>
                </c:pt>
                <c:pt idx="6404">
                  <c:v>21.3</c:v>
                </c:pt>
                <c:pt idx="6405">
                  <c:v>21.3</c:v>
                </c:pt>
                <c:pt idx="6406">
                  <c:v>21.3</c:v>
                </c:pt>
                <c:pt idx="6407">
                  <c:v>21.3</c:v>
                </c:pt>
                <c:pt idx="6408">
                  <c:v>21.3</c:v>
                </c:pt>
                <c:pt idx="6409">
                  <c:v>21.3</c:v>
                </c:pt>
                <c:pt idx="6410">
                  <c:v>21.3</c:v>
                </c:pt>
                <c:pt idx="6411">
                  <c:v>21.3</c:v>
                </c:pt>
                <c:pt idx="6412">
                  <c:v>21.3</c:v>
                </c:pt>
                <c:pt idx="6413">
                  <c:v>21.3</c:v>
                </c:pt>
                <c:pt idx="6414">
                  <c:v>21.3</c:v>
                </c:pt>
                <c:pt idx="6415">
                  <c:v>21.39</c:v>
                </c:pt>
                <c:pt idx="6416">
                  <c:v>21.889500000000002</c:v>
                </c:pt>
                <c:pt idx="6417">
                  <c:v>22.434000000000001</c:v>
                </c:pt>
                <c:pt idx="6418">
                  <c:v>21.821999999999999</c:v>
                </c:pt>
                <c:pt idx="6419">
                  <c:v>21.736499999999999</c:v>
                </c:pt>
                <c:pt idx="6420">
                  <c:v>21.66</c:v>
                </c:pt>
                <c:pt idx="6421">
                  <c:v>21.592500000000001</c:v>
                </c:pt>
                <c:pt idx="6422">
                  <c:v>21.507000000000001</c:v>
                </c:pt>
                <c:pt idx="6423">
                  <c:v>21.412500000000001</c:v>
                </c:pt>
                <c:pt idx="6424">
                  <c:v>21.340500000000002</c:v>
                </c:pt>
                <c:pt idx="6425">
                  <c:v>21.3</c:v>
                </c:pt>
                <c:pt idx="6426">
                  <c:v>21.3</c:v>
                </c:pt>
                <c:pt idx="6427">
                  <c:v>21.3</c:v>
                </c:pt>
                <c:pt idx="6428">
                  <c:v>21.3</c:v>
                </c:pt>
                <c:pt idx="6429">
                  <c:v>21.3</c:v>
                </c:pt>
                <c:pt idx="6430">
                  <c:v>21.3</c:v>
                </c:pt>
                <c:pt idx="6431">
                  <c:v>21.3</c:v>
                </c:pt>
                <c:pt idx="6432">
                  <c:v>21.3</c:v>
                </c:pt>
                <c:pt idx="6433">
                  <c:v>21.3</c:v>
                </c:pt>
                <c:pt idx="6434">
                  <c:v>21.3</c:v>
                </c:pt>
                <c:pt idx="6435">
                  <c:v>21.3</c:v>
                </c:pt>
                <c:pt idx="6436">
                  <c:v>21.3</c:v>
                </c:pt>
                <c:pt idx="6437">
                  <c:v>21.3</c:v>
                </c:pt>
                <c:pt idx="6438">
                  <c:v>21.3</c:v>
                </c:pt>
                <c:pt idx="6439">
                  <c:v>21.3</c:v>
                </c:pt>
                <c:pt idx="6440">
                  <c:v>21.3</c:v>
                </c:pt>
                <c:pt idx="6441">
                  <c:v>21.682500000000001</c:v>
                </c:pt>
                <c:pt idx="6442">
                  <c:v>22.0245</c:v>
                </c:pt>
                <c:pt idx="6443">
                  <c:v>21.93</c:v>
                </c:pt>
                <c:pt idx="6444">
                  <c:v>21.700500000000002</c:v>
                </c:pt>
                <c:pt idx="6445">
                  <c:v>21.8445</c:v>
                </c:pt>
                <c:pt idx="6446">
                  <c:v>21.821999999999999</c:v>
                </c:pt>
                <c:pt idx="6447">
                  <c:v>21.84</c:v>
                </c:pt>
                <c:pt idx="6448">
                  <c:v>21.623999999999999</c:v>
                </c:pt>
                <c:pt idx="6449">
                  <c:v>21.533999999999999</c:v>
                </c:pt>
                <c:pt idx="6450">
                  <c:v>21.417000000000002</c:v>
                </c:pt>
                <c:pt idx="6451">
                  <c:v>21.3675</c:v>
                </c:pt>
                <c:pt idx="6452">
                  <c:v>21.3</c:v>
                </c:pt>
                <c:pt idx="6453">
                  <c:v>21.3</c:v>
                </c:pt>
                <c:pt idx="6454">
                  <c:v>21.3</c:v>
                </c:pt>
                <c:pt idx="6455">
                  <c:v>21.3</c:v>
                </c:pt>
                <c:pt idx="6456">
                  <c:v>21.3</c:v>
                </c:pt>
                <c:pt idx="6457">
                  <c:v>21.3</c:v>
                </c:pt>
                <c:pt idx="6458">
                  <c:v>21.3</c:v>
                </c:pt>
                <c:pt idx="6459">
                  <c:v>21.3</c:v>
                </c:pt>
                <c:pt idx="6460">
                  <c:v>21.3</c:v>
                </c:pt>
                <c:pt idx="6461">
                  <c:v>21.3</c:v>
                </c:pt>
                <c:pt idx="6462">
                  <c:v>21.3</c:v>
                </c:pt>
                <c:pt idx="6463">
                  <c:v>21.3</c:v>
                </c:pt>
                <c:pt idx="6464">
                  <c:v>21.3</c:v>
                </c:pt>
                <c:pt idx="6465">
                  <c:v>21.430500000000002</c:v>
                </c:pt>
                <c:pt idx="6466">
                  <c:v>21.907500000000002</c:v>
                </c:pt>
                <c:pt idx="6467">
                  <c:v>21.920999999999999</c:v>
                </c:pt>
                <c:pt idx="6468">
                  <c:v>22.335000000000001</c:v>
                </c:pt>
                <c:pt idx="6469">
                  <c:v>22.456500000000002</c:v>
                </c:pt>
                <c:pt idx="6470">
                  <c:v>22.38</c:v>
                </c:pt>
                <c:pt idx="6471">
                  <c:v>22.429500000000001</c:v>
                </c:pt>
                <c:pt idx="6472">
                  <c:v>22.159500000000001</c:v>
                </c:pt>
                <c:pt idx="6473">
                  <c:v>21.911999999999999</c:v>
                </c:pt>
                <c:pt idx="6474">
                  <c:v>21.7455</c:v>
                </c:pt>
                <c:pt idx="6475">
                  <c:v>21.637499999999999</c:v>
                </c:pt>
                <c:pt idx="6476">
                  <c:v>21.484500000000001</c:v>
                </c:pt>
                <c:pt idx="6477">
                  <c:v>21.354000000000003</c:v>
                </c:pt>
                <c:pt idx="6478">
                  <c:v>21.3</c:v>
                </c:pt>
                <c:pt idx="6479">
                  <c:v>21.3</c:v>
                </c:pt>
                <c:pt idx="6480">
                  <c:v>21.3</c:v>
                </c:pt>
                <c:pt idx="6481">
                  <c:v>21.3</c:v>
                </c:pt>
                <c:pt idx="6482">
                  <c:v>21.3</c:v>
                </c:pt>
                <c:pt idx="6483">
                  <c:v>21.3</c:v>
                </c:pt>
                <c:pt idx="6484">
                  <c:v>21.3</c:v>
                </c:pt>
                <c:pt idx="6485">
                  <c:v>21.3</c:v>
                </c:pt>
                <c:pt idx="6486">
                  <c:v>21.3</c:v>
                </c:pt>
                <c:pt idx="6487">
                  <c:v>21.3</c:v>
                </c:pt>
                <c:pt idx="6488">
                  <c:v>21.318000000000001</c:v>
                </c:pt>
                <c:pt idx="6489">
                  <c:v>21.435000000000002</c:v>
                </c:pt>
                <c:pt idx="6490">
                  <c:v>21.632999999999999</c:v>
                </c:pt>
                <c:pt idx="6491">
                  <c:v>21.826500000000003</c:v>
                </c:pt>
                <c:pt idx="6492">
                  <c:v>21.9255</c:v>
                </c:pt>
                <c:pt idx="6493">
                  <c:v>21.970500000000001</c:v>
                </c:pt>
                <c:pt idx="6494">
                  <c:v>21.903000000000002</c:v>
                </c:pt>
                <c:pt idx="6495">
                  <c:v>21.907500000000002</c:v>
                </c:pt>
                <c:pt idx="6496">
                  <c:v>21.610500000000002</c:v>
                </c:pt>
                <c:pt idx="6497">
                  <c:v>21.516000000000002</c:v>
                </c:pt>
                <c:pt idx="6498">
                  <c:v>21.439499999999999</c:v>
                </c:pt>
                <c:pt idx="6499">
                  <c:v>21.394500000000001</c:v>
                </c:pt>
                <c:pt idx="6500">
                  <c:v>21.331500000000002</c:v>
                </c:pt>
                <c:pt idx="6501">
                  <c:v>21.3</c:v>
                </c:pt>
                <c:pt idx="6502">
                  <c:v>21.3</c:v>
                </c:pt>
                <c:pt idx="6503">
                  <c:v>21.3</c:v>
                </c:pt>
                <c:pt idx="6504">
                  <c:v>21.3</c:v>
                </c:pt>
                <c:pt idx="6505">
                  <c:v>21.3</c:v>
                </c:pt>
                <c:pt idx="6506">
                  <c:v>21.3</c:v>
                </c:pt>
                <c:pt idx="6507">
                  <c:v>21.3</c:v>
                </c:pt>
                <c:pt idx="6508">
                  <c:v>21.3</c:v>
                </c:pt>
                <c:pt idx="6509">
                  <c:v>21.3</c:v>
                </c:pt>
                <c:pt idx="6510">
                  <c:v>21.3</c:v>
                </c:pt>
                <c:pt idx="6511">
                  <c:v>21.3</c:v>
                </c:pt>
                <c:pt idx="6512">
                  <c:v>21.403500000000001</c:v>
                </c:pt>
                <c:pt idx="6513">
                  <c:v>21.552</c:v>
                </c:pt>
                <c:pt idx="6514">
                  <c:v>21.502500000000001</c:v>
                </c:pt>
                <c:pt idx="6515">
                  <c:v>21.867000000000001</c:v>
                </c:pt>
                <c:pt idx="6516">
                  <c:v>22.029</c:v>
                </c:pt>
                <c:pt idx="6517">
                  <c:v>21.849</c:v>
                </c:pt>
                <c:pt idx="6518">
                  <c:v>22.5105</c:v>
                </c:pt>
                <c:pt idx="6519">
                  <c:v>21.957000000000001</c:v>
                </c:pt>
                <c:pt idx="6520">
                  <c:v>21.8445</c:v>
                </c:pt>
                <c:pt idx="6521">
                  <c:v>21.759</c:v>
                </c:pt>
                <c:pt idx="6522">
                  <c:v>21.700500000000002</c:v>
                </c:pt>
                <c:pt idx="6523">
                  <c:v>21.637499999999999</c:v>
                </c:pt>
                <c:pt idx="6524">
                  <c:v>21.579000000000001</c:v>
                </c:pt>
                <c:pt idx="6525">
                  <c:v>21.48</c:v>
                </c:pt>
                <c:pt idx="6526">
                  <c:v>21.394500000000001</c:v>
                </c:pt>
                <c:pt idx="6527">
                  <c:v>21.304500000000001</c:v>
                </c:pt>
                <c:pt idx="6528">
                  <c:v>21.3</c:v>
                </c:pt>
                <c:pt idx="6529">
                  <c:v>21.3</c:v>
                </c:pt>
                <c:pt idx="6530">
                  <c:v>21.3</c:v>
                </c:pt>
                <c:pt idx="6531">
                  <c:v>21.3</c:v>
                </c:pt>
                <c:pt idx="6532">
                  <c:v>21.3</c:v>
                </c:pt>
                <c:pt idx="6533">
                  <c:v>21.3</c:v>
                </c:pt>
                <c:pt idx="6534">
                  <c:v>21.3</c:v>
                </c:pt>
                <c:pt idx="6535">
                  <c:v>21.3</c:v>
                </c:pt>
                <c:pt idx="6536">
                  <c:v>21.601500000000001</c:v>
                </c:pt>
                <c:pt idx="6537">
                  <c:v>21.673500000000001</c:v>
                </c:pt>
                <c:pt idx="6538">
                  <c:v>21.880500000000001</c:v>
                </c:pt>
                <c:pt idx="6539">
                  <c:v>22.082999999999998</c:v>
                </c:pt>
                <c:pt idx="6540">
                  <c:v>22.249500000000001</c:v>
                </c:pt>
                <c:pt idx="6541">
                  <c:v>22.335000000000001</c:v>
                </c:pt>
                <c:pt idx="6542">
                  <c:v>22.276500000000002</c:v>
                </c:pt>
                <c:pt idx="6543">
                  <c:v>22.173000000000002</c:v>
                </c:pt>
                <c:pt idx="6544">
                  <c:v>22.047000000000001</c:v>
                </c:pt>
                <c:pt idx="6545">
                  <c:v>21.961500000000001</c:v>
                </c:pt>
                <c:pt idx="6546">
                  <c:v>21.8355</c:v>
                </c:pt>
                <c:pt idx="6547">
                  <c:v>21.777000000000001</c:v>
                </c:pt>
                <c:pt idx="6548">
                  <c:v>21.718499999999999</c:v>
                </c:pt>
                <c:pt idx="6549">
                  <c:v>21.552</c:v>
                </c:pt>
                <c:pt idx="6550">
                  <c:v>21.394500000000001</c:v>
                </c:pt>
                <c:pt idx="6551">
                  <c:v>21.3</c:v>
                </c:pt>
                <c:pt idx="6552">
                  <c:v>21.3</c:v>
                </c:pt>
                <c:pt idx="6553">
                  <c:v>21.3</c:v>
                </c:pt>
                <c:pt idx="6554">
                  <c:v>21.3</c:v>
                </c:pt>
                <c:pt idx="6555">
                  <c:v>21.3</c:v>
                </c:pt>
                <c:pt idx="6556">
                  <c:v>21.3</c:v>
                </c:pt>
                <c:pt idx="6557">
                  <c:v>21.3</c:v>
                </c:pt>
                <c:pt idx="6558">
                  <c:v>21.3</c:v>
                </c:pt>
                <c:pt idx="6559">
                  <c:v>21.3</c:v>
                </c:pt>
                <c:pt idx="6560">
                  <c:v>21.736499999999999</c:v>
                </c:pt>
                <c:pt idx="6561">
                  <c:v>22.0245</c:v>
                </c:pt>
                <c:pt idx="6562">
                  <c:v>22.866</c:v>
                </c:pt>
                <c:pt idx="6563">
                  <c:v>23.496000000000002</c:v>
                </c:pt>
                <c:pt idx="6564">
                  <c:v>23.882999999999999</c:v>
                </c:pt>
                <c:pt idx="6565">
                  <c:v>23.986499999999999</c:v>
                </c:pt>
                <c:pt idx="6566">
                  <c:v>23.752500000000001</c:v>
                </c:pt>
                <c:pt idx="6567">
                  <c:v>23.37</c:v>
                </c:pt>
                <c:pt idx="6568">
                  <c:v>22.888500000000001</c:v>
                </c:pt>
                <c:pt idx="6569">
                  <c:v>22.560000000000002</c:v>
                </c:pt>
                <c:pt idx="6570">
                  <c:v>22.348500000000001</c:v>
                </c:pt>
                <c:pt idx="6571">
                  <c:v>22.164000000000001</c:v>
                </c:pt>
                <c:pt idx="6572">
                  <c:v>21.993000000000002</c:v>
                </c:pt>
                <c:pt idx="6573">
                  <c:v>21.763500000000001</c:v>
                </c:pt>
                <c:pt idx="6574">
                  <c:v>21.57</c:v>
                </c:pt>
                <c:pt idx="6575">
                  <c:v>21.358499999999999</c:v>
                </c:pt>
                <c:pt idx="6576">
                  <c:v>21.3</c:v>
                </c:pt>
                <c:pt idx="6577">
                  <c:v>21.3</c:v>
                </c:pt>
                <c:pt idx="6578">
                  <c:v>21.3</c:v>
                </c:pt>
                <c:pt idx="6579">
                  <c:v>21.3</c:v>
                </c:pt>
                <c:pt idx="6580">
                  <c:v>21.3</c:v>
                </c:pt>
                <c:pt idx="6581">
                  <c:v>21.3</c:v>
                </c:pt>
                <c:pt idx="6582">
                  <c:v>21.3</c:v>
                </c:pt>
                <c:pt idx="6583">
                  <c:v>21.3</c:v>
                </c:pt>
                <c:pt idx="6584">
                  <c:v>21.741</c:v>
                </c:pt>
                <c:pt idx="6585">
                  <c:v>21.93</c:v>
                </c:pt>
                <c:pt idx="6586">
                  <c:v>22.803000000000001</c:v>
                </c:pt>
                <c:pt idx="6587">
                  <c:v>23.131500000000003</c:v>
                </c:pt>
                <c:pt idx="6588">
                  <c:v>23.405999999999999</c:v>
                </c:pt>
                <c:pt idx="6589">
                  <c:v>23.464500000000001</c:v>
                </c:pt>
                <c:pt idx="6590">
                  <c:v>22.987500000000001</c:v>
                </c:pt>
                <c:pt idx="6591">
                  <c:v>22.641000000000002</c:v>
                </c:pt>
                <c:pt idx="6592">
                  <c:v>22.317</c:v>
                </c:pt>
                <c:pt idx="6593">
                  <c:v>22.051500000000001</c:v>
                </c:pt>
                <c:pt idx="6594">
                  <c:v>21.858000000000001</c:v>
                </c:pt>
                <c:pt idx="6595">
                  <c:v>21.723000000000003</c:v>
                </c:pt>
                <c:pt idx="6596">
                  <c:v>21.533999999999999</c:v>
                </c:pt>
                <c:pt idx="6597">
                  <c:v>21.322500000000002</c:v>
                </c:pt>
                <c:pt idx="6598">
                  <c:v>21.3</c:v>
                </c:pt>
                <c:pt idx="6599">
                  <c:v>21.3</c:v>
                </c:pt>
                <c:pt idx="6600">
                  <c:v>21.3</c:v>
                </c:pt>
                <c:pt idx="6601">
                  <c:v>21.3</c:v>
                </c:pt>
                <c:pt idx="6602">
                  <c:v>21.3</c:v>
                </c:pt>
                <c:pt idx="6603">
                  <c:v>21.3</c:v>
                </c:pt>
                <c:pt idx="6604">
                  <c:v>21.3</c:v>
                </c:pt>
                <c:pt idx="6605">
                  <c:v>21.3</c:v>
                </c:pt>
                <c:pt idx="6606">
                  <c:v>21.3</c:v>
                </c:pt>
                <c:pt idx="6607">
                  <c:v>21.3</c:v>
                </c:pt>
                <c:pt idx="6608">
                  <c:v>21.444000000000003</c:v>
                </c:pt>
                <c:pt idx="6609">
                  <c:v>21.601500000000001</c:v>
                </c:pt>
                <c:pt idx="6610">
                  <c:v>22.605</c:v>
                </c:pt>
                <c:pt idx="6611">
                  <c:v>23.154</c:v>
                </c:pt>
                <c:pt idx="6612">
                  <c:v>23.523000000000003</c:v>
                </c:pt>
                <c:pt idx="6613">
                  <c:v>23.658000000000001</c:v>
                </c:pt>
                <c:pt idx="6614">
                  <c:v>23.473500000000001</c:v>
                </c:pt>
                <c:pt idx="6615">
                  <c:v>23.077500000000001</c:v>
                </c:pt>
                <c:pt idx="6616">
                  <c:v>22.564499999999999</c:v>
                </c:pt>
                <c:pt idx="6617">
                  <c:v>22.245000000000001</c:v>
                </c:pt>
                <c:pt idx="6618">
                  <c:v>21.988500000000002</c:v>
                </c:pt>
                <c:pt idx="6619">
                  <c:v>21.93</c:v>
                </c:pt>
                <c:pt idx="6620">
                  <c:v>21.66</c:v>
                </c:pt>
                <c:pt idx="6621">
                  <c:v>21.444000000000003</c:v>
                </c:pt>
                <c:pt idx="6622">
                  <c:v>21.3</c:v>
                </c:pt>
                <c:pt idx="6623">
                  <c:v>21.3</c:v>
                </c:pt>
                <c:pt idx="6624">
                  <c:v>21.3</c:v>
                </c:pt>
                <c:pt idx="6625">
                  <c:v>21.3</c:v>
                </c:pt>
                <c:pt idx="6626">
                  <c:v>21.3</c:v>
                </c:pt>
                <c:pt idx="6627">
                  <c:v>21.3</c:v>
                </c:pt>
                <c:pt idx="6628">
                  <c:v>21.3</c:v>
                </c:pt>
                <c:pt idx="6629">
                  <c:v>21.3</c:v>
                </c:pt>
                <c:pt idx="6630">
                  <c:v>21.3</c:v>
                </c:pt>
                <c:pt idx="6631">
                  <c:v>21.3</c:v>
                </c:pt>
                <c:pt idx="6632">
                  <c:v>21.606000000000002</c:v>
                </c:pt>
                <c:pt idx="6633">
                  <c:v>21.606000000000002</c:v>
                </c:pt>
                <c:pt idx="6634">
                  <c:v>22.573499999999999</c:v>
                </c:pt>
                <c:pt idx="6635">
                  <c:v>23.109000000000002</c:v>
                </c:pt>
                <c:pt idx="6636">
                  <c:v>23.4465</c:v>
                </c:pt>
                <c:pt idx="6637">
                  <c:v>23.554500000000001</c:v>
                </c:pt>
                <c:pt idx="6638">
                  <c:v>23.343</c:v>
                </c:pt>
                <c:pt idx="6639">
                  <c:v>22.933499999999999</c:v>
                </c:pt>
                <c:pt idx="6640">
                  <c:v>22.429500000000001</c:v>
                </c:pt>
                <c:pt idx="6641">
                  <c:v>22.141500000000001</c:v>
                </c:pt>
                <c:pt idx="6642">
                  <c:v>21.9255</c:v>
                </c:pt>
                <c:pt idx="6643">
                  <c:v>21.75</c:v>
                </c:pt>
                <c:pt idx="6644">
                  <c:v>21.583500000000001</c:v>
                </c:pt>
                <c:pt idx="6645">
                  <c:v>21.349499999999999</c:v>
                </c:pt>
                <c:pt idx="6646">
                  <c:v>21.3</c:v>
                </c:pt>
                <c:pt idx="6647">
                  <c:v>21.3</c:v>
                </c:pt>
                <c:pt idx="6648">
                  <c:v>21.3</c:v>
                </c:pt>
                <c:pt idx="6649">
                  <c:v>21.3</c:v>
                </c:pt>
                <c:pt idx="6650">
                  <c:v>21.3</c:v>
                </c:pt>
                <c:pt idx="6651">
                  <c:v>21.3</c:v>
                </c:pt>
                <c:pt idx="6652">
                  <c:v>21.3</c:v>
                </c:pt>
                <c:pt idx="6653">
                  <c:v>21.3</c:v>
                </c:pt>
                <c:pt idx="6654">
                  <c:v>21.3</c:v>
                </c:pt>
                <c:pt idx="6655">
                  <c:v>21.3</c:v>
                </c:pt>
                <c:pt idx="6656">
                  <c:v>21.579000000000001</c:v>
                </c:pt>
                <c:pt idx="6657">
                  <c:v>21.3675</c:v>
                </c:pt>
                <c:pt idx="6658">
                  <c:v>22.258500000000002</c:v>
                </c:pt>
                <c:pt idx="6659">
                  <c:v>22.757999999999999</c:v>
                </c:pt>
                <c:pt idx="6660">
                  <c:v>23.073</c:v>
                </c:pt>
                <c:pt idx="6661">
                  <c:v>23.126999999999999</c:v>
                </c:pt>
                <c:pt idx="6662">
                  <c:v>22.677</c:v>
                </c:pt>
                <c:pt idx="6663">
                  <c:v>22.326000000000001</c:v>
                </c:pt>
                <c:pt idx="6664">
                  <c:v>21.975000000000001</c:v>
                </c:pt>
                <c:pt idx="6665">
                  <c:v>21.786000000000001</c:v>
                </c:pt>
                <c:pt idx="6666">
                  <c:v>21.651</c:v>
                </c:pt>
                <c:pt idx="6667">
                  <c:v>21.538500000000003</c:v>
                </c:pt>
                <c:pt idx="6668">
                  <c:v>21.430500000000002</c:v>
                </c:pt>
                <c:pt idx="6669">
                  <c:v>21.3</c:v>
                </c:pt>
                <c:pt idx="6670">
                  <c:v>21.3</c:v>
                </c:pt>
                <c:pt idx="6671">
                  <c:v>21.3</c:v>
                </c:pt>
                <c:pt idx="6672">
                  <c:v>21.3</c:v>
                </c:pt>
                <c:pt idx="6673">
                  <c:v>21.3</c:v>
                </c:pt>
                <c:pt idx="6674">
                  <c:v>21.3</c:v>
                </c:pt>
                <c:pt idx="6675">
                  <c:v>21.3</c:v>
                </c:pt>
                <c:pt idx="6676">
                  <c:v>21.3</c:v>
                </c:pt>
                <c:pt idx="6677">
                  <c:v>21.3</c:v>
                </c:pt>
                <c:pt idx="6678">
                  <c:v>21.3</c:v>
                </c:pt>
                <c:pt idx="6679">
                  <c:v>21.3</c:v>
                </c:pt>
                <c:pt idx="6680">
                  <c:v>21.3</c:v>
                </c:pt>
                <c:pt idx="6681">
                  <c:v>21.3</c:v>
                </c:pt>
                <c:pt idx="6682">
                  <c:v>21.3</c:v>
                </c:pt>
                <c:pt idx="6683">
                  <c:v>21.3</c:v>
                </c:pt>
                <c:pt idx="6684">
                  <c:v>21.3</c:v>
                </c:pt>
                <c:pt idx="6685">
                  <c:v>21.430500000000002</c:v>
                </c:pt>
                <c:pt idx="6686">
                  <c:v>21.5655</c:v>
                </c:pt>
                <c:pt idx="6687">
                  <c:v>21.3</c:v>
                </c:pt>
                <c:pt idx="6688">
                  <c:v>21.3</c:v>
                </c:pt>
                <c:pt idx="6689">
                  <c:v>21.3</c:v>
                </c:pt>
                <c:pt idx="6690">
                  <c:v>21.3</c:v>
                </c:pt>
                <c:pt idx="6691">
                  <c:v>21.3</c:v>
                </c:pt>
                <c:pt idx="6692">
                  <c:v>21.3</c:v>
                </c:pt>
                <c:pt idx="6693">
                  <c:v>21.3</c:v>
                </c:pt>
                <c:pt idx="6694">
                  <c:v>21.3</c:v>
                </c:pt>
                <c:pt idx="6695">
                  <c:v>21.3</c:v>
                </c:pt>
                <c:pt idx="6696">
                  <c:v>21.3</c:v>
                </c:pt>
                <c:pt idx="6697">
                  <c:v>21.3</c:v>
                </c:pt>
                <c:pt idx="6698">
                  <c:v>21.3</c:v>
                </c:pt>
                <c:pt idx="6699">
                  <c:v>21.3</c:v>
                </c:pt>
                <c:pt idx="6700">
                  <c:v>21.3</c:v>
                </c:pt>
                <c:pt idx="6701">
                  <c:v>21.3</c:v>
                </c:pt>
                <c:pt idx="6702">
                  <c:v>21.3</c:v>
                </c:pt>
                <c:pt idx="6703">
                  <c:v>21.3</c:v>
                </c:pt>
                <c:pt idx="6704">
                  <c:v>21.736499999999999</c:v>
                </c:pt>
                <c:pt idx="6705">
                  <c:v>21.516000000000002</c:v>
                </c:pt>
                <c:pt idx="6706">
                  <c:v>21.623999999999999</c:v>
                </c:pt>
                <c:pt idx="6707">
                  <c:v>21.763500000000001</c:v>
                </c:pt>
                <c:pt idx="6708">
                  <c:v>22.2</c:v>
                </c:pt>
                <c:pt idx="6709">
                  <c:v>21.961500000000001</c:v>
                </c:pt>
                <c:pt idx="6710">
                  <c:v>21.804000000000002</c:v>
                </c:pt>
                <c:pt idx="6711">
                  <c:v>21.7455</c:v>
                </c:pt>
                <c:pt idx="6712">
                  <c:v>21.552</c:v>
                </c:pt>
                <c:pt idx="6713">
                  <c:v>21.421500000000002</c:v>
                </c:pt>
                <c:pt idx="6714">
                  <c:v>21.349499999999999</c:v>
                </c:pt>
                <c:pt idx="6715">
                  <c:v>21.3</c:v>
                </c:pt>
                <c:pt idx="6716">
                  <c:v>21.3</c:v>
                </c:pt>
                <c:pt idx="6717">
                  <c:v>21.3</c:v>
                </c:pt>
                <c:pt idx="6718">
                  <c:v>21.3</c:v>
                </c:pt>
                <c:pt idx="6719">
                  <c:v>21.3</c:v>
                </c:pt>
                <c:pt idx="6720">
                  <c:v>21.3</c:v>
                </c:pt>
                <c:pt idx="6721">
                  <c:v>21.3</c:v>
                </c:pt>
                <c:pt idx="6722">
                  <c:v>21.3</c:v>
                </c:pt>
                <c:pt idx="6723">
                  <c:v>21.3</c:v>
                </c:pt>
                <c:pt idx="6724">
                  <c:v>21.3</c:v>
                </c:pt>
                <c:pt idx="6725">
                  <c:v>21.3</c:v>
                </c:pt>
                <c:pt idx="6726">
                  <c:v>21.3</c:v>
                </c:pt>
                <c:pt idx="6727">
                  <c:v>21.3</c:v>
                </c:pt>
                <c:pt idx="6728">
                  <c:v>21.3765</c:v>
                </c:pt>
                <c:pt idx="6729">
                  <c:v>21.322500000000002</c:v>
                </c:pt>
                <c:pt idx="6730">
                  <c:v>21.898499999999999</c:v>
                </c:pt>
                <c:pt idx="6731">
                  <c:v>22.965</c:v>
                </c:pt>
                <c:pt idx="6732">
                  <c:v>23.509500000000003</c:v>
                </c:pt>
                <c:pt idx="6733">
                  <c:v>23.55</c:v>
                </c:pt>
                <c:pt idx="6734">
                  <c:v>23.599499999999999</c:v>
                </c:pt>
                <c:pt idx="6735">
                  <c:v>23.253</c:v>
                </c:pt>
                <c:pt idx="6736">
                  <c:v>22.812000000000001</c:v>
                </c:pt>
                <c:pt idx="6737">
                  <c:v>22.587</c:v>
                </c:pt>
                <c:pt idx="6738">
                  <c:v>22.438500000000001</c:v>
                </c:pt>
                <c:pt idx="6739">
                  <c:v>22.330500000000001</c:v>
                </c:pt>
                <c:pt idx="6740">
                  <c:v>22.2315</c:v>
                </c:pt>
                <c:pt idx="6741">
                  <c:v>22.074000000000002</c:v>
                </c:pt>
                <c:pt idx="6742">
                  <c:v>21.920999999999999</c:v>
                </c:pt>
                <c:pt idx="6743">
                  <c:v>21.759</c:v>
                </c:pt>
                <c:pt idx="6744">
                  <c:v>21.601500000000001</c:v>
                </c:pt>
                <c:pt idx="6745">
                  <c:v>21.457500000000003</c:v>
                </c:pt>
                <c:pt idx="6746">
                  <c:v>21.318000000000001</c:v>
                </c:pt>
                <c:pt idx="6747">
                  <c:v>21.3</c:v>
                </c:pt>
                <c:pt idx="6748">
                  <c:v>21.3</c:v>
                </c:pt>
                <c:pt idx="6749">
                  <c:v>21.3</c:v>
                </c:pt>
                <c:pt idx="6750">
                  <c:v>21.3</c:v>
                </c:pt>
                <c:pt idx="6751">
                  <c:v>21.3</c:v>
                </c:pt>
                <c:pt idx="6752">
                  <c:v>21.3</c:v>
                </c:pt>
                <c:pt idx="6753">
                  <c:v>21.3</c:v>
                </c:pt>
                <c:pt idx="6754">
                  <c:v>21.498000000000001</c:v>
                </c:pt>
                <c:pt idx="6755">
                  <c:v>21.651</c:v>
                </c:pt>
                <c:pt idx="6756">
                  <c:v>21.727499999999999</c:v>
                </c:pt>
                <c:pt idx="6757">
                  <c:v>21.704999999999998</c:v>
                </c:pt>
                <c:pt idx="6758">
                  <c:v>21.6465</c:v>
                </c:pt>
                <c:pt idx="6759">
                  <c:v>21.507000000000001</c:v>
                </c:pt>
                <c:pt idx="6760">
                  <c:v>21.354000000000003</c:v>
                </c:pt>
                <c:pt idx="6761">
                  <c:v>21.3</c:v>
                </c:pt>
                <c:pt idx="6762">
                  <c:v>21.3</c:v>
                </c:pt>
                <c:pt idx="6763">
                  <c:v>21.3</c:v>
                </c:pt>
                <c:pt idx="6764">
                  <c:v>21.3</c:v>
                </c:pt>
                <c:pt idx="6765">
                  <c:v>21.3</c:v>
                </c:pt>
                <c:pt idx="6766">
                  <c:v>21.3</c:v>
                </c:pt>
                <c:pt idx="6767">
                  <c:v>21.3</c:v>
                </c:pt>
                <c:pt idx="6768">
                  <c:v>21.3</c:v>
                </c:pt>
                <c:pt idx="6769">
                  <c:v>21.3</c:v>
                </c:pt>
                <c:pt idx="6770">
                  <c:v>21.3</c:v>
                </c:pt>
                <c:pt idx="6771">
                  <c:v>21.3</c:v>
                </c:pt>
                <c:pt idx="6772">
                  <c:v>21.3</c:v>
                </c:pt>
                <c:pt idx="6773">
                  <c:v>21.3</c:v>
                </c:pt>
                <c:pt idx="6774">
                  <c:v>21.3</c:v>
                </c:pt>
                <c:pt idx="6775">
                  <c:v>21.3</c:v>
                </c:pt>
                <c:pt idx="6776">
                  <c:v>21.3</c:v>
                </c:pt>
                <c:pt idx="6777">
                  <c:v>21.3</c:v>
                </c:pt>
                <c:pt idx="6778">
                  <c:v>21.529500000000002</c:v>
                </c:pt>
                <c:pt idx="6779">
                  <c:v>21.651</c:v>
                </c:pt>
                <c:pt idx="6780">
                  <c:v>21.471</c:v>
                </c:pt>
                <c:pt idx="6781">
                  <c:v>21.394500000000001</c:v>
                </c:pt>
                <c:pt idx="6782">
                  <c:v>21.3</c:v>
                </c:pt>
                <c:pt idx="6783">
                  <c:v>21.3</c:v>
                </c:pt>
                <c:pt idx="6784">
                  <c:v>21.3</c:v>
                </c:pt>
                <c:pt idx="6785">
                  <c:v>21.3</c:v>
                </c:pt>
                <c:pt idx="6786">
                  <c:v>21.3</c:v>
                </c:pt>
                <c:pt idx="6787">
                  <c:v>21.3</c:v>
                </c:pt>
                <c:pt idx="6788">
                  <c:v>21.3</c:v>
                </c:pt>
                <c:pt idx="6789">
                  <c:v>21.3</c:v>
                </c:pt>
                <c:pt idx="6790">
                  <c:v>21.3</c:v>
                </c:pt>
                <c:pt idx="6791">
                  <c:v>21.3</c:v>
                </c:pt>
                <c:pt idx="6792">
                  <c:v>21.3</c:v>
                </c:pt>
                <c:pt idx="6793">
                  <c:v>21.3</c:v>
                </c:pt>
                <c:pt idx="6794">
                  <c:v>21.3</c:v>
                </c:pt>
                <c:pt idx="6795">
                  <c:v>21.3</c:v>
                </c:pt>
                <c:pt idx="6796">
                  <c:v>21.3</c:v>
                </c:pt>
                <c:pt idx="6797">
                  <c:v>21.3</c:v>
                </c:pt>
                <c:pt idx="6798">
                  <c:v>21.3</c:v>
                </c:pt>
                <c:pt idx="6799">
                  <c:v>21.3</c:v>
                </c:pt>
                <c:pt idx="6800">
                  <c:v>21.3</c:v>
                </c:pt>
                <c:pt idx="6801">
                  <c:v>21.3</c:v>
                </c:pt>
                <c:pt idx="6802">
                  <c:v>21.3</c:v>
                </c:pt>
                <c:pt idx="6803">
                  <c:v>21.3</c:v>
                </c:pt>
                <c:pt idx="6804">
                  <c:v>21.3</c:v>
                </c:pt>
                <c:pt idx="6805">
                  <c:v>21.3</c:v>
                </c:pt>
                <c:pt idx="6806">
                  <c:v>21.3</c:v>
                </c:pt>
                <c:pt idx="6807">
                  <c:v>21.3</c:v>
                </c:pt>
                <c:pt idx="6808">
                  <c:v>21.3</c:v>
                </c:pt>
                <c:pt idx="6809">
                  <c:v>21.3</c:v>
                </c:pt>
                <c:pt idx="6810">
                  <c:v>21.3</c:v>
                </c:pt>
                <c:pt idx="6811">
                  <c:v>21.3</c:v>
                </c:pt>
                <c:pt idx="6812">
                  <c:v>21.3</c:v>
                </c:pt>
                <c:pt idx="6813">
                  <c:v>21.3</c:v>
                </c:pt>
                <c:pt idx="6814">
                  <c:v>21.3</c:v>
                </c:pt>
                <c:pt idx="6815">
                  <c:v>21.3</c:v>
                </c:pt>
                <c:pt idx="6816">
                  <c:v>21.3</c:v>
                </c:pt>
                <c:pt idx="6817">
                  <c:v>21.3</c:v>
                </c:pt>
                <c:pt idx="6818">
                  <c:v>21.3</c:v>
                </c:pt>
                <c:pt idx="6819">
                  <c:v>21.3</c:v>
                </c:pt>
                <c:pt idx="6820">
                  <c:v>21.3</c:v>
                </c:pt>
                <c:pt idx="6821">
                  <c:v>21.3</c:v>
                </c:pt>
                <c:pt idx="6822">
                  <c:v>21.3</c:v>
                </c:pt>
                <c:pt idx="6823">
                  <c:v>21.3</c:v>
                </c:pt>
                <c:pt idx="6824">
                  <c:v>21.3</c:v>
                </c:pt>
                <c:pt idx="6825">
                  <c:v>21.3</c:v>
                </c:pt>
                <c:pt idx="6826">
                  <c:v>21.48</c:v>
                </c:pt>
                <c:pt idx="6827">
                  <c:v>22.001999999999999</c:v>
                </c:pt>
                <c:pt idx="6828">
                  <c:v>22.735500000000002</c:v>
                </c:pt>
                <c:pt idx="6829">
                  <c:v>22.533000000000001</c:v>
                </c:pt>
                <c:pt idx="6830">
                  <c:v>22.6815</c:v>
                </c:pt>
                <c:pt idx="6831">
                  <c:v>22.416</c:v>
                </c:pt>
                <c:pt idx="6832">
                  <c:v>22.065000000000001</c:v>
                </c:pt>
                <c:pt idx="6833">
                  <c:v>21.939</c:v>
                </c:pt>
                <c:pt idx="6834">
                  <c:v>21.84</c:v>
                </c:pt>
                <c:pt idx="6835">
                  <c:v>21.777000000000001</c:v>
                </c:pt>
                <c:pt idx="6836">
                  <c:v>21.700500000000002</c:v>
                </c:pt>
                <c:pt idx="6837">
                  <c:v>21.588000000000001</c:v>
                </c:pt>
                <c:pt idx="6838">
                  <c:v>21.48</c:v>
                </c:pt>
                <c:pt idx="6839">
                  <c:v>21.354000000000003</c:v>
                </c:pt>
                <c:pt idx="6840">
                  <c:v>21.3</c:v>
                </c:pt>
                <c:pt idx="6841">
                  <c:v>21.3</c:v>
                </c:pt>
                <c:pt idx="6842">
                  <c:v>21.3</c:v>
                </c:pt>
                <c:pt idx="6843">
                  <c:v>21.3</c:v>
                </c:pt>
                <c:pt idx="6844">
                  <c:v>21.3</c:v>
                </c:pt>
                <c:pt idx="6845">
                  <c:v>21.3</c:v>
                </c:pt>
                <c:pt idx="6846">
                  <c:v>21.3</c:v>
                </c:pt>
                <c:pt idx="6847">
                  <c:v>21.3</c:v>
                </c:pt>
                <c:pt idx="6848">
                  <c:v>21.3</c:v>
                </c:pt>
                <c:pt idx="6849">
                  <c:v>21.3</c:v>
                </c:pt>
                <c:pt idx="6850">
                  <c:v>21.448499999999999</c:v>
                </c:pt>
                <c:pt idx="6851">
                  <c:v>21.623999999999999</c:v>
                </c:pt>
                <c:pt idx="6852">
                  <c:v>21.718499999999999</c:v>
                </c:pt>
                <c:pt idx="6853">
                  <c:v>22.001999999999999</c:v>
                </c:pt>
                <c:pt idx="6854">
                  <c:v>21.682500000000001</c:v>
                </c:pt>
                <c:pt idx="6855">
                  <c:v>21.903000000000002</c:v>
                </c:pt>
                <c:pt idx="6856">
                  <c:v>21.579000000000001</c:v>
                </c:pt>
                <c:pt idx="6857">
                  <c:v>21.444000000000003</c:v>
                </c:pt>
                <c:pt idx="6858">
                  <c:v>21.345000000000002</c:v>
                </c:pt>
                <c:pt idx="6859">
                  <c:v>21.3</c:v>
                </c:pt>
                <c:pt idx="6860">
                  <c:v>21.3</c:v>
                </c:pt>
                <c:pt idx="6861">
                  <c:v>21.3</c:v>
                </c:pt>
                <c:pt idx="6862">
                  <c:v>21.3</c:v>
                </c:pt>
                <c:pt idx="6863">
                  <c:v>21.3</c:v>
                </c:pt>
                <c:pt idx="6864">
                  <c:v>21.3</c:v>
                </c:pt>
                <c:pt idx="6865">
                  <c:v>21.3</c:v>
                </c:pt>
                <c:pt idx="6866">
                  <c:v>21.3</c:v>
                </c:pt>
                <c:pt idx="6867">
                  <c:v>21.3</c:v>
                </c:pt>
                <c:pt idx="6868">
                  <c:v>21.3</c:v>
                </c:pt>
                <c:pt idx="6869">
                  <c:v>21.3</c:v>
                </c:pt>
                <c:pt idx="6870">
                  <c:v>21.3</c:v>
                </c:pt>
                <c:pt idx="6871">
                  <c:v>21.3</c:v>
                </c:pt>
                <c:pt idx="6872">
                  <c:v>21.623999999999999</c:v>
                </c:pt>
                <c:pt idx="6873">
                  <c:v>21.3</c:v>
                </c:pt>
                <c:pt idx="6874">
                  <c:v>21.3</c:v>
                </c:pt>
                <c:pt idx="6875">
                  <c:v>21.3</c:v>
                </c:pt>
                <c:pt idx="6876">
                  <c:v>21.3</c:v>
                </c:pt>
                <c:pt idx="6877">
                  <c:v>21.3</c:v>
                </c:pt>
                <c:pt idx="6878">
                  <c:v>21.3</c:v>
                </c:pt>
                <c:pt idx="6879">
                  <c:v>21.3</c:v>
                </c:pt>
                <c:pt idx="6880">
                  <c:v>21.3</c:v>
                </c:pt>
                <c:pt idx="6881">
                  <c:v>21.3</c:v>
                </c:pt>
                <c:pt idx="6882">
                  <c:v>21.3</c:v>
                </c:pt>
                <c:pt idx="6883">
                  <c:v>21.3</c:v>
                </c:pt>
                <c:pt idx="6884">
                  <c:v>21.3</c:v>
                </c:pt>
                <c:pt idx="6885">
                  <c:v>21.3</c:v>
                </c:pt>
                <c:pt idx="6886">
                  <c:v>21.3</c:v>
                </c:pt>
                <c:pt idx="6887">
                  <c:v>21.3</c:v>
                </c:pt>
                <c:pt idx="6888">
                  <c:v>21.3</c:v>
                </c:pt>
                <c:pt idx="6889">
                  <c:v>21.3</c:v>
                </c:pt>
                <c:pt idx="6890">
                  <c:v>21.3</c:v>
                </c:pt>
                <c:pt idx="6891">
                  <c:v>21.3</c:v>
                </c:pt>
                <c:pt idx="6892">
                  <c:v>21.3</c:v>
                </c:pt>
                <c:pt idx="6893">
                  <c:v>21.3</c:v>
                </c:pt>
                <c:pt idx="6894">
                  <c:v>21.3</c:v>
                </c:pt>
                <c:pt idx="6895">
                  <c:v>21.3</c:v>
                </c:pt>
                <c:pt idx="6896">
                  <c:v>21.3</c:v>
                </c:pt>
                <c:pt idx="6897">
                  <c:v>21.3</c:v>
                </c:pt>
                <c:pt idx="6898">
                  <c:v>21.3</c:v>
                </c:pt>
                <c:pt idx="6899">
                  <c:v>21.471</c:v>
                </c:pt>
                <c:pt idx="6900">
                  <c:v>21.9435</c:v>
                </c:pt>
                <c:pt idx="6901">
                  <c:v>21.5565</c:v>
                </c:pt>
                <c:pt idx="6902">
                  <c:v>21.412500000000001</c:v>
                </c:pt>
                <c:pt idx="6903">
                  <c:v>21.412500000000001</c:v>
                </c:pt>
                <c:pt idx="6904">
                  <c:v>21.3</c:v>
                </c:pt>
                <c:pt idx="6905">
                  <c:v>21.3</c:v>
                </c:pt>
                <c:pt idx="6906">
                  <c:v>21.3</c:v>
                </c:pt>
                <c:pt idx="6907">
                  <c:v>21.3</c:v>
                </c:pt>
                <c:pt idx="6908">
                  <c:v>21.3</c:v>
                </c:pt>
                <c:pt idx="6909">
                  <c:v>21.3</c:v>
                </c:pt>
                <c:pt idx="6910">
                  <c:v>21.3</c:v>
                </c:pt>
                <c:pt idx="6911">
                  <c:v>21.3</c:v>
                </c:pt>
                <c:pt idx="6912">
                  <c:v>21.3</c:v>
                </c:pt>
                <c:pt idx="6913">
                  <c:v>21.3</c:v>
                </c:pt>
                <c:pt idx="6914">
                  <c:v>21.3</c:v>
                </c:pt>
                <c:pt idx="6915">
                  <c:v>21.3</c:v>
                </c:pt>
                <c:pt idx="6916">
                  <c:v>21.3</c:v>
                </c:pt>
                <c:pt idx="6917">
                  <c:v>21.3</c:v>
                </c:pt>
                <c:pt idx="6918">
                  <c:v>21.3</c:v>
                </c:pt>
                <c:pt idx="6919">
                  <c:v>21.3</c:v>
                </c:pt>
                <c:pt idx="6920">
                  <c:v>21.3</c:v>
                </c:pt>
                <c:pt idx="6921">
                  <c:v>21.3</c:v>
                </c:pt>
                <c:pt idx="6922">
                  <c:v>21.3</c:v>
                </c:pt>
                <c:pt idx="6923">
                  <c:v>21.412500000000001</c:v>
                </c:pt>
                <c:pt idx="6924">
                  <c:v>21.448499999999999</c:v>
                </c:pt>
                <c:pt idx="6925">
                  <c:v>21.3</c:v>
                </c:pt>
                <c:pt idx="6926">
                  <c:v>21.3</c:v>
                </c:pt>
                <c:pt idx="6927">
                  <c:v>21.3</c:v>
                </c:pt>
                <c:pt idx="6928">
                  <c:v>21.3</c:v>
                </c:pt>
                <c:pt idx="6929">
                  <c:v>21.3</c:v>
                </c:pt>
                <c:pt idx="6930">
                  <c:v>21.3</c:v>
                </c:pt>
                <c:pt idx="6931">
                  <c:v>21.3</c:v>
                </c:pt>
                <c:pt idx="6932">
                  <c:v>21.3</c:v>
                </c:pt>
                <c:pt idx="6933">
                  <c:v>21.3</c:v>
                </c:pt>
                <c:pt idx="6934">
                  <c:v>21.3</c:v>
                </c:pt>
                <c:pt idx="6935">
                  <c:v>21.3</c:v>
                </c:pt>
                <c:pt idx="6936">
                  <c:v>21.3</c:v>
                </c:pt>
                <c:pt idx="6937">
                  <c:v>21.3</c:v>
                </c:pt>
                <c:pt idx="6938">
                  <c:v>21.3</c:v>
                </c:pt>
                <c:pt idx="6939">
                  <c:v>21.3</c:v>
                </c:pt>
                <c:pt idx="6940">
                  <c:v>21.3</c:v>
                </c:pt>
                <c:pt idx="6941">
                  <c:v>21.3</c:v>
                </c:pt>
                <c:pt idx="6942">
                  <c:v>21.3</c:v>
                </c:pt>
                <c:pt idx="6943">
                  <c:v>21.3</c:v>
                </c:pt>
                <c:pt idx="6944">
                  <c:v>21.619500000000002</c:v>
                </c:pt>
                <c:pt idx="6945">
                  <c:v>21.3</c:v>
                </c:pt>
                <c:pt idx="6946">
                  <c:v>21.3</c:v>
                </c:pt>
                <c:pt idx="6947">
                  <c:v>21.3</c:v>
                </c:pt>
                <c:pt idx="6948">
                  <c:v>21.3</c:v>
                </c:pt>
                <c:pt idx="6949">
                  <c:v>21.3</c:v>
                </c:pt>
                <c:pt idx="6950">
                  <c:v>21.3</c:v>
                </c:pt>
                <c:pt idx="6951">
                  <c:v>21.3</c:v>
                </c:pt>
                <c:pt idx="6952">
                  <c:v>21.3</c:v>
                </c:pt>
                <c:pt idx="6953">
                  <c:v>21.3</c:v>
                </c:pt>
                <c:pt idx="6954">
                  <c:v>21.3</c:v>
                </c:pt>
                <c:pt idx="6955">
                  <c:v>21.3</c:v>
                </c:pt>
                <c:pt idx="6956">
                  <c:v>21.3</c:v>
                </c:pt>
                <c:pt idx="6957">
                  <c:v>21.3</c:v>
                </c:pt>
                <c:pt idx="6958">
                  <c:v>21.3</c:v>
                </c:pt>
                <c:pt idx="6959">
                  <c:v>21.3</c:v>
                </c:pt>
                <c:pt idx="6960">
                  <c:v>21.3</c:v>
                </c:pt>
                <c:pt idx="6961">
                  <c:v>21.3</c:v>
                </c:pt>
                <c:pt idx="6962">
                  <c:v>21.3</c:v>
                </c:pt>
                <c:pt idx="6963">
                  <c:v>21.3</c:v>
                </c:pt>
                <c:pt idx="6964">
                  <c:v>21.3</c:v>
                </c:pt>
                <c:pt idx="6965">
                  <c:v>21.3</c:v>
                </c:pt>
                <c:pt idx="6966">
                  <c:v>21.3</c:v>
                </c:pt>
                <c:pt idx="6967">
                  <c:v>21.3</c:v>
                </c:pt>
                <c:pt idx="6968">
                  <c:v>21.381</c:v>
                </c:pt>
                <c:pt idx="6969">
                  <c:v>21.3</c:v>
                </c:pt>
                <c:pt idx="6970">
                  <c:v>21.786000000000001</c:v>
                </c:pt>
                <c:pt idx="6971">
                  <c:v>22.573499999999999</c:v>
                </c:pt>
                <c:pt idx="6972">
                  <c:v>21.988500000000002</c:v>
                </c:pt>
                <c:pt idx="6973">
                  <c:v>21.7455</c:v>
                </c:pt>
                <c:pt idx="6974">
                  <c:v>21.542999999999999</c:v>
                </c:pt>
                <c:pt idx="6975">
                  <c:v>21.498000000000001</c:v>
                </c:pt>
                <c:pt idx="6976">
                  <c:v>21.3</c:v>
                </c:pt>
                <c:pt idx="6977">
                  <c:v>21.3</c:v>
                </c:pt>
                <c:pt idx="6978">
                  <c:v>21.3</c:v>
                </c:pt>
                <c:pt idx="6979">
                  <c:v>21.3</c:v>
                </c:pt>
                <c:pt idx="6980">
                  <c:v>21.3</c:v>
                </c:pt>
                <c:pt idx="6981">
                  <c:v>21.3</c:v>
                </c:pt>
                <c:pt idx="6982">
                  <c:v>21.3</c:v>
                </c:pt>
                <c:pt idx="6983">
                  <c:v>21.3</c:v>
                </c:pt>
                <c:pt idx="6984">
                  <c:v>21.3</c:v>
                </c:pt>
                <c:pt idx="6985">
                  <c:v>21.3</c:v>
                </c:pt>
                <c:pt idx="6986">
                  <c:v>21.3</c:v>
                </c:pt>
                <c:pt idx="6987">
                  <c:v>21.3</c:v>
                </c:pt>
                <c:pt idx="6988">
                  <c:v>21.3</c:v>
                </c:pt>
                <c:pt idx="6989">
                  <c:v>21.3</c:v>
                </c:pt>
                <c:pt idx="6990">
                  <c:v>21.3</c:v>
                </c:pt>
                <c:pt idx="6991">
                  <c:v>21.3</c:v>
                </c:pt>
                <c:pt idx="6992">
                  <c:v>21.511500000000002</c:v>
                </c:pt>
                <c:pt idx="6993">
                  <c:v>21.3</c:v>
                </c:pt>
                <c:pt idx="6994">
                  <c:v>21.66</c:v>
                </c:pt>
                <c:pt idx="6995">
                  <c:v>22.614000000000001</c:v>
                </c:pt>
                <c:pt idx="6996">
                  <c:v>22.2135</c:v>
                </c:pt>
                <c:pt idx="6997">
                  <c:v>21.821999999999999</c:v>
                </c:pt>
                <c:pt idx="6998">
                  <c:v>21.669</c:v>
                </c:pt>
                <c:pt idx="6999">
                  <c:v>21.777000000000001</c:v>
                </c:pt>
                <c:pt idx="7000">
                  <c:v>21.457500000000003</c:v>
                </c:pt>
                <c:pt idx="7001">
                  <c:v>21.3</c:v>
                </c:pt>
                <c:pt idx="7002">
                  <c:v>21.3</c:v>
                </c:pt>
                <c:pt idx="7003">
                  <c:v>21.3</c:v>
                </c:pt>
                <c:pt idx="7004">
                  <c:v>21.3</c:v>
                </c:pt>
                <c:pt idx="7005">
                  <c:v>21.3</c:v>
                </c:pt>
                <c:pt idx="7006">
                  <c:v>21.3</c:v>
                </c:pt>
                <c:pt idx="7007">
                  <c:v>21.3</c:v>
                </c:pt>
                <c:pt idx="7008">
                  <c:v>21.3</c:v>
                </c:pt>
                <c:pt idx="7009">
                  <c:v>21.3</c:v>
                </c:pt>
                <c:pt idx="7010">
                  <c:v>21.3</c:v>
                </c:pt>
                <c:pt idx="7011">
                  <c:v>21.3</c:v>
                </c:pt>
                <c:pt idx="7012">
                  <c:v>21.3</c:v>
                </c:pt>
                <c:pt idx="7013">
                  <c:v>21.3</c:v>
                </c:pt>
                <c:pt idx="7014">
                  <c:v>21.3</c:v>
                </c:pt>
                <c:pt idx="7015">
                  <c:v>21.3</c:v>
                </c:pt>
                <c:pt idx="7016">
                  <c:v>21.3</c:v>
                </c:pt>
                <c:pt idx="7017">
                  <c:v>21.3</c:v>
                </c:pt>
                <c:pt idx="7018">
                  <c:v>21.3</c:v>
                </c:pt>
                <c:pt idx="7019">
                  <c:v>21.439499999999999</c:v>
                </c:pt>
                <c:pt idx="7020">
                  <c:v>21.435000000000002</c:v>
                </c:pt>
                <c:pt idx="7021">
                  <c:v>21.3</c:v>
                </c:pt>
                <c:pt idx="7022">
                  <c:v>21.3</c:v>
                </c:pt>
                <c:pt idx="7023">
                  <c:v>21.3</c:v>
                </c:pt>
                <c:pt idx="7024">
                  <c:v>21.3</c:v>
                </c:pt>
                <c:pt idx="7025">
                  <c:v>21.3</c:v>
                </c:pt>
                <c:pt idx="7026">
                  <c:v>21.3</c:v>
                </c:pt>
                <c:pt idx="7027">
                  <c:v>21.3</c:v>
                </c:pt>
                <c:pt idx="7028">
                  <c:v>21.3</c:v>
                </c:pt>
                <c:pt idx="7029">
                  <c:v>21.3</c:v>
                </c:pt>
                <c:pt idx="7030">
                  <c:v>21.3</c:v>
                </c:pt>
                <c:pt idx="7031">
                  <c:v>21.3</c:v>
                </c:pt>
                <c:pt idx="7032">
                  <c:v>21.3</c:v>
                </c:pt>
                <c:pt idx="7033">
                  <c:v>21.3</c:v>
                </c:pt>
                <c:pt idx="7034">
                  <c:v>21.3</c:v>
                </c:pt>
                <c:pt idx="7035">
                  <c:v>21.3</c:v>
                </c:pt>
                <c:pt idx="7036">
                  <c:v>21.3</c:v>
                </c:pt>
                <c:pt idx="7037">
                  <c:v>21.3</c:v>
                </c:pt>
                <c:pt idx="7038">
                  <c:v>21.3</c:v>
                </c:pt>
                <c:pt idx="7039">
                  <c:v>21.3</c:v>
                </c:pt>
                <c:pt idx="7040">
                  <c:v>21.3</c:v>
                </c:pt>
                <c:pt idx="7041">
                  <c:v>21.3</c:v>
                </c:pt>
                <c:pt idx="7042">
                  <c:v>21.408000000000001</c:v>
                </c:pt>
                <c:pt idx="7043">
                  <c:v>21.628500000000003</c:v>
                </c:pt>
                <c:pt idx="7044">
                  <c:v>21.673500000000001</c:v>
                </c:pt>
                <c:pt idx="7045">
                  <c:v>21.619500000000002</c:v>
                </c:pt>
                <c:pt idx="7046">
                  <c:v>21.542999999999999</c:v>
                </c:pt>
                <c:pt idx="7047">
                  <c:v>21.718499999999999</c:v>
                </c:pt>
                <c:pt idx="7048">
                  <c:v>21.525000000000002</c:v>
                </c:pt>
                <c:pt idx="7049">
                  <c:v>21.457500000000003</c:v>
                </c:pt>
                <c:pt idx="7050">
                  <c:v>21.403500000000001</c:v>
                </c:pt>
                <c:pt idx="7051">
                  <c:v>21.335999999999999</c:v>
                </c:pt>
                <c:pt idx="7052">
                  <c:v>21.309000000000001</c:v>
                </c:pt>
                <c:pt idx="7053">
                  <c:v>21.3</c:v>
                </c:pt>
                <c:pt idx="7054">
                  <c:v>21.3</c:v>
                </c:pt>
                <c:pt idx="7055">
                  <c:v>21.3</c:v>
                </c:pt>
                <c:pt idx="7056">
                  <c:v>21.3</c:v>
                </c:pt>
                <c:pt idx="7057">
                  <c:v>21.3</c:v>
                </c:pt>
                <c:pt idx="7058">
                  <c:v>21.3</c:v>
                </c:pt>
                <c:pt idx="7059">
                  <c:v>21.3</c:v>
                </c:pt>
                <c:pt idx="7060">
                  <c:v>21.3</c:v>
                </c:pt>
                <c:pt idx="7061">
                  <c:v>21.3</c:v>
                </c:pt>
                <c:pt idx="7062">
                  <c:v>21.3</c:v>
                </c:pt>
                <c:pt idx="7063">
                  <c:v>21.3</c:v>
                </c:pt>
                <c:pt idx="7064">
                  <c:v>21.3</c:v>
                </c:pt>
                <c:pt idx="7065">
                  <c:v>21.3</c:v>
                </c:pt>
                <c:pt idx="7066">
                  <c:v>21.3</c:v>
                </c:pt>
                <c:pt idx="7067">
                  <c:v>21.448499999999999</c:v>
                </c:pt>
                <c:pt idx="7068">
                  <c:v>21.304500000000001</c:v>
                </c:pt>
                <c:pt idx="7069">
                  <c:v>21.3</c:v>
                </c:pt>
                <c:pt idx="7070">
                  <c:v>21.3</c:v>
                </c:pt>
                <c:pt idx="7071">
                  <c:v>21.3</c:v>
                </c:pt>
                <c:pt idx="7072">
                  <c:v>21.3</c:v>
                </c:pt>
                <c:pt idx="7073">
                  <c:v>21.3</c:v>
                </c:pt>
                <c:pt idx="7074">
                  <c:v>21.3</c:v>
                </c:pt>
                <c:pt idx="7075">
                  <c:v>21.3</c:v>
                </c:pt>
                <c:pt idx="7076">
                  <c:v>21.3</c:v>
                </c:pt>
                <c:pt idx="7077">
                  <c:v>21.3</c:v>
                </c:pt>
                <c:pt idx="7078">
                  <c:v>21.3</c:v>
                </c:pt>
                <c:pt idx="7079">
                  <c:v>21.3</c:v>
                </c:pt>
                <c:pt idx="7080">
                  <c:v>21.3</c:v>
                </c:pt>
                <c:pt idx="7081">
                  <c:v>21.3</c:v>
                </c:pt>
                <c:pt idx="7082">
                  <c:v>21.3</c:v>
                </c:pt>
                <c:pt idx="7083">
                  <c:v>21.3</c:v>
                </c:pt>
                <c:pt idx="7084">
                  <c:v>21.3</c:v>
                </c:pt>
                <c:pt idx="7085">
                  <c:v>21.3</c:v>
                </c:pt>
                <c:pt idx="7086">
                  <c:v>21.3</c:v>
                </c:pt>
                <c:pt idx="7087">
                  <c:v>21.3</c:v>
                </c:pt>
                <c:pt idx="7088">
                  <c:v>21.3</c:v>
                </c:pt>
                <c:pt idx="7089">
                  <c:v>21.3</c:v>
                </c:pt>
                <c:pt idx="7090">
                  <c:v>21.3</c:v>
                </c:pt>
                <c:pt idx="7091">
                  <c:v>21.3</c:v>
                </c:pt>
                <c:pt idx="7092">
                  <c:v>21.3</c:v>
                </c:pt>
                <c:pt idx="7093">
                  <c:v>21.3</c:v>
                </c:pt>
                <c:pt idx="7094">
                  <c:v>21.3</c:v>
                </c:pt>
                <c:pt idx="7095">
                  <c:v>21.3</c:v>
                </c:pt>
                <c:pt idx="7096">
                  <c:v>21.3</c:v>
                </c:pt>
                <c:pt idx="7097">
                  <c:v>21.3</c:v>
                </c:pt>
                <c:pt idx="7098">
                  <c:v>21.3</c:v>
                </c:pt>
                <c:pt idx="7099">
                  <c:v>21.3</c:v>
                </c:pt>
                <c:pt idx="7100">
                  <c:v>21.3</c:v>
                </c:pt>
                <c:pt idx="7101">
                  <c:v>21.3</c:v>
                </c:pt>
                <c:pt idx="7102">
                  <c:v>21.3</c:v>
                </c:pt>
                <c:pt idx="7103">
                  <c:v>21.3</c:v>
                </c:pt>
                <c:pt idx="7104">
                  <c:v>21.3</c:v>
                </c:pt>
                <c:pt idx="7105">
                  <c:v>21.3</c:v>
                </c:pt>
                <c:pt idx="7106">
                  <c:v>21.3</c:v>
                </c:pt>
                <c:pt idx="7107">
                  <c:v>21.3</c:v>
                </c:pt>
                <c:pt idx="7108">
                  <c:v>21.3</c:v>
                </c:pt>
                <c:pt idx="7109">
                  <c:v>21.3</c:v>
                </c:pt>
                <c:pt idx="7110">
                  <c:v>21.3</c:v>
                </c:pt>
                <c:pt idx="7111">
                  <c:v>21.3</c:v>
                </c:pt>
                <c:pt idx="7112">
                  <c:v>21.3</c:v>
                </c:pt>
                <c:pt idx="7113">
                  <c:v>21.3</c:v>
                </c:pt>
                <c:pt idx="7114">
                  <c:v>21.318000000000001</c:v>
                </c:pt>
                <c:pt idx="7115">
                  <c:v>21.4665</c:v>
                </c:pt>
                <c:pt idx="7116">
                  <c:v>21.507000000000001</c:v>
                </c:pt>
                <c:pt idx="7117">
                  <c:v>21.471</c:v>
                </c:pt>
                <c:pt idx="7118">
                  <c:v>21.444000000000003</c:v>
                </c:pt>
                <c:pt idx="7119">
                  <c:v>21.408000000000001</c:v>
                </c:pt>
                <c:pt idx="7120">
                  <c:v>21.345000000000002</c:v>
                </c:pt>
                <c:pt idx="7121">
                  <c:v>21.3</c:v>
                </c:pt>
                <c:pt idx="7122">
                  <c:v>21.3</c:v>
                </c:pt>
                <c:pt idx="7123">
                  <c:v>21.3</c:v>
                </c:pt>
                <c:pt idx="7124">
                  <c:v>21.3</c:v>
                </c:pt>
                <c:pt idx="7125">
                  <c:v>21.3</c:v>
                </c:pt>
                <c:pt idx="7126">
                  <c:v>21.3</c:v>
                </c:pt>
                <c:pt idx="7127">
                  <c:v>21.3</c:v>
                </c:pt>
                <c:pt idx="7128">
                  <c:v>21.3</c:v>
                </c:pt>
                <c:pt idx="7129">
                  <c:v>21.3</c:v>
                </c:pt>
                <c:pt idx="7130">
                  <c:v>21.3</c:v>
                </c:pt>
                <c:pt idx="7131">
                  <c:v>21.3</c:v>
                </c:pt>
                <c:pt idx="7132">
                  <c:v>21.3</c:v>
                </c:pt>
                <c:pt idx="7133">
                  <c:v>21.3</c:v>
                </c:pt>
                <c:pt idx="7134">
                  <c:v>21.3</c:v>
                </c:pt>
                <c:pt idx="7135">
                  <c:v>21.3</c:v>
                </c:pt>
                <c:pt idx="7136">
                  <c:v>21.3</c:v>
                </c:pt>
                <c:pt idx="7137">
                  <c:v>21.3</c:v>
                </c:pt>
                <c:pt idx="7138">
                  <c:v>21.3</c:v>
                </c:pt>
                <c:pt idx="7139">
                  <c:v>21.3855</c:v>
                </c:pt>
                <c:pt idx="7140">
                  <c:v>21.3855</c:v>
                </c:pt>
                <c:pt idx="7141">
                  <c:v>21.331500000000002</c:v>
                </c:pt>
                <c:pt idx="7142">
                  <c:v>21.3</c:v>
                </c:pt>
                <c:pt idx="7143">
                  <c:v>21.3</c:v>
                </c:pt>
                <c:pt idx="7144">
                  <c:v>21.3</c:v>
                </c:pt>
                <c:pt idx="7145">
                  <c:v>21.3</c:v>
                </c:pt>
                <c:pt idx="7146">
                  <c:v>21.3</c:v>
                </c:pt>
                <c:pt idx="7147">
                  <c:v>21.3</c:v>
                </c:pt>
                <c:pt idx="7148">
                  <c:v>21.3</c:v>
                </c:pt>
                <c:pt idx="7149">
                  <c:v>21.3</c:v>
                </c:pt>
                <c:pt idx="7150">
                  <c:v>21.3</c:v>
                </c:pt>
                <c:pt idx="7151">
                  <c:v>21.3</c:v>
                </c:pt>
                <c:pt idx="7152">
                  <c:v>21.3</c:v>
                </c:pt>
                <c:pt idx="7153">
                  <c:v>21.3</c:v>
                </c:pt>
                <c:pt idx="7154">
                  <c:v>21.3</c:v>
                </c:pt>
                <c:pt idx="7155">
                  <c:v>21.3</c:v>
                </c:pt>
                <c:pt idx="7156">
                  <c:v>21.3</c:v>
                </c:pt>
                <c:pt idx="7157">
                  <c:v>21.3</c:v>
                </c:pt>
                <c:pt idx="7158">
                  <c:v>21.3</c:v>
                </c:pt>
                <c:pt idx="7159">
                  <c:v>21.3</c:v>
                </c:pt>
                <c:pt idx="7160">
                  <c:v>21.3</c:v>
                </c:pt>
                <c:pt idx="7161">
                  <c:v>21.3</c:v>
                </c:pt>
                <c:pt idx="7162">
                  <c:v>21.3</c:v>
                </c:pt>
                <c:pt idx="7163">
                  <c:v>21.3</c:v>
                </c:pt>
                <c:pt idx="7164">
                  <c:v>21.3</c:v>
                </c:pt>
                <c:pt idx="7165">
                  <c:v>21.3</c:v>
                </c:pt>
                <c:pt idx="7166">
                  <c:v>21.3</c:v>
                </c:pt>
                <c:pt idx="7167">
                  <c:v>21.381</c:v>
                </c:pt>
                <c:pt idx="7168">
                  <c:v>21.3</c:v>
                </c:pt>
                <c:pt idx="7169">
                  <c:v>21.3</c:v>
                </c:pt>
                <c:pt idx="7170">
                  <c:v>21.3</c:v>
                </c:pt>
                <c:pt idx="7171">
                  <c:v>21.3</c:v>
                </c:pt>
                <c:pt idx="7172">
                  <c:v>21.3</c:v>
                </c:pt>
                <c:pt idx="7173">
                  <c:v>21.3</c:v>
                </c:pt>
                <c:pt idx="7174">
                  <c:v>21.3</c:v>
                </c:pt>
                <c:pt idx="7175">
                  <c:v>21.3</c:v>
                </c:pt>
                <c:pt idx="7176">
                  <c:v>21.3</c:v>
                </c:pt>
                <c:pt idx="7177">
                  <c:v>21.3</c:v>
                </c:pt>
                <c:pt idx="7178">
                  <c:v>21.3</c:v>
                </c:pt>
                <c:pt idx="7179">
                  <c:v>21.3</c:v>
                </c:pt>
                <c:pt idx="7180">
                  <c:v>21.3</c:v>
                </c:pt>
                <c:pt idx="7181">
                  <c:v>21.3</c:v>
                </c:pt>
                <c:pt idx="7182">
                  <c:v>21.3</c:v>
                </c:pt>
                <c:pt idx="7183">
                  <c:v>21.3</c:v>
                </c:pt>
                <c:pt idx="7184">
                  <c:v>21.3</c:v>
                </c:pt>
                <c:pt idx="7185">
                  <c:v>21.3</c:v>
                </c:pt>
                <c:pt idx="7186">
                  <c:v>21.3</c:v>
                </c:pt>
                <c:pt idx="7187">
                  <c:v>21.484500000000001</c:v>
                </c:pt>
                <c:pt idx="7188">
                  <c:v>21.435000000000002</c:v>
                </c:pt>
                <c:pt idx="7189">
                  <c:v>21.3675</c:v>
                </c:pt>
                <c:pt idx="7190">
                  <c:v>21.327000000000002</c:v>
                </c:pt>
                <c:pt idx="7191">
                  <c:v>21.3</c:v>
                </c:pt>
                <c:pt idx="7192">
                  <c:v>21.3</c:v>
                </c:pt>
                <c:pt idx="7193">
                  <c:v>21.3</c:v>
                </c:pt>
                <c:pt idx="7194">
                  <c:v>21.3</c:v>
                </c:pt>
                <c:pt idx="7195">
                  <c:v>21.3</c:v>
                </c:pt>
                <c:pt idx="7196">
                  <c:v>21.3</c:v>
                </c:pt>
                <c:pt idx="7197">
                  <c:v>21.3</c:v>
                </c:pt>
                <c:pt idx="7198">
                  <c:v>21.3</c:v>
                </c:pt>
                <c:pt idx="7199">
                  <c:v>21.3</c:v>
                </c:pt>
                <c:pt idx="7200">
                  <c:v>21.3</c:v>
                </c:pt>
                <c:pt idx="7201">
                  <c:v>21.3</c:v>
                </c:pt>
                <c:pt idx="7202">
                  <c:v>21.3</c:v>
                </c:pt>
                <c:pt idx="7203">
                  <c:v>21.3</c:v>
                </c:pt>
                <c:pt idx="7204">
                  <c:v>21.3</c:v>
                </c:pt>
                <c:pt idx="7205">
                  <c:v>21.3</c:v>
                </c:pt>
                <c:pt idx="7206">
                  <c:v>21.3</c:v>
                </c:pt>
                <c:pt idx="7207">
                  <c:v>21.3</c:v>
                </c:pt>
                <c:pt idx="7208">
                  <c:v>21.3</c:v>
                </c:pt>
                <c:pt idx="7209">
                  <c:v>21.3</c:v>
                </c:pt>
                <c:pt idx="7210">
                  <c:v>21.354000000000003</c:v>
                </c:pt>
                <c:pt idx="7211">
                  <c:v>21.520499999999998</c:v>
                </c:pt>
                <c:pt idx="7212">
                  <c:v>21.471</c:v>
                </c:pt>
                <c:pt idx="7213">
                  <c:v>21.444000000000003</c:v>
                </c:pt>
                <c:pt idx="7214">
                  <c:v>21.502500000000001</c:v>
                </c:pt>
                <c:pt idx="7215">
                  <c:v>21.471</c:v>
                </c:pt>
                <c:pt idx="7216">
                  <c:v>21.354000000000003</c:v>
                </c:pt>
                <c:pt idx="7217">
                  <c:v>21.354000000000003</c:v>
                </c:pt>
                <c:pt idx="7218">
                  <c:v>21.345000000000002</c:v>
                </c:pt>
                <c:pt idx="7219">
                  <c:v>21.335999999999999</c:v>
                </c:pt>
                <c:pt idx="7220">
                  <c:v>21.3</c:v>
                </c:pt>
                <c:pt idx="7221">
                  <c:v>21.3</c:v>
                </c:pt>
                <c:pt idx="7222">
                  <c:v>21.3</c:v>
                </c:pt>
                <c:pt idx="7223">
                  <c:v>21.3</c:v>
                </c:pt>
                <c:pt idx="7224">
                  <c:v>21.3</c:v>
                </c:pt>
                <c:pt idx="7225">
                  <c:v>21.3</c:v>
                </c:pt>
                <c:pt idx="7226">
                  <c:v>21.3</c:v>
                </c:pt>
                <c:pt idx="7227">
                  <c:v>21.3</c:v>
                </c:pt>
                <c:pt idx="7228">
                  <c:v>21.3</c:v>
                </c:pt>
                <c:pt idx="7229">
                  <c:v>21.3</c:v>
                </c:pt>
                <c:pt idx="7230">
                  <c:v>21.3</c:v>
                </c:pt>
                <c:pt idx="7231">
                  <c:v>21.3</c:v>
                </c:pt>
                <c:pt idx="7232">
                  <c:v>21.3</c:v>
                </c:pt>
                <c:pt idx="7233">
                  <c:v>21.3</c:v>
                </c:pt>
                <c:pt idx="7234">
                  <c:v>21.3</c:v>
                </c:pt>
                <c:pt idx="7235">
                  <c:v>21.3</c:v>
                </c:pt>
                <c:pt idx="7236">
                  <c:v>21.3</c:v>
                </c:pt>
                <c:pt idx="7237">
                  <c:v>21.3</c:v>
                </c:pt>
                <c:pt idx="7238">
                  <c:v>21.3</c:v>
                </c:pt>
                <c:pt idx="7239">
                  <c:v>21.3</c:v>
                </c:pt>
                <c:pt idx="7240">
                  <c:v>21.3</c:v>
                </c:pt>
                <c:pt idx="7241">
                  <c:v>21.3</c:v>
                </c:pt>
                <c:pt idx="7242">
                  <c:v>21.3</c:v>
                </c:pt>
                <c:pt idx="7243">
                  <c:v>21.3</c:v>
                </c:pt>
                <c:pt idx="7244">
                  <c:v>21.3</c:v>
                </c:pt>
                <c:pt idx="7245">
                  <c:v>21.3</c:v>
                </c:pt>
                <c:pt idx="7246">
                  <c:v>21.3</c:v>
                </c:pt>
                <c:pt idx="7247">
                  <c:v>21.3</c:v>
                </c:pt>
                <c:pt idx="7248">
                  <c:v>21.3</c:v>
                </c:pt>
                <c:pt idx="7249">
                  <c:v>21.3</c:v>
                </c:pt>
                <c:pt idx="7250">
                  <c:v>21.3</c:v>
                </c:pt>
                <c:pt idx="7251">
                  <c:v>21.3</c:v>
                </c:pt>
                <c:pt idx="7252">
                  <c:v>21.3</c:v>
                </c:pt>
                <c:pt idx="7253">
                  <c:v>21.3</c:v>
                </c:pt>
                <c:pt idx="7254">
                  <c:v>21.3</c:v>
                </c:pt>
                <c:pt idx="7255">
                  <c:v>21.3</c:v>
                </c:pt>
                <c:pt idx="7256">
                  <c:v>21.3</c:v>
                </c:pt>
                <c:pt idx="7257">
                  <c:v>21.3</c:v>
                </c:pt>
                <c:pt idx="7258">
                  <c:v>21.3</c:v>
                </c:pt>
                <c:pt idx="7259">
                  <c:v>21.3</c:v>
                </c:pt>
                <c:pt idx="7260">
                  <c:v>21.3</c:v>
                </c:pt>
                <c:pt idx="7261">
                  <c:v>21.3</c:v>
                </c:pt>
                <c:pt idx="7262">
                  <c:v>21.3</c:v>
                </c:pt>
                <c:pt idx="7263">
                  <c:v>21.3</c:v>
                </c:pt>
                <c:pt idx="7264">
                  <c:v>21.3</c:v>
                </c:pt>
                <c:pt idx="7265">
                  <c:v>21.3</c:v>
                </c:pt>
                <c:pt idx="7266">
                  <c:v>21.3</c:v>
                </c:pt>
                <c:pt idx="7267">
                  <c:v>21.3</c:v>
                </c:pt>
                <c:pt idx="7268">
                  <c:v>21.3</c:v>
                </c:pt>
                <c:pt idx="7269">
                  <c:v>21.3</c:v>
                </c:pt>
                <c:pt idx="7270">
                  <c:v>21.3</c:v>
                </c:pt>
                <c:pt idx="7271">
                  <c:v>21.3</c:v>
                </c:pt>
                <c:pt idx="7272">
                  <c:v>21.3</c:v>
                </c:pt>
                <c:pt idx="7273">
                  <c:v>21.3</c:v>
                </c:pt>
                <c:pt idx="7274">
                  <c:v>21.3</c:v>
                </c:pt>
                <c:pt idx="7275">
                  <c:v>21.3</c:v>
                </c:pt>
                <c:pt idx="7276">
                  <c:v>21.3</c:v>
                </c:pt>
                <c:pt idx="7277">
                  <c:v>21.3</c:v>
                </c:pt>
                <c:pt idx="7278">
                  <c:v>21.3</c:v>
                </c:pt>
                <c:pt idx="7279">
                  <c:v>21.3</c:v>
                </c:pt>
                <c:pt idx="7280">
                  <c:v>21.471</c:v>
                </c:pt>
                <c:pt idx="7281">
                  <c:v>21.3</c:v>
                </c:pt>
                <c:pt idx="7282">
                  <c:v>21.3</c:v>
                </c:pt>
                <c:pt idx="7283">
                  <c:v>21.3</c:v>
                </c:pt>
                <c:pt idx="7284">
                  <c:v>21.3</c:v>
                </c:pt>
                <c:pt idx="7285">
                  <c:v>21.3</c:v>
                </c:pt>
                <c:pt idx="7286">
                  <c:v>21.3</c:v>
                </c:pt>
                <c:pt idx="7287">
                  <c:v>21.3</c:v>
                </c:pt>
                <c:pt idx="7288">
                  <c:v>21.3</c:v>
                </c:pt>
                <c:pt idx="7289">
                  <c:v>21.3</c:v>
                </c:pt>
                <c:pt idx="7290">
                  <c:v>21.3</c:v>
                </c:pt>
                <c:pt idx="7291">
                  <c:v>21.3</c:v>
                </c:pt>
                <c:pt idx="7292">
                  <c:v>21.3</c:v>
                </c:pt>
                <c:pt idx="7293">
                  <c:v>21.3</c:v>
                </c:pt>
                <c:pt idx="7294">
                  <c:v>21.3</c:v>
                </c:pt>
                <c:pt idx="7295">
                  <c:v>21.3</c:v>
                </c:pt>
                <c:pt idx="7296">
                  <c:v>21.3</c:v>
                </c:pt>
                <c:pt idx="7297">
                  <c:v>21.3</c:v>
                </c:pt>
                <c:pt idx="7298">
                  <c:v>21.3</c:v>
                </c:pt>
                <c:pt idx="7299">
                  <c:v>21.3</c:v>
                </c:pt>
                <c:pt idx="7300">
                  <c:v>21.3</c:v>
                </c:pt>
                <c:pt idx="7301">
                  <c:v>21.3</c:v>
                </c:pt>
                <c:pt idx="7302">
                  <c:v>21.3</c:v>
                </c:pt>
                <c:pt idx="7303">
                  <c:v>21.3</c:v>
                </c:pt>
                <c:pt idx="7304">
                  <c:v>21.3</c:v>
                </c:pt>
                <c:pt idx="7305">
                  <c:v>21.3</c:v>
                </c:pt>
                <c:pt idx="7306">
                  <c:v>21.3</c:v>
                </c:pt>
                <c:pt idx="7307">
                  <c:v>21.3</c:v>
                </c:pt>
                <c:pt idx="7308">
                  <c:v>21.3</c:v>
                </c:pt>
                <c:pt idx="7309">
                  <c:v>21.3</c:v>
                </c:pt>
                <c:pt idx="7310">
                  <c:v>21.3</c:v>
                </c:pt>
                <c:pt idx="7311">
                  <c:v>21.3</c:v>
                </c:pt>
                <c:pt idx="7312">
                  <c:v>21.3</c:v>
                </c:pt>
                <c:pt idx="7313">
                  <c:v>21.3</c:v>
                </c:pt>
                <c:pt idx="7314">
                  <c:v>21.3</c:v>
                </c:pt>
                <c:pt idx="7315">
                  <c:v>21.3</c:v>
                </c:pt>
                <c:pt idx="7316">
                  <c:v>21.3</c:v>
                </c:pt>
                <c:pt idx="7317">
                  <c:v>21.3</c:v>
                </c:pt>
                <c:pt idx="7318">
                  <c:v>21.3</c:v>
                </c:pt>
                <c:pt idx="7319">
                  <c:v>21.3</c:v>
                </c:pt>
                <c:pt idx="7320">
                  <c:v>21.3</c:v>
                </c:pt>
                <c:pt idx="7321">
                  <c:v>21.3</c:v>
                </c:pt>
                <c:pt idx="7322">
                  <c:v>21.3</c:v>
                </c:pt>
                <c:pt idx="7323">
                  <c:v>21.3</c:v>
                </c:pt>
                <c:pt idx="7324">
                  <c:v>21.3</c:v>
                </c:pt>
                <c:pt idx="7325">
                  <c:v>21.3</c:v>
                </c:pt>
                <c:pt idx="7326">
                  <c:v>21.3</c:v>
                </c:pt>
                <c:pt idx="7327">
                  <c:v>21.3</c:v>
                </c:pt>
                <c:pt idx="7328">
                  <c:v>21.3</c:v>
                </c:pt>
                <c:pt idx="7329">
                  <c:v>21.3</c:v>
                </c:pt>
                <c:pt idx="7330">
                  <c:v>21.3</c:v>
                </c:pt>
                <c:pt idx="7331">
                  <c:v>21.3</c:v>
                </c:pt>
                <c:pt idx="7332">
                  <c:v>21.3</c:v>
                </c:pt>
                <c:pt idx="7333">
                  <c:v>21.3</c:v>
                </c:pt>
                <c:pt idx="7334">
                  <c:v>21.3</c:v>
                </c:pt>
                <c:pt idx="7335">
                  <c:v>21.3</c:v>
                </c:pt>
                <c:pt idx="7336">
                  <c:v>21.3</c:v>
                </c:pt>
                <c:pt idx="7337">
                  <c:v>21.3</c:v>
                </c:pt>
                <c:pt idx="7338">
                  <c:v>21.3</c:v>
                </c:pt>
                <c:pt idx="7339">
                  <c:v>21.3</c:v>
                </c:pt>
                <c:pt idx="7340">
                  <c:v>21.3</c:v>
                </c:pt>
                <c:pt idx="7341">
                  <c:v>21.3</c:v>
                </c:pt>
                <c:pt idx="7342">
                  <c:v>21.3</c:v>
                </c:pt>
                <c:pt idx="7343">
                  <c:v>21.3</c:v>
                </c:pt>
                <c:pt idx="7344">
                  <c:v>21.3</c:v>
                </c:pt>
                <c:pt idx="7345">
                  <c:v>21.3</c:v>
                </c:pt>
                <c:pt idx="7346">
                  <c:v>21.3</c:v>
                </c:pt>
                <c:pt idx="7347">
                  <c:v>21.3</c:v>
                </c:pt>
                <c:pt idx="7348">
                  <c:v>21.3</c:v>
                </c:pt>
                <c:pt idx="7349">
                  <c:v>21.3</c:v>
                </c:pt>
                <c:pt idx="7350">
                  <c:v>21.3</c:v>
                </c:pt>
                <c:pt idx="7351">
                  <c:v>21.3</c:v>
                </c:pt>
                <c:pt idx="7352">
                  <c:v>21.3</c:v>
                </c:pt>
                <c:pt idx="7353">
                  <c:v>21.3</c:v>
                </c:pt>
                <c:pt idx="7354">
                  <c:v>21.3</c:v>
                </c:pt>
                <c:pt idx="7355">
                  <c:v>21.3</c:v>
                </c:pt>
                <c:pt idx="7356">
                  <c:v>21.3</c:v>
                </c:pt>
                <c:pt idx="7357">
                  <c:v>21.3</c:v>
                </c:pt>
                <c:pt idx="7358">
                  <c:v>21.3</c:v>
                </c:pt>
                <c:pt idx="7359">
                  <c:v>21.3</c:v>
                </c:pt>
                <c:pt idx="7360">
                  <c:v>21.3</c:v>
                </c:pt>
                <c:pt idx="7361">
                  <c:v>21.3</c:v>
                </c:pt>
                <c:pt idx="7362">
                  <c:v>21.3</c:v>
                </c:pt>
                <c:pt idx="7363">
                  <c:v>21.3</c:v>
                </c:pt>
                <c:pt idx="7364">
                  <c:v>21.3</c:v>
                </c:pt>
                <c:pt idx="7365">
                  <c:v>21.3</c:v>
                </c:pt>
                <c:pt idx="7366">
                  <c:v>21.3</c:v>
                </c:pt>
                <c:pt idx="7367">
                  <c:v>21.3</c:v>
                </c:pt>
                <c:pt idx="7368">
                  <c:v>21.3</c:v>
                </c:pt>
                <c:pt idx="7369">
                  <c:v>21.3</c:v>
                </c:pt>
                <c:pt idx="7370">
                  <c:v>21.3</c:v>
                </c:pt>
                <c:pt idx="7371">
                  <c:v>21.3</c:v>
                </c:pt>
                <c:pt idx="7372">
                  <c:v>21.3</c:v>
                </c:pt>
                <c:pt idx="7373">
                  <c:v>21.3</c:v>
                </c:pt>
                <c:pt idx="7374">
                  <c:v>21.3</c:v>
                </c:pt>
                <c:pt idx="7375">
                  <c:v>21.3</c:v>
                </c:pt>
                <c:pt idx="7376">
                  <c:v>21.3</c:v>
                </c:pt>
                <c:pt idx="7377">
                  <c:v>21.3</c:v>
                </c:pt>
                <c:pt idx="7378">
                  <c:v>21.3</c:v>
                </c:pt>
                <c:pt idx="7379">
                  <c:v>21.3</c:v>
                </c:pt>
                <c:pt idx="7380">
                  <c:v>21.3</c:v>
                </c:pt>
                <c:pt idx="7381">
                  <c:v>21.3</c:v>
                </c:pt>
                <c:pt idx="7382">
                  <c:v>21.3</c:v>
                </c:pt>
                <c:pt idx="7383">
                  <c:v>21.3</c:v>
                </c:pt>
                <c:pt idx="7384">
                  <c:v>21.3</c:v>
                </c:pt>
                <c:pt idx="7385">
                  <c:v>21.3</c:v>
                </c:pt>
                <c:pt idx="7386">
                  <c:v>21.3</c:v>
                </c:pt>
                <c:pt idx="7387">
                  <c:v>21.3</c:v>
                </c:pt>
                <c:pt idx="7388">
                  <c:v>21.3</c:v>
                </c:pt>
                <c:pt idx="7389">
                  <c:v>21.3</c:v>
                </c:pt>
                <c:pt idx="7390">
                  <c:v>21.3</c:v>
                </c:pt>
                <c:pt idx="7391">
                  <c:v>21.3</c:v>
                </c:pt>
                <c:pt idx="7392">
                  <c:v>21.3</c:v>
                </c:pt>
                <c:pt idx="7393">
                  <c:v>21.3</c:v>
                </c:pt>
                <c:pt idx="7394">
                  <c:v>21.3</c:v>
                </c:pt>
                <c:pt idx="7395">
                  <c:v>21.3</c:v>
                </c:pt>
                <c:pt idx="7396">
                  <c:v>21.3</c:v>
                </c:pt>
                <c:pt idx="7397">
                  <c:v>21.3</c:v>
                </c:pt>
                <c:pt idx="7398">
                  <c:v>21.3</c:v>
                </c:pt>
                <c:pt idx="7399">
                  <c:v>21.3</c:v>
                </c:pt>
                <c:pt idx="7400">
                  <c:v>21.3</c:v>
                </c:pt>
                <c:pt idx="7401">
                  <c:v>21.3</c:v>
                </c:pt>
                <c:pt idx="7402">
                  <c:v>21.3</c:v>
                </c:pt>
                <c:pt idx="7403">
                  <c:v>21.3</c:v>
                </c:pt>
                <c:pt idx="7404">
                  <c:v>21.3</c:v>
                </c:pt>
                <c:pt idx="7405">
                  <c:v>21.3</c:v>
                </c:pt>
                <c:pt idx="7406">
                  <c:v>21.3</c:v>
                </c:pt>
                <c:pt idx="7407">
                  <c:v>21.3</c:v>
                </c:pt>
                <c:pt idx="7408">
                  <c:v>21.3</c:v>
                </c:pt>
                <c:pt idx="7409">
                  <c:v>21.3</c:v>
                </c:pt>
                <c:pt idx="7410">
                  <c:v>21.3</c:v>
                </c:pt>
                <c:pt idx="7411">
                  <c:v>21.3</c:v>
                </c:pt>
                <c:pt idx="7412">
                  <c:v>21.3</c:v>
                </c:pt>
                <c:pt idx="7413">
                  <c:v>21.3</c:v>
                </c:pt>
                <c:pt idx="7414">
                  <c:v>21.3</c:v>
                </c:pt>
                <c:pt idx="7415">
                  <c:v>21.3</c:v>
                </c:pt>
                <c:pt idx="7416">
                  <c:v>21.3</c:v>
                </c:pt>
                <c:pt idx="7417">
                  <c:v>21.3</c:v>
                </c:pt>
                <c:pt idx="7418">
                  <c:v>21.3</c:v>
                </c:pt>
                <c:pt idx="7419">
                  <c:v>21.3</c:v>
                </c:pt>
                <c:pt idx="7420">
                  <c:v>21.3</c:v>
                </c:pt>
                <c:pt idx="7421">
                  <c:v>21.3</c:v>
                </c:pt>
                <c:pt idx="7422">
                  <c:v>21.3</c:v>
                </c:pt>
                <c:pt idx="7423">
                  <c:v>21.3</c:v>
                </c:pt>
                <c:pt idx="7424">
                  <c:v>21.3</c:v>
                </c:pt>
                <c:pt idx="7425">
                  <c:v>21.3</c:v>
                </c:pt>
                <c:pt idx="7426">
                  <c:v>21.3</c:v>
                </c:pt>
                <c:pt idx="7427">
                  <c:v>21.3</c:v>
                </c:pt>
                <c:pt idx="7428">
                  <c:v>21.3</c:v>
                </c:pt>
                <c:pt idx="7429">
                  <c:v>21.3</c:v>
                </c:pt>
                <c:pt idx="7430">
                  <c:v>21.3</c:v>
                </c:pt>
                <c:pt idx="7431">
                  <c:v>21.3</c:v>
                </c:pt>
                <c:pt idx="7432">
                  <c:v>21.3</c:v>
                </c:pt>
                <c:pt idx="7433">
                  <c:v>21.3</c:v>
                </c:pt>
                <c:pt idx="7434">
                  <c:v>21.3</c:v>
                </c:pt>
                <c:pt idx="7435">
                  <c:v>21.3</c:v>
                </c:pt>
                <c:pt idx="7436">
                  <c:v>21.3</c:v>
                </c:pt>
                <c:pt idx="7437">
                  <c:v>21.3</c:v>
                </c:pt>
                <c:pt idx="7438">
                  <c:v>21.3</c:v>
                </c:pt>
                <c:pt idx="7439">
                  <c:v>21.3</c:v>
                </c:pt>
                <c:pt idx="7440">
                  <c:v>21.3</c:v>
                </c:pt>
                <c:pt idx="7441">
                  <c:v>21.3</c:v>
                </c:pt>
                <c:pt idx="7442">
                  <c:v>21.3</c:v>
                </c:pt>
                <c:pt idx="7443">
                  <c:v>21.3</c:v>
                </c:pt>
                <c:pt idx="7444">
                  <c:v>21.3</c:v>
                </c:pt>
                <c:pt idx="7445">
                  <c:v>21.3</c:v>
                </c:pt>
                <c:pt idx="7446">
                  <c:v>21.3</c:v>
                </c:pt>
                <c:pt idx="7447">
                  <c:v>21.3</c:v>
                </c:pt>
                <c:pt idx="7448">
                  <c:v>21.3</c:v>
                </c:pt>
                <c:pt idx="7449">
                  <c:v>21.3</c:v>
                </c:pt>
                <c:pt idx="7450">
                  <c:v>21.3</c:v>
                </c:pt>
                <c:pt idx="7451">
                  <c:v>21.3</c:v>
                </c:pt>
                <c:pt idx="7452">
                  <c:v>21.3</c:v>
                </c:pt>
                <c:pt idx="7453">
                  <c:v>21.313500000000001</c:v>
                </c:pt>
                <c:pt idx="7454">
                  <c:v>21.3</c:v>
                </c:pt>
                <c:pt idx="7455">
                  <c:v>21.3</c:v>
                </c:pt>
                <c:pt idx="7456">
                  <c:v>21.3</c:v>
                </c:pt>
                <c:pt idx="7457">
                  <c:v>21.3</c:v>
                </c:pt>
                <c:pt idx="7458">
                  <c:v>21.3</c:v>
                </c:pt>
                <c:pt idx="7459">
                  <c:v>21.3</c:v>
                </c:pt>
                <c:pt idx="7460">
                  <c:v>21.3</c:v>
                </c:pt>
                <c:pt idx="7461">
                  <c:v>21.3</c:v>
                </c:pt>
                <c:pt idx="7462">
                  <c:v>21.3</c:v>
                </c:pt>
                <c:pt idx="7463">
                  <c:v>21.3</c:v>
                </c:pt>
                <c:pt idx="7464">
                  <c:v>21.3</c:v>
                </c:pt>
                <c:pt idx="7465">
                  <c:v>21.3</c:v>
                </c:pt>
                <c:pt idx="7466">
                  <c:v>21.3</c:v>
                </c:pt>
                <c:pt idx="7467">
                  <c:v>21.3</c:v>
                </c:pt>
                <c:pt idx="7468">
                  <c:v>21.3</c:v>
                </c:pt>
                <c:pt idx="7469">
                  <c:v>21.3</c:v>
                </c:pt>
                <c:pt idx="7470">
                  <c:v>21.3</c:v>
                </c:pt>
                <c:pt idx="7471">
                  <c:v>21.3</c:v>
                </c:pt>
                <c:pt idx="7472">
                  <c:v>21.3</c:v>
                </c:pt>
                <c:pt idx="7473">
                  <c:v>21.3</c:v>
                </c:pt>
                <c:pt idx="7474">
                  <c:v>21.3</c:v>
                </c:pt>
                <c:pt idx="7475">
                  <c:v>21.331500000000002</c:v>
                </c:pt>
                <c:pt idx="7476">
                  <c:v>21.345000000000002</c:v>
                </c:pt>
                <c:pt idx="7477">
                  <c:v>21.3765</c:v>
                </c:pt>
                <c:pt idx="7478">
                  <c:v>21.322500000000002</c:v>
                </c:pt>
                <c:pt idx="7479">
                  <c:v>21.345000000000002</c:v>
                </c:pt>
                <c:pt idx="7480">
                  <c:v>21.3</c:v>
                </c:pt>
                <c:pt idx="7481">
                  <c:v>21.3</c:v>
                </c:pt>
                <c:pt idx="7482">
                  <c:v>21.3</c:v>
                </c:pt>
                <c:pt idx="7483">
                  <c:v>21.3</c:v>
                </c:pt>
                <c:pt idx="7484">
                  <c:v>21.3</c:v>
                </c:pt>
                <c:pt idx="7485">
                  <c:v>21.3</c:v>
                </c:pt>
                <c:pt idx="7486">
                  <c:v>21.3</c:v>
                </c:pt>
                <c:pt idx="7487">
                  <c:v>21.3</c:v>
                </c:pt>
                <c:pt idx="7488">
                  <c:v>21.3</c:v>
                </c:pt>
                <c:pt idx="7489">
                  <c:v>21.3</c:v>
                </c:pt>
                <c:pt idx="7490">
                  <c:v>21.3</c:v>
                </c:pt>
                <c:pt idx="7491">
                  <c:v>21.3</c:v>
                </c:pt>
                <c:pt idx="7492">
                  <c:v>21.3</c:v>
                </c:pt>
                <c:pt idx="7493">
                  <c:v>21.3</c:v>
                </c:pt>
                <c:pt idx="7494">
                  <c:v>21.3</c:v>
                </c:pt>
                <c:pt idx="7495">
                  <c:v>21.3</c:v>
                </c:pt>
                <c:pt idx="7496">
                  <c:v>21.3</c:v>
                </c:pt>
                <c:pt idx="7497">
                  <c:v>21.3</c:v>
                </c:pt>
                <c:pt idx="7498">
                  <c:v>21.3</c:v>
                </c:pt>
                <c:pt idx="7499">
                  <c:v>21.3</c:v>
                </c:pt>
                <c:pt idx="7500">
                  <c:v>21.3</c:v>
                </c:pt>
                <c:pt idx="7501">
                  <c:v>21.3</c:v>
                </c:pt>
                <c:pt idx="7502">
                  <c:v>21.3</c:v>
                </c:pt>
                <c:pt idx="7503">
                  <c:v>21.3</c:v>
                </c:pt>
                <c:pt idx="7504">
                  <c:v>21.3</c:v>
                </c:pt>
                <c:pt idx="7505">
                  <c:v>21.3</c:v>
                </c:pt>
                <c:pt idx="7506">
                  <c:v>21.3</c:v>
                </c:pt>
                <c:pt idx="7507">
                  <c:v>21.3</c:v>
                </c:pt>
                <c:pt idx="7508">
                  <c:v>21.3</c:v>
                </c:pt>
                <c:pt idx="7509">
                  <c:v>21.3</c:v>
                </c:pt>
                <c:pt idx="7510">
                  <c:v>21.3</c:v>
                </c:pt>
                <c:pt idx="7511">
                  <c:v>21.3</c:v>
                </c:pt>
                <c:pt idx="7512">
                  <c:v>21.3</c:v>
                </c:pt>
                <c:pt idx="7513">
                  <c:v>21.3</c:v>
                </c:pt>
                <c:pt idx="7514">
                  <c:v>21.3</c:v>
                </c:pt>
                <c:pt idx="7515">
                  <c:v>21.3</c:v>
                </c:pt>
                <c:pt idx="7516">
                  <c:v>21.3</c:v>
                </c:pt>
                <c:pt idx="7517">
                  <c:v>21.3</c:v>
                </c:pt>
                <c:pt idx="7518">
                  <c:v>21.3</c:v>
                </c:pt>
                <c:pt idx="7519">
                  <c:v>21.3</c:v>
                </c:pt>
                <c:pt idx="7520">
                  <c:v>21.3</c:v>
                </c:pt>
                <c:pt idx="7521">
                  <c:v>21.3</c:v>
                </c:pt>
                <c:pt idx="7522">
                  <c:v>21.3</c:v>
                </c:pt>
                <c:pt idx="7523">
                  <c:v>21.3</c:v>
                </c:pt>
                <c:pt idx="7524">
                  <c:v>21.3</c:v>
                </c:pt>
                <c:pt idx="7525">
                  <c:v>21.3</c:v>
                </c:pt>
                <c:pt idx="7526">
                  <c:v>21.3</c:v>
                </c:pt>
                <c:pt idx="7527">
                  <c:v>21.3</c:v>
                </c:pt>
                <c:pt idx="7528">
                  <c:v>21.3</c:v>
                </c:pt>
                <c:pt idx="7529">
                  <c:v>21.3</c:v>
                </c:pt>
                <c:pt idx="7530">
                  <c:v>21.3</c:v>
                </c:pt>
                <c:pt idx="7531">
                  <c:v>21.3</c:v>
                </c:pt>
                <c:pt idx="7532">
                  <c:v>21.3</c:v>
                </c:pt>
                <c:pt idx="7533">
                  <c:v>21.3</c:v>
                </c:pt>
                <c:pt idx="7534">
                  <c:v>21.3</c:v>
                </c:pt>
                <c:pt idx="7535">
                  <c:v>21.3</c:v>
                </c:pt>
                <c:pt idx="7536">
                  <c:v>21.3</c:v>
                </c:pt>
                <c:pt idx="7537">
                  <c:v>21.3</c:v>
                </c:pt>
                <c:pt idx="7538">
                  <c:v>21.3</c:v>
                </c:pt>
                <c:pt idx="7539">
                  <c:v>21.3</c:v>
                </c:pt>
                <c:pt idx="7540">
                  <c:v>21.3</c:v>
                </c:pt>
                <c:pt idx="7541">
                  <c:v>21.3</c:v>
                </c:pt>
                <c:pt idx="7542">
                  <c:v>21.3</c:v>
                </c:pt>
                <c:pt idx="7543">
                  <c:v>21.3</c:v>
                </c:pt>
                <c:pt idx="7544">
                  <c:v>21.3</c:v>
                </c:pt>
                <c:pt idx="7545">
                  <c:v>21.3</c:v>
                </c:pt>
                <c:pt idx="7546">
                  <c:v>21.3</c:v>
                </c:pt>
                <c:pt idx="7547">
                  <c:v>21.3</c:v>
                </c:pt>
                <c:pt idx="7548">
                  <c:v>21.3</c:v>
                </c:pt>
                <c:pt idx="7549">
                  <c:v>21.3</c:v>
                </c:pt>
                <c:pt idx="7550">
                  <c:v>21.3</c:v>
                </c:pt>
                <c:pt idx="7551">
                  <c:v>21.3</c:v>
                </c:pt>
                <c:pt idx="7552">
                  <c:v>21.3</c:v>
                </c:pt>
                <c:pt idx="7553">
                  <c:v>21.3</c:v>
                </c:pt>
                <c:pt idx="7554">
                  <c:v>21.3</c:v>
                </c:pt>
                <c:pt idx="7555">
                  <c:v>21.3</c:v>
                </c:pt>
                <c:pt idx="7556">
                  <c:v>21.3</c:v>
                </c:pt>
                <c:pt idx="7557">
                  <c:v>21.3</c:v>
                </c:pt>
                <c:pt idx="7558">
                  <c:v>21.3</c:v>
                </c:pt>
                <c:pt idx="7559">
                  <c:v>21.3</c:v>
                </c:pt>
                <c:pt idx="7560">
                  <c:v>21.3</c:v>
                </c:pt>
                <c:pt idx="7561">
                  <c:v>21.3</c:v>
                </c:pt>
                <c:pt idx="7562">
                  <c:v>21.3</c:v>
                </c:pt>
                <c:pt idx="7563">
                  <c:v>21.3</c:v>
                </c:pt>
                <c:pt idx="7564">
                  <c:v>21.3</c:v>
                </c:pt>
                <c:pt idx="7565">
                  <c:v>21.3</c:v>
                </c:pt>
                <c:pt idx="7566">
                  <c:v>21.3</c:v>
                </c:pt>
                <c:pt idx="7567">
                  <c:v>21.3</c:v>
                </c:pt>
                <c:pt idx="7568">
                  <c:v>21.3</c:v>
                </c:pt>
                <c:pt idx="7569">
                  <c:v>21.3</c:v>
                </c:pt>
                <c:pt idx="7570">
                  <c:v>21.3</c:v>
                </c:pt>
                <c:pt idx="7571">
                  <c:v>21.3</c:v>
                </c:pt>
                <c:pt idx="7572">
                  <c:v>21.3</c:v>
                </c:pt>
                <c:pt idx="7573">
                  <c:v>21.3</c:v>
                </c:pt>
                <c:pt idx="7574">
                  <c:v>21.3</c:v>
                </c:pt>
                <c:pt idx="7575">
                  <c:v>21.3</c:v>
                </c:pt>
                <c:pt idx="7576">
                  <c:v>21.3</c:v>
                </c:pt>
                <c:pt idx="7577">
                  <c:v>21.3</c:v>
                </c:pt>
                <c:pt idx="7578">
                  <c:v>21.3</c:v>
                </c:pt>
                <c:pt idx="7579">
                  <c:v>21.3</c:v>
                </c:pt>
                <c:pt idx="7580">
                  <c:v>21.3</c:v>
                </c:pt>
                <c:pt idx="7581">
                  <c:v>21.3</c:v>
                </c:pt>
                <c:pt idx="7582">
                  <c:v>21.3</c:v>
                </c:pt>
                <c:pt idx="7583">
                  <c:v>21.3</c:v>
                </c:pt>
                <c:pt idx="7584">
                  <c:v>21.3</c:v>
                </c:pt>
                <c:pt idx="7585">
                  <c:v>21.3</c:v>
                </c:pt>
                <c:pt idx="7586">
                  <c:v>21.3</c:v>
                </c:pt>
                <c:pt idx="7587">
                  <c:v>21.3</c:v>
                </c:pt>
                <c:pt idx="7588">
                  <c:v>21.3</c:v>
                </c:pt>
                <c:pt idx="7589">
                  <c:v>21.3</c:v>
                </c:pt>
                <c:pt idx="7590">
                  <c:v>21.3</c:v>
                </c:pt>
                <c:pt idx="7591">
                  <c:v>21.3</c:v>
                </c:pt>
                <c:pt idx="7592">
                  <c:v>21.3</c:v>
                </c:pt>
                <c:pt idx="7593">
                  <c:v>21.3</c:v>
                </c:pt>
                <c:pt idx="7594">
                  <c:v>21.3</c:v>
                </c:pt>
                <c:pt idx="7595">
                  <c:v>21.3</c:v>
                </c:pt>
                <c:pt idx="7596">
                  <c:v>21.3</c:v>
                </c:pt>
                <c:pt idx="7597">
                  <c:v>21.3</c:v>
                </c:pt>
                <c:pt idx="7598">
                  <c:v>21.3</c:v>
                </c:pt>
                <c:pt idx="7599">
                  <c:v>21.3</c:v>
                </c:pt>
                <c:pt idx="7600">
                  <c:v>21.3</c:v>
                </c:pt>
                <c:pt idx="7601">
                  <c:v>21.3</c:v>
                </c:pt>
                <c:pt idx="7602">
                  <c:v>21.3</c:v>
                </c:pt>
                <c:pt idx="7603">
                  <c:v>21.3</c:v>
                </c:pt>
                <c:pt idx="7604">
                  <c:v>21.3</c:v>
                </c:pt>
                <c:pt idx="7605">
                  <c:v>21.3</c:v>
                </c:pt>
                <c:pt idx="7606">
                  <c:v>21.3</c:v>
                </c:pt>
                <c:pt idx="7607">
                  <c:v>21.3</c:v>
                </c:pt>
                <c:pt idx="7608">
                  <c:v>21.3</c:v>
                </c:pt>
                <c:pt idx="7609">
                  <c:v>21.3</c:v>
                </c:pt>
                <c:pt idx="7610">
                  <c:v>21.3</c:v>
                </c:pt>
                <c:pt idx="7611">
                  <c:v>21.3</c:v>
                </c:pt>
                <c:pt idx="7612">
                  <c:v>21.3</c:v>
                </c:pt>
                <c:pt idx="7613">
                  <c:v>21.3</c:v>
                </c:pt>
                <c:pt idx="7614">
                  <c:v>21.3</c:v>
                </c:pt>
                <c:pt idx="7615">
                  <c:v>21.3</c:v>
                </c:pt>
                <c:pt idx="7616">
                  <c:v>21.3</c:v>
                </c:pt>
                <c:pt idx="7617">
                  <c:v>21.3</c:v>
                </c:pt>
                <c:pt idx="7618">
                  <c:v>21.3</c:v>
                </c:pt>
                <c:pt idx="7619">
                  <c:v>21.3</c:v>
                </c:pt>
                <c:pt idx="7620">
                  <c:v>21.3</c:v>
                </c:pt>
                <c:pt idx="7621">
                  <c:v>21.3</c:v>
                </c:pt>
                <c:pt idx="7622">
                  <c:v>21.3</c:v>
                </c:pt>
                <c:pt idx="7623">
                  <c:v>21.3</c:v>
                </c:pt>
                <c:pt idx="7624">
                  <c:v>21.3</c:v>
                </c:pt>
                <c:pt idx="7625">
                  <c:v>21.3</c:v>
                </c:pt>
                <c:pt idx="7626">
                  <c:v>21.3</c:v>
                </c:pt>
                <c:pt idx="7627">
                  <c:v>21.3</c:v>
                </c:pt>
                <c:pt idx="7628">
                  <c:v>21.3</c:v>
                </c:pt>
                <c:pt idx="7629">
                  <c:v>21.3</c:v>
                </c:pt>
                <c:pt idx="7630">
                  <c:v>21.3</c:v>
                </c:pt>
                <c:pt idx="7631">
                  <c:v>21.3</c:v>
                </c:pt>
                <c:pt idx="7632">
                  <c:v>21.3</c:v>
                </c:pt>
                <c:pt idx="7633">
                  <c:v>21.3</c:v>
                </c:pt>
                <c:pt idx="7634">
                  <c:v>21.3</c:v>
                </c:pt>
                <c:pt idx="7635">
                  <c:v>21.3</c:v>
                </c:pt>
                <c:pt idx="7636">
                  <c:v>21.3</c:v>
                </c:pt>
                <c:pt idx="7637">
                  <c:v>21.3</c:v>
                </c:pt>
                <c:pt idx="7638">
                  <c:v>21.3</c:v>
                </c:pt>
                <c:pt idx="7639">
                  <c:v>21.3</c:v>
                </c:pt>
                <c:pt idx="7640">
                  <c:v>21.3</c:v>
                </c:pt>
                <c:pt idx="7641">
                  <c:v>21.3</c:v>
                </c:pt>
                <c:pt idx="7642">
                  <c:v>21.3</c:v>
                </c:pt>
                <c:pt idx="7643">
                  <c:v>21.3</c:v>
                </c:pt>
                <c:pt idx="7644">
                  <c:v>21.3</c:v>
                </c:pt>
                <c:pt idx="7645">
                  <c:v>21.3</c:v>
                </c:pt>
                <c:pt idx="7646">
                  <c:v>21.3</c:v>
                </c:pt>
                <c:pt idx="7647">
                  <c:v>21.3</c:v>
                </c:pt>
                <c:pt idx="7648">
                  <c:v>21.3</c:v>
                </c:pt>
                <c:pt idx="7649">
                  <c:v>21.3</c:v>
                </c:pt>
                <c:pt idx="7650">
                  <c:v>21.3</c:v>
                </c:pt>
                <c:pt idx="7651">
                  <c:v>21.3</c:v>
                </c:pt>
                <c:pt idx="7652">
                  <c:v>21.3</c:v>
                </c:pt>
                <c:pt idx="7653">
                  <c:v>21.3</c:v>
                </c:pt>
                <c:pt idx="7654">
                  <c:v>21.3</c:v>
                </c:pt>
                <c:pt idx="7655">
                  <c:v>21.3</c:v>
                </c:pt>
                <c:pt idx="7656">
                  <c:v>21.3</c:v>
                </c:pt>
                <c:pt idx="7657">
                  <c:v>21.3</c:v>
                </c:pt>
                <c:pt idx="7658">
                  <c:v>21.3</c:v>
                </c:pt>
                <c:pt idx="7659">
                  <c:v>21.3</c:v>
                </c:pt>
                <c:pt idx="7660">
                  <c:v>21.3</c:v>
                </c:pt>
                <c:pt idx="7661">
                  <c:v>21.3</c:v>
                </c:pt>
                <c:pt idx="7662">
                  <c:v>21.3</c:v>
                </c:pt>
                <c:pt idx="7663">
                  <c:v>21.3</c:v>
                </c:pt>
                <c:pt idx="7664">
                  <c:v>21.3</c:v>
                </c:pt>
                <c:pt idx="7665">
                  <c:v>21.3</c:v>
                </c:pt>
                <c:pt idx="7666">
                  <c:v>21.3</c:v>
                </c:pt>
                <c:pt idx="7667">
                  <c:v>21.3</c:v>
                </c:pt>
                <c:pt idx="7668">
                  <c:v>21.3</c:v>
                </c:pt>
                <c:pt idx="7669">
                  <c:v>21.3</c:v>
                </c:pt>
                <c:pt idx="7670">
                  <c:v>21.3</c:v>
                </c:pt>
                <c:pt idx="7671">
                  <c:v>21.3</c:v>
                </c:pt>
                <c:pt idx="7672">
                  <c:v>21.3</c:v>
                </c:pt>
                <c:pt idx="7673">
                  <c:v>21.3</c:v>
                </c:pt>
                <c:pt idx="7674">
                  <c:v>21.3</c:v>
                </c:pt>
                <c:pt idx="7675">
                  <c:v>21.3</c:v>
                </c:pt>
                <c:pt idx="7676">
                  <c:v>21.3</c:v>
                </c:pt>
                <c:pt idx="7677">
                  <c:v>21.3</c:v>
                </c:pt>
                <c:pt idx="7678">
                  <c:v>21.3</c:v>
                </c:pt>
                <c:pt idx="7679">
                  <c:v>21.3</c:v>
                </c:pt>
                <c:pt idx="7680">
                  <c:v>21.3</c:v>
                </c:pt>
                <c:pt idx="7681">
                  <c:v>21.3</c:v>
                </c:pt>
                <c:pt idx="7682">
                  <c:v>21.3</c:v>
                </c:pt>
                <c:pt idx="7683">
                  <c:v>21.3</c:v>
                </c:pt>
                <c:pt idx="7684">
                  <c:v>21.3</c:v>
                </c:pt>
                <c:pt idx="7685">
                  <c:v>21.3</c:v>
                </c:pt>
                <c:pt idx="7686">
                  <c:v>21.3</c:v>
                </c:pt>
                <c:pt idx="7687">
                  <c:v>21.3</c:v>
                </c:pt>
                <c:pt idx="7688">
                  <c:v>21.3</c:v>
                </c:pt>
                <c:pt idx="7689">
                  <c:v>21.3</c:v>
                </c:pt>
                <c:pt idx="7690">
                  <c:v>21.3</c:v>
                </c:pt>
                <c:pt idx="7691">
                  <c:v>21.3</c:v>
                </c:pt>
                <c:pt idx="7692">
                  <c:v>21.3</c:v>
                </c:pt>
                <c:pt idx="7693">
                  <c:v>21.3</c:v>
                </c:pt>
                <c:pt idx="7694">
                  <c:v>21.3</c:v>
                </c:pt>
                <c:pt idx="7695">
                  <c:v>21.3</c:v>
                </c:pt>
                <c:pt idx="7696">
                  <c:v>21.3</c:v>
                </c:pt>
                <c:pt idx="7697">
                  <c:v>21.3</c:v>
                </c:pt>
                <c:pt idx="7698">
                  <c:v>21.3</c:v>
                </c:pt>
                <c:pt idx="7699">
                  <c:v>21.3</c:v>
                </c:pt>
                <c:pt idx="7700">
                  <c:v>21.3</c:v>
                </c:pt>
                <c:pt idx="7701">
                  <c:v>21.3</c:v>
                </c:pt>
                <c:pt idx="7702">
                  <c:v>21.3</c:v>
                </c:pt>
                <c:pt idx="7703">
                  <c:v>21.3</c:v>
                </c:pt>
                <c:pt idx="7704">
                  <c:v>21.3</c:v>
                </c:pt>
                <c:pt idx="7705">
                  <c:v>21.3</c:v>
                </c:pt>
                <c:pt idx="7706">
                  <c:v>21.3</c:v>
                </c:pt>
                <c:pt idx="7707">
                  <c:v>21.3</c:v>
                </c:pt>
                <c:pt idx="7708">
                  <c:v>21.3</c:v>
                </c:pt>
                <c:pt idx="7709">
                  <c:v>21.3</c:v>
                </c:pt>
                <c:pt idx="7710">
                  <c:v>21.3</c:v>
                </c:pt>
                <c:pt idx="7711">
                  <c:v>21.3</c:v>
                </c:pt>
                <c:pt idx="7712">
                  <c:v>21.3</c:v>
                </c:pt>
                <c:pt idx="7713">
                  <c:v>21.3</c:v>
                </c:pt>
                <c:pt idx="7714">
                  <c:v>21.3</c:v>
                </c:pt>
                <c:pt idx="7715">
                  <c:v>21.3</c:v>
                </c:pt>
                <c:pt idx="7716">
                  <c:v>21.3</c:v>
                </c:pt>
                <c:pt idx="7717">
                  <c:v>21.3</c:v>
                </c:pt>
                <c:pt idx="7718">
                  <c:v>21.3</c:v>
                </c:pt>
                <c:pt idx="7719">
                  <c:v>21.3</c:v>
                </c:pt>
                <c:pt idx="7720">
                  <c:v>21.3</c:v>
                </c:pt>
                <c:pt idx="7721">
                  <c:v>21.3</c:v>
                </c:pt>
                <c:pt idx="7722">
                  <c:v>21.3</c:v>
                </c:pt>
                <c:pt idx="7723">
                  <c:v>21.3</c:v>
                </c:pt>
                <c:pt idx="7724">
                  <c:v>21.3</c:v>
                </c:pt>
                <c:pt idx="7725">
                  <c:v>21.3</c:v>
                </c:pt>
                <c:pt idx="7726">
                  <c:v>21.3</c:v>
                </c:pt>
                <c:pt idx="7727">
                  <c:v>21.3</c:v>
                </c:pt>
                <c:pt idx="7728">
                  <c:v>21.3</c:v>
                </c:pt>
                <c:pt idx="7729">
                  <c:v>21.3</c:v>
                </c:pt>
                <c:pt idx="7730">
                  <c:v>21.3</c:v>
                </c:pt>
                <c:pt idx="7731">
                  <c:v>21.3</c:v>
                </c:pt>
                <c:pt idx="7732">
                  <c:v>21.3</c:v>
                </c:pt>
                <c:pt idx="7733">
                  <c:v>21.3</c:v>
                </c:pt>
                <c:pt idx="7734">
                  <c:v>21.3</c:v>
                </c:pt>
                <c:pt idx="7735">
                  <c:v>21.3</c:v>
                </c:pt>
                <c:pt idx="7736">
                  <c:v>21.3</c:v>
                </c:pt>
                <c:pt idx="7737">
                  <c:v>21.3</c:v>
                </c:pt>
                <c:pt idx="7738">
                  <c:v>21.3</c:v>
                </c:pt>
                <c:pt idx="7739">
                  <c:v>21.3</c:v>
                </c:pt>
                <c:pt idx="7740">
                  <c:v>21.3</c:v>
                </c:pt>
                <c:pt idx="7741">
                  <c:v>21.3</c:v>
                </c:pt>
                <c:pt idx="7742">
                  <c:v>21.3</c:v>
                </c:pt>
                <c:pt idx="7743">
                  <c:v>21.3</c:v>
                </c:pt>
                <c:pt idx="7744">
                  <c:v>21.3</c:v>
                </c:pt>
                <c:pt idx="7745">
                  <c:v>21.3</c:v>
                </c:pt>
                <c:pt idx="7746">
                  <c:v>21.3</c:v>
                </c:pt>
                <c:pt idx="7747">
                  <c:v>21.3</c:v>
                </c:pt>
                <c:pt idx="7748">
                  <c:v>21.3</c:v>
                </c:pt>
                <c:pt idx="7749">
                  <c:v>21.3</c:v>
                </c:pt>
                <c:pt idx="7750">
                  <c:v>21.3</c:v>
                </c:pt>
                <c:pt idx="7751">
                  <c:v>21.3</c:v>
                </c:pt>
                <c:pt idx="7752">
                  <c:v>21.3</c:v>
                </c:pt>
                <c:pt idx="7753">
                  <c:v>21.3</c:v>
                </c:pt>
                <c:pt idx="7754">
                  <c:v>21.3</c:v>
                </c:pt>
                <c:pt idx="7755">
                  <c:v>21.3</c:v>
                </c:pt>
                <c:pt idx="7756">
                  <c:v>21.3</c:v>
                </c:pt>
                <c:pt idx="7757">
                  <c:v>21.3</c:v>
                </c:pt>
                <c:pt idx="7758">
                  <c:v>21.3</c:v>
                </c:pt>
                <c:pt idx="7759">
                  <c:v>21.3</c:v>
                </c:pt>
                <c:pt idx="7760">
                  <c:v>21.3</c:v>
                </c:pt>
                <c:pt idx="7761">
                  <c:v>21.3</c:v>
                </c:pt>
                <c:pt idx="7762">
                  <c:v>21.3</c:v>
                </c:pt>
                <c:pt idx="7763">
                  <c:v>21.3</c:v>
                </c:pt>
                <c:pt idx="7764">
                  <c:v>21.3</c:v>
                </c:pt>
                <c:pt idx="7765">
                  <c:v>21.3</c:v>
                </c:pt>
                <c:pt idx="7766">
                  <c:v>21.3</c:v>
                </c:pt>
                <c:pt idx="7767">
                  <c:v>21.3</c:v>
                </c:pt>
                <c:pt idx="7768">
                  <c:v>21.3</c:v>
                </c:pt>
                <c:pt idx="7769">
                  <c:v>21.3</c:v>
                </c:pt>
                <c:pt idx="7770">
                  <c:v>21.3</c:v>
                </c:pt>
                <c:pt idx="7771">
                  <c:v>21.3</c:v>
                </c:pt>
                <c:pt idx="7772">
                  <c:v>21.3</c:v>
                </c:pt>
                <c:pt idx="7773">
                  <c:v>21.3</c:v>
                </c:pt>
                <c:pt idx="7774">
                  <c:v>21.3</c:v>
                </c:pt>
                <c:pt idx="7775">
                  <c:v>21.3</c:v>
                </c:pt>
                <c:pt idx="7776">
                  <c:v>21.3</c:v>
                </c:pt>
                <c:pt idx="7777">
                  <c:v>21.3</c:v>
                </c:pt>
                <c:pt idx="7778">
                  <c:v>21.3</c:v>
                </c:pt>
                <c:pt idx="7779">
                  <c:v>21.3</c:v>
                </c:pt>
                <c:pt idx="7780">
                  <c:v>21.3</c:v>
                </c:pt>
                <c:pt idx="7781">
                  <c:v>21.3</c:v>
                </c:pt>
                <c:pt idx="7782">
                  <c:v>21.3</c:v>
                </c:pt>
                <c:pt idx="7783">
                  <c:v>21.3</c:v>
                </c:pt>
                <c:pt idx="7784">
                  <c:v>21.3</c:v>
                </c:pt>
                <c:pt idx="7785">
                  <c:v>21.3</c:v>
                </c:pt>
                <c:pt idx="7786">
                  <c:v>21.3</c:v>
                </c:pt>
                <c:pt idx="7787">
                  <c:v>21.3</c:v>
                </c:pt>
                <c:pt idx="7788">
                  <c:v>21.3</c:v>
                </c:pt>
                <c:pt idx="7789">
                  <c:v>21.3</c:v>
                </c:pt>
                <c:pt idx="7790">
                  <c:v>21.3</c:v>
                </c:pt>
                <c:pt idx="7791">
                  <c:v>21.3</c:v>
                </c:pt>
                <c:pt idx="7792">
                  <c:v>21.3</c:v>
                </c:pt>
                <c:pt idx="7793">
                  <c:v>21.3</c:v>
                </c:pt>
                <c:pt idx="7794">
                  <c:v>21.3</c:v>
                </c:pt>
                <c:pt idx="7795">
                  <c:v>21.3</c:v>
                </c:pt>
                <c:pt idx="7796">
                  <c:v>21.3</c:v>
                </c:pt>
                <c:pt idx="7797">
                  <c:v>21.3</c:v>
                </c:pt>
                <c:pt idx="7798">
                  <c:v>21.3</c:v>
                </c:pt>
                <c:pt idx="7799">
                  <c:v>21.3</c:v>
                </c:pt>
                <c:pt idx="7800">
                  <c:v>21.3</c:v>
                </c:pt>
                <c:pt idx="7801">
                  <c:v>21.3</c:v>
                </c:pt>
                <c:pt idx="7802">
                  <c:v>21.3</c:v>
                </c:pt>
                <c:pt idx="7803">
                  <c:v>21.3</c:v>
                </c:pt>
                <c:pt idx="7804">
                  <c:v>21.3</c:v>
                </c:pt>
                <c:pt idx="7805">
                  <c:v>21.3</c:v>
                </c:pt>
                <c:pt idx="7806">
                  <c:v>21.3</c:v>
                </c:pt>
                <c:pt idx="7807">
                  <c:v>21.3</c:v>
                </c:pt>
                <c:pt idx="7808">
                  <c:v>21.3</c:v>
                </c:pt>
                <c:pt idx="7809">
                  <c:v>21.3</c:v>
                </c:pt>
                <c:pt idx="7810">
                  <c:v>21.3</c:v>
                </c:pt>
                <c:pt idx="7811">
                  <c:v>21.3</c:v>
                </c:pt>
                <c:pt idx="7812">
                  <c:v>21.3</c:v>
                </c:pt>
                <c:pt idx="7813">
                  <c:v>21.3</c:v>
                </c:pt>
                <c:pt idx="7814">
                  <c:v>21.3</c:v>
                </c:pt>
                <c:pt idx="7815">
                  <c:v>21.3</c:v>
                </c:pt>
                <c:pt idx="7816">
                  <c:v>21.3</c:v>
                </c:pt>
                <c:pt idx="7817">
                  <c:v>21.3</c:v>
                </c:pt>
                <c:pt idx="7818">
                  <c:v>21.3</c:v>
                </c:pt>
                <c:pt idx="7819">
                  <c:v>21.3</c:v>
                </c:pt>
                <c:pt idx="7820">
                  <c:v>21.3</c:v>
                </c:pt>
                <c:pt idx="7821">
                  <c:v>21.3</c:v>
                </c:pt>
                <c:pt idx="7822">
                  <c:v>21.3</c:v>
                </c:pt>
                <c:pt idx="7823">
                  <c:v>21.3</c:v>
                </c:pt>
                <c:pt idx="7824">
                  <c:v>21.3</c:v>
                </c:pt>
                <c:pt idx="7825">
                  <c:v>21.3</c:v>
                </c:pt>
                <c:pt idx="7826">
                  <c:v>21.3</c:v>
                </c:pt>
                <c:pt idx="7827">
                  <c:v>21.3</c:v>
                </c:pt>
                <c:pt idx="7828">
                  <c:v>21.3</c:v>
                </c:pt>
                <c:pt idx="7829">
                  <c:v>21.3</c:v>
                </c:pt>
                <c:pt idx="7830">
                  <c:v>21.3</c:v>
                </c:pt>
                <c:pt idx="7831">
                  <c:v>21.3</c:v>
                </c:pt>
                <c:pt idx="7832">
                  <c:v>21.3</c:v>
                </c:pt>
                <c:pt idx="7833">
                  <c:v>21.3</c:v>
                </c:pt>
                <c:pt idx="7834">
                  <c:v>21.3</c:v>
                </c:pt>
                <c:pt idx="7835">
                  <c:v>21.3</c:v>
                </c:pt>
                <c:pt idx="7836">
                  <c:v>21.3</c:v>
                </c:pt>
                <c:pt idx="7837">
                  <c:v>21.3</c:v>
                </c:pt>
                <c:pt idx="7838">
                  <c:v>21.3</c:v>
                </c:pt>
                <c:pt idx="7839">
                  <c:v>21.3</c:v>
                </c:pt>
                <c:pt idx="7840">
                  <c:v>21.3</c:v>
                </c:pt>
                <c:pt idx="7841">
                  <c:v>21.3</c:v>
                </c:pt>
                <c:pt idx="7842">
                  <c:v>21.3</c:v>
                </c:pt>
                <c:pt idx="7843">
                  <c:v>21.3</c:v>
                </c:pt>
                <c:pt idx="7844">
                  <c:v>21.3</c:v>
                </c:pt>
                <c:pt idx="7845">
                  <c:v>21.3</c:v>
                </c:pt>
                <c:pt idx="7846">
                  <c:v>21.3</c:v>
                </c:pt>
                <c:pt idx="7847">
                  <c:v>21.3</c:v>
                </c:pt>
                <c:pt idx="7848">
                  <c:v>21.3</c:v>
                </c:pt>
                <c:pt idx="7849">
                  <c:v>21.3</c:v>
                </c:pt>
                <c:pt idx="7850">
                  <c:v>21.3</c:v>
                </c:pt>
                <c:pt idx="7851">
                  <c:v>21.3</c:v>
                </c:pt>
                <c:pt idx="7852">
                  <c:v>21.3</c:v>
                </c:pt>
                <c:pt idx="7853">
                  <c:v>21.3</c:v>
                </c:pt>
                <c:pt idx="7854">
                  <c:v>21.3</c:v>
                </c:pt>
                <c:pt idx="7855">
                  <c:v>21.3</c:v>
                </c:pt>
                <c:pt idx="7856">
                  <c:v>21.3</c:v>
                </c:pt>
                <c:pt idx="7857">
                  <c:v>21.3</c:v>
                </c:pt>
                <c:pt idx="7858">
                  <c:v>21.3</c:v>
                </c:pt>
                <c:pt idx="7859">
                  <c:v>21.3</c:v>
                </c:pt>
                <c:pt idx="7860">
                  <c:v>21.3</c:v>
                </c:pt>
                <c:pt idx="7861">
                  <c:v>21.3</c:v>
                </c:pt>
                <c:pt idx="7862">
                  <c:v>21.3</c:v>
                </c:pt>
                <c:pt idx="7863">
                  <c:v>21.3</c:v>
                </c:pt>
                <c:pt idx="7864">
                  <c:v>21.3</c:v>
                </c:pt>
                <c:pt idx="7865">
                  <c:v>21.3</c:v>
                </c:pt>
                <c:pt idx="7866">
                  <c:v>21.3</c:v>
                </c:pt>
                <c:pt idx="7867">
                  <c:v>21.3</c:v>
                </c:pt>
                <c:pt idx="7868">
                  <c:v>21.3</c:v>
                </c:pt>
                <c:pt idx="7869">
                  <c:v>21.3</c:v>
                </c:pt>
                <c:pt idx="7870">
                  <c:v>21.3</c:v>
                </c:pt>
                <c:pt idx="7871">
                  <c:v>21.3</c:v>
                </c:pt>
                <c:pt idx="7872">
                  <c:v>21.3</c:v>
                </c:pt>
                <c:pt idx="7873">
                  <c:v>21.3</c:v>
                </c:pt>
                <c:pt idx="7874">
                  <c:v>21.3</c:v>
                </c:pt>
                <c:pt idx="7875">
                  <c:v>21.3</c:v>
                </c:pt>
                <c:pt idx="7876">
                  <c:v>21.3</c:v>
                </c:pt>
                <c:pt idx="7877">
                  <c:v>21.3</c:v>
                </c:pt>
                <c:pt idx="7878">
                  <c:v>21.3</c:v>
                </c:pt>
                <c:pt idx="7879">
                  <c:v>21.3</c:v>
                </c:pt>
                <c:pt idx="7880">
                  <c:v>21.3</c:v>
                </c:pt>
                <c:pt idx="7881">
                  <c:v>21.3</c:v>
                </c:pt>
                <c:pt idx="7882">
                  <c:v>21.3</c:v>
                </c:pt>
                <c:pt idx="7883">
                  <c:v>21.3</c:v>
                </c:pt>
                <c:pt idx="7884">
                  <c:v>21.3</c:v>
                </c:pt>
                <c:pt idx="7885">
                  <c:v>21.3</c:v>
                </c:pt>
                <c:pt idx="7886">
                  <c:v>21.3</c:v>
                </c:pt>
                <c:pt idx="7887">
                  <c:v>21.3</c:v>
                </c:pt>
                <c:pt idx="7888">
                  <c:v>21.3</c:v>
                </c:pt>
                <c:pt idx="7889">
                  <c:v>21.3</c:v>
                </c:pt>
                <c:pt idx="7890">
                  <c:v>21.3</c:v>
                </c:pt>
                <c:pt idx="7891">
                  <c:v>21.3</c:v>
                </c:pt>
                <c:pt idx="7892">
                  <c:v>21.3</c:v>
                </c:pt>
                <c:pt idx="7893">
                  <c:v>21.3</c:v>
                </c:pt>
                <c:pt idx="7894">
                  <c:v>21.3</c:v>
                </c:pt>
                <c:pt idx="7895">
                  <c:v>21.3</c:v>
                </c:pt>
                <c:pt idx="7896">
                  <c:v>21.3</c:v>
                </c:pt>
                <c:pt idx="7897">
                  <c:v>21.3</c:v>
                </c:pt>
                <c:pt idx="7898">
                  <c:v>21.3</c:v>
                </c:pt>
                <c:pt idx="7899">
                  <c:v>21.3</c:v>
                </c:pt>
                <c:pt idx="7900">
                  <c:v>21.3</c:v>
                </c:pt>
                <c:pt idx="7901">
                  <c:v>21.3</c:v>
                </c:pt>
                <c:pt idx="7902">
                  <c:v>21.3</c:v>
                </c:pt>
                <c:pt idx="7903">
                  <c:v>21.3</c:v>
                </c:pt>
                <c:pt idx="7904">
                  <c:v>21.3</c:v>
                </c:pt>
                <c:pt idx="7905">
                  <c:v>21.3</c:v>
                </c:pt>
                <c:pt idx="7906">
                  <c:v>21.3</c:v>
                </c:pt>
                <c:pt idx="7907">
                  <c:v>21.3</c:v>
                </c:pt>
                <c:pt idx="7908">
                  <c:v>21.3</c:v>
                </c:pt>
                <c:pt idx="7909">
                  <c:v>21.3</c:v>
                </c:pt>
                <c:pt idx="7910">
                  <c:v>21.3</c:v>
                </c:pt>
                <c:pt idx="7911">
                  <c:v>21.3</c:v>
                </c:pt>
                <c:pt idx="7912">
                  <c:v>21.3</c:v>
                </c:pt>
                <c:pt idx="7913">
                  <c:v>21.3</c:v>
                </c:pt>
                <c:pt idx="7914">
                  <c:v>21.3</c:v>
                </c:pt>
                <c:pt idx="7915">
                  <c:v>21.3</c:v>
                </c:pt>
                <c:pt idx="7916">
                  <c:v>21.3</c:v>
                </c:pt>
                <c:pt idx="7917">
                  <c:v>21.3</c:v>
                </c:pt>
                <c:pt idx="7918">
                  <c:v>21.3</c:v>
                </c:pt>
                <c:pt idx="7919">
                  <c:v>21.3</c:v>
                </c:pt>
                <c:pt idx="7920">
                  <c:v>21.3</c:v>
                </c:pt>
                <c:pt idx="7921">
                  <c:v>21.3</c:v>
                </c:pt>
                <c:pt idx="7922">
                  <c:v>21.3</c:v>
                </c:pt>
                <c:pt idx="7923">
                  <c:v>21.3</c:v>
                </c:pt>
                <c:pt idx="7924">
                  <c:v>21.3</c:v>
                </c:pt>
                <c:pt idx="7925">
                  <c:v>21.3</c:v>
                </c:pt>
                <c:pt idx="7926">
                  <c:v>21.3</c:v>
                </c:pt>
                <c:pt idx="7927">
                  <c:v>21.3</c:v>
                </c:pt>
                <c:pt idx="7928">
                  <c:v>21.3</c:v>
                </c:pt>
                <c:pt idx="7929">
                  <c:v>21.3</c:v>
                </c:pt>
                <c:pt idx="7930">
                  <c:v>21.3</c:v>
                </c:pt>
                <c:pt idx="7931">
                  <c:v>21.3</c:v>
                </c:pt>
                <c:pt idx="7932">
                  <c:v>21.3</c:v>
                </c:pt>
                <c:pt idx="7933">
                  <c:v>21.3</c:v>
                </c:pt>
                <c:pt idx="7934">
                  <c:v>21.3</c:v>
                </c:pt>
                <c:pt idx="7935">
                  <c:v>21.3</c:v>
                </c:pt>
                <c:pt idx="7936">
                  <c:v>21.3</c:v>
                </c:pt>
                <c:pt idx="7937">
                  <c:v>21.3</c:v>
                </c:pt>
                <c:pt idx="7938">
                  <c:v>21.3</c:v>
                </c:pt>
                <c:pt idx="7939">
                  <c:v>21.3</c:v>
                </c:pt>
                <c:pt idx="7940">
                  <c:v>21.3</c:v>
                </c:pt>
                <c:pt idx="7941">
                  <c:v>21.3</c:v>
                </c:pt>
                <c:pt idx="7942">
                  <c:v>21.3</c:v>
                </c:pt>
                <c:pt idx="7943">
                  <c:v>21.3</c:v>
                </c:pt>
                <c:pt idx="7944">
                  <c:v>21.3</c:v>
                </c:pt>
                <c:pt idx="7945">
                  <c:v>21.3</c:v>
                </c:pt>
                <c:pt idx="7946">
                  <c:v>21.3</c:v>
                </c:pt>
                <c:pt idx="7947">
                  <c:v>21.3</c:v>
                </c:pt>
                <c:pt idx="7948">
                  <c:v>21.3</c:v>
                </c:pt>
                <c:pt idx="7949">
                  <c:v>21.3</c:v>
                </c:pt>
                <c:pt idx="7950">
                  <c:v>21.3</c:v>
                </c:pt>
                <c:pt idx="7951">
                  <c:v>21.3</c:v>
                </c:pt>
                <c:pt idx="7952">
                  <c:v>21.3</c:v>
                </c:pt>
                <c:pt idx="7953">
                  <c:v>21.3</c:v>
                </c:pt>
                <c:pt idx="7954">
                  <c:v>21.3</c:v>
                </c:pt>
                <c:pt idx="7955">
                  <c:v>21.3</c:v>
                </c:pt>
                <c:pt idx="7956">
                  <c:v>21.3</c:v>
                </c:pt>
                <c:pt idx="7957">
                  <c:v>21.3</c:v>
                </c:pt>
                <c:pt idx="7958">
                  <c:v>21.3</c:v>
                </c:pt>
                <c:pt idx="7959">
                  <c:v>21.3</c:v>
                </c:pt>
                <c:pt idx="7960">
                  <c:v>21.3</c:v>
                </c:pt>
                <c:pt idx="7961">
                  <c:v>21.3</c:v>
                </c:pt>
                <c:pt idx="7962">
                  <c:v>21.3</c:v>
                </c:pt>
                <c:pt idx="7963">
                  <c:v>21.3</c:v>
                </c:pt>
                <c:pt idx="7964">
                  <c:v>21.3</c:v>
                </c:pt>
                <c:pt idx="7965">
                  <c:v>21.3</c:v>
                </c:pt>
                <c:pt idx="7966">
                  <c:v>21.3</c:v>
                </c:pt>
                <c:pt idx="7967">
                  <c:v>21.3</c:v>
                </c:pt>
                <c:pt idx="7968">
                  <c:v>21.3</c:v>
                </c:pt>
                <c:pt idx="7969">
                  <c:v>21.3</c:v>
                </c:pt>
                <c:pt idx="7970">
                  <c:v>21.3</c:v>
                </c:pt>
                <c:pt idx="7971">
                  <c:v>21.3</c:v>
                </c:pt>
                <c:pt idx="7972">
                  <c:v>21.3</c:v>
                </c:pt>
                <c:pt idx="7973">
                  <c:v>21.3</c:v>
                </c:pt>
                <c:pt idx="7974">
                  <c:v>21.3</c:v>
                </c:pt>
                <c:pt idx="7975">
                  <c:v>21.3</c:v>
                </c:pt>
                <c:pt idx="7976">
                  <c:v>21.3</c:v>
                </c:pt>
                <c:pt idx="7977">
                  <c:v>21.3</c:v>
                </c:pt>
                <c:pt idx="7978">
                  <c:v>21.3</c:v>
                </c:pt>
                <c:pt idx="7979">
                  <c:v>21.3</c:v>
                </c:pt>
                <c:pt idx="7980">
                  <c:v>21.3</c:v>
                </c:pt>
                <c:pt idx="7981">
                  <c:v>21.3</c:v>
                </c:pt>
                <c:pt idx="7982">
                  <c:v>21.3</c:v>
                </c:pt>
                <c:pt idx="7983">
                  <c:v>21.3</c:v>
                </c:pt>
                <c:pt idx="7984">
                  <c:v>21.3</c:v>
                </c:pt>
                <c:pt idx="7985">
                  <c:v>21.3</c:v>
                </c:pt>
                <c:pt idx="7986">
                  <c:v>21.3</c:v>
                </c:pt>
                <c:pt idx="7987">
                  <c:v>21.3</c:v>
                </c:pt>
                <c:pt idx="7988">
                  <c:v>21.3</c:v>
                </c:pt>
                <c:pt idx="7989">
                  <c:v>21.3</c:v>
                </c:pt>
                <c:pt idx="7990">
                  <c:v>21.3</c:v>
                </c:pt>
                <c:pt idx="7991">
                  <c:v>21.3</c:v>
                </c:pt>
                <c:pt idx="7992">
                  <c:v>21.3</c:v>
                </c:pt>
                <c:pt idx="7993">
                  <c:v>21.3</c:v>
                </c:pt>
                <c:pt idx="7994">
                  <c:v>21.3</c:v>
                </c:pt>
                <c:pt idx="7995">
                  <c:v>21.3</c:v>
                </c:pt>
                <c:pt idx="7996">
                  <c:v>21.3</c:v>
                </c:pt>
                <c:pt idx="7997">
                  <c:v>21.3</c:v>
                </c:pt>
                <c:pt idx="7998">
                  <c:v>21.3</c:v>
                </c:pt>
                <c:pt idx="7999">
                  <c:v>21.3</c:v>
                </c:pt>
                <c:pt idx="8000">
                  <c:v>21.3</c:v>
                </c:pt>
                <c:pt idx="8001">
                  <c:v>21.3</c:v>
                </c:pt>
                <c:pt idx="8002">
                  <c:v>21.3</c:v>
                </c:pt>
                <c:pt idx="8003">
                  <c:v>21.3</c:v>
                </c:pt>
                <c:pt idx="8004">
                  <c:v>21.3</c:v>
                </c:pt>
                <c:pt idx="8005">
                  <c:v>21.3</c:v>
                </c:pt>
                <c:pt idx="8006">
                  <c:v>21.3</c:v>
                </c:pt>
                <c:pt idx="8007">
                  <c:v>21.3</c:v>
                </c:pt>
                <c:pt idx="8008">
                  <c:v>21.3</c:v>
                </c:pt>
                <c:pt idx="8009">
                  <c:v>21.3</c:v>
                </c:pt>
                <c:pt idx="8010">
                  <c:v>21.3</c:v>
                </c:pt>
                <c:pt idx="8011">
                  <c:v>21.3</c:v>
                </c:pt>
                <c:pt idx="8012">
                  <c:v>21.3</c:v>
                </c:pt>
                <c:pt idx="8013">
                  <c:v>21.3</c:v>
                </c:pt>
                <c:pt idx="8014">
                  <c:v>21.3</c:v>
                </c:pt>
                <c:pt idx="8015">
                  <c:v>21.3</c:v>
                </c:pt>
                <c:pt idx="8016">
                  <c:v>21.3</c:v>
                </c:pt>
                <c:pt idx="8017">
                  <c:v>21.3</c:v>
                </c:pt>
                <c:pt idx="8018">
                  <c:v>21.3</c:v>
                </c:pt>
                <c:pt idx="8019">
                  <c:v>21.3</c:v>
                </c:pt>
                <c:pt idx="8020">
                  <c:v>21.3</c:v>
                </c:pt>
                <c:pt idx="8021">
                  <c:v>21.3</c:v>
                </c:pt>
                <c:pt idx="8022">
                  <c:v>21.3</c:v>
                </c:pt>
                <c:pt idx="8023">
                  <c:v>21.3</c:v>
                </c:pt>
                <c:pt idx="8024">
                  <c:v>21.3</c:v>
                </c:pt>
                <c:pt idx="8025">
                  <c:v>21.3</c:v>
                </c:pt>
                <c:pt idx="8026">
                  <c:v>21.3</c:v>
                </c:pt>
                <c:pt idx="8027">
                  <c:v>21.3</c:v>
                </c:pt>
                <c:pt idx="8028">
                  <c:v>21.3</c:v>
                </c:pt>
                <c:pt idx="8029">
                  <c:v>21.3</c:v>
                </c:pt>
                <c:pt idx="8030">
                  <c:v>21.3</c:v>
                </c:pt>
                <c:pt idx="8031">
                  <c:v>21.3</c:v>
                </c:pt>
                <c:pt idx="8032">
                  <c:v>21.3</c:v>
                </c:pt>
                <c:pt idx="8033">
                  <c:v>21.3</c:v>
                </c:pt>
                <c:pt idx="8034">
                  <c:v>21.3</c:v>
                </c:pt>
                <c:pt idx="8035">
                  <c:v>21.3</c:v>
                </c:pt>
                <c:pt idx="8036">
                  <c:v>21.3</c:v>
                </c:pt>
                <c:pt idx="8037">
                  <c:v>21.3</c:v>
                </c:pt>
                <c:pt idx="8038">
                  <c:v>21.3</c:v>
                </c:pt>
                <c:pt idx="8039">
                  <c:v>21.3</c:v>
                </c:pt>
                <c:pt idx="8040">
                  <c:v>21.3</c:v>
                </c:pt>
                <c:pt idx="8041">
                  <c:v>21.3</c:v>
                </c:pt>
                <c:pt idx="8042">
                  <c:v>21.3</c:v>
                </c:pt>
                <c:pt idx="8043">
                  <c:v>21.3</c:v>
                </c:pt>
                <c:pt idx="8044">
                  <c:v>21.3</c:v>
                </c:pt>
                <c:pt idx="8045">
                  <c:v>21.3</c:v>
                </c:pt>
                <c:pt idx="8046">
                  <c:v>21.3</c:v>
                </c:pt>
                <c:pt idx="8047">
                  <c:v>21.3</c:v>
                </c:pt>
                <c:pt idx="8048">
                  <c:v>21.3</c:v>
                </c:pt>
                <c:pt idx="8049">
                  <c:v>21.3</c:v>
                </c:pt>
                <c:pt idx="8050">
                  <c:v>21.3</c:v>
                </c:pt>
                <c:pt idx="8051">
                  <c:v>21.3</c:v>
                </c:pt>
                <c:pt idx="8052">
                  <c:v>21.3</c:v>
                </c:pt>
                <c:pt idx="8053">
                  <c:v>21.3</c:v>
                </c:pt>
                <c:pt idx="8054">
                  <c:v>21.3</c:v>
                </c:pt>
                <c:pt idx="8055">
                  <c:v>21.3</c:v>
                </c:pt>
                <c:pt idx="8056">
                  <c:v>21.3</c:v>
                </c:pt>
                <c:pt idx="8057">
                  <c:v>21.3</c:v>
                </c:pt>
                <c:pt idx="8058">
                  <c:v>21.3</c:v>
                </c:pt>
                <c:pt idx="8059">
                  <c:v>21.3</c:v>
                </c:pt>
                <c:pt idx="8060">
                  <c:v>21.3</c:v>
                </c:pt>
                <c:pt idx="8061">
                  <c:v>21.3</c:v>
                </c:pt>
                <c:pt idx="8062">
                  <c:v>21.3</c:v>
                </c:pt>
                <c:pt idx="8063">
                  <c:v>21.3</c:v>
                </c:pt>
                <c:pt idx="8064">
                  <c:v>21.3</c:v>
                </c:pt>
                <c:pt idx="8065">
                  <c:v>21.3</c:v>
                </c:pt>
                <c:pt idx="8066">
                  <c:v>21.3</c:v>
                </c:pt>
                <c:pt idx="8067">
                  <c:v>21.3</c:v>
                </c:pt>
                <c:pt idx="8068">
                  <c:v>21.3</c:v>
                </c:pt>
                <c:pt idx="8069">
                  <c:v>21.3</c:v>
                </c:pt>
                <c:pt idx="8070">
                  <c:v>21.3</c:v>
                </c:pt>
                <c:pt idx="8071">
                  <c:v>21.3</c:v>
                </c:pt>
                <c:pt idx="8072">
                  <c:v>21.3</c:v>
                </c:pt>
                <c:pt idx="8073">
                  <c:v>21.3</c:v>
                </c:pt>
                <c:pt idx="8074">
                  <c:v>21.3</c:v>
                </c:pt>
                <c:pt idx="8075">
                  <c:v>21.3</c:v>
                </c:pt>
                <c:pt idx="8076">
                  <c:v>21.3</c:v>
                </c:pt>
                <c:pt idx="8077">
                  <c:v>21.3</c:v>
                </c:pt>
                <c:pt idx="8078">
                  <c:v>21.3</c:v>
                </c:pt>
                <c:pt idx="8079">
                  <c:v>21.3</c:v>
                </c:pt>
                <c:pt idx="8080">
                  <c:v>21.3</c:v>
                </c:pt>
                <c:pt idx="8081">
                  <c:v>21.3</c:v>
                </c:pt>
                <c:pt idx="8082">
                  <c:v>21.3</c:v>
                </c:pt>
                <c:pt idx="8083">
                  <c:v>21.3</c:v>
                </c:pt>
                <c:pt idx="8084">
                  <c:v>21.3</c:v>
                </c:pt>
                <c:pt idx="8085">
                  <c:v>21.3</c:v>
                </c:pt>
                <c:pt idx="8086">
                  <c:v>21.3</c:v>
                </c:pt>
                <c:pt idx="8087">
                  <c:v>21.3</c:v>
                </c:pt>
                <c:pt idx="8088">
                  <c:v>21.3</c:v>
                </c:pt>
                <c:pt idx="8089">
                  <c:v>21.3</c:v>
                </c:pt>
                <c:pt idx="8090">
                  <c:v>21.3</c:v>
                </c:pt>
                <c:pt idx="8091">
                  <c:v>21.3</c:v>
                </c:pt>
                <c:pt idx="8092">
                  <c:v>21.3</c:v>
                </c:pt>
                <c:pt idx="8093">
                  <c:v>21.3</c:v>
                </c:pt>
                <c:pt idx="8094">
                  <c:v>21.3</c:v>
                </c:pt>
                <c:pt idx="8095">
                  <c:v>21.3</c:v>
                </c:pt>
                <c:pt idx="8096">
                  <c:v>21.3</c:v>
                </c:pt>
                <c:pt idx="8097">
                  <c:v>21.3</c:v>
                </c:pt>
                <c:pt idx="8098">
                  <c:v>21.3</c:v>
                </c:pt>
                <c:pt idx="8099">
                  <c:v>21.3</c:v>
                </c:pt>
                <c:pt idx="8100">
                  <c:v>21.3</c:v>
                </c:pt>
                <c:pt idx="8101">
                  <c:v>21.3</c:v>
                </c:pt>
                <c:pt idx="8102">
                  <c:v>21.3</c:v>
                </c:pt>
                <c:pt idx="8103">
                  <c:v>21.3</c:v>
                </c:pt>
                <c:pt idx="8104">
                  <c:v>21.3</c:v>
                </c:pt>
                <c:pt idx="8105">
                  <c:v>21.3</c:v>
                </c:pt>
                <c:pt idx="8106">
                  <c:v>21.3</c:v>
                </c:pt>
                <c:pt idx="8107">
                  <c:v>21.3</c:v>
                </c:pt>
                <c:pt idx="8108">
                  <c:v>21.3</c:v>
                </c:pt>
                <c:pt idx="8109">
                  <c:v>21.3</c:v>
                </c:pt>
                <c:pt idx="8110">
                  <c:v>21.3</c:v>
                </c:pt>
                <c:pt idx="8111">
                  <c:v>21.3</c:v>
                </c:pt>
                <c:pt idx="8112">
                  <c:v>21.3</c:v>
                </c:pt>
                <c:pt idx="8113">
                  <c:v>21.3</c:v>
                </c:pt>
                <c:pt idx="8114">
                  <c:v>21.3</c:v>
                </c:pt>
                <c:pt idx="8115">
                  <c:v>21.3</c:v>
                </c:pt>
                <c:pt idx="8116">
                  <c:v>21.3</c:v>
                </c:pt>
                <c:pt idx="8117">
                  <c:v>21.3</c:v>
                </c:pt>
                <c:pt idx="8118">
                  <c:v>21.3</c:v>
                </c:pt>
                <c:pt idx="8119">
                  <c:v>21.3</c:v>
                </c:pt>
                <c:pt idx="8120">
                  <c:v>21.3</c:v>
                </c:pt>
                <c:pt idx="8121">
                  <c:v>21.3</c:v>
                </c:pt>
                <c:pt idx="8122">
                  <c:v>21.3</c:v>
                </c:pt>
                <c:pt idx="8123">
                  <c:v>21.3</c:v>
                </c:pt>
                <c:pt idx="8124">
                  <c:v>21.3</c:v>
                </c:pt>
                <c:pt idx="8125">
                  <c:v>21.3</c:v>
                </c:pt>
                <c:pt idx="8126">
                  <c:v>21.3</c:v>
                </c:pt>
                <c:pt idx="8127">
                  <c:v>21.3</c:v>
                </c:pt>
                <c:pt idx="8128">
                  <c:v>21.3</c:v>
                </c:pt>
                <c:pt idx="8129">
                  <c:v>21.3</c:v>
                </c:pt>
                <c:pt idx="8130">
                  <c:v>21.3</c:v>
                </c:pt>
                <c:pt idx="8131">
                  <c:v>21.3</c:v>
                </c:pt>
                <c:pt idx="8132">
                  <c:v>21.3</c:v>
                </c:pt>
                <c:pt idx="8133">
                  <c:v>21.3</c:v>
                </c:pt>
                <c:pt idx="8134">
                  <c:v>21.3</c:v>
                </c:pt>
                <c:pt idx="8135">
                  <c:v>21.3</c:v>
                </c:pt>
                <c:pt idx="8136">
                  <c:v>21.3</c:v>
                </c:pt>
                <c:pt idx="8137">
                  <c:v>21.3</c:v>
                </c:pt>
                <c:pt idx="8138">
                  <c:v>21.3</c:v>
                </c:pt>
                <c:pt idx="8139">
                  <c:v>21.3</c:v>
                </c:pt>
                <c:pt idx="8140">
                  <c:v>21.3</c:v>
                </c:pt>
                <c:pt idx="8141">
                  <c:v>21.3</c:v>
                </c:pt>
                <c:pt idx="8142">
                  <c:v>21.3</c:v>
                </c:pt>
                <c:pt idx="8143">
                  <c:v>21.3</c:v>
                </c:pt>
                <c:pt idx="8144">
                  <c:v>21.3</c:v>
                </c:pt>
                <c:pt idx="8145">
                  <c:v>21.3</c:v>
                </c:pt>
                <c:pt idx="8146">
                  <c:v>21.3</c:v>
                </c:pt>
                <c:pt idx="8147">
                  <c:v>21.3</c:v>
                </c:pt>
                <c:pt idx="8148">
                  <c:v>21.3</c:v>
                </c:pt>
                <c:pt idx="8149">
                  <c:v>21.3</c:v>
                </c:pt>
                <c:pt idx="8150">
                  <c:v>21.3</c:v>
                </c:pt>
                <c:pt idx="8151">
                  <c:v>21.3</c:v>
                </c:pt>
                <c:pt idx="8152">
                  <c:v>21.3</c:v>
                </c:pt>
                <c:pt idx="8153">
                  <c:v>21.3</c:v>
                </c:pt>
                <c:pt idx="8154">
                  <c:v>21.3</c:v>
                </c:pt>
                <c:pt idx="8155">
                  <c:v>21.3</c:v>
                </c:pt>
                <c:pt idx="8156">
                  <c:v>21.3</c:v>
                </c:pt>
                <c:pt idx="8157">
                  <c:v>21.3</c:v>
                </c:pt>
                <c:pt idx="8158">
                  <c:v>21.3</c:v>
                </c:pt>
                <c:pt idx="8159">
                  <c:v>21.3</c:v>
                </c:pt>
                <c:pt idx="8160">
                  <c:v>21.3</c:v>
                </c:pt>
                <c:pt idx="8161">
                  <c:v>21.3</c:v>
                </c:pt>
                <c:pt idx="8162">
                  <c:v>21.3</c:v>
                </c:pt>
                <c:pt idx="8163">
                  <c:v>21.3</c:v>
                </c:pt>
                <c:pt idx="8164">
                  <c:v>21.3</c:v>
                </c:pt>
                <c:pt idx="8165">
                  <c:v>21.3</c:v>
                </c:pt>
                <c:pt idx="8166">
                  <c:v>21.3</c:v>
                </c:pt>
                <c:pt idx="8167">
                  <c:v>21.3</c:v>
                </c:pt>
                <c:pt idx="8168">
                  <c:v>21.3</c:v>
                </c:pt>
                <c:pt idx="8169">
                  <c:v>21.3</c:v>
                </c:pt>
                <c:pt idx="8170">
                  <c:v>21.3</c:v>
                </c:pt>
                <c:pt idx="8171">
                  <c:v>21.3</c:v>
                </c:pt>
                <c:pt idx="8172">
                  <c:v>21.3</c:v>
                </c:pt>
                <c:pt idx="8173">
                  <c:v>21.3</c:v>
                </c:pt>
                <c:pt idx="8174">
                  <c:v>21.3</c:v>
                </c:pt>
                <c:pt idx="8175">
                  <c:v>21.3</c:v>
                </c:pt>
                <c:pt idx="8176">
                  <c:v>21.3</c:v>
                </c:pt>
                <c:pt idx="8177">
                  <c:v>21.3</c:v>
                </c:pt>
                <c:pt idx="8178">
                  <c:v>21.3</c:v>
                </c:pt>
                <c:pt idx="8179">
                  <c:v>21.3</c:v>
                </c:pt>
                <c:pt idx="8180">
                  <c:v>21.3</c:v>
                </c:pt>
                <c:pt idx="8181">
                  <c:v>21.3</c:v>
                </c:pt>
                <c:pt idx="8182">
                  <c:v>21.3</c:v>
                </c:pt>
                <c:pt idx="8183">
                  <c:v>21.3</c:v>
                </c:pt>
                <c:pt idx="8184">
                  <c:v>21.3</c:v>
                </c:pt>
                <c:pt idx="8185">
                  <c:v>21.3</c:v>
                </c:pt>
                <c:pt idx="8186">
                  <c:v>21.3</c:v>
                </c:pt>
                <c:pt idx="8187">
                  <c:v>21.3</c:v>
                </c:pt>
                <c:pt idx="8188">
                  <c:v>21.3</c:v>
                </c:pt>
                <c:pt idx="8189">
                  <c:v>21.3</c:v>
                </c:pt>
                <c:pt idx="8190">
                  <c:v>21.3</c:v>
                </c:pt>
                <c:pt idx="8191">
                  <c:v>21.3</c:v>
                </c:pt>
                <c:pt idx="8192">
                  <c:v>21.3</c:v>
                </c:pt>
                <c:pt idx="8193">
                  <c:v>21.3</c:v>
                </c:pt>
                <c:pt idx="8194">
                  <c:v>21.3</c:v>
                </c:pt>
                <c:pt idx="8195">
                  <c:v>21.3</c:v>
                </c:pt>
                <c:pt idx="8196">
                  <c:v>21.3</c:v>
                </c:pt>
                <c:pt idx="8197">
                  <c:v>21.3</c:v>
                </c:pt>
                <c:pt idx="8198">
                  <c:v>21.3</c:v>
                </c:pt>
                <c:pt idx="8199">
                  <c:v>21.3</c:v>
                </c:pt>
                <c:pt idx="8200">
                  <c:v>21.3</c:v>
                </c:pt>
                <c:pt idx="8201">
                  <c:v>21.3</c:v>
                </c:pt>
                <c:pt idx="8202">
                  <c:v>21.3</c:v>
                </c:pt>
                <c:pt idx="8203">
                  <c:v>21.3</c:v>
                </c:pt>
                <c:pt idx="8204">
                  <c:v>21.3</c:v>
                </c:pt>
                <c:pt idx="8205">
                  <c:v>21.3</c:v>
                </c:pt>
                <c:pt idx="8206">
                  <c:v>21.3</c:v>
                </c:pt>
                <c:pt idx="8207">
                  <c:v>21.3</c:v>
                </c:pt>
                <c:pt idx="8208">
                  <c:v>21.3</c:v>
                </c:pt>
                <c:pt idx="8209">
                  <c:v>21.3</c:v>
                </c:pt>
                <c:pt idx="8210">
                  <c:v>21.3</c:v>
                </c:pt>
                <c:pt idx="8211">
                  <c:v>21.3</c:v>
                </c:pt>
                <c:pt idx="8212">
                  <c:v>21.3</c:v>
                </c:pt>
                <c:pt idx="8213">
                  <c:v>21.3</c:v>
                </c:pt>
                <c:pt idx="8214">
                  <c:v>21.3</c:v>
                </c:pt>
                <c:pt idx="8215">
                  <c:v>21.3</c:v>
                </c:pt>
                <c:pt idx="8216">
                  <c:v>21.3</c:v>
                </c:pt>
                <c:pt idx="8217">
                  <c:v>21.3</c:v>
                </c:pt>
                <c:pt idx="8218">
                  <c:v>21.3</c:v>
                </c:pt>
                <c:pt idx="8219">
                  <c:v>21.3</c:v>
                </c:pt>
                <c:pt idx="8220">
                  <c:v>21.3</c:v>
                </c:pt>
                <c:pt idx="8221">
                  <c:v>21.3</c:v>
                </c:pt>
                <c:pt idx="8222">
                  <c:v>21.3</c:v>
                </c:pt>
                <c:pt idx="8223">
                  <c:v>21.3</c:v>
                </c:pt>
                <c:pt idx="8224">
                  <c:v>21.3</c:v>
                </c:pt>
                <c:pt idx="8225">
                  <c:v>21.3</c:v>
                </c:pt>
                <c:pt idx="8226">
                  <c:v>21.3</c:v>
                </c:pt>
                <c:pt idx="8227">
                  <c:v>21.3</c:v>
                </c:pt>
                <c:pt idx="8228">
                  <c:v>21.3</c:v>
                </c:pt>
                <c:pt idx="8229">
                  <c:v>21.3</c:v>
                </c:pt>
                <c:pt idx="8230">
                  <c:v>21.3</c:v>
                </c:pt>
                <c:pt idx="8231">
                  <c:v>21.3</c:v>
                </c:pt>
                <c:pt idx="8232">
                  <c:v>21.3</c:v>
                </c:pt>
                <c:pt idx="8233">
                  <c:v>21.3</c:v>
                </c:pt>
                <c:pt idx="8234">
                  <c:v>21.3</c:v>
                </c:pt>
                <c:pt idx="8235">
                  <c:v>21.3</c:v>
                </c:pt>
                <c:pt idx="8236">
                  <c:v>21.3</c:v>
                </c:pt>
                <c:pt idx="8237">
                  <c:v>21.3</c:v>
                </c:pt>
                <c:pt idx="8238">
                  <c:v>21.3</c:v>
                </c:pt>
                <c:pt idx="8239">
                  <c:v>21.3</c:v>
                </c:pt>
                <c:pt idx="8240">
                  <c:v>21.3</c:v>
                </c:pt>
                <c:pt idx="8241">
                  <c:v>21.3</c:v>
                </c:pt>
                <c:pt idx="8242">
                  <c:v>21.3</c:v>
                </c:pt>
                <c:pt idx="8243">
                  <c:v>21.3</c:v>
                </c:pt>
                <c:pt idx="8244">
                  <c:v>21.3</c:v>
                </c:pt>
                <c:pt idx="8245">
                  <c:v>21.3</c:v>
                </c:pt>
                <c:pt idx="8246">
                  <c:v>21.3</c:v>
                </c:pt>
                <c:pt idx="8247">
                  <c:v>21.3</c:v>
                </c:pt>
                <c:pt idx="8248">
                  <c:v>21.3</c:v>
                </c:pt>
                <c:pt idx="8249">
                  <c:v>21.3</c:v>
                </c:pt>
                <c:pt idx="8250">
                  <c:v>21.3</c:v>
                </c:pt>
                <c:pt idx="8251">
                  <c:v>21.3</c:v>
                </c:pt>
                <c:pt idx="8252">
                  <c:v>21.3</c:v>
                </c:pt>
                <c:pt idx="8253">
                  <c:v>21.3</c:v>
                </c:pt>
                <c:pt idx="8254">
                  <c:v>21.3</c:v>
                </c:pt>
                <c:pt idx="8255">
                  <c:v>21.3</c:v>
                </c:pt>
                <c:pt idx="8256">
                  <c:v>21.3</c:v>
                </c:pt>
                <c:pt idx="8257">
                  <c:v>21.3</c:v>
                </c:pt>
                <c:pt idx="8258">
                  <c:v>21.3</c:v>
                </c:pt>
                <c:pt idx="8259">
                  <c:v>21.3</c:v>
                </c:pt>
                <c:pt idx="8260">
                  <c:v>21.3</c:v>
                </c:pt>
                <c:pt idx="8261">
                  <c:v>21.3</c:v>
                </c:pt>
                <c:pt idx="8262">
                  <c:v>21.3</c:v>
                </c:pt>
                <c:pt idx="8263">
                  <c:v>21.3</c:v>
                </c:pt>
                <c:pt idx="8264">
                  <c:v>21.3</c:v>
                </c:pt>
                <c:pt idx="8265">
                  <c:v>21.3</c:v>
                </c:pt>
                <c:pt idx="8266">
                  <c:v>21.3</c:v>
                </c:pt>
                <c:pt idx="8267">
                  <c:v>21.3</c:v>
                </c:pt>
                <c:pt idx="8268">
                  <c:v>21.3</c:v>
                </c:pt>
                <c:pt idx="8269">
                  <c:v>21.3</c:v>
                </c:pt>
                <c:pt idx="8270">
                  <c:v>21.3</c:v>
                </c:pt>
                <c:pt idx="8271">
                  <c:v>21.3</c:v>
                </c:pt>
                <c:pt idx="8272">
                  <c:v>21.3</c:v>
                </c:pt>
                <c:pt idx="8273">
                  <c:v>21.3</c:v>
                </c:pt>
                <c:pt idx="8274">
                  <c:v>21.3</c:v>
                </c:pt>
                <c:pt idx="8275">
                  <c:v>21.3</c:v>
                </c:pt>
                <c:pt idx="8276">
                  <c:v>21.3</c:v>
                </c:pt>
                <c:pt idx="8277">
                  <c:v>21.3</c:v>
                </c:pt>
                <c:pt idx="8278">
                  <c:v>21.3</c:v>
                </c:pt>
                <c:pt idx="8279">
                  <c:v>21.3</c:v>
                </c:pt>
                <c:pt idx="8280">
                  <c:v>21.3</c:v>
                </c:pt>
                <c:pt idx="8281">
                  <c:v>21.3</c:v>
                </c:pt>
                <c:pt idx="8282">
                  <c:v>21.3</c:v>
                </c:pt>
                <c:pt idx="8283">
                  <c:v>21.3</c:v>
                </c:pt>
                <c:pt idx="8284">
                  <c:v>21.3</c:v>
                </c:pt>
                <c:pt idx="8285">
                  <c:v>21.3</c:v>
                </c:pt>
                <c:pt idx="8286">
                  <c:v>21.3</c:v>
                </c:pt>
                <c:pt idx="8287">
                  <c:v>21.3</c:v>
                </c:pt>
                <c:pt idx="8288">
                  <c:v>21.3</c:v>
                </c:pt>
                <c:pt idx="8289">
                  <c:v>21.3</c:v>
                </c:pt>
                <c:pt idx="8290">
                  <c:v>21.3</c:v>
                </c:pt>
                <c:pt idx="8291">
                  <c:v>21.3</c:v>
                </c:pt>
                <c:pt idx="8292">
                  <c:v>21.3</c:v>
                </c:pt>
                <c:pt idx="8293">
                  <c:v>21.3</c:v>
                </c:pt>
                <c:pt idx="8294">
                  <c:v>21.3</c:v>
                </c:pt>
                <c:pt idx="8295">
                  <c:v>21.3</c:v>
                </c:pt>
                <c:pt idx="8296">
                  <c:v>21.3</c:v>
                </c:pt>
                <c:pt idx="8297">
                  <c:v>21.3</c:v>
                </c:pt>
                <c:pt idx="8298">
                  <c:v>21.3</c:v>
                </c:pt>
                <c:pt idx="8299">
                  <c:v>21.3</c:v>
                </c:pt>
                <c:pt idx="8300">
                  <c:v>21.3</c:v>
                </c:pt>
                <c:pt idx="8301">
                  <c:v>21.3</c:v>
                </c:pt>
                <c:pt idx="8302">
                  <c:v>21.3</c:v>
                </c:pt>
                <c:pt idx="8303">
                  <c:v>21.3</c:v>
                </c:pt>
                <c:pt idx="8304">
                  <c:v>21.3</c:v>
                </c:pt>
                <c:pt idx="8305">
                  <c:v>21.3</c:v>
                </c:pt>
                <c:pt idx="8306">
                  <c:v>21.3</c:v>
                </c:pt>
                <c:pt idx="8307">
                  <c:v>21.3</c:v>
                </c:pt>
                <c:pt idx="8308">
                  <c:v>21.3</c:v>
                </c:pt>
                <c:pt idx="8309">
                  <c:v>21.3</c:v>
                </c:pt>
                <c:pt idx="8310">
                  <c:v>21.3</c:v>
                </c:pt>
                <c:pt idx="8311">
                  <c:v>21.3</c:v>
                </c:pt>
                <c:pt idx="8312">
                  <c:v>21.3</c:v>
                </c:pt>
                <c:pt idx="8313">
                  <c:v>21.3</c:v>
                </c:pt>
                <c:pt idx="8314">
                  <c:v>21.3</c:v>
                </c:pt>
                <c:pt idx="8315">
                  <c:v>21.3</c:v>
                </c:pt>
                <c:pt idx="8316">
                  <c:v>21.3</c:v>
                </c:pt>
                <c:pt idx="8317">
                  <c:v>21.3</c:v>
                </c:pt>
                <c:pt idx="8318">
                  <c:v>21.3</c:v>
                </c:pt>
                <c:pt idx="8319">
                  <c:v>21.3</c:v>
                </c:pt>
                <c:pt idx="8320">
                  <c:v>21.3</c:v>
                </c:pt>
                <c:pt idx="8321">
                  <c:v>21.3</c:v>
                </c:pt>
                <c:pt idx="8322">
                  <c:v>21.3</c:v>
                </c:pt>
                <c:pt idx="8323">
                  <c:v>21.3</c:v>
                </c:pt>
                <c:pt idx="8324">
                  <c:v>21.3</c:v>
                </c:pt>
                <c:pt idx="8325">
                  <c:v>21.3</c:v>
                </c:pt>
                <c:pt idx="8326">
                  <c:v>21.3</c:v>
                </c:pt>
                <c:pt idx="8327">
                  <c:v>21.3</c:v>
                </c:pt>
                <c:pt idx="8328">
                  <c:v>21.3</c:v>
                </c:pt>
                <c:pt idx="8329">
                  <c:v>21.3</c:v>
                </c:pt>
                <c:pt idx="8330">
                  <c:v>21.3</c:v>
                </c:pt>
                <c:pt idx="8331">
                  <c:v>21.3</c:v>
                </c:pt>
                <c:pt idx="8332">
                  <c:v>21.3</c:v>
                </c:pt>
                <c:pt idx="8333">
                  <c:v>21.3</c:v>
                </c:pt>
                <c:pt idx="8334">
                  <c:v>21.3</c:v>
                </c:pt>
                <c:pt idx="8335">
                  <c:v>21.3</c:v>
                </c:pt>
                <c:pt idx="8336">
                  <c:v>21.3</c:v>
                </c:pt>
                <c:pt idx="8337">
                  <c:v>21.3</c:v>
                </c:pt>
                <c:pt idx="8338">
                  <c:v>21.3</c:v>
                </c:pt>
                <c:pt idx="8339">
                  <c:v>21.3</c:v>
                </c:pt>
                <c:pt idx="8340">
                  <c:v>21.3</c:v>
                </c:pt>
                <c:pt idx="8341">
                  <c:v>21.3</c:v>
                </c:pt>
                <c:pt idx="8342">
                  <c:v>21.3</c:v>
                </c:pt>
                <c:pt idx="8343">
                  <c:v>21.3</c:v>
                </c:pt>
                <c:pt idx="8344">
                  <c:v>21.3</c:v>
                </c:pt>
                <c:pt idx="8345">
                  <c:v>21.3</c:v>
                </c:pt>
                <c:pt idx="8346">
                  <c:v>21.3</c:v>
                </c:pt>
                <c:pt idx="8347">
                  <c:v>21.3</c:v>
                </c:pt>
                <c:pt idx="8348">
                  <c:v>21.3</c:v>
                </c:pt>
                <c:pt idx="8349">
                  <c:v>21.3</c:v>
                </c:pt>
                <c:pt idx="8350">
                  <c:v>21.3</c:v>
                </c:pt>
                <c:pt idx="8351">
                  <c:v>21.3</c:v>
                </c:pt>
                <c:pt idx="8352">
                  <c:v>21.3</c:v>
                </c:pt>
                <c:pt idx="8353">
                  <c:v>21.3</c:v>
                </c:pt>
                <c:pt idx="8354">
                  <c:v>21.3</c:v>
                </c:pt>
                <c:pt idx="8355">
                  <c:v>21.3</c:v>
                </c:pt>
                <c:pt idx="8356">
                  <c:v>21.3</c:v>
                </c:pt>
                <c:pt idx="8357">
                  <c:v>21.3</c:v>
                </c:pt>
                <c:pt idx="8358">
                  <c:v>21.3</c:v>
                </c:pt>
                <c:pt idx="8359">
                  <c:v>21.3</c:v>
                </c:pt>
                <c:pt idx="8360">
                  <c:v>21.3</c:v>
                </c:pt>
                <c:pt idx="8361">
                  <c:v>21.3</c:v>
                </c:pt>
                <c:pt idx="8362">
                  <c:v>21.3</c:v>
                </c:pt>
                <c:pt idx="8363">
                  <c:v>21.3</c:v>
                </c:pt>
                <c:pt idx="8364">
                  <c:v>21.3</c:v>
                </c:pt>
                <c:pt idx="8365">
                  <c:v>21.3</c:v>
                </c:pt>
                <c:pt idx="8366">
                  <c:v>21.3</c:v>
                </c:pt>
                <c:pt idx="8367">
                  <c:v>21.3</c:v>
                </c:pt>
                <c:pt idx="8368">
                  <c:v>21.3</c:v>
                </c:pt>
                <c:pt idx="8369">
                  <c:v>21.3</c:v>
                </c:pt>
                <c:pt idx="8370">
                  <c:v>21.3</c:v>
                </c:pt>
                <c:pt idx="8371">
                  <c:v>21.3</c:v>
                </c:pt>
                <c:pt idx="8372">
                  <c:v>21.3</c:v>
                </c:pt>
                <c:pt idx="8373">
                  <c:v>21.3</c:v>
                </c:pt>
                <c:pt idx="8374">
                  <c:v>21.3</c:v>
                </c:pt>
                <c:pt idx="8375">
                  <c:v>21.3</c:v>
                </c:pt>
                <c:pt idx="8376">
                  <c:v>21.3</c:v>
                </c:pt>
                <c:pt idx="8377">
                  <c:v>21.3</c:v>
                </c:pt>
                <c:pt idx="8378">
                  <c:v>21.3</c:v>
                </c:pt>
                <c:pt idx="8379">
                  <c:v>21.3</c:v>
                </c:pt>
                <c:pt idx="8380">
                  <c:v>21.3</c:v>
                </c:pt>
                <c:pt idx="8381">
                  <c:v>21.3</c:v>
                </c:pt>
                <c:pt idx="8382">
                  <c:v>21.3</c:v>
                </c:pt>
                <c:pt idx="8383">
                  <c:v>21.3</c:v>
                </c:pt>
                <c:pt idx="8384">
                  <c:v>21.3</c:v>
                </c:pt>
                <c:pt idx="8385">
                  <c:v>21.3</c:v>
                </c:pt>
                <c:pt idx="8386">
                  <c:v>21.3</c:v>
                </c:pt>
                <c:pt idx="8387">
                  <c:v>21.3</c:v>
                </c:pt>
                <c:pt idx="8388">
                  <c:v>21.3</c:v>
                </c:pt>
                <c:pt idx="8389">
                  <c:v>21.3</c:v>
                </c:pt>
                <c:pt idx="8390">
                  <c:v>21.3</c:v>
                </c:pt>
                <c:pt idx="8391">
                  <c:v>21.3</c:v>
                </c:pt>
                <c:pt idx="8392">
                  <c:v>21.3</c:v>
                </c:pt>
                <c:pt idx="8393">
                  <c:v>21.3</c:v>
                </c:pt>
                <c:pt idx="8394">
                  <c:v>21.3</c:v>
                </c:pt>
                <c:pt idx="8395">
                  <c:v>21.3</c:v>
                </c:pt>
                <c:pt idx="8396">
                  <c:v>21.3</c:v>
                </c:pt>
                <c:pt idx="8397">
                  <c:v>21.3</c:v>
                </c:pt>
                <c:pt idx="8398">
                  <c:v>21.3</c:v>
                </c:pt>
                <c:pt idx="8399">
                  <c:v>21.3</c:v>
                </c:pt>
                <c:pt idx="8400">
                  <c:v>21.3</c:v>
                </c:pt>
                <c:pt idx="8401">
                  <c:v>21.3</c:v>
                </c:pt>
                <c:pt idx="8402">
                  <c:v>21.3</c:v>
                </c:pt>
                <c:pt idx="8403">
                  <c:v>21.3</c:v>
                </c:pt>
                <c:pt idx="8404">
                  <c:v>21.3</c:v>
                </c:pt>
                <c:pt idx="8405">
                  <c:v>21.3</c:v>
                </c:pt>
                <c:pt idx="8406">
                  <c:v>21.3</c:v>
                </c:pt>
                <c:pt idx="8407">
                  <c:v>21.3</c:v>
                </c:pt>
                <c:pt idx="8408">
                  <c:v>21.3</c:v>
                </c:pt>
                <c:pt idx="8409">
                  <c:v>21.3</c:v>
                </c:pt>
                <c:pt idx="8410">
                  <c:v>21.3</c:v>
                </c:pt>
                <c:pt idx="8411">
                  <c:v>21.3</c:v>
                </c:pt>
                <c:pt idx="8412">
                  <c:v>21.3</c:v>
                </c:pt>
                <c:pt idx="8413">
                  <c:v>21.3</c:v>
                </c:pt>
                <c:pt idx="8414">
                  <c:v>21.3</c:v>
                </c:pt>
                <c:pt idx="8415">
                  <c:v>21.3</c:v>
                </c:pt>
                <c:pt idx="8416">
                  <c:v>21.3</c:v>
                </c:pt>
                <c:pt idx="8417">
                  <c:v>21.3</c:v>
                </c:pt>
                <c:pt idx="8418">
                  <c:v>21.3</c:v>
                </c:pt>
                <c:pt idx="8419">
                  <c:v>21.3</c:v>
                </c:pt>
                <c:pt idx="8420">
                  <c:v>21.3</c:v>
                </c:pt>
                <c:pt idx="8421">
                  <c:v>21.3</c:v>
                </c:pt>
                <c:pt idx="8422">
                  <c:v>21.3</c:v>
                </c:pt>
                <c:pt idx="8423">
                  <c:v>21.3</c:v>
                </c:pt>
                <c:pt idx="8424">
                  <c:v>21.3</c:v>
                </c:pt>
                <c:pt idx="8425">
                  <c:v>21.3</c:v>
                </c:pt>
                <c:pt idx="8426">
                  <c:v>21.3</c:v>
                </c:pt>
                <c:pt idx="8427">
                  <c:v>21.3</c:v>
                </c:pt>
                <c:pt idx="8428">
                  <c:v>21.3</c:v>
                </c:pt>
                <c:pt idx="8429">
                  <c:v>21.3</c:v>
                </c:pt>
                <c:pt idx="8430">
                  <c:v>21.3</c:v>
                </c:pt>
                <c:pt idx="8431">
                  <c:v>21.3</c:v>
                </c:pt>
                <c:pt idx="8432">
                  <c:v>21.3</c:v>
                </c:pt>
                <c:pt idx="8433">
                  <c:v>21.3</c:v>
                </c:pt>
                <c:pt idx="8434">
                  <c:v>21.3</c:v>
                </c:pt>
                <c:pt idx="8435">
                  <c:v>21.3</c:v>
                </c:pt>
                <c:pt idx="8436">
                  <c:v>21.3</c:v>
                </c:pt>
                <c:pt idx="8437">
                  <c:v>21.3</c:v>
                </c:pt>
                <c:pt idx="8438">
                  <c:v>21.3</c:v>
                </c:pt>
                <c:pt idx="8439">
                  <c:v>21.3</c:v>
                </c:pt>
                <c:pt idx="8440">
                  <c:v>21.3</c:v>
                </c:pt>
                <c:pt idx="8441">
                  <c:v>21.3</c:v>
                </c:pt>
                <c:pt idx="8442">
                  <c:v>21.3</c:v>
                </c:pt>
                <c:pt idx="8443">
                  <c:v>21.3</c:v>
                </c:pt>
                <c:pt idx="8444">
                  <c:v>21.3</c:v>
                </c:pt>
                <c:pt idx="8445">
                  <c:v>21.3</c:v>
                </c:pt>
                <c:pt idx="8446">
                  <c:v>21.3</c:v>
                </c:pt>
                <c:pt idx="8447">
                  <c:v>21.3</c:v>
                </c:pt>
                <c:pt idx="8448">
                  <c:v>21.3</c:v>
                </c:pt>
                <c:pt idx="8449">
                  <c:v>21.3</c:v>
                </c:pt>
                <c:pt idx="8450">
                  <c:v>21.3</c:v>
                </c:pt>
                <c:pt idx="8451">
                  <c:v>21.3</c:v>
                </c:pt>
                <c:pt idx="8452">
                  <c:v>21.3</c:v>
                </c:pt>
                <c:pt idx="8453">
                  <c:v>21.3</c:v>
                </c:pt>
                <c:pt idx="8454">
                  <c:v>21.3</c:v>
                </c:pt>
                <c:pt idx="8455">
                  <c:v>21.3</c:v>
                </c:pt>
                <c:pt idx="8456">
                  <c:v>21.3</c:v>
                </c:pt>
                <c:pt idx="8457">
                  <c:v>21.3</c:v>
                </c:pt>
                <c:pt idx="8458">
                  <c:v>21.3</c:v>
                </c:pt>
                <c:pt idx="8459">
                  <c:v>21.3</c:v>
                </c:pt>
                <c:pt idx="8460">
                  <c:v>21.3</c:v>
                </c:pt>
                <c:pt idx="8461">
                  <c:v>21.3</c:v>
                </c:pt>
                <c:pt idx="8462">
                  <c:v>21.3</c:v>
                </c:pt>
                <c:pt idx="8463">
                  <c:v>21.3</c:v>
                </c:pt>
                <c:pt idx="8464">
                  <c:v>21.3</c:v>
                </c:pt>
                <c:pt idx="8465">
                  <c:v>21.3</c:v>
                </c:pt>
                <c:pt idx="8466">
                  <c:v>21.3</c:v>
                </c:pt>
                <c:pt idx="8467">
                  <c:v>21.3</c:v>
                </c:pt>
                <c:pt idx="8468">
                  <c:v>21.3</c:v>
                </c:pt>
                <c:pt idx="8469">
                  <c:v>21.3</c:v>
                </c:pt>
                <c:pt idx="8470">
                  <c:v>21.3</c:v>
                </c:pt>
                <c:pt idx="8471">
                  <c:v>21.3</c:v>
                </c:pt>
                <c:pt idx="8472">
                  <c:v>21.3</c:v>
                </c:pt>
                <c:pt idx="8473">
                  <c:v>21.3</c:v>
                </c:pt>
                <c:pt idx="8474">
                  <c:v>21.3</c:v>
                </c:pt>
                <c:pt idx="8475">
                  <c:v>21.3</c:v>
                </c:pt>
                <c:pt idx="8476">
                  <c:v>21.3</c:v>
                </c:pt>
                <c:pt idx="8477">
                  <c:v>21.3</c:v>
                </c:pt>
                <c:pt idx="8478">
                  <c:v>21.3</c:v>
                </c:pt>
                <c:pt idx="8479">
                  <c:v>21.3</c:v>
                </c:pt>
                <c:pt idx="8480">
                  <c:v>21.3</c:v>
                </c:pt>
                <c:pt idx="8481">
                  <c:v>21.3</c:v>
                </c:pt>
                <c:pt idx="8482">
                  <c:v>21.3</c:v>
                </c:pt>
                <c:pt idx="8483">
                  <c:v>21.3</c:v>
                </c:pt>
                <c:pt idx="8484">
                  <c:v>21.3</c:v>
                </c:pt>
                <c:pt idx="8485">
                  <c:v>21.3</c:v>
                </c:pt>
                <c:pt idx="8486">
                  <c:v>21.3</c:v>
                </c:pt>
                <c:pt idx="8487">
                  <c:v>21.3</c:v>
                </c:pt>
                <c:pt idx="8488">
                  <c:v>21.3</c:v>
                </c:pt>
                <c:pt idx="8489">
                  <c:v>21.3</c:v>
                </c:pt>
                <c:pt idx="8490">
                  <c:v>21.3</c:v>
                </c:pt>
                <c:pt idx="8491">
                  <c:v>21.3</c:v>
                </c:pt>
                <c:pt idx="8492">
                  <c:v>21.3</c:v>
                </c:pt>
                <c:pt idx="8493">
                  <c:v>21.3</c:v>
                </c:pt>
                <c:pt idx="8494">
                  <c:v>21.3</c:v>
                </c:pt>
                <c:pt idx="8495">
                  <c:v>21.3</c:v>
                </c:pt>
                <c:pt idx="8496">
                  <c:v>21.3</c:v>
                </c:pt>
                <c:pt idx="8497">
                  <c:v>21.3</c:v>
                </c:pt>
                <c:pt idx="8498">
                  <c:v>21.3</c:v>
                </c:pt>
                <c:pt idx="8499">
                  <c:v>21.3</c:v>
                </c:pt>
                <c:pt idx="8500">
                  <c:v>21.3</c:v>
                </c:pt>
                <c:pt idx="8501">
                  <c:v>21.3</c:v>
                </c:pt>
                <c:pt idx="8502">
                  <c:v>21.3</c:v>
                </c:pt>
                <c:pt idx="8503">
                  <c:v>21.3</c:v>
                </c:pt>
                <c:pt idx="8504">
                  <c:v>21.3</c:v>
                </c:pt>
                <c:pt idx="8505">
                  <c:v>21.3</c:v>
                </c:pt>
                <c:pt idx="8506">
                  <c:v>21.3</c:v>
                </c:pt>
                <c:pt idx="8507">
                  <c:v>21.3</c:v>
                </c:pt>
                <c:pt idx="8508">
                  <c:v>21.3</c:v>
                </c:pt>
                <c:pt idx="8509">
                  <c:v>21.3</c:v>
                </c:pt>
                <c:pt idx="8510">
                  <c:v>21.3</c:v>
                </c:pt>
                <c:pt idx="8511">
                  <c:v>21.3</c:v>
                </c:pt>
                <c:pt idx="8512">
                  <c:v>21.3</c:v>
                </c:pt>
                <c:pt idx="8513">
                  <c:v>21.3</c:v>
                </c:pt>
                <c:pt idx="8514">
                  <c:v>21.3</c:v>
                </c:pt>
                <c:pt idx="8515">
                  <c:v>21.3</c:v>
                </c:pt>
                <c:pt idx="8516">
                  <c:v>21.3</c:v>
                </c:pt>
                <c:pt idx="8517">
                  <c:v>21.3</c:v>
                </c:pt>
                <c:pt idx="8518">
                  <c:v>21.3</c:v>
                </c:pt>
                <c:pt idx="8519">
                  <c:v>21.3</c:v>
                </c:pt>
                <c:pt idx="8520">
                  <c:v>21.3</c:v>
                </c:pt>
                <c:pt idx="8521">
                  <c:v>21.3</c:v>
                </c:pt>
                <c:pt idx="8522">
                  <c:v>21.3</c:v>
                </c:pt>
                <c:pt idx="8523">
                  <c:v>21.3</c:v>
                </c:pt>
                <c:pt idx="8524">
                  <c:v>21.3</c:v>
                </c:pt>
                <c:pt idx="8525">
                  <c:v>21.3</c:v>
                </c:pt>
                <c:pt idx="8526">
                  <c:v>21.3</c:v>
                </c:pt>
                <c:pt idx="8527">
                  <c:v>21.3</c:v>
                </c:pt>
                <c:pt idx="8528">
                  <c:v>21.3</c:v>
                </c:pt>
                <c:pt idx="8529">
                  <c:v>21.3</c:v>
                </c:pt>
                <c:pt idx="8530">
                  <c:v>21.3</c:v>
                </c:pt>
                <c:pt idx="8531">
                  <c:v>21.3</c:v>
                </c:pt>
                <c:pt idx="8532">
                  <c:v>21.3</c:v>
                </c:pt>
                <c:pt idx="8533">
                  <c:v>21.3</c:v>
                </c:pt>
                <c:pt idx="8534">
                  <c:v>21.3</c:v>
                </c:pt>
                <c:pt idx="8535">
                  <c:v>21.3</c:v>
                </c:pt>
                <c:pt idx="8536">
                  <c:v>21.3</c:v>
                </c:pt>
                <c:pt idx="8537">
                  <c:v>21.3</c:v>
                </c:pt>
                <c:pt idx="8538">
                  <c:v>21.3</c:v>
                </c:pt>
                <c:pt idx="8539">
                  <c:v>21.3</c:v>
                </c:pt>
                <c:pt idx="8540">
                  <c:v>21.3</c:v>
                </c:pt>
                <c:pt idx="8541">
                  <c:v>21.3</c:v>
                </c:pt>
                <c:pt idx="8542">
                  <c:v>21.3</c:v>
                </c:pt>
                <c:pt idx="8543">
                  <c:v>21.3</c:v>
                </c:pt>
                <c:pt idx="8544">
                  <c:v>21.3</c:v>
                </c:pt>
                <c:pt idx="8545">
                  <c:v>21.3</c:v>
                </c:pt>
                <c:pt idx="8546">
                  <c:v>21.3</c:v>
                </c:pt>
                <c:pt idx="8547">
                  <c:v>21.3</c:v>
                </c:pt>
                <c:pt idx="8548">
                  <c:v>21.3</c:v>
                </c:pt>
                <c:pt idx="8549">
                  <c:v>21.3</c:v>
                </c:pt>
                <c:pt idx="8550">
                  <c:v>21.3</c:v>
                </c:pt>
                <c:pt idx="8551">
                  <c:v>21.3</c:v>
                </c:pt>
                <c:pt idx="8552">
                  <c:v>21.3</c:v>
                </c:pt>
                <c:pt idx="8553">
                  <c:v>21.3</c:v>
                </c:pt>
                <c:pt idx="8554">
                  <c:v>21.3</c:v>
                </c:pt>
                <c:pt idx="8555">
                  <c:v>21.3</c:v>
                </c:pt>
                <c:pt idx="8556">
                  <c:v>21.3</c:v>
                </c:pt>
                <c:pt idx="8557">
                  <c:v>21.3</c:v>
                </c:pt>
                <c:pt idx="8558">
                  <c:v>21.3</c:v>
                </c:pt>
                <c:pt idx="8559">
                  <c:v>21.3</c:v>
                </c:pt>
                <c:pt idx="8560">
                  <c:v>21.3</c:v>
                </c:pt>
                <c:pt idx="8561">
                  <c:v>21.3</c:v>
                </c:pt>
                <c:pt idx="8562">
                  <c:v>21.3</c:v>
                </c:pt>
                <c:pt idx="8563">
                  <c:v>21.3</c:v>
                </c:pt>
                <c:pt idx="8564">
                  <c:v>21.3</c:v>
                </c:pt>
                <c:pt idx="8565">
                  <c:v>21.3</c:v>
                </c:pt>
                <c:pt idx="8566">
                  <c:v>21.3</c:v>
                </c:pt>
                <c:pt idx="8567">
                  <c:v>21.3</c:v>
                </c:pt>
                <c:pt idx="8568">
                  <c:v>21.3</c:v>
                </c:pt>
                <c:pt idx="8569">
                  <c:v>21.3</c:v>
                </c:pt>
                <c:pt idx="8570">
                  <c:v>21.3</c:v>
                </c:pt>
                <c:pt idx="8571">
                  <c:v>21.3</c:v>
                </c:pt>
                <c:pt idx="8572">
                  <c:v>21.3</c:v>
                </c:pt>
                <c:pt idx="8573">
                  <c:v>21.3</c:v>
                </c:pt>
                <c:pt idx="8574">
                  <c:v>21.3</c:v>
                </c:pt>
                <c:pt idx="8575">
                  <c:v>21.3</c:v>
                </c:pt>
                <c:pt idx="8576">
                  <c:v>21.3</c:v>
                </c:pt>
                <c:pt idx="8577">
                  <c:v>21.3</c:v>
                </c:pt>
                <c:pt idx="8578">
                  <c:v>21.3</c:v>
                </c:pt>
                <c:pt idx="8579">
                  <c:v>21.3</c:v>
                </c:pt>
                <c:pt idx="8580">
                  <c:v>21.3</c:v>
                </c:pt>
                <c:pt idx="8581">
                  <c:v>21.3</c:v>
                </c:pt>
                <c:pt idx="8582">
                  <c:v>21.3</c:v>
                </c:pt>
                <c:pt idx="8583">
                  <c:v>21.3</c:v>
                </c:pt>
                <c:pt idx="8584">
                  <c:v>21.3</c:v>
                </c:pt>
                <c:pt idx="8585">
                  <c:v>21.3</c:v>
                </c:pt>
                <c:pt idx="8586">
                  <c:v>21.3</c:v>
                </c:pt>
                <c:pt idx="8587">
                  <c:v>21.3</c:v>
                </c:pt>
                <c:pt idx="8588">
                  <c:v>21.3</c:v>
                </c:pt>
                <c:pt idx="8589">
                  <c:v>21.3</c:v>
                </c:pt>
                <c:pt idx="8590">
                  <c:v>21.3</c:v>
                </c:pt>
                <c:pt idx="8591">
                  <c:v>21.3</c:v>
                </c:pt>
                <c:pt idx="8592">
                  <c:v>21.3</c:v>
                </c:pt>
                <c:pt idx="8593">
                  <c:v>21.3</c:v>
                </c:pt>
                <c:pt idx="8594">
                  <c:v>21.3</c:v>
                </c:pt>
                <c:pt idx="8595">
                  <c:v>21.3</c:v>
                </c:pt>
                <c:pt idx="8596">
                  <c:v>21.3</c:v>
                </c:pt>
                <c:pt idx="8597">
                  <c:v>21.3</c:v>
                </c:pt>
                <c:pt idx="8598">
                  <c:v>21.3</c:v>
                </c:pt>
                <c:pt idx="8599">
                  <c:v>21.3</c:v>
                </c:pt>
                <c:pt idx="8600">
                  <c:v>21.3</c:v>
                </c:pt>
                <c:pt idx="8601">
                  <c:v>21.3</c:v>
                </c:pt>
                <c:pt idx="8602">
                  <c:v>21.3</c:v>
                </c:pt>
                <c:pt idx="8603">
                  <c:v>21.3</c:v>
                </c:pt>
                <c:pt idx="8604">
                  <c:v>21.3</c:v>
                </c:pt>
                <c:pt idx="8605">
                  <c:v>21.3</c:v>
                </c:pt>
                <c:pt idx="8606">
                  <c:v>21.3</c:v>
                </c:pt>
                <c:pt idx="8607">
                  <c:v>21.3</c:v>
                </c:pt>
                <c:pt idx="8608">
                  <c:v>21.3</c:v>
                </c:pt>
                <c:pt idx="8609">
                  <c:v>21.3</c:v>
                </c:pt>
                <c:pt idx="8610">
                  <c:v>21.3</c:v>
                </c:pt>
                <c:pt idx="8611">
                  <c:v>21.3</c:v>
                </c:pt>
                <c:pt idx="8612">
                  <c:v>21.3</c:v>
                </c:pt>
                <c:pt idx="8613">
                  <c:v>21.3</c:v>
                </c:pt>
                <c:pt idx="8614">
                  <c:v>21.3</c:v>
                </c:pt>
                <c:pt idx="8615">
                  <c:v>21.3</c:v>
                </c:pt>
                <c:pt idx="8616">
                  <c:v>21.3</c:v>
                </c:pt>
                <c:pt idx="8617">
                  <c:v>21.3</c:v>
                </c:pt>
                <c:pt idx="8618">
                  <c:v>21.3</c:v>
                </c:pt>
                <c:pt idx="8619">
                  <c:v>21.3</c:v>
                </c:pt>
                <c:pt idx="8620">
                  <c:v>21.3</c:v>
                </c:pt>
                <c:pt idx="8621">
                  <c:v>21.3</c:v>
                </c:pt>
                <c:pt idx="8622">
                  <c:v>21.3</c:v>
                </c:pt>
                <c:pt idx="8623">
                  <c:v>21.3</c:v>
                </c:pt>
                <c:pt idx="8624">
                  <c:v>21.3</c:v>
                </c:pt>
                <c:pt idx="8625">
                  <c:v>21.3</c:v>
                </c:pt>
                <c:pt idx="8626">
                  <c:v>21.3</c:v>
                </c:pt>
                <c:pt idx="8627">
                  <c:v>21.3</c:v>
                </c:pt>
                <c:pt idx="8628">
                  <c:v>21.3</c:v>
                </c:pt>
                <c:pt idx="8629">
                  <c:v>21.3</c:v>
                </c:pt>
                <c:pt idx="8630">
                  <c:v>21.3</c:v>
                </c:pt>
                <c:pt idx="8631">
                  <c:v>21.3</c:v>
                </c:pt>
                <c:pt idx="8632">
                  <c:v>21.3</c:v>
                </c:pt>
                <c:pt idx="8633">
                  <c:v>21.3</c:v>
                </c:pt>
                <c:pt idx="8634">
                  <c:v>21.3</c:v>
                </c:pt>
                <c:pt idx="8635">
                  <c:v>21.3</c:v>
                </c:pt>
                <c:pt idx="8636">
                  <c:v>21.3</c:v>
                </c:pt>
                <c:pt idx="8637">
                  <c:v>21.3</c:v>
                </c:pt>
                <c:pt idx="8638">
                  <c:v>21.3</c:v>
                </c:pt>
                <c:pt idx="8639">
                  <c:v>21.3</c:v>
                </c:pt>
                <c:pt idx="8640">
                  <c:v>21.3</c:v>
                </c:pt>
                <c:pt idx="8641">
                  <c:v>21.3</c:v>
                </c:pt>
                <c:pt idx="8642">
                  <c:v>21.3</c:v>
                </c:pt>
                <c:pt idx="8643">
                  <c:v>21.3</c:v>
                </c:pt>
                <c:pt idx="8644">
                  <c:v>21.3</c:v>
                </c:pt>
                <c:pt idx="8645">
                  <c:v>21.3</c:v>
                </c:pt>
                <c:pt idx="8646">
                  <c:v>21.3</c:v>
                </c:pt>
                <c:pt idx="8647">
                  <c:v>21.3</c:v>
                </c:pt>
                <c:pt idx="8648">
                  <c:v>21.3</c:v>
                </c:pt>
                <c:pt idx="8649">
                  <c:v>21.3</c:v>
                </c:pt>
                <c:pt idx="8650">
                  <c:v>21.3</c:v>
                </c:pt>
                <c:pt idx="8651">
                  <c:v>21.3</c:v>
                </c:pt>
                <c:pt idx="8652">
                  <c:v>21.3</c:v>
                </c:pt>
                <c:pt idx="8653">
                  <c:v>21.3</c:v>
                </c:pt>
                <c:pt idx="8654">
                  <c:v>21.3</c:v>
                </c:pt>
                <c:pt idx="8655">
                  <c:v>21.3</c:v>
                </c:pt>
                <c:pt idx="8656">
                  <c:v>21.3</c:v>
                </c:pt>
                <c:pt idx="8657">
                  <c:v>21.3</c:v>
                </c:pt>
                <c:pt idx="8658">
                  <c:v>21.3</c:v>
                </c:pt>
                <c:pt idx="8659">
                  <c:v>21.3</c:v>
                </c:pt>
                <c:pt idx="8660">
                  <c:v>21.3</c:v>
                </c:pt>
                <c:pt idx="8661">
                  <c:v>21.3</c:v>
                </c:pt>
                <c:pt idx="8662">
                  <c:v>21.3</c:v>
                </c:pt>
                <c:pt idx="8663">
                  <c:v>21.3</c:v>
                </c:pt>
                <c:pt idx="8664">
                  <c:v>21.3</c:v>
                </c:pt>
                <c:pt idx="8665">
                  <c:v>21.3</c:v>
                </c:pt>
                <c:pt idx="8666">
                  <c:v>21.3</c:v>
                </c:pt>
                <c:pt idx="8667">
                  <c:v>21.3</c:v>
                </c:pt>
                <c:pt idx="8668">
                  <c:v>21.3</c:v>
                </c:pt>
                <c:pt idx="8669">
                  <c:v>21.3</c:v>
                </c:pt>
                <c:pt idx="8670">
                  <c:v>21.3</c:v>
                </c:pt>
                <c:pt idx="8671">
                  <c:v>21.3</c:v>
                </c:pt>
                <c:pt idx="8672">
                  <c:v>21.3</c:v>
                </c:pt>
                <c:pt idx="8673">
                  <c:v>21.3</c:v>
                </c:pt>
                <c:pt idx="8674">
                  <c:v>21.3</c:v>
                </c:pt>
                <c:pt idx="8675">
                  <c:v>21.3</c:v>
                </c:pt>
                <c:pt idx="8676">
                  <c:v>21.3</c:v>
                </c:pt>
                <c:pt idx="8677">
                  <c:v>21.3</c:v>
                </c:pt>
                <c:pt idx="8678">
                  <c:v>21.3</c:v>
                </c:pt>
                <c:pt idx="8679">
                  <c:v>21.3</c:v>
                </c:pt>
                <c:pt idx="8680">
                  <c:v>21.3</c:v>
                </c:pt>
                <c:pt idx="8681">
                  <c:v>21.3</c:v>
                </c:pt>
                <c:pt idx="8682">
                  <c:v>21.3</c:v>
                </c:pt>
                <c:pt idx="8683">
                  <c:v>21.3</c:v>
                </c:pt>
                <c:pt idx="8684">
                  <c:v>21.3</c:v>
                </c:pt>
                <c:pt idx="8685">
                  <c:v>21.3</c:v>
                </c:pt>
                <c:pt idx="8686">
                  <c:v>21.3</c:v>
                </c:pt>
                <c:pt idx="8687">
                  <c:v>21.3</c:v>
                </c:pt>
                <c:pt idx="8688">
                  <c:v>21.3</c:v>
                </c:pt>
                <c:pt idx="8689">
                  <c:v>21.3</c:v>
                </c:pt>
                <c:pt idx="8690">
                  <c:v>21.3</c:v>
                </c:pt>
                <c:pt idx="8691">
                  <c:v>21.3</c:v>
                </c:pt>
                <c:pt idx="8692">
                  <c:v>21.3</c:v>
                </c:pt>
                <c:pt idx="8693">
                  <c:v>21.3</c:v>
                </c:pt>
                <c:pt idx="8694">
                  <c:v>21.3</c:v>
                </c:pt>
                <c:pt idx="8695">
                  <c:v>21.3</c:v>
                </c:pt>
                <c:pt idx="8696">
                  <c:v>21.3</c:v>
                </c:pt>
                <c:pt idx="8697">
                  <c:v>21.3</c:v>
                </c:pt>
                <c:pt idx="8698">
                  <c:v>21.3</c:v>
                </c:pt>
                <c:pt idx="8699">
                  <c:v>21.3</c:v>
                </c:pt>
                <c:pt idx="8700">
                  <c:v>21.3</c:v>
                </c:pt>
                <c:pt idx="8701">
                  <c:v>21.3</c:v>
                </c:pt>
                <c:pt idx="8702">
                  <c:v>21.3</c:v>
                </c:pt>
                <c:pt idx="8703">
                  <c:v>21.3</c:v>
                </c:pt>
                <c:pt idx="8704">
                  <c:v>21.3</c:v>
                </c:pt>
                <c:pt idx="8705">
                  <c:v>21.3</c:v>
                </c:pt>
                <c:pt idx="8706">
                  <c:v>21.3</c:v>
                </c:pt>
                <c:pt idx="8707">
                  <c:v>21.3</c:v>
                </c:pt>
                <c:pt idx="8708">
                  <c:v>21.3</c:v>
                </c:pt>
                <c:pt idx="8709">
                  <c:v>21.3</c:v>
                </c:pt>
                <c:pt idx="8710">
                  <c:v>21.3</c:v>
                </c:pt>
                <c:pt idx="8711">
                  <c:v>21.3</c:v>
                </c:pt>
                <c:pt idx="8712">
                  <c:v>21.3</c:v>
                </c:pt>
                <c:pt idx="8713">
                  <c:v>21.3</c:v>
                </c:pt>
                <c:pt idx="8714">
                  <c:v>21.3</c:v>
                </c:pt>
                <c:pt idx="8715">
                  <c:v>21.3</c:v>
                </c:pt>
                <c:pt idx="8716">
                  <c:v>21.3</c:v>
                </c:pt>
                <c:pt idx="8717">
                  <c:v>21.3</c:v>
                </c:pt>
                <c:pt idx="8718">
                  <c:v>21.3</c:v>
                </c:pt>
                <c:pt idx="8719">
                  <c:v>21.3</c:v>
                </c:pt>
                <c:pt idx="8720">
                  <c:v>21.3</c:v>
                </c:pt>
                <c:pt idx="8721">
                  <c:v>21.3</c:v>
                </c:pt>
                <c:pt idx="8722">
                  <c:v>21.3</c:v>
                </c:pt>
                <c:pt idx="8723">
                  <c:v>21.3</c:v>
                </c:pt>
                <c:pt idx="8724">
                  <c:v>21.3</c:v>
                </c:pt>
                <c:pt idx="8725">
                  <c:v>21.3</c:v>
                </c:pt>
                <c:pt idx="8726">
                  <c:v>21.3</c:v>
                </c:pt>
                <c:pt idx="8727">
                  <c:v>21.3</c:v>
                </c:pt>
                <c:pt idx="8728">
                  <c:v>21.3</c:v>
                </c:pt>
                <c:pt idx="8729">
                  <c:v>21.3</c:v>
                </c:pt>
                <c:pt idx="8730">
                  <c:v>21.3</c:v>
                </c:pt>
                <c:pt idx="8731">
                  <c:v>21.3</c:v>
                </c:pt>
                <c:pt idx="8732">
                  <c:v>21.3</c:v>
                </c:pt>
                <c:pt idx="8733">
                  <c:v>21.3</c:v>
                </c:pt>
                <c:pt idx="8734">
                  <c:v>21.3</c:v>
                </c:pt>
                <c:pt idx="8735">
                  <c:v>21.3</c:v>
                </c:pt>
                <c:pt idx="8736">
                  <c:v>21.3</c:v>
                </c:pt>
                <c:pt idx="8737">
                  <c:v>21.3</c:v>
                </c:pt>
                <c:pt idx="8738">
                  <c:v>21.3</c:v>
                </c:pt>
                <c:pt idx="8739">
                  <c:v>21.3</c:v>
                </c:pt>
                <c:pt idx="8740">
                  <c:v>21.3</c:v>
                </c:pt>
                <c:pt idx="8741">
                  <c:v>21.3</c:v>
                </c:pt>
                <c:pt idx="8742">
                  <c:v>21.3</c:v>
                </c:pt>
                <c:pt idx="8743">
                  <c:v>21.3</c:v>
                </c:pt>
                <c:pt idx="8744">
                  <c:v>21.3</c:v>
                </c:pt>
                <c:pt idx="8745">
                  <c:v>21.3</c:v>
                </c:pt>
                <c:pt idx="8746">
                  <c:v>21.3</c:v>
                </c:pt>
                <c:pt idx="8747">
                  <c:v>21.3</c:v>
                </c:pt>
                <c:pt idx="8748">
                  <c:v>21.3</c:v>
                </c:pt>
                <c:pt idx="8749">
                  <c:v>21.3</c:v>
                </c:pt>
                <c:pt idx="8750">
                  <c:v>21.3</c:v>
                </c:pt>
                <c:pt idx="8751">
                  <c:v>21.3</c:v>
                </c:pt>
                <c:pt idx="8752">
                  <c:v>21.3</c:v>
                </c:pt>
                <c:pt idx="8753">
                  <c:v>21.3</c:v>
                </c:pt>
                <c:pt idx="8754">
                  <c:v>21.3</c:v>
                </c:pt>
                <c:pt idx="8755">
                  <c:v>21.3</c:v>
                </c:pt>
                <c:pt idx="8756">
                  <c:v>21.3</c:v>
                </c:pt>
                <c:pt idx="8757">
                  <c:v>21.3</c:v>
                </c:pt>
                <c:pt idx="8758">
                  <c:v>21.3</c:v>
                </c:pt>
                <c:pt idx="8759">
                  <c:v>21.3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02-4796-ADFD-D110F2C835F7}"/>
            </c:ext>
          </c:extLst>
        </c:ser>
        <c:ser>
          <c:idx val="2"/>
          <c:order val="2"/>
          <c:tx>
            <c:strRef>
              <c:f>BD_TV!$D$9</c:f>
              <c:strCache>
                <c:ptCount val="1"/>
                <c:pt idx="0">
                  <c:v>BYTY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BD_TV!$D$10:$D$8769</c:f>
              <c:numCache>
                <c:formatCode>General</c:formatCode>
                <c:ptCount val="8760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  <c:pt idx="14">
                  <c:v>20</c:v>
                </c:pt>
                <c:pt idx="15">
                  <c:v>20</c:v>
                </c:pt>
                <c:pt idx="16">
                  <c:v>20</c:v>
                </c:pt>
                <c:pt idx="17">
                  <c:v>20</c:v>
                </c:pt>
                <c:pt idx="18">
                  <c:v>20</c:v>
                </c:pt>
                <c:pt idx="19">
                  <c:v>20</c:v>
                </c:pt>
                <c:pt idx="20">
                  <c:v>20</c:v>
                </c:pt>
                <c:pt idx="21">
                  <c:v>20</c:v>
                </c:pt>
                <c:pt idx="22">
                  <c:v>20</c:v>
                </c:pt>
                <c:pt idx="23">
                  <c:v>20</c:v>
                </c:pt>
                <c:pt idx="24">
                  <c:v>20</c:v>
                </c:pt>
                <c:pt idx="25">
                  <c:v>20</c:v>
                </c:pt>
                <c:pt idx="26">
                  <c:v>20</c:v>
                </c:pt>
                <c:pt idx="27">
                  <c:v>20</c:v>
                </c:pt>
                <c:pt idx="28">
                  <c:v>20</c:v>
                </c:pt>
                <c:pt idx="29">
                  <c:v>20</c:v>
                </c:pt>
                <c:pt idx="30">
                  <c:v>20</c:v>
                </c:pt>
                <c:pt idx="31">
                  <c:v>20</c:v>
                </c:pt>
                <c:pt idx="32">
                  <c:v>20</c:v>
                </c:pt>
                <c:pt idx="33">
                  <c:v>20</c:v>
                </c:pt>
                <c:pt idx="34">
                  <c:v>20</c:v>
                </c:pt>
                <c:pt idx="35">
                  <c:v>20</c:v>
                </c:pt>
                <c:pt idx="36">
                  <c:v>20</c:v>
                </c:pt>
                <c:pt idx="37">
                  <c:v>20</c:v>
                </c:pt>
                <c:pt idx="38">
                  <c:v>20</c:v>
                </c:pt>
                <c:pt idx="39">
                  <c:v>20</c:v>
                </c:pt>
                <c:pt idx="40">
                  <c:v>20</c:v>
                </c:pt>
                <c:pt idx="41">
                  <c:v>20</c:v>
                </c:pt>
                <c:pt idx="42">
                  <c:v>20</c:v>
                </c:pt>
                <c:pt idx="43">
                  <c:v>20</c:v>
                </c:pt>
                <c:pt idx="44">
                  <c:v>20</c:v>
                </c:pt>
                <c:pt idx="45">
                  <c:v>20</c:v>
                </c:pt>
                <c:pt idx="46">
                  <c:v>20</c:v>
                </c:pt>
                <c:pt idx="47">
                  <c:v>20</c:v>
                </c:pt>
                <c:pt idx="48">
                  <c:v>20</c:v>
                </c:pt>
                <c:pt idx="49">
                  <c:v>20</c:v>
                </c:pt>
                <c:pt idx="50">
                  <c:v>20</c:v>
                </c:pt>
                <c:pt idx="51">
                  <c:v>20</c:v>
                </c:pt>
                <c:pt idx="52">
                  <c:v>20</c:v>
                </c:pt>
                <c:pt idx="53">
                  <c:v>20</c:v>
                </c:pt>
                <c:pt idx="54">
                  <c:v>20</c:v>
                </c:pt>
                <c:pt idx="55">
                  <c:v>20</c:v>
                </c:pt>
                <c:pt idx="56">
                  <c:v>20</c:v>
                </c:pt>
                <c:pt idx="57">
                  <c:v>20</c:v>
                </c:pt>
                <c:pt idx="58">
                  <c:v>20</c:v>
                </c:pt>
                <c:pt idx="59">
                  <c:v>20</c:v>
                </c:pt>
                <c:pt idx="60">
                  <c:v>20</c:v>
                </c:pt>
                <c:pt idx="61">
                  <c:v>20</c:v>
                </c:pt>
                <c:pt idx="62">
                  <c:v>20</c:v>
                </c:pt>
                <c:pt idx="63">
                  <c:v>20</c:v>
                </c:pt>
                <c:pt idx="64">
                  <c:v>20</c:v>
                </c:pt>
                <c:pt idx="65">
                  <c:v>20</c:v>
                </c:pt>
                <c:pt idx="66">
                  <c:v>20</c:v>
                </c:pt>
                <c:pt idx="67">
                  <c:v>20</c:v>
                </c:pt>
                <c:pt idx="68">
                  <c:v>20</c:v>
                </c:pt>
                <c:pt idx="69">
                  <c:v>20</c:v>
                </c:pt>
                <c:pt idx="70">
                  <c:v>20</c:v>
                </c:pt>
                <c:pt idx="71">
                  <c:v>20</c:v>
                </c:pt>
                <c:pt idx="72">
                  <c:v>20</c:v>
                </c:pt>
                <c:pt idx="73">
                  <c:v>20</c:v>
                </c:pt>
                <c:pt idx="74">
                  <c:v>20</c:v>
                </c:pt>
                <c:pt idx="75">
                  <c:v>20</c:v>
                </c:pt>
                <c:pt idx="76">
                  <c:v>20</c:v>
                </c:pt>
                <c:pt idx="77">
                  <c:v>20</c:v>
                </c:pt>
                <c:pt idx="78">
                  <c:v>20</c:v>
                </c:pt>
                <c:pt idx="79">
                  <c:v>20</c:v>
                </c:pt>
                <c:pt idx="80">
                  <c:v>20</c:v>
                </c:pt>
                <c:pt idx="81">
                  <c:v>20</c:v>
                </c:pt>
                <c:pt idx="82">
                  <c:v>20</c:v>
                </c:pt>
                <c:pt idx="83">
                  <c:v>20</c:v>
                </c:pt>
                <c:pt idx="84">
                  <c:v>20</c:v>
                </c:pt>
                <c:pt idx="85">
                  <c:v>20</c:v>
                </c:pt>
                <c:pt idx="86">
                  <c:v>20</c:v>
                </c:pt>
                <c:pt idx="87">
                  <c:v>20</c:v>
                </c:pt>
                <c:pt idx="88">
                  <c:v>20</c:v>
                </c:pt>
                <c:pt idx="89">
                  <c:v>20</c:v>
                </c:pt>
                <c:pt idx="90">
                  <c:v>20</c:v>
                </c:pt>
                <c:pt idx="91">
                  <c:v>20</c:v>
                </c:pt>
                <c:pt idx="92">
                  <c:v>20</c:v>
                </c:pt>
                <c:pt idx="93">
                  <c:v>20</c:v>
                </c:pt>
                <c:pt idx="94">
                  <c:v>20</c:v>
                </c:pt>
                <c:pt idx="95">
                  <c:v>20</c:v>
                </c:pt>
                <c:pt idx="96">
                  <c:v>20</c:v>
                </c:pt>
                <c:pt idx="97">
                  <c:v>20</c:v>
                </c:pt>
                <c:pt idx="98">
                  <c:v>20</c:v>
                </c:pt>
                <c:pt idx="99">
                  <c:v>20</c:v>
                </c:pt>
                <c:pt idx="100">
                  <c:v>20</c:v>
                </c:pt>
                <c:pt idx="101">
                  <c:v>20</c:v>
                </c:pt>
                <c:pt idx="102">
                  <c:v>20</c:v>
                </c:pt>
                <c:pt idx="103">
                  <c:v>20</c:v>
                </c:pt>
                <c:pt idx="104">
                  <c:v>20</c:v>
                </c:pt>
                <c:pt idx="105">
                  <c:v>20</c:v>
                </c:pt>
                <c:pt idx="106">
                  <c:v>20</c:v>
                </c:pt>
                <c:pt idx="107">
                  <c:v>20</c:v>
                </c:pt>
                <c:pt idx="108">
                  <c:v>20</c:v>
                </c:pt>
                <c:pt idx="109">
                  <c:v>20</c:v>
                </c:pt>
                <c:pt idx="110">
                  <c:v>20</c:v>
                </c:pt>
                <c:pt idx="111">
                  <c:v>20</c:v>
                </c:pt>
                <c:pt idx="112">
                  <c:v>20</c:v>
                </c:pt>
                <c:pt idx="113">
                  <c:v>20</c:v>
                </c:pt>
                <c:pt idx="114">
                  <c:v>20</c:v>
                </c:pt>
                <c:pt idx="115">
                  <c:v>20</c:v>
                </c:pt>
                <c:pt idx="116">
                  <c:v>20</c:v>
                </c:pt>
                <c:pt idx="117">
                  <c:v>20</c:v>
                </c:pt>
                <c:pt idx="118">
                  <c:v>20</c:v>
                </c:pt>
                <c:pt idx="119">
                  <c:v>20</c:v>
                </c:pt>
                <c:pt idx="120">
                  <c:v>20</c:v>
                </c:pt>
                <c:pt idx="121">
                  <c:v>20</c:v>
                </c:pt>
                <c:pt idx="122">
                  <c:v>20</c:v>
                </c:pt>
                <c:pt idx="123">
                  <c:v>20</c:v>
                </c:pt>
                <c:pt idx="124">
                  <c:v>20</c:v>
                </c:pt>
                <c:pt idx="125">
                  <c:v>20</c:v>
                </c:pt>
                <c:pt idx="126">
                  <c:v>20</c:v>
                </c:pt>
                <c:pt idx="127">
                  <c:v>20</c:v>
                </c:pt>
                <c:pt idx="128">
                  <c:v>20</c:v>
                </c:pt>
                <c:pt idx="129">
                  <c:v>20</c:v>
                </c:pt>
                <c:pt idx="130">
                  <c:v>20</c:v>
                </c:pt>
                <c:pt idx="131">
                  <c:v>20</c:v>
                </c:pt>
                <c:pt idx="132">
                  <c:v>20</c:v>
                </c:pt>
                <c:pt idx="133">
                  <c:v>20</c:v>
                </c:pt>
                <c:pt idx="134">
                  <c:v>20</c:v>
                </c:pt>
                <c:pt idx="135">
                  <c:v>20</c:v>
                </c:pt>
                <c:pt idx="136">
                  <c:v>20</c:v>
                </c:pt>
                <c:pt idx="137">
                  <c:v>20</c:v>
                </c:pt>
                <c:pt idx="138">
                  <c:v>20</c:v>
                </c:pt>
                <c:pt idx="139">
                  <c:v>20</c:v>
                </c:pt>
                <c:pt idx="140">
                  <c:v>20</c:v>
                </c:pt>
                <c:pt idx="141">
                  <c:v>20</c:v>
                </c:pt>
                <c:pt idx="142">
                  <c:v>20</c:v>
                </c:pt>
                <c:pt idx="143">
                  <c:v>20</c:v>
                </c:pt>
                <c:pt idx="144">
                  <c:v>20</c:v>
                </c:pt>
                <c:pt idx="145">
                  <c:v>20</c:v>
                </c:pt>
                <c:pt idx="146">
                  <c:v>20</c:v>
                </c:pt>
                <c:pt idx="147">
                  <c:v>20</c:v>
                </c:pt>
                <c:pt idx="148">
                  <c:v>20</c:v>
                </c:pt>
                <c:pt idx="149">
                  <c:v>20</c:v>
                </c:pt>
                <c:pt idx="150">
                  <c:v>20</c:v>
                </c:pt>
                <c:pt idx="151">
                  <c:v>20</c:v>
                </c:pt>
                <c:pt idx="152">
                  <c:v>20</c:v>
                </c:pt>
                <c:pt idx="153">
                  <c:v>20</c:v>
                </c:pt>
                <c:pt idx="154">
                  <c:v>20</c:v>
                </c:pt>
                <c:pt idx="155">
                  <c:v>20</c:v>
                </c:pt>
                <c:pt idx="156">
                  <c:v>20</c:v>
                </c:pt>
                <c:pt idx="157">
                  <c:v>20</c:v>
                </c:pt>
                <c:pt idx="158">
                  <c:v>20</c:v>
                </c:pt>
                <c:pt idx="159">
                  <c:v>20</c:v>
                </c:pt>
                <c:pt idx="160">
                  <c:v>20</c:v>
                </c:pt>
                <c:pt idx="161">
                  <c:v>20</c:v>
                </c:pt>
                <c:pt idx="162">
                  <c:v>20</c:v>
                </c:pt>
                <c:pt idx="163">
                  <c:v>20</c:v>
                </c:pt>
                <c:pt idx="164">
                  <c:v>20</c:v>
                </c:pt>
                <c:pt idx="165">
                  <c:v>20</c:v>
                </c:pt>
                <c:pt idx="166">
                  <c:v>20</c:v>
                </c:pt>
                <c:pt idx="167">
                  <c:v>20</c:v>
                </c:pt>
                <c:pt idx="168">
                  <c:v>20</c:v>
                </c:pt>
                <c:pt idx="169">
                  <c:v>20</c:v>
                </c:pt>
                <c:pt idx="170">
                  <c:v>20</c:v>
                </c:pt>
                <c:pt idx="171">
                  <c:v>20</c:v>
                </c:pt>
                <c:pt idx="172">
                  <c:v>20</c:v>
                </c:pt>
                <c:pt idx="173">
                  <c:v>20</c:v>
                </c:pt>
                <c:pt idx="174">
                  <c:v>20</c:v>
                </c:pt>
                <c:pt idx="175">
                  <c:v>20</c:v>
                </c:pt>
                <c:pt idx="176">
                  <c:v>20</c:v>
                </c:pt>
                <c:pt idx="177">
                  <c:v>20</c:v>
                </c:pt>
                <c:pt idx="178">
                  <c:v>20</c:v>
                </c:pt>
                <c:pt idx="179">
                  <c:v>20</c:v>
                </c:pt>
                <c:pt idx="180">
                  <c:v>20</c:v>
                </c:pt>
                <c:pt idx="181">
                  <c:v>20</c:v>
                </c:pt>
                <c:pt idx="182">
                  <c:v>20</c:v>
                </c:pt>
                <c:pt idx="183">
                  <c:v>20</c:v>
                </c:pt>
                <c:pt idx="184">
                  <c:v>20</c:v>
                </c:pt>
                <c:pt idx="185">
                  <c:v>20</c:v>
                </c:pt>
                <c:pt idx="186">
                  <c:v>20</c:v>
                </c:pt>
                <c:pt idx="187">
                  <c:v>20</c:v>
                </c:pt>
                <c:pt idx="188">
                  <c:v>20</c:v>
                </c:pt>
                <c:pt idx="189">
                  <c:v>20</c:v>
                </c:pt>
                <c:pt idx="190">
                  <c:v>20</c:v>
                </c:pt>
                <c:pt idx="191">
                  <c:v>20</c:v>
                </c:pt>
                <c:pt idx="192">
                  <c:v>20</c:v>
                </c:pt>
                <c:pt idx="193">
                  <c:v>20</c:v>
                </c:pt>
                <c:pt idx="194">
                  <c:v>20</c:v>
                </c:pt>
                <c:pt idx="195">
                  <c:v>20</c:v>
                </c:pt>
                <c:pt idx="196">
                  <c:v>20</c:v>
                </c:pt>
                <c:pt idx="197">
                  <c:v>20</c:v>
                </c:pt>
                <c:pt idx="198">
                  <c:v>20</c:v>
                </c:pt>
                <c:pt idx="199">
                  <c:v>20</c:v>
                </c:pt>
                <c:pt idx="200">
                  <c:v>20</c:v>
                </c:pt>
                <c:pt idx="201">
                  <c:v>20</c:v>
                </c:pt>
                <c:pt idx="202">
                  <c:v>20</c:v>
                </c:pt>
                <c:pt idx="203">
                  <c:v>20</c:v>
                </c:pt>
                <c:pt idx="204">
                  <c:v>20</c:v>
                </c:pt>
                <c:pt idx="205">
                  <c:v>20</c:v>
                </c:pt>
                <c:pt idx="206">
                  <c:v>20</c:v>
                </c:pt>
                <c:pt idx="207">
                  <c:v>20</c:v>
                </c:pt>
                <c:pt idx="208">
                  <c:v>20</c:v>
                </c:pt>
                <c:pt idx="209">
                  <c:v>20</c:v>
                </c:pt>
                <c:pt idx="210">
                  <c:v>20</c:v>
                </c:pt>
                <c:pt idx="211">
                  <c:v>20</c:v>
                </c:pt>
                <c:pt idx="212">
                  <c:v>20</c:v>
                </c:pt>
                <c:pt idx="213">
                  <c:v>20</c:v>
                </c:pt>
                <c:pt idx="214">
                  <c:v>20</c:v>
                </c:pt>
                <c:pt idx="215">
                  <c:v>20</c:v>
                </c:pt>
                <c:pt idx="216">
                  <c:v>20</c:v>
                </c:pt>
                <c:pt idx="217">
                  <c:v>20</c:v>
                </c:pt>
                <c:pt idx="218">
                  <c:v>20</c:v>
                </c:pt>
                <c:pt idx="219">
                  <c:v>20</c:v>
                </c:pt>
                <c:pt idx="220">
                  <c:v>20</c:v>
                </c:pt>
                <c:pt idx="221">
                  <c:v>20</c:v>
                </c:pt>
                <c:pt idx="222">
                  <c:v>20</c:v>
                </c:pt>
                <c:pt idx="223">
                  <c:v>20</c:v>
                </c:pt>
                <c:pt idx="224">
                  <c:v>20</c:v>
                </c:pt>
                <c:pt idx="225">
                  <c:v>20</c:v>
                </c:pt>
                <c:pt idx="226">
                  <c:v>20</c:v>
                </c:pt>
                <c:pt idx="227">
                  <c:v>20</c:v>
                </c:pt>
                <c:pt idx="228">
                  <c:v>20</c:v>
                </c:pt>
                <c:pt idx="229">
                  <c:v>20</c:v>
                </c:pt>
                <c:pt idx="230">
                  <c:v>20</c:v>
                </c:pt>
                <c:pt idx="231">
                  <c:v>20</c:v>
                </c:pt>
                <c:pt idx="232">
                  <c:v>20</c:v>
                </c:pt>
                <c:pt idx="233">
                  <c:v>20</c:v>
                </c:pt>
                <c:pt idx="234">
                  <c:v>20</c:v>
                </c:pt>
                <c:pt idx="235">
                  <c:v>20</c:v>
                </c:pt>
                <c:pt idx="236">
                  <c:v>20</c:v>
                </c:pt>
                <c:pt idx="237">
                  <c:v>20</c:v>
                </c:pt>
                <c:pt idx="238">
                  <c:v>20</c:v>
                </c:pt>
                <c:pt idx="239">
                  <c:v>20</c:v>
                </c:pt>
                <c:pt idx="240">
                  <c:v>20</c:v>
                </c:pt>
                <c:pt idx="241">
                  <c:v>20</c:v>
                </c:pt>
                <c:pt idx="242">
                  <c:v>20</c:v>
                </c:pt>
                <c:pt idx="243">
                  <c:v>20</c:v>
                </c:pt>
                <c:pt idx="244">
                  <c:v>20</c:v>
                </c:pt>
                <c:pt idx="245">
                  <c:v>20</c:v>
                </c:pt>
                <c:pt idx="246">
                  <c:v>20</c:v>
                </c:pt>
                <c:pt idx="247">
                  <c:v>20</c:v>
                </c:pt>
                <c:pt idx="248">
                  <c:v>20</c:v>
                </c:pt>
                <c:pt idx="249">
                  <c:v>20</c:v>
                </c:pt>
                <c:pt idx="250">
                  <c:v>20</c:v>
                </c:pt>
                <c:pt idx="251">
                  <c:v>20</c:v>
                </c:pt>
                <c:pt idx="252">
                  <c:v>20</c:v>
                </c:pt>
                <c:pt idx="253">
                  <c:v>20</c:v>
                </c:pt>
                <c:pt idx="254">
                  <c:v>20</c:v>
                </c:pt>
                <c:pt idx="255">
                  <c:v>20</c:v>
                </c:pt>
                <c:pt idx="256">
                  <c:v>20</c:v>
                </c:pt>
                <c:pt idx="257">
                  <c:v>20</c:v>
                </c:pt>
                <c:pt idx="258">
                  <c:v>20</c:v>
                </c:pt>
                <c:pt idx="259">
                  <c:v>20</c:v>
                </c:pt>
                <c:pt idx="260">
                  <c:v>20</c:v>
                </c:pt>
                <c:pt idx="261">
                  <c:v>20</c:v>
                </c:pt>
                <c:pt idx="262">
                  <c:v>20</c:v>
                </c:pt>
                <c:pt idx="263">
                  <c:v>20</c:v>
                </c:pt>
                <c:pt idx="264">
                  <c:v>20</c:v>
                </c:pt>
                <c:pt idx="265">
                  <c:v>20</c:v>
                </c:pt>
                <c:pt idx="266">
                  <c:v>20</c:v>
                </c:pt>
                <c:pt idx="267">
                  <c:v>20</c:v>
                </c:pt>
                <c:pt idx="268">
                  <c:v>20</c:v>
                </c:pt>
                <c:pt idx="269">
                  <c:v>20</c:v>
                </c:pt>
                <c:pt idx="270">
                  <c:v>20</c:v>
                </c:pt>
                <c:pt idx="271">
                  <c:v>20</c:v>
                </c:pt>
                <c:pt idx="272">
                  <c:v>20</c:v>
                </c:pt>
                <c:pt idx="273">
                  <c:v>20</c:v>
                </c:pt>
                <c:pt idx="274">
                  <c:v>20</c:v>
                </c:pt>
                <c:pt idx="275">
                  <c:v>20</c:v>
                </c:pt>
                <c:pt idx="276">
                  <c:v>20</c:v>
                </c:pt>
                <c:pt idx="277">
                  <c:v>20</c:v>
                </c:pt>
                <c:pt idx="278">
                  <c:v>20</c:v>
                </c:pt>
                <c:pt idx="279">
                  <c:v>20</c:v>
                </c:pt>
                <c:pt idx="280">
                  <c:v>20</c:v>
                </c:pt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  <c:pt idx="304">
                  <c:v>20</c:v>
                </c:pt>
                <c:pt idx="305">
                  <c:v>20</c:v>
                </c:pt>
                <c:pt idx="306">
                  <c:v>20</c:v>
                </c:pt>
                <c:pt idx="307">
                  <c:v>20</c:v>
                </c:pt>
                <c:pt idx="308">
                  <c:v>20</c:v>
                </c:pt>
                <c:pt idx="309">
                  <c:v>20</c:v>
                </c:pt>
                <c:pt idx="310">
                  <c:v>20</c:v>
                </c:pt>
                <c:pt idx="311">
                  <c:v>20</c:v>
                </c:pt>
                <c:pt idx="312">
                  <c:v>20</c:v>
                </c:pt>
                <c:pt idx="313">
                  <c:v>20</c:v>
                </c:pt>
                <c:pt idx="314">
                  <c:v>20</c:v>
                </c:pt>
                <c:pt idx="315">
                  <c:v>20</c:v>
                </c:pt>
                <c:pt idx="316">
                  <c:v>20</c:v>
                </c:pt>
                <c:pt idx="317">
                  <c:v>20</c:v>
                </c:pt>
                <c:pt idx="318">
                  <c:v>20</c:v>
                </c:pt>
                <c:pt idx="319">
                  <c:v>20</c:v>
                </c:pt>
                <c:pt idx="320">
                  <c:v>20</c:v>
                </c:pt>
                <c:pt idx="321">
                  <c:v>20</c:v>
                </c:pt>
                <c:pt idx="322">
                  <c:v>20</c:v>
                </c:pt>
                <c:pt idx="323">
                  <c:v>20</c:v>
                </c:pt>
                <c:pt idx="324">
                  <c:v>20</c:v>
                </c:pt>
                <c:pt idx="325">
                  <c:v>20</c:v>
                </c:pt>
                <c:pt idx="326">
                  <c:v>20</c:v>
                </c:pt>
                <c:pt idx="327">
                  <c:v>20</c:v>
                </c:pt>
                <c:pt idx="328">
                  <c:v>20</c:v>
                </c:pt>
                <c:pt idx="329">
                  <c:v>20</c:v>
                </c:pt>
                <c:pt idx="330">
                  <c:v>20</c:v>
                </c:pt>
                <c:pt idx="331">
                  <c:v>20</c:v>
                </c:pt>
                <c:pt idx="332">
                  <c:v>20</c:v>
                </c:pt>
                <c:pt idx="333">
                  <c:v>20</c:v>
                </c:pt>
                <c:pt idx="334">
                  <c:v>20</c:v>
                </c:pt>
                <c:pt idx="335">
                  <c:v>20</c:v>
                </c:pt>
                <c:pt idx="336">
                  <c:v>20</c:v>
                </c:pt>
                <c:pt idx="337">
                  <c:v>20</c:v>
                </c:pt>
                <c:pt idx="338">
                  <c:v>20</c:v>
                </c:pt>
                <c:pt idx="339">
                  <c:v>20</c:v>
                </c:pt>
                <c:pt idx="340">
                  <c:v>20</c:v>
                </c:pt>
                <c:pt idx="341">
                  <c:v>20</c:v>
                </c:pt>
                <c:pt idx="342">
                  <c:v>20</c:v>
                </c:pt>
                <c:pt idx="343">
                  <c:v>20</c:v>
                </c:pt>
                <c:pt idx="344">
                  <c:v>20</c:v>
                </c:pt>
                <c:pt idx="345">
                  <c:v>20</c:v>
                </c:pt>
                <c:pt idx="346">
                  <c:v>20</c:v>
                </c:pt>
                <c:pt idx="347">
                  <c:v>20</c:v>
                </c:pt>
                <c:pt idx="348">
                  <c:v>20</c:v>
                </c:pt>
                <c:pt idx="349">
                  <c:v>20</c:v>
                </c:pt>
                <c:pt idx="350">
                  <c:v>20</c:v>
                </c:pt>
                <c:pt idx="351">
                  <c:v>20</c:v>
                </c:pt>
                <c:pt idx="352">
                  <c:v>20</c:v>
                </c:pt>
                <c:pt idx="353">
                  <c:v>20</c:v>
                </c:pt>
                <c:pt idx="354">
                  <c:v>20</c:v>
                </c:pt>
                <c:pt idx="355">
                  <c:v>20</c:v>
                </c:pt>
                <c:pt idx="356">
                  <c:v>20</c:v>
                </c:pt>
                <c:pt idx="357">
                  <c:v>20</c:v>
                </c:pt>
                <c:pt idx="358">
                  <c:v>20</c:v>
                </c:pt>
                <c:pt idx="359">
                  <c:v>20</c:v>
                </c:pt>
                <c:pt idx="360">
                  <c:v>20</c:v>
                </c:pt>
                <c:pt idx="361">
                  <c:v>20</c:v>
                </c:pt>
                <c:pt idx="362">
                  <c:v>20</c:v>
                </c:pt>
                <c:pt idx="363">
                  <c:v>20</c:v>
                </c:pt>
                <c:pt idx="364">
                  <c:v>20</c:v>
                </c:pt>
                <c:pt idx="365">
                  <c:v>20</c:v>
                </c:pt>
                <c:pt idx="366">
                  <c:v>20</c:v>
                </c:pt>
                <c:pt idx="367">
                  <c:v>20</c:v>
                </c:pt>
                <c:pt idx="368">
                  <c:v>20</c:v>
                </c:pt>
                <c:pt idx="369">
                  <c:v>20</c:v>
                </c:pt>
                <c:pt idx="370">
                  <c:v>20</c:v>
                </c:pt>
                <c:pt idx="371">
                  <c:v>20</c:v>
                </c:pt>
                <c:pt idx="372">
                  <c:v>20</c:v>
                </c:pt>
                <c:pt idx="373">
                  <c:v>20</c:v>
                </c:pt>
                <c:pt idx="374">
                  <c:v>20</c:v>
                </c:pt>
                <c:pt idx="375">
                  <c:v>20</c:v>
                </c:pt>
                <c:pt idx="376">
                  <c:v>20</c:v>
                </c:pt>
                <c:pt idx="377">
                  <c:v>20</c:v>
                </c:pt>
                <c:pt idx="378">
                  <c:v>20</c:v>
                </c:pt>
                <c:pt idx="379">
                  <c:v>20</c:v>
                </c:pt>
                <c:pt idx="380">
                  <c:v>20</c:v>
                </c:pt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  <c:pt idx="389">
                  <c:v>20</c:v>
                </c:pt>
                <c:pt idx="390">
                  <c:v>20</c:v>
                </c:pt>
                <c:pt idx="391">
                  <c:v>20</c:v>
                </c:pt>
                <c:pt idx="392">
                  <c:v>20</c:v>
                </c:pt>
                <c:pt idx="393">
                  <c:v>20</c:v>
                </c:pt>
                <c:pt idx="394">
                  <c:v>20</c:v>
                </c:pt>
                <c:pt idx="395">
                  <c:v>20</c:v>
                </c:pt>
                <c:pt idx="396">
                  <c:v>20</c:v>
                </c:pt>
                <c:pt idx="397">
                  <c:v>20</c:v>
                </c:pt>
                <c:pt idx="398">
                  <c:v>20</c:v>
                </c:pt>
                <c:pt idx="399">
                  <c:v>20</c:v>
                </c:pt>
                <c:pt idx="400">
                  <c:v>20</c:v>
                </c:pt>
                <c:pt idx="401">
                  <c:v>20</c:v>
                </c:pt>
                <c:pt idx="402">
                  <c:v>20</c:v>
                </c:pt>
                <c:pt idx="403">
                  <c:v>20</c:v>
                </c:pt>
                <c:pt idx="404">
                  <c:v>20</c:v>
                </c:pt>
                <c:pt idx="405">
                  <c:v>20</c:v>
                </c:pt>
                <c:pt idx="406">
                  <c:v>20</c:v>
                </c:pt>
                <c:pt idx="407">
                  <c:v>20</c:v>
                </c:pt>
                <c:pt idx="408">
                  <c:v>20</c:v>
                </c:pt>
                <c:pt idx="409">
                  <c:v>20</c:v>
                </c:pt>
                <c:pt idx="410">
                  <c:v>20</c:v>
                </c:pt>
                <c:pt idx="411">
                  <c:v>20</c:v>
                </c:pt>
                <c:pt idx="412">
                  <c:v>20</c:v>
                </c:pt>
                <c:pt idx="413">
                  <c:v>20</c:v>
                </c:pt>
                <c:pt idx="414">
                  <c:v>20</c:v>
                </c:pt>
                <c:pt idx="415">
                  <c:v>20</c:v>
                </c:pt>
                <c:pt idx="416">
                  <c:v>20</c:v>
                </c:pt>
                <c:pt idx="417">
                  <c:v>20</c:v>
                </c:pt>
                <c:pt idx="418">
                  <c:v>20</c:v>
                </c:pt>
                <c:pt idx="419">
                  <c:v>20</c:v>
                </c:pt>
                <c:pt idx="420">
                  <c:v>20</c:v>
                </c:pt>
                <c:pt idx="421">
                  <c:v>20</c:v>
                </c:pt>
                <c:pt idx="422">
                  <c:v>20</c:v>
                </c:pt>
                <c:pt idx="423">
                  <c:v>20</c:v>
                </c:pt>
                <c:pt idx="424">
                  <c:v>20</c:v>
                </c:pt>
                <c:pt idx="425">
                  <c:v>20</c:v>
                </c:pt>
                <c:pt idx="426">
                  <c:v>20</c:v>
                </c:pt>
                <c:pt idx="427">
                  <c:v>20</c:v>
                </c:pt>
                <c:pt idx="428">
                  <c:v>20</c:v>
                </c:pt>
                <c:pt idx="429">
                  <c:v>20</c:v>
                </c:pt>
                <c:pt idx="430">
                  <c:v>20</c:v>
                </c:pt>
                <c:pt idx="431">
                  <c:v>20</c:v>
                </c:pt>
                <c:pt idx="432">
                  <c:v>20</c:v>
                </c:pt>
                <c:pt idx="433">
                  <c:v>20</c:v>
                </c:pt>
                <c:pt idx="434">
                  <c:v>20</c:v>
                </c:pt>
                <c:pt idx="435">
                  <c:v>20</c:v>
                </c:pt>
                <c:pt idx="436">
                  <c:v>20</c:v>
                </c:pt>
                <c:pt idx="437">
                  <c:v>20</c:v>
                </c:pt>
                <c:pt idx="438">
                  <c:v>20</c:v>
                </c:pt>
                <c:pt idx="439">
                  <c:v>20</c:v>
                </c:pt>
                <c:pt idx="440">
                  <c:v>20</c:v>
                </c:pt>
                <c:pt idx="441">
                  <c:v>20</c:v>
                </c:pt>
                <c:pt idx="442">
                  <c:v>20</c:v>
                </c:pt>
                <c:pt idx="443">
                  <c:v>20</c:v>
                </c:pt>
                <c:pt idx="444">
                  <c:v>20</c:v>
                </c:pt>
                <c:pt idx="445">
                  <c:v>20</c:v>
                </c:pt>
                <c:pt idx="446">
                  <c:v>20</c:v>
                </c:pt>
                <c:pt idx="447">
                  <c:v>20</c:v>
                </c:pt>
                <c:pt idx="448">
                  <c:v>20</c:v>
                </c:pt>
                <c:pt idx="449">
                  <c:v>20</c:v>
                </c:pt>
                <c:pt idx="450">
                  <c:v>20</c:v>
                </c:pt>
                <c:pt idx="451">
                  <c:v>20</c:v>
                </c:pt>
                <c:pt idx="452">
                  <c:v>20</c:v>
                </c:pt>
                <c:pt idx="453">
                  <c:v>20</c:v>
                </c:pt>
                <c:pt idx="454">
                  <c:v>20</c:v>
                </c:pt>
                <c:pt idx="455">
                  <c:v>20</c:v>
                </c:pt>
                <c:pt idx="456">
                  <c:v>20</c:v>
                </c:pt>
                <c:pt idx="457">
                  <c:v>20</c:v>
                </c:pt>
                <c:pt idx="458">
                  <c:v>20</c:v>
                </c:pt>
                <c:pt idx="459">
                  <c:v>20</c:v>
                </c:pt>
                <c:pt idx="460">
                  <c:v>20</c:v>
                </c:pt>
                <c:pt idx="461">
                  <c:v>20</c:v>
                </c:pt>
                <c:pt idx="462">
                  <c:v>20</c:v>
                </c:pt>
                <c:pt idx="463">
                  <c:v>20</c:v>
                </c:pt>
                <c:pt idx="464">
                  <c:v>20</c:v>
                </c:pt>
                <c:pt idx="465">
                  <c:v>20</c:v>
                </c:pt>
                <c:pt idx="466">
                  <c:v>20</c:v>
                </c:pt>
                <c:pt idx="467">
                  <c:v>20</c:v>
                </c:pt>
                <c:pt idx="468">
                  <c:v>20</c:v>
                </c:pt>
                <c:pt idx="469">
                  <c:v>20</c:v>
                </c:pt>
                <c:pt idx="470">
                  <c:v>20</c:v>
                </c:pt>
                <c:pt idx="471">
                  <c:v>20</c:v>
                </c:pt>
                <c:pt idx="472">
                  <c:v>20</c:v>
                </c:pt>
                <c:pt idx="473">
                  <c:v>20</c:v>
                </c:pt>
                <c:pt idx="474">
                  <c:v>20</c:v>
                </c:pt>
                <c:pt idx="475">
                  <c:v>20</c:v>
                </c:pt>
                <c:pt idx="476">
                  <c:v>20</c:v>
                </c:pt>
                <c:pt idx="477">
                  <c:v>20</c:v>
                </c:pt>
                <c:pt idx="478">
                  <c:v>20</c:v>
                </c:pt>
                <c:pt idx="479">
                  <c:v>20</c:v>
                </c:pt>
                <c:pt idx="480">
                  <c:v>20</c:v>
                </c:pt>
                <c:pt idx="481">
                  <c:v>20</c:v>
                </c:pt>
                <c:pt idx="482">
                  <c:v>20</c:v>
                </c:pt>
                <c:pt idx="483">
                  <c:v>20</c:v>
                </c:pt>
                <c:pt idx="484">
                  <c:v>20</c:v>
                </c:pt>
                <c:pt idx="485">
                  <c:v>20</c:v>
                </c:pt>
                <c:pt idx="486">
                  <c:v>20</c:v>
                </c:pt>
                <c:pt idx="487">
                  <c:v>20</c:v>
                </c:pt>
                <c:pt idx="488">
                  <c:v>20</c:v>
                </c:pt>
                <c:pt idx="489">
                  <c:v>20</c:v>
                </c:pt>
                <c:pt idx="490">
                  <c:v>20</c:v>
                </c:pt>
                <c:pt idx="491">
                  <c:v>20</c:v>
                </c:pt>
                <c:pt idx="492">
                  <c:v>20</c:v>
                </c:pt>
                <c:pt idx="493">
                  <c:v>20</c:v>
                </c:pt>
                <c:pt idx="494">
                  <c:v>20</c:v>
                </c:pt>
                <c:pt idx="495">
                  <c:v>20</c:v>
                </c:pt>
                <c:pt idx="496">
                  <c:v>20</c:v>
                </c:pt>
                <c:pt idx="497">
                  <c:v>20</c:v>
                </c:pt>
                <c:pt idx="498">
                  <c:v>20</c:v>
                </c:pt>
                <c:pt idx="499">
                  <c:v>20</c:v>
                </c:pt>
                <c:pt idx="500">
                  <c:v>20</c:v>
                </c:pt>
                <c:pt idx="501">
                  <c:v>20</c:v>
                </c:pt>
                <c:pt idx="502">
                  <c:v>20</c:v>
                </c:pt>
                <c:pt idx="503">
                  <c:v>20</c:v>
                </c:pt>
                <c:pt idx="504">
                  <c:v>20</c:v>
                </c:pt>
                <c:pt idx="505">
                  <c:v>20</c:v>
                </c:pt>
                <c:pt idx="506">
                  <c:v>20</c:v>
                </c:pt>
                <c:pt idx="507">
                  <c:v>20</c:v>
                </c:pt>
                <c:pt idx="508">
                  <c:v>20</c:v>
                </c:pt>
                <c:pt idx="509">
                  <c:v>20</c:v>
                </c:pt>
                <c:pt idx="510">
                  <c:v>20</c:v>
                </c:pt>
                <c:pt idx="511">
                  <c:v>20</c:v>
                </c:pt>
                <c:pt idx="512">
                  <c:v>20</c:v>
                </c:pt>
                <c:pt idx="513">
                  <c:v>20</c:v>
                </c:pt>
                <c:pt idx="514">
                  <c:v>20</c:v>
                </c:pt>
                <c:pt idx="515">
                  <c:v>20</c:v>
                </c:pt>
                <c:pt idx="516">
                  <c:v>20</c:v>
                </c:pt>
                <c:pt idx="517">
                  <c:v>20</c:v>
                </c:pt>
                <c:pt idx="518">
                  <c:v>20</c:v>
                </c:pt>
                <c:pt idx="519">
                  <c:v>20</c:v>
                </c:pt>
                <c:pt idx="520">
                  <c:v>20</c:v>
                </c:pt>
                <c:pt idx="521">
                  <c:v>20</c:v>
                </c:pt>
                <c:pt idx="522">
                  <c:v>20</c:v>
                </c:pt>
                <c:pt idx="523">
                  <c:v>20</c:v>
                </c:pt>
                <c:pt idx="524">
                  <c:v>20</c:v>
                </c:pt>
                <c:pt idx="525">
                  <c:v>20</c:v>
                </c:pt>
                <c:pt idx="526">
                  <c:v>20</c:v>
                </c:pt>
                <c:pt idx="527">
                  <c:v>20</c:v>
                </c:pt>
                <c:pt idx="528">
                  <c:v>20</c:v>
                </c:pt>
                <c:pt idx="529">
                  <c:v>20</c:v>
                </c:pt>
                <c:pt idx="530">
                  <c:v>20</c:v>
                </c:pt>
                <c:pt idx="531">
                  <c:v>20</c:v>
                </c:pt>
                <c:pt idx="532">
                  <c:v>20</c:v>
                </c:pt>
                <c:pt idx="533">
                  <c:v>20</c:v>
                </c:pt>
                <c:pt idx="534">
                  <c:v>20</c:v>
                </c:pt>
                <c:pt idx="535">
                  <c:v>20</c:v>
                </c:pt>
                <c:pt idx="536">
                  <c:v>20</c:v>
                </c:pt>
                <c:pt idx="537">
                  <c:v>20</c:v>
                </c:pt>
                <c:pt idx="538">
                  <c:v>20</c:v>
                </c:pt>
                <c:pt idx="539">
                  <c:v>20</c:v>
                </c:pt>
                <c:pt idx="540">
                  <c:v>20</c:v>
                </c:pt>
                <c:pt idx="541">
                  <c:v>20</c:v>
                </c:pt>
                <c:pt idx="542">
                  <c:v>20</c:v>
                </c:pt>
                <c:pt idx="543">
                  <c:v>20</c:v>
                </c:pt>
                <c:pt idx="544">
                  <c:v>20</c:v>
                </c:pt>
                <c:pt idx="545">
                  <c:v>20</c:v>
                </c:pt>
                <c:pt idx="546">
                  <c:v>20</c:v>
                </c:pt>
                <c:pt idx="547">
                  <c:v>20</c:v>
                </c:pt>
                <c:pt idx="548">
                  <c:v>20</c:v>
                </c:pt>
                <c:pt idx="549">
                  <c:v>20</c:v>
                </c:pt>
                <c:pt idx="550">
                  <c:v>20</c:v>
                </c:pt>
                <c:pt idx="551">
                  <c:v>20</c:v>
                </c:pt>
                <c:pt idx="552">
                  <c:v>20</c:v>
                </c:pt>
                <c:pt idx="553">
                  <c:v>20</c:v>
                </c:pt>
                <c:pt idx="554">
                  <c:v>20</c:v>
                </c:pt>
                <c:pt idx="555">
                  <c:v>20</c:v>
                </c:pt>
                <c:pt idx="556">
                  <c:v>20</c:v>
                </c:pt>
                <c:pt idx="557">
                  <c:v>20</c:v>
                </c:pt>
                <c:pt idx="558">
                  <c:v>20</c:v>
                </c:pt>
                <c:pt idx="559">
                  <c:v>20</c:v>
                </c:pt>
                <c:pt idx="560">
                  <c:v>20</c:v>
                </c:pt>
                <c:pt idx="561">
                  <c:v>20</c:v>
                </c:pt>
                <c:pt idx="562">
                  <c:v>20</c:v>
                </c:pt>
                <c:pt idx="563">
                  <c:v>20</c:v>
                </c:pt>
                <c:pt idx="564">
                  <c:v>20</c:v>
                </c:pt>
                <c:pt idx="565">
                  <c:v>20</c:v>
                </c:pt>
                <c:pt idx="566">
                  <c:v>20</c:v>
                </c:pt>
                <c:pt idx="567">
                  <c:v>20</c:v>
                </c:pt>
                <c:pt idx="568">
                  <c:v>20</c:v>
                </c:pt>
                <c:pt idx="569">
                  <c:v>20</c:v>
                </c:pt>
                <c:pt idx="570">
                  <c:v>20</c:v>
                </c:pt>
                <c:pt idx="571">
                  <c:v>20</c:v>
                </c:pt>
                <c:pt idx="572">
                  <c:v>20</c:v>
                </c:pt>
                <c:pt idx="573">
                  <c:v>20</c:v>
                </c:pt>
                <c:pt idx="574">
                  <c:v>20</c:v>
                </c:pt>
                <c:pt idx="575">
                  <c:v>20</c:v>
                </c:pt>
                <c:pt idx="576">
                  <c:v>20</c:v>
                </c:pt>
                <c:pt idx="577">
                  <c:v>20</c:v>
                </c:pt>
                <c:pt idx="578">
                  <c:v>20</c:v>
                </c:pt>
                <c:pt idx="579">
                  <c:v>20</c:v>
                </c:pt>
                <c:pt idx="580">
                  <c:v>20</c:v>
                </c:pt>
                <c:pt idx="581">
                  <c:v>20</c:v>
                </c:pt>
                <c:pt idx="582">
                  <c:v>20</c:v>
                </c:pt>
                <c:pt idx="583">
                  <c:v>20</c:v>
                </c:pt>
                <c:pt idx="584">
                  <c:v>20</c:v>
                </c:pt>
                <c:pt idx="585">
                  <c:v>20</c:v>
                </c:pt>
                <c:pt idx="586">
                  <c:v>20</c:v>
                </c:pt>
                <c:pt idx="587">
                  <c:v>20</c:v>
                </c:pt>
                <c:pt idx="588">
                  <c:v>20</c:v>
                </c:pt>
                <c:pt idx="589">
                  <c:v>20</c:v>
                </c:pt>
                <c:pt idx="590">
                  <c:v>20</c:v>
                </c:pt>
                <c:pt idx="591">
                  <c:v>20</c:v>
                </c:pt>
                <c:pt idx="592">
                  <c:v>20</c:v>
                </c:pt>
                <c:pt idx="593">
                  <c:v>20</c:v>
                </c:pt>
                <c:pt idx="594">
                  <c:v>20</c:v>
                </c:pt>
                <c:pt idx="595">
                  <c:v>20</c:v>
                </c:pt>
                <c:pt idx="596">
                  <c:v>20</c:v>
                </c:pt>
                <c:pt idx="597">
                  <c:v>20</c:v>
                </c:pt>
                <c:pt idx="598">
                  <c:v>20</c:v>
                </c:pt>
                <c:pt idx="599">
                  <c:v>20</c:v>
                </c:pt>
                <c:pt idx="600">
                  <c:v>20</c:v>
                </c:pt>
                <c:pt idx="601">
                  <c:v>20</c:v>
                </c:pt>
                <c:pt idx="602">
                  <c:v>20</c:v>
                </c:pt>
                <c:pt idx="603">
                  <c:v>20</c:v>
                </c:pt>
                <c:pt idx="604">
                  <c:v>20</c:v>
                </c:pt>
                <c:pt idx="605">
                  <c:v>20</c:v>
                </c:pt>
                <c:pt idx="606">
                  <c:v>20</c:v>
                </c:pt>
                <c:pt idx="607">
                  <c:v>20</c:v>
                </c:pt>
                <c:pt idx="608">
                  <c:v>20</c:v>
                </c:pt>
                <c:pt idx="609">
                  <c:v>20</c:v>
                </c:pt>
                <c:pt idx="610">
                  <c:v>20</c:v>
                </c:pt>
                <c:pt idx="611">
                  <c:v>20</c:v>
                </c:pt>
                <c:pt idx="612">
                  <c:v>20</c:v>
                </c:pt>
                <c:pt idx="613">
                  <c:v>20</c:v>
                </c:pt>
                <c:pt idx="614">
                  <c:v>20</c:v>
                </c:pt>
                <c:pt idx="615">
                  <c:v>20</c:v>
                </c:pt>
                <c:pt idx="616">
                  <c:v>20</c:v>
                </c:pt>
                <c:pt idx="617">
                  <c:v>20</c:v>
                </c:pt>
                <c:pt idx="618">
                  <c:v>20</c:v>
                </c:pt>
                <c:pt idx="619">
                  <c:v>20</c:v>
                </c:pt>
                <c:pt idx="620">
                  <c:v>20</c:v>
                </c:pt>
                <c:pt idx="621">
                  <c:v>20</c:v>
                </c:pt>
                <c:pt idx="622">
                  <c:v>20</c:v>
                </c:pt>
                <c:pt idx="623">
                  <c:v>20</c:v>
                </c:pt>
                <c:pt idx="624">
                  <c:v>20</c:v>
                </c:pt>
                <c:pt idx="625">
                  <c:v>20</c:v>
                </c:pt>
                <c:pt idx="626">
                  <c:v>20</c:v>
                </c:pt>
                <c:pt idx="627">
                  <c:v>20</c:v>
                </c:pt>
                <c:pt idx="628">
                  <c:v>20</c:v>
                </c:pt>
                <c:pt idx="629">
                  <c:v>20</c:v>
                </c:pt>
                <c:pt idx="630">
                  <c:v>20</c:v>
                </c:pt>
                <c:pt idx="631">
                  <c:v>20</c:v>
                </c:pt>
                <c:pt idx="632">
                  <c:v>20</c:v>
                </c:pt>
                <c:pt idx="633">
                  <c:v>20</c:v>
                </c:pt>
                <c:pt idx="634">
                  <c:v>20</c:v>
                </c:pt>
                <c:pt idx="635">
                  <c:v>20</c:v>
                </c:pt>
                <c:pt idx="636">
                  <c:v>20</c:v>
                </c:pt>
                <c:pt idx="637">
                  <c:v>20</c:v>
                </c:pt>
                <c:pt idx="638">
                  <c:v>20</c:v>
                </c:pt>
                <c:pt idx="639">
                  <c:v>20</c:v>
                </c:pt>
                <c:pt idx="640">
                  <c:v>20</c:v>
                </c:pt>
                <c:pt idx="641">
                  <c:v>20</c:v>
                </c:pt>
                <c:pt idx="642">
                  <c:v>20</c:v>
                </c:pt>
                <c:pt idx="643">
                  <c:v>20</c:v>
                </c:pt>
                <c:pt idx="644">
                  <c:v>20</c:v>
                </c:pt>
                <c:pt idx="645">
                  <c:v>20</c:v>
                </c:pt>
                <c:pt idx="646">
                  <c:v>20</c:v>
                </c:pt>
                <c:pt idx="647">
                  <c:v>20</c:v>
                </c:pt>
                <c:pt idx="648">
                  <c:v>20</c:v>
                </c:pt>
                <c:pt idx="649">
                  <c:v>20</c:v>
                </c:pt>
                <c:pt idx="650">
                  <c:v>20</c:v>
                </c:pt>
                <c:pt idx="651">
                  <c:v>20</c:v>
                </c:pt>
                <c:pt idx="652">
                  <c:v>20</c:v>
                </c:pt>
                <c:pt idx="653">
                  <c:v>20</c:v>
                </c:pt>
                <c:pt idx="654">
                  <c:v>20</c:v>
                </c:pt>
                <c:pt idx="655">
                  <c:v>20</c:v>
                </c:pt>
                <c:pt idx="656">
                  <c:v>20</c:v>
                </c:pt>
                <c:pt idx="657">
                  <c:v>20</c:v>
                </c:pt>
                <c:pt idx="658">
                  <c:v>20</c:v>
                </c:pt>
                <c:pt idx="659">
                  <c:v>20</c:v>
                </c:pt>
                <c:pt idx="660">
                  <c:v>20</c:v>
                </c:pt>
                <c:pt idx="661">
                  <c:v>20</c:v>
                </c:pt>
                <c:pt idx="662">
                  <c:v>20</c:v>
                </c:pt>
                <c:pt idx="663">
                  <c:v>20</c:v>
                </c:pt>
                <c:pt idx="664">
                  <c:v>20</c:v>
                </c:pt>
                <c:pt idx="665">
                  <c:v>20</c:v>
                </c:pt>
                <c:pt idx="666">
                  <c:v>20</c:v>
                </c:pt>
                <c:pt idx="667">
                  <c:v>20</c:v>
                </c:pt>
                <c:pt idx="668">
                  <c:v>20</c:v>
                </c:pt>
                <c:pt idx="669">
                  <c:v>20</c:v>
                </c:pt>
                <c:pt idx="670">
                  <c:v>20</c:v>
                </c:pt>
                <c:pt idx="671">
                  <c:v>20</c:v>
                </c:pt>
                <c:pt idx="672">
                  <c:v>20</c:v>
                </c:pt>
                <c:pt idx="673">
                  <c:v>20</c:v>
                </c:pt>
                <c:pt idx="674">
                  <c:v>20</c:v>
                </c:pt>
                <c:pt idx="675">
                  <c:v>20</c:v>
                </c:pt>
                <c:pt idx="676">
                  <c:v>20</c:v>
                </c:pt>
                <c:pt idx="677">
                  <c:v>20</c:v>
                </c:pt>
                <c:pt idx="678">
                  <c:v>20</c:v>
                </c:pt>
                <c:pt idx="679">
                  <c:v>20</c:v>
                </c:pt>
                <c:pt idx="680">
                  <c:v>20</c:v>
                </c:pt>
                <c:pt idx="681">
                  <c:v>20</c:v>
                </c:pt>
                <c:pt idx="682">
                  <c:v>20</c:v>
                </c:pt>
                <c:pt idx="683">
                  <c:v>20</c:v>
                </c:pt>
                <c:pt idx="684">
                  <c:v>20</c:v>
                </c:pt>
                <c:pt idx="685">
                  <c:v>20</c:v>
                </c:pt>
                <c:pt idx="686">
                  <c:v>20</c:v>
                </c:pt>
                <c:pt idx="687">
                  <c:v>20</c:v>
                </c:pt>
                <c:pt idx="688">
                  <c:v>20</c:v>
                </c:pt>
                <c:pt idx="689">
                  <c:v>20</c:v>
                </c:pt>
                <c:pt idx="690">
                  <c:v>20</c:v>
                </c:pt>
                <c:pt idx="691">
                  <c:v>20</c:v>
                </c:pt>
                <c:pt idx="692">
                  <c:v>20</c:v>
                </c:pt>
                <c:pt idx="693">
                  <c:v>20</c:v>
                </c:pt>
                <c:pt idx="694">
                  <c:v>20</c:v>
                </c:pt>
                <c:pt idx="695">
                  <c:v>20</c:v>
                </c:pt>
                <c:pt idx="696">
                  <c:v>20</c:v>
                </c:pt>
                <c:pt idx="697">
                  <c:v>20</c:v>
                </c:pt>
                <c:pt idx="698">
                  <c:v>20</c:v>
                </c:pt>
                <c:pt idx="699">
                  <c:v>20</c:v>
                </c:pt>
                <c:pt idx="700">
                  <c:v>20</c:v>
                </c:pt>
                <c:pt idx="701">
                  <c:v>20</c:v>
                </c:pt>
                <c:pt idx="702">
                  <c:v>20</c:v>
                </c:pt>
                <c:pt idx="703">
                  <c:v>20</c:v>
                </c:pt>
                <c:pt idx="704">
                  <c:v>20</c:v>
                </c:pt>
                <c:pt idx="705">
                  <c:v>20</c:v>
                </c:pt>
                <c:pt idx="706">
                  <c:v>20</c:v>
                </c:pt>
                <c:pt idx="707">
                  <c:v>20</c:v>
                </c:pt>
                <c:pt idx="708">
                  <c:v>20</c:v>
                </c:pt>
                <c:pt idx="709">
                  <c:v>20</c:v>
                </c:pt>
                <c:pt idx="710">
                  <c:v>20</c:v>
                </c:pt>
                <c:pt idx="711">
                  <c:v>20</c:v>
                </c:pt>
                <c:pt idx="712">
                  <c:v>20</c:v>
                </c:pt>
                <c:pt idx="713">
                  <c:v>20</c:v>
                </c:pt>
                <c:pt idx="714">
                  <c:v>20</c:v>
                </c:pt>
                <c:pt idx="715">
                  <c:v>20</c:v>
                </c:pt>
                <c:pt idx="716">
                  <c:v>20</c:v>
                </c:pt>
                <c:pt idx="717">
                  <c:v>20</c:v>
                </c:pt>
                <c:pt idx="718">
                  <c:v>20</c:v>
                </c:pt>
                <c:pt idx="719">
                  <c:v>20</c:v>
                </c:pt>
                <c:pt idx="720">
                  <c:v>20</c:v>
                </c:pt>
                <c:pt idx="721">
                  <c:v>20</c:v>
                </c:pt>
                <c:pt idx="722">
                  <c:v>20</c:v>
                </c:pt>
                <c:pt idx="723">
                  <c:v>20</c:v>
                </c:pt>
                <c:pt idx="724">
                  <c:v>20</c:v>
                </c:pt>
                <c:pt idx="725">
                  <c:v>20</c:v>
                </c:pt>
                <c:pt idx="726">
                  <c:v>20</c:v>
                </c:pt>
                <c:pt idx="727">
                  <c:v>20</c:v>
                </c:pt>
                <c:pt idx="728">
                  <c:v>20</c:v>
                </c:pt>
                <c:pt idx="729">
                  <c:v>20</c:v>
                </c:pt>
                <c:pt idx="730">
                  <c:v>20</c:v>
                </c:pt>
                <c:pt idx="731">
                  <c:v>20</c:v>
                </c:pt>
                <c:pt idx="732">
                  <c:v>20</c:v>
                </c:pt>
                <c:pt idx="733">
                  <c:v>20</c:v>
                </c:pt>
                <c:pt idx="734">
                  <c:v>20</c:v>
                </c:pt>
                <c:pt idx="735">
                  <c:v>20</c:v>
                </c:pt>
                <c:pt idx="736">
                  <c:v>20</c:v>
                </c:pt>
                <c:pt idx="737">
                  <c:v>20</c:v>
                </c:pt>
                <c:pt idx="738">
                  <c:v>20</c:v>
                </c:pt>
                <c:pt idx="739">
                  <c:v>20</c:v>
                </c:pt>
                <c:pt idx="740">
                  <c:v>20</c:v>
                </c:pt>
                <c:pt idx="741">
                  <c:v>20</c:v>
                </c:pt>
                <c:pt idx="742">
                  <c:v>20</c:v>
                </c:pt>
                <c:pt idx="743">
                  <c:v>20</c:v>
                </c:pt>
                <c:pt idx="744">
                  <c:v>20</c:v>
                </c:pt>
                <c:pt idx="745">
                  <c:v>20</c:v>
                </c:pt>
                <c:pt idx="746">
                  <c:v>20</c:v>
                </c:pt>
                <c:pt idx="747">
                  <c:v>20</c:v>
                </c:pt>
                <c:pt idx="748">
                  <c:v>20</c:v>
                </c:pt>
                <c:pt idx="749">
                  <c:v>20</c:v>
                </c:pt>
                <c:pt idx="750">
                  <c:v>20</c:v>
                </c:pt>
                <c:pt idx="751">
                  <c:v>20</c:v>
                </c:pt>
                <c:pt idx="752">
                  <c:v>20</c:v>
                </c:pt>
                <c:pt idx="753">
                  <c:v>20</c:v>
                </c:pt>
                <c:pt idx="754">
                  <c:v>20</c:v>
                </c:pt>
                <c:pt idx="755">
                  <c:v>20</c:v>
                </c:pt>
                <c:pt idx="756">
                  <c:v>20</c:v>
                </c:pt>
                <c:pt idx="757">
                  <c:v>20</c:v>
                </c:pt>
                <c:pt idx="758">
                  <c:v>20</c:v>
                </c:pt>
                <c:pt idx="759">
                  <c:v>20</c:v>
                </c:pt>
                <c:pt idx="760">
                  <c:v>20</c:v>
                </c:pt>
                <c:pt idx="761">
                  <c:v>20</c:v>
                </c:pt>
                <c:pt idx="762">
                  <c:v>20</c:v>
                </c:pt>
                <c:pt idx="763">
                  <c:v>20</c:v>
                </c:pt>
                <c:pt idx="764">
                  <c:v>20</c:v>
                </c:pt>
                <c:pt idx="765">
                  <c:v>20</c:v>
                </c:pt>
                <c:pt idx="766">
                  <c:v>20</c:v>
                </c:pt>
                <c:pt idx="767">
                  <c:v>20</c:v>
                </c:pt>
                <c:pt idx="768">
                  <c:v>20</c:v>
                </c:pt>
                <c:pt idx="769">
                  <c:v>20</c:v>
                </c:pt>
                <c:pt idx="770">
                  <c:v>20</c:v>
                </c:pt>
                <c:pt idx="771">
                  <c:v>20</c:v>
                </c:pt>
                <c:pt idx="772">
                  <c:v>20</c:v>
                </c:pt>
                <c:pt idx="773">
                  <c:v>20</c:v>
                </c:pt>
                <c:pt idx="774">
                  <c:v>20</c:v>
                </c:pt>
                <c:pt idx="775">
                  <c:v>20</c:v>
                </c:pt>
                <c:pt idx="776">
                  <c:v>20</c:v>
                </c:pt>
                <c:pt idx="777">
                  <c:v>20</c:v>
                </c:pt>
                <c:pt idx="778">
                  <c:v>20</c:v>
                </c:pt>
                <c:pt idx="779">
                  <c:v>20</c:v>
                </c:pt>
                <c:pt idx="780">
                  <c:v>20</c:v>
                </c:pt>
                <c:pt idx="781">
                  <c:v>20</c:v>
                </c:pt>
                <c:pt idx="782">
                  <c:v>20</c:v>
                </c:pt>
                <c:pt idx="783">
                  <c:v>20</c:v>
                </c:pt>
                <c:pt idx="784">
                  <c:v>20</c:v>
                </c:pt>
                <c:pt idx="785">
                  <c:v>20</c:v>
                </c:pt>
                <c:pt idx="786">
                  <c:v>20</c:v>
                </c:pt>
                <c:pt idx="787">
                  <c:v>20</c:v>
                </c:pt>
                <c:pt idx="788">
                  <c:v>20</c:v>
                </c:pt>
                <c:pt idx="789">
                  <c:v>20</c:v>
                </c:pt>
                <c:pt idx="790">
                  <c:v>20</c:v>
                </c:pt>
                <c:pt idx="791">
                  <c:v>20</c:v>
                </c:pt>
                <c:pt idx="792">
                  <c:v>20</c:v>
                </c:pt>
                <c:pt idx="793">
                  <c:v>20</c:v>
                </c:pt>
                <c:pt idx="794">
                  <c:v>20</c:v>
                </c:pt>
                <c:pt idx="795">
                  <c:v>20</c:v>
                </c:pt>
                <c:pt idx="796">
                  <c:v>20</c:v>
                </c:pt>
                <c:pt idx="797">
                  <c:v>20</c:v>
                </c:pt>
                <c:pt idx="798">
                  <c:v>20</c:v>
                </c:pt>
                <c:pt idx="799">
                  <c:v>20</c:v>
                </c:pt>
                <c:pt idx="800">
                  <c:v>20</c:v>
                </c:pt>
                <c:pt idx="801">
                  <c:v>20</c:v>
                </c:pt>
                <c:pt idx="802">
                  <c:v>20</c:v>
                </c:pt>
                <c:pt idx="803">
                  <c:v>20</c:v>
                </c:pt>
                <c:pt idx="804">
                  <c:v>20</c:v>
                </c:pt>
                <c:pt idx="805">
                  <c:v>20</c:v>
                </c:pt>
                <c:pt idx="806">
                  <c:v>20</c:v>
                </c:pt>
                <c:pt idx="807">
                  <c:v>20</c:v>
                </c:pt>
                <c:pt idx="808">
                  <c:v>20</c:v>
                </c:pt>
                <c:pt idx="809">
                  <c:v>20</c:v>
                </c:pt>
                <c:pt idx="810">
                  <c:v>20</c:v>
                </c:pt>
                <c:pt idx="811">
                  <c:v>20</c:v>
                </c:pt>
                <c:pt idx="812">
                  <c:v>20</c:v>
                </c:pt>
                <c:pt idx="813">
                  <c:v>20</c:v>
                </c:pt>
                <c:pt idx="814">
                  <c:v>20</c:v>
                </c:pt>
                <c:pt idx="815">
                  <c:v>20</c:v>
                </c:pt>
                <c:pt idx="816">
                  <c:v>20</c:v>
                </c:pt>
                <c:pt idx="817">
                  <c:v>20</c:v>
                </c:pt>
                <c:pt idx="818">
                  <c:v>20</c:v>
                </c:pt>
                <c:pt idx="819">
                  <c:v>20</c:v>
                </c:pt>
                <c:pt idx="820">
                  <c:v>20</c:v>
                </c:pt>
                <c:pt idx="821">
                  <c:v>20</c:v>
                </c:pt>
                <c:pt idx="822">
                  <c:v>20</c:v>
                </c:pt>
                <c:pt idx="823">
                  <c:v>20</c:v>
                </c:pt>
                <c:pt idx="824">
                  <c:v>20</c:v>
                </c:pt>
                <c:pt idx="825">
                  <c:v>20</c:v>
                </c:pt>
                <c:pt idx="826">
                  <c:v>20</c:v>
                </c:pt>
                <c:pt idx="827">
                  <c:v>20</c:v>
                </c:pt>
                <c:pt idx="828">
                  <c:v>20</c:v>
                </c:pt>
                <c:pt idx="829">
                  <c:v>20</c:v>
                </c:pt>
                <c:pt idx="830">
                  <c:v>20</c:v>
                </c:pt>
                <c:pt idx="831">
                  <c:v>20</c:v>
                </c:pt>
                <c:pt idx="832">
                  <c:v>20</c:v>
                </c:pt>
                <c:pt idx="833">
                  <c:v>20</c:v>
                </c:pt>
                <c:pt idx="834">
                  <c:v>20</c:v>
                </c:pt>
                <c:pt idx="835">
                  <c:v>20</c:v>
                </c:pt>
                <c:pt idx="836">
                  <c:v>20</c:v>
                </c:pt>
                <c:pt idx="837">
                  <c:v>20</c:v>
                </c:pt>
                <c:pt idx="838">
                  <c:v>20</c:v>
                </c:pt>
                <c:pt idx="839">
                  <c:v>20</c:v>
                </c:pt>
                <c:pt idx="840">
                  <c:v>20</c:v>
                </c:pt>
                <c:pt idx="841">
                  <c:v>20</c:v>
                </c:pt>
                <c:pt idx="842">
                  <c:v>20</c:v>
                </c:pt>
                <c:pt idx="843">
                  <c:v>20</c:v>
                </c:pt>
                <c:pt idx="844">
                  <c:v>20</c:v>
                </c:pt>
                <c:pt idx="845">
                  <c:v>20</c:v>
                </c:pt>
                <c:pt idx="846">
                  <c:v>20</c:v>
                </c:pt>
                <c:pt idx="847">
                  <c:v>20</c:v>
                </c:pt>
                <c:pt idx="848">
                  <c:v>20</c:v>
                </c:pt>
                <c:pt idx="849">
                  <c:v>20</c:v>
                </c:pt>
                <c:pt idx="850">
                  <c:v>20</c:v>
                </c:pt>
                <c:pt idx="851">
                  <c:v>20</c:v>
                </c:pt>
                <c:pt idx="852">
                  <c:v>20</c:v>
                </c:pt>
                <c:pt idx="853">
                  <c:v>20</c:v>
                </c:pt>
                <c:pt idx="854">
                  <c:v>20</c:v>
                </c:pt>
                <c:pt idx="855">
                  <c:v>20</c:v>
                </c:pt>
                <c:pt idx="856">
                  <c:v>20</c:v>
                </c:pt>
                <c:pt idx="857">
                  <c:v>20</c:v>
                </c:pt>
                <c:pt idx="858">
                  <c:v>20</c:v>
                </c:pt>
                <c:pt idx="859">
                  <c:v>20</c:v>
                </c:pt>
                <c:pt idx="860">
                  <c:v>20</c:v>
                </c:pt>
                <c:pt idx="861">
                  <c:v>20</c:v>
                </c:pt>
                <c:pt idx="862">
                  <c:v>20</c:v>
                </c:pt>
                <c:pt idx="863">
                  <c:v>20</c:v>
                </c:pt>
                <c:pt idx="864">
                  <c:v>20</c:v>
                </c:pt>
                <c:pt idx="865">
                  <c:v>20</c:v>
                </c:pt>
                <c:pt idx="866">
                  <c:v>20</c:v>
                </c:pt>
                <c:pt idx="867">
                  <c:v>20</c:v>
                </c:pt>
                <c:pt idx="868">
                  <c:v>20</c:v>
                </c:pt>
                <c:pt idx="869">
                  <c:v>20</c:v>
                </c:pt>
                <c:pt idx="870">
                  <c:v>20</c:v>
                </c:pt>
                <c:pt idx="871">
                  <c:v>20</c:v>
                </c:pt>
                <c:pt idx="872">
                  <c:v>20</c:v>
                </c:pt>
                <c:pt idx="873">
                  <c:v>20</c:v>
                </c:pt>
                <c:pt idx="874">
                  <c:v>20</c:v>
                </c:pt>
                <c:pt idx="875">
                  <c:v>20</c:v>
                </c:pt>
                <c:pt idx="876">
                  <c:v>20</c:v>
                </c:pt>
                <c:pt idx="877">
                  <c:v>20</c:v>
                </c:pt>
                <c:pt idx="878">
                  <c:v>20</c:v>
                </c:pt>
                <c:pt idx="879">
                  <c:v>20</c:v>
                </c:pt>
                <c:pt idx="880">
                  <c:v>20</c:v>
                </c:pt>
                <c:pt idx="881">
                  <c:v>20</c:v>
                </c:pt>
                <c:pt idx="882">
                  <c:v>20</c:v>
                </c:pt>
                <c:pt idx="883">
                  <c:v>20</c:v>
                </c:pt>
                <c:pt idx="884">
                  <c:v>20</c:v>
                </c:pt>
                <c:pt idx="885">
                  <c:v>20</c:v>
                </c:pt>
                <c:pt idx="886">
                  <c:v>20</c:v>
                </c:pt>
                <c:pt idx="887">
                  <c:v>20</c:v>
                </c:pt>
                <c:pt idx="888">
                  <c:v>20</c:v>
                </c:pt>
                <c:pt idx="889">
                  <c:v>20</c:v>
                </c:pt>
                <c:pt idx="890">
                  <c:v>20</c:v>
                </c:pt>
                <c:pt idx="891">
                  <c:v>20</c:v>
                </c:pt>
                <c:pt idx="892">
                  <c:v>20</c:v>
                </c:pt>
                <c:pt idx="893">
                  <c:v>20</c:v>
                </c:pt>
                <c:pt idx="894">
                  <c:v>20</c:v>
                </c:pt>
                <c:pt idx="895">
                  <c:v>20</c:v>
                </c:pt>
                <c:pt idx="896">
                  <c:v>20</c:v>
                </c:pt>
                <c:pt idx="897">
                  <c:v>20</c:v>
                </c:pt>
                <c:pt idx="898">
                  <c:v>20</c:v>
                </c:pt>
                <c:pt idx="899">
                  <c:v>20</c:v>
                </c:pt>
                <c:pt idx="900">
                  <c:v>20</c:v>
                </c:pt>
                <c:pt idx="901">
                  <c:v>20</c:v>
                </c:pt>
                <c:pt idx="902">
                  <c:v>20</c:v>
                </c:pt>
                <c:pt idx="903">
                  <c:v>20</c:v>
                </c:pt>
                <c:pt idx="904">
                  <c:v>20</c:v>
                </c:pt>
                <c:pt idx="905">
                  <c:v>20</c:v>
                </c:pt>
                <c:pt idx="906">
                  <c:v>20</c:v>
                </c:pt>
                <c:pt idx="907">
                  <c:v>20</c:v>
                </c:pt>
                <c:pt idx="908">
                  <c:v>20</c:v>
                </c:pt>
                <c:pt idx="909">
                  <c:v>20</c:v>
                </c:pt>
                <c:pt idx="910">
                  <c:v>20</c:v>
                </c:pt>
                <c:pt idx="911">
                  <c:v>20</c:v>
                </c:pt>
                <c:pt idx="912">
                  <c:v>20</c:v>
                </c:pt>
                <c:pt idx="913">
                  <c:v>20</c:v>
                </c:pt>
                <c:pt idx="914">
                  <c:v>20</c:v>
                </c:pt>
                <c:pt idx="915">
                  <c:v>20</c:v>
                </c:pt>
                <c:pt idx="916">
                  <c:v>20</c:v>
                </c:pt>
                <c:pt idx="917">
                  <c:v>20</c:v>
                </c:pt>
                <c:pt idx="918">
                  <c:v>20</c:v>
                </c:pt>
                <c:pt idx="919">
                  <c:v>20</c:v>
                </c:pt>
                <c:pt idx="920">
                  <c:v>20</c:v>
                </c:pt>
                <c:pt idx="921">
                  <c:v>20</c:v>
                </c:pt>
                <c:pt idx="922">
                  <c:v>20</c:v>
                </c:pt>
                <c:pt idx="923">
                  <c:v>20</c:v>
                </c:pt>
                <c:pt idx="924">
                  <c:v>20</c:v>
                </c:pt>
                <c:pt idx="925">
                  <c:v>20</c:v>
                </c:pt>
                <c:pt idx="926">
                  <c:v>20</c:v>
                </c:pt>
                <c:pt idx="927">
                  <c:v>20</c:v>
                </c:pt>
                <c:pt idx="928">
                  <c:v>20</c:v>
                </c:pt>
                <c:pt idx="929">
                  <c:v>20</c:v>
                </c:pt>
                <c:pt idx="930">
                  <c:v>20</c:v>
                </c:pt>
                <c:pt idx="931">
                  <c:v>20</c:v>
                </c:pt>
                <c:pt idx="932">
                  <c:v>20</c:v>
                </c:pt>
                <c:pt idx="933">
                  <c:v>20</c:v>
                </c:pt>
                <c:pt idx="934">
                  <c:v>20</c:v>
                </c:pt>
                <c:pt idx="935">
                  <c:v>20</c:v>
                </c:pt>
                <c:pt idx="936">
                  <c:v>20</c:v>
                </c:pt>
                <c:pt idx="937">
                  <c:v>20</c:v>
                </c:pt>
                <c:pt idx="938">
                  <c:v>20</c:v>
                </c:pt>
                <c:pt idx="939">
                  <c:v>20</c:v>
                </c:pt>
                <c:pt idx="940">
                  <c:v>20</c:v>
                </c:pt>
                <c:pt idx="941">
                  <c:v>20</c:v>
                </c:pt>
                <c:pt idx="942">
                  <c:v>20</c:v>
                </c:pt>
                <c:pt idx="943">
                  <c:v>20</c:v>
                </c:pt>
                <c:pt idx="944">
                  <c:v>20</c:v>
                </c:pt>
                <c:pt idx="945">
                  <c:v>20</c:v>
                </c:pt>
                <c:pt idx="946">
                  <c:v>20</c:v>
                </c:pt>
                <c:pt idx="947">
                  <c:v>20</c:v>
                </c:pt>
                <c:pt idx="948">
                  <c:v>20</c:v>
                </c:pt>
                <c:pt idx="949">
                  <c:v>20</c:v>
                </c:pt>
                <c:pt idx="950">
                  <c:v>20</c:v>
                </c:pt>
                <c:pt idx="951">
                  <c:v>20</c:v>
                </c:pt>
                <c:pt idx="952">
                  <c:v>20</c:v>
                </c:pt>
                <c:pt idx="953">
                  <c:v>20</c:v>
                </c:pt>
                <c:pt idx="954">
                  <c:v>20</c:v>
                </c:pt>
                <c:pt idx="955">
                  <c:v>20</c:v>
                </c:pt>
                <c:pt idx="956">
                  <c:v>20</c:v>
                </c:pt>
                <c:pt idx="957">
                  <c:v>20</c:v>
                </c:pt>
                <c:pt idx="958">
                  <c:v>20</c:v>
                </c:pt>
                <c:pt idx="959">
                  <c:v>20</c:v>
                </c:pt>
                <c:pt idx="960">
                  <c:v>20</c:v>
                </c:pt>
                <c:pt idx="961">
                  <c:v>20</c:v>
                </c:pt>
                <c:pt idx="962">
                  <c:v>20</c:v>
                </c:pt>
                <c:pt idx="963">
                  <c:v>20</c:v>
                </c:pt>
                <c:pt idx="964">
                  <c:v>20</c:v>
                </c:pt>
                <c:pt idx="965">
                  <c:v>20</c:v>
                </c:pt>
                <c:pt idx="966">
                  <c:v>20</c:v>
                </c:pt>
                <c:pt idx="967">
                  <c:v>20</c:v>
                </c:pt>
                <c:pt idx="968">
                  <c:v>20</c:v>
                </c:pt>
                <c:pt idx="969">
                  <c:v>20</c:v>
                </c:pt>
                <c:pt idx="970">
                  <c:v>20</c:v>
                </c:pt>
                <c:pt idx="971">
                  <c:v>20</c:v>
                </c:pt>
                <c:pt idx="972">
                  <c:v>20</c:v>
                </c:pt>
                <c:pt idx="973">
                  <c:v>20</c:v>
                </c:pt>
                <c:pt idx="974">
                  <c:v>20</c:v>
                </c:pt>
                <c:pt idx="975">
                  <c:v>20</c:v>
                </c:pt>
                <c:pt idx="976">
                  <c:v>20</c:v>
                </c:pt>
                <c:pt idx="977">
                  <c:v>20</c:v>
                </c:pt>
                <c:pt idx="978">
                  <c:v>20</c:v>
                </c:pt>
                <c:pt idx="979">
                  <c:v>20</c:v>
                </c:pt>
                <c:pt idx="980">
                  <c:v>20</c:v>
                </c:pt>
                <c:pt idx="981">
                  <c:v>20</c:v>
                </c:pt>
                <c:pt idx="982">
                  <c:v>20</c:v>
                </c:pt>
                <c:pt idx="983">
                  <c:v>20</c:v>
                </c:pt>
                <c:pt idx="984">
                  <c:v>20</c:v>
                </c:pt>
                <c:pt idx="985">
                  <c:v>20</c:v>
                </c:pt>
                <c:pt idx="986">
                  <c:v>20</c:v>
                </c:pt>
                <c:pt idx="987">
                  <c:v>20</c:v>
                </c:pt>
                <c:pt idx="988">
                  <c:v>20</c:v>
                </c:pt>
                <c:pt idx="989">
                  <c:v>20</c:v>
                </c:pt>
                <c:pt idx="990">
                  <c:v>20</c:v>
                </c:pt>
                <c:pt idx="991">
                  <c:v>20</c:v>
                </c:pt>
                <c:pt idx="992">
                  <c:v>20</c:v>
                </c:pt>
                <c:pt idx="993">
                  <c:v>20</c:v>
                </c:pt>
                <c:pt idx="994">
                  <c:v>20</c:v>
                </c:pt>
                <c:pt idx="995">
                  <c:v>20</c:v>
                </c:pt>
                <c:pt idx="996">
                  <c:v>20</c:v>
                </c:pt>
                <c:pt idx="997">
                  <c:v>20</c:v>
                </c:pt>
                <c:pt idx="998">
                  <c:v>20</c:v>
                </c:pt>
                <c:pt idx="999">
                  <c:v>20</c:v>
                </c:pt>
                <c:pt idx="1000">
                  <c:v>20</c:v>
                </c:pt>
                <c:pt idx="1001">
                  <c:v>20</c:v>
                </c:pt>
                <c:pt idx="1002">
                  <c:v>20</c:v>
                </c:pt>
                <c:pt idx="1003">
                  <c:v>20</c:v>
                </c:pt>
                <c:pt idx="1004">
                  <c:v>20</c:v>
                </c:pt>
                <c:pt idx="1005">
                  <c:v>20</c:v>
                </c:pt>
                <c:pt idx="1006">
                  <c:v>20</c:v>
                </c:pt>
                <c:pt idx="1007">
                  <c:v>20</c:v>
                </c:pt>
                <c:pt idx="1008">
                  <c:v>20</c:v>
                </c:pt>
                <c:pt idx="1009">
                  <c:v>20</c:v>
                </c:pt>
                <c:pt idx="1010">
                  <c:v>20</c:v>
                </c:pt>
                <c:pt idx="1011">
                  <c:v>20</c:v>
                </c:pt>
                <c:pt idx="1012">
                  <c:v>20</c:v>
                </c:pt>
                <c:pt idx="1013">
                  <c:v>20</c:v>
                </c:pt>
                <c:pt idx="1014">
                  <c:v>20</c:v>
                </c:pt>
                <c:pt idx="1015">
                  <c:v>20</c:v>
                </c:pt>
                <c:pt idx="1016">
                  <c:v>20</c:v>
                </c:pt>
                <c:pt idx="1017">
                  <c:v>20</c:v>
                </c:pt>
                <c:pt idx="1018">
                  <c:v>20</c:v>
                </c:pt>
                <c:pt idx="1019">
                  <c:v>20</c:v>
                </c:pt>
                <c:pt idx="1020">
                  <c:v>20</c:v>
                </c:pt>
                <c:pt idx="1021">
                  <c:v>20</c:v>
                </c:pt>
                <c:pt idx="1022">
                  <c:v>20</c:v>
                </c:pt>
                <c:pt idx="1023">
                  <c:v>20</c:v>
                </c:pt>
                <c:pt idx="1024">
                  <c:v>20</c:v>
                </c:pt>
                <c:pt idx="1025">
                  <c:v>20</c:v>
                </c:pt>
                <c:pt idx="1026">
                  <c:v>20</c:v>
                </c:pt>
                <c:pt idx="1027">
                  <c:v>20</c:v>
                </c:pt>
                <c:pt idx="1028">
                  <c:v>20</c:v>
                </c:pt>
                <c:pt idx="1029">
                  <c:v>20</c:v>
                </c:pt>
                <c:pt idx="1030">
                  <c:v>20</c:v>
                </c:pt>
                <c:pt idx="1031">
                  <c:v>20</c:v>
                </c:pt>
                <c:pt idx="1032">
                  <c:v>20</c:v>
                </c:pt>
                <c:pt idx="1033">
                  <c:v>20</c:v>
                </c:pt>
                <c:pt idx="1034">
                  <c:v>20</c:v>
                </c:pt>
                <c:pt idx="1035">
                  <c:v>20</c:v>
                </c:pt>
                <c:pt idx="1036">
                  <c:v>20</c:v>
                </c:pt>
                <c:pt idx="1037">
                  <c:v>20</c:v>
                </c:pt>
                <c:pt idx="1038">
                  <c:v>20</c:v>
                </c:pt>
                <c:pt idx="1039">
                  <c:v>20</c:v>
                </c:pt>
                <c:pt idx="1040">
                  <c:v>20</c:v>
                </c:pt>
                <c:pt idx="1041">
                  <c:v>20</c:v>
                </c:pt>
                <c:pt idx="1042">
                  <c:v>20</c:v>
                </c:pt>
                <c:pt idx="1043">
                  <c:v>20</c:v>
                </c:pt>
                <c:pt idx="1044">
                  <c:v>20</c:v>
                </c:pt>
                <c:pt idx="1045">
                  <c:v>20</c:v>
                </c:pt>
                <c:pt idx="1046">
                  <c:v>20</c:v>
                </c:pt>
                <c:pt idx="1047">
                  <c:v>20</c:v>
                </c:pt>
                <c:pt idx="1048">
                  <c:v>20</c:v>
                </c:pt>
                <c:pt idx="1049">
                  <c:v>20</c:v>
                </c:pt>
                <c:pt idx="1050">
                  <c:v>20</c:v>
                </c:pt>
                <c:pt idx="1051">
                  <c:v>20</c:v>
                </c:pt>
                <c:pt idx="1052">
                  <c:v>20</c:v>
                </c:pt>
                <c:pt idx="1053">
                  <c:v>20</c:v>
                </c:pt>
                <c:pt idx="1054">
                  <c:v>20</c:v>
                </c:pt>
                <c:pt idx="1055">
                  <c:v>20</c:v>
                </c:pt>
                <c:pt idx="1056">
                  <c:v>20</c:v>
                </c:pt>
                <c:pt idx="1057">
                  <c:v>20</c:v>
                </c:pt>
                <c:pt idx="1058">
                  <c:v>20</c:v>
                </c:pt>
                <c:pt idx="1059">
                  <c:v>20</c:v>
                </c:pt>
                <c:pt idx="1060">
                  <c:v>20</c:v>
                </c:pt>
                <c:pt idx="1061">
                  <c:v>20</c:v>
                </c:pt>
                <c:pt idx="1062">
                  <c:v>20</c:v>
                </c:pt>
                <c:pt idx="1063">
                  <c:v>20</c:v>
                </c:pt>
                <c:pt idx="1064">
                  <c:v>20</c:v>
                </c:pt>
                <c:pt idx="1065">
                  <c:v>20</c:v>
                </c:pt>
                <c:pt idx="1066">
                  <c:v>20</c:v>
                </c:pt>
                <c:pt idx="1067">
                  <c:v>20</c:v>
                </c:pt>
                <c:pt idx="1068">
                  <c:v>20</c:v>
                </c:pt>
                <c:pt idx="1069">
                  <c:v>20</c:v>
                </c:pt>
                <c:pt idx="1070">
                  <c:v>20</c:v>
                </c:pt>
                <c:pt idx="1071">
                  <c:v>20</c:v>
                </c:pt>
                <c:pt idx="1072">
                  <c:v>20</c:v>
                </c:pt>
                <c:pt idx="1073">
                  <c:v>20</c:v>
                </c:pt>
                <c:pt idx="1074">
                  <c:v>20</c:v>
                </c:pt>
                <c:pt idx="1075">
                  <c:v>20</c:v>
                </c:pt>
                <c:pt idx="1076">
                  <c:v>20</c:v>
                </c:pt>
                <c:pt idx="1077">
                  <c:v>20</c:v>
                </c:pt>
                <c:pt idx="1078">
                  <c:v>20</c:v>
                </c:pt>
                <c:pt idx="1079">
                  <c:v>20</c:v>
                </c:pt>
                <c:pt idx="1080">
                  <c:v>20</c:v>
                </c:pt>
                <c:pt idx="1081">
                  <c:v>20</c:v>
                </c:pt>
                <c:pt idx="1082">
                  <c:v>20</c:v>
                </c:pt>
                <c:pt idx="1083">
                  <c:v>20</c:v>
                </c:pt>
                <c:pt idx="1084">
                  <c:v>20</c:v>
                </c:pt>
                <c:pt idx="1085">
                  <c:v>20</c:v>
                </c:pt>
                <c:pt idx="1086">
                  <c:v>20</c:v>
                </c:pt>
                <c:pt idx="1087">
                  <c:v>20</c:v>
                </c:pt>
                <c:pt idx="1088">
                  <c:v>20</c:v>
                </c:pt>
                <c:pt idx="1089">
                  <c:v>20</c:v>
                </c:pt>
                <c:pt idx="1090">
                  <c:v>20</c:v>
                </c:pt>
                <c:pt idx="1091">
                  <c:v>20</c:v>
                </c:pt>
                <c:pt idx="1092">
                  <c:v>20</c:v>
                </c:pt>
                <c:pt idx="1093">
                  <c:v>20</c:v>
                </c:pt>
                <c:pt idx="1094">
                  <c:v>20</c:v>
                </c:pt>
                <c:pt idx="1095">
                  <c:v>20.399999999999999</c:v>
                </c:pt>
                <c:pt idx="1096">
                  <c:v>20</c:v>
                </c:pt>
                <c:pt idx="1097">
                  <c:v>20</c:v>
                </c:pt>
                <c:pt idx="1098">
                  <c:v>20</c:v>
                </c:pt>
                <c:pt idx="1099">
                  <c:v>20</c:v>
                </c:pt>
                <c:pt idx="1100">
                  <c:v>20</c:v>
                </c:pt>
                <c:pt idx="1101">
                  <c:v>20</c:v>
                </c:pt>
                <c:pt idx="1102">
                  <c:v>20</c:v>
                </c:pt>
                <c:pt idx="1103">
                  <c:v>20</c:v>
                </c:pt>
                <c:pt idx="1104">
                  <c:v>20</c:v>
                </c:pt>
                <c:pt idx="1105">
                  <c:v>20</c:v>
                </c:pt>
                <c:pt idx="1106">
                  <c:v>20</c:v>
                </c:pt>
                <c:pt idx="1107">
                  <c:v>20</c:v>
                </c:pt>
                <c:pt idx="1108">
                  <c:v>20</c:v>
                </c:pt>
                <c:pt idx="1109">
                  <c:v>20</c:v>
                </c:pt>
                <c:pt idx="1110">
                  <c:v>20</c:v>
                </c:pt>
                <c:pt idx="1111">
                  <c:v>20</c:v>
                </c:pt>
                <c:pt idx="1112">
                  <c:v>20</c:v>
                </c:pt>
                <c:pt idx="1113">
                  <c:v>20</c:v>
                </c:pt>
                <c:pt idx="1114">
                  <c:v>20</c:v>
                </c:pt>
                <c:pt idx="1115">
                  <c:v>20</c:v>
                </c:pt>
                <c:pt idx="1116">
                  <c:v>20.16</c:v>
                </c:pt>
                <c:pt idx="1117">
                  <c:v>20</c:v>
                </c:pt>
                <c:pt idx="1118">
                  <c:v>20</c:v>
                </c:pt>
                <c:pt idx="1119">
                  <c:v>20.329999999999998</c:v>
                </c:pt>
                <c:pt idx="1120">
                  <c:v>20</c:v>
                </c:pt>
                <c:pt idx="1121">
                  <c:v>20</c:v>
                </c:pt>
                <c:pt idx="1122">
                  <c:v>20</c:v>
                </c:pt>
                <c:pt idx="1123">
                  <c:v>20</c:v>
                </c:pt>
                <c:pt idx="1124">
                  <c:v>20</c:v>
                </c:pt>
                <c:pt idx="1125">
                  <c:v>20</c:v>
                </c:pt>
                <c:pt idx="1126">
                  <c:v>20</c:v>
                </c:pt>
                <c:pt idx="1127">
                  <c:v>20</c:v>
                </c:pt>
                <c:pt idx="1128">
                  <c:v>20</c:v>
                </c:pt>
                <c:pt idx="1129">
                  <c:v>20</c:v>
                </c:pt>
                <c:pt idx="1130">
                  <c:v>20</c:v>
                </c:pt>
                <c:pt idx="1131">
                  <c:v>20</c:v>
                </c:pt>
                <c:pt idx="1132">
                  <c:v>20</c:v>
                </c:pt>
                <c:pt idx="1133">
                  <c:v>20</c:v>
                </c:pt>
                <c:pt idx="1134">
                  <c:v>20</c:v>
                </c:pt>
                <c:pt idx="1135">
                  <c:v>20</c:v>
                </c:pt>
                <c:pt idx="1136">
                  <c:v>20</c:v>
                </c:pt>
                <c:pt idx="1137">
                  <c:v>20</c:v>
                </c:pt>
                <c:pt idx="1138">
                  <c:v>20</c:v>
                </c:pt>
                <c:pt idx="1139">
                  <c:v>20</c:v>
                </c:pt>
                <c:pt idx="1140">
                  <c:v>20.23</c:v>
                </c:pt>
                <c:pt idx="1141">
                  <c:v>20</c:v>
                </c:pt>
                <c:pt idx="1142">
                  <c:v>20</c:v>
                </c:pt>
                <c:pt idx="1143">
                  <c:v>20</c:v>
                </c:pt>
                <c:pt idx="1144">
                  <c:v>20</c:v>
                </c:pt>
                <c:pt idx="1145">
                  <c:v>20</c:v>
                </c:pt>
                <c:pt idx="1146">
                  <c:v>20</c:v>
                </c:pt>
                <c:pt idx="1147">
                  <c:v>20</c:v>
                </c:pt>
                <c:pt idx="1148">
                  <c:v>20</c:v>
                </c:pt>
                <c:pt idx="1149">
                  <c:v>20</c:v>
                </c:pt>
                <c:pt idx="1150">
                  <c:v>20</c:v>
                </c:pt>
                <c:pt idx="1151">
                  <c:v>20</c:v>
                </c:pt>
                <c:pt idx="1152">
                  <c:v>20</c:v>
                </c:pt>
                <c:pt idx="1153">
                  <c:v>20</c:v>
                </c:pt>
                <c:pt idx="1154">
                  <c:v>20</c:v>
                </c:pt>
                <c:pt idx="1155">
                  <c:v>20</c:v>
                </c:pt>
                <c:pt idx="1156">
                  <c:v>20</c:v>
                </c:pt>
                <c:pt idx="1157">
                  <c:v>20</c:v>
                </c:pt>
                <c:pt idx="1158">
                  <c:v>20</c:v>
                </c:pt>
                <c:pt idx="1159">
                  <c:v>20</c:v>
                </c:pt>
                <c:pt idx="1160">
                  <c:v>20</c:v>
                </c:pt>
                <c:pt idx="1161">
                  <c:v>20</c:v>
                </c:pt>
                <c:pt idx="1162">
                  <c:v>20</c:v>
                </c:pt>
                <c:pt idx="1163">
                  <c:v>20</c:v>
                </c:pt>
                <c:pt idx="1164">
                  <c:v>20</c:v>
                </c:pt>
                <c:pt idx="1165">
                  <c:v>20</c:v>
                </c:pt>
                <c:pt idx="1166">
                  <c:v>20</c:v>
                </c:pt>
                <c:pt idx="1167">
                  <c:v>20</c:v>
                </c:pt>
                <c:pt idx="1168">
                  <c:v>20</c:v>
                </c:pt>
                <c:pt idx="1169">
                  <c:v>20</c:v>
                </c:pt>
                <c:pt idx="1170">
                  <c:v>20</c:v>
                </c:pt>
                <c:pt idx="1171">
                  <c:v>20</c:v>
                </c:pt>
                <c:pt idx="1172">
                  <c:v>20</c:v>
                </c:pt>
                <c:pt idx="1173">
                  <c:v>20</c:v>
                </c:pt>
                <c:pt idx="1174">
                  <c:v>20</c:v>
                </c:pt>
                <c:pt idx="1175">
                  <c:v>20</c:v>
                </c:pt>
                <c:pt idx="1176">
                  <c:v>20</c:v>
                </c:pt>
                <c:pt idx="1177">
                  <c:v>20</c:v>
                </c:pt>
                <c:pt idx="1178">
                  <c:v>20</c:v>
                </c:pt>
                <c:pt idx="1179">
                  <c:v>20</c:v>
                </c:pt>
                <c:pt idx="1180">
                  <c:v>20</c:v>
                </c:pt>
                <c:pt idx="1181">
                  <c:v>20</c:v>
                </c:pt>
                <c:pt idx="1182">
                  <c:v>20</c:v>
                </c:pt>
                <c:pt idx="1183">
                  <c:v>20</c:v>
                </c:pt>
                <c:pt idx="1184">
                  <c:v>20</c:v>
                </c:pt>
                <c:pt idx="1185">
                  <c:v>20</c:v>
                </c:pt>
                <c:pt idx="1186">
                  <c:v>20</c:v>
                </c:pt>
                <c:pt idx="1187">
                  <c:v>20</c:v>
                </c:pt>
                <c:pt idx="1188">
                  <c:v>20</c:v>
                </c:pt>
                <c:pt idx="1189">
                  <c:v>20</c:v>
                </c:pt>
                <c:pt idx="1190">
                  <c:v>20</c:v>
                </c:pt>
                <c:pt idx="1191">
                  <c:v>20.22</c:v>
                </c:pt>
                <c:pt idx="1192">
                  <c:v>20</c:v>
                </c:pt>
                <c:pt idx="1193">
                  <c:v>20</c:v>
                </c:pt>
                <c:pt idx="1194">
                  <c:v>20</c:v>
                </c:pt>
                <c:pt idx="1195">
                  <c:v>20</c:v>
                </c:pt>
                <c:pt idx="1196">
                  <c:v>20</c:v>
                </c:pt>
                <c:pt idx="1197">
                  <c:v>20</c:v>
                </c:pt>
                <c:pt idx="1198">
                  <c:v>20</c:v>
                </c:pt>
                <c:pt idx="1199">
                  <c:v>20</c:v>
                </c:pt>
                <c:pt idx="1200">
                  <c:v>20</c:v>
                </c:pt>
                <c:pt idx="1201">
                  <c:v>20</c:v>
                </c:pt>
                <c:pt idx="1202">
                  <c:v>20</c:v>
                </c:pt>
                <c:pt idx="1203">
                  <c:v>20</c:v>
                </c:pt>
                <c:pt idx="1204">
                  <c:v>20</c:v>
                </c:pt>
                <c:pt idx="1205">
                  <c:v>20</c:v>
                </c:pt>
                <c:pt idx="1206">
                  <c:v>20</c:v>
                </c:pt>
                <c:pt idx="1207">
                  <c:v>20</c:v>
                </c:pt>
                <c:pt idx="1208">
                  <c:v>20</c:v>
                </c:pt>
                <c:pt idx="1209">
                  <c:v>20</c:v>
                </c:pt>
                <c:pt idx="1210">
                  <c:v>20</c:v>
                </c:pt>
                <c:pt idx="1211">
                  <c:v>20</c:v>
                </c:pt>
                <c:pt idx="1212">
                  <c:v>20</c:v>
                </c:pt>
                <c:pt idx="1213">
                  <c:v>20</c:v>
                </c:pt>
                <c:pt idx="1214">
                  <c:v>20</c:v>
                </c:pt>
                <c:pt idx="1215">
                  <c:v>20.38</c:v>
                </c:pt>
                <c:pt idx="1216">
                  <c:v>20</c:v>
                </c:pt>
                <c:pt idx="1217">
                  <c:v>20</c:v>
                </c:pt>
                <c:pt idx="1218">
                  <c:v>20</c:v>
                </c:pt>
                <c:pt idx="1219">
                  <c:v>20</c:v>
                </c:pt>
                <c:pt idx="1220">
                  <c:v>20</c:v>
                </c:pt>
                <c:pt idx="1221">
                  <c:v>20</c:v>
                </c:pt>
                <c:pt idx="1222">
                  <c:v>20</c:v>
                </c:pt>
                <c:pt idx="1223">
                  <c:v>20</c:v>
                </c:pt>
                <c:pt idx="1224">
                  <c:v>20</c:v>
                </c:pt>
                <c:pt idx="1225">
                  <c:v>20</c:v>
                </c:pt>
                <c:pt idx="1226">
                  <c:v>20</c:v>
                </c:pt>
                <c:pt idx="1227">
                  <c:v>20</c:v>
                </c:pt>
                <c:pt idx="1228">
                  <c:v>20</c:v>
                </c:pt>
                <c:pt idx="1229">
                  <c:v>20</c:v>
                </c:pt>
                <c:pt idx="1230">
                  <c:v>20</c:v>
                </c:pt>
                <c:pt idx="1231">
                  <c:v>20</c:v>
                </c:pt>
                <c:pt idx="1232">
                  <c:v>20</c:v>
                </c:pt>
                <c:pt idx="1233">
                  <c:v>20</c:v>
                </c:pt>
                <c:pt idx="1234">
                  <c:v>20</c:v>
                </c:pt>
                <c:pt idx="1235">
                  <c:v>20.09</c:v>
                </c:pt>
                <c:pt idx="1236">
                  <c:v>20.399999999999999</c:v>
                </c:pt>
                <c:pt idx="1237">
                  <c:v>20</c:v>
                </c:pt>
                <c:pt idx="1238">
                  <c:v>20</c:v>
                </c:pt>
                <c:pt idx="1239">
                  <c:v>20.59</c:v>
                </c:pt>
                <c:pt idx="1240">
                  <c:v>20</c:v>
                </c:pt>
                <c:pt idx="1241">
                  <c:v>20</c:v>
                </c:pt>
                <c:pt idx="1242">
                  <c:v>20</c:v>
                </c:pt>
                <c:pt idx="1243">
                  <c:v>20</c:v>
                </c:pt>
                <c:pt idx="1244">
                  <c:v>20</c:v>
                </c:pt>
                <c:pt idx="1245">
                  <c:v>20</c:v>
                </c:pt>
                <c:pt idx="1246">
                  <c:v>20</c:v>
                </c:pt>
                <c:pt idx="1247">
                  <c:v>20</c:v>
                </c:pt>
                <c:pt idx="1248">
                  <c:v>20</c:v>
                </c:pt>
                <c:pt idx="1249">
                  <c:v>20</c:v>
                </c:pt>
                <c:pt idx="1250">
                  <c:v>20</c:v>
                </c:pt>
                <c:pt idx="1251">
                  <c:v>20</c:v>
                </c:pt>
                <c:pt idx="1252">
                  <c:v>20</c:v>
                </c:pt>
                <c:pt idx="1253">
                  <c:v>20</c:v>
                </c:pt>
                <c:pt idx="1254">
                  <c:v>20</c:v>
                </c:pt>
                <c:pt idx="1255">
                  <c:v>20</c:v>
                </c:pt>
                <c:pt idx="1256">
                  <c:v>20</c:v>
                </c:pt>
                <c:pt idx="1257">
                  <c:v>20</c:v>
                </c:pt>
                <c:pt idx="1258">
                  <c:v>20</c:v>
                </c:pt>
                <c:pt idx="1259">
                  <c:v>20.3</c:v>
                </c:pt>
                <c:pt idx="1260">
                  <c:v>20.73</c:v>
                </c:pt>
                <c:pt idx="1261">
                  <c:v>20.010000000000002</c:v>
                </c:pt>
                <c:pt idx="1262">
                  <c:v>20</c:v>
                </c:pt>
                <c:pt idx="1263">
                  <c:v>20</c:v>
                </c:pt>
                <c:pt idx="1264">
                  <c:v>20</c:v>
                </c:pt>
                <c:pt idx="1265">
                  <c:v>20</c:v>
                </c:pt>
                <c:pt idx="1266">
                  <c:v>20</c:v>
                </c:pt>
                <c:pt idx="1267">
                  <c:v>20</c:v>
                </c:pt>
                <c:pt idx="1268">
                  <c:v>20</c:v>
                </c:pt>
                <c:pt idx="1269">
                  <c:v>20</c:v>
                </c:pt>
                <c:pt idx="1270">
                  <c:v>20</c:v>
                </c:pt>
                <c:pt idx="1271">
                  <c:v>20</c:v>
                </c:pt>
                <c:pt idx="1272">
                  <c:v>20</c:v>
                </c:pt>
                <c:pt idx="1273">
                  <c:v>20</c:v>
                </c:pt>
                <c:pt idx="1274">
                  <c:v>20</c:v>
                </c:pt>
                <c:pt idx="1275">
                  <c:v>20</c:v>
                </c:pt>
                <c:pt idx="1276">
                  <c:v>20</c:v>
                </c:pt>
                <c:pt idx="1277">
                  <c:v>20</c:v>
                </c:pt>
                <c:pt idx="1278">
                  <c:v>20</c:v>
                </c:pt>
                <c:pt idx="1279">
                  <c:v>20</c:v>
                </c:pt>
                <c:pt idx="1280">
                  <c:v>20</c:v>
                </c:pt>
                <c:pt idx="1281">
                  <c:v>20</c:v>
                </c:pt>
                <c:pt idx="1282">
                  <c:v>20</c:v>
                </c:pt>
                <c:pt idx="1283">
                  <c:v>20</c:v>
                </c:pt>
                <c:pt idx="1284">
                  <c:v>20</c:v>
                </c:pt>
                <c:pt idx="1285">
                  <c:v>20</c:v>
                </c:pt>
                <c:pt idx="1286">
                  <c:v>20</c:v>
                </c:pt>
                <c:pt idx="1287">
                  <c:v>20</c:v>
                </c:pt>
                <c:pt idx="1288">
                  <c:v>20</c:v>
                </c:pt>
                <c:pt idx="1289">
                  <c:v>20</c:v>
                </c:pt>
                <c:pt idx="1290">
                  <c:v>20</c:v>
                </c:pt>
                <c:pt idx="1291">
                  <c:v>20</c:v>
                </c:pt>
                <c:pt idx="1292">
                  <c:v>20</c:v>
                </c:pt>
                <c:pt idx="1293">
                  <c:v>20</c:v>
                </c:pt>
                <c:pt idx="1294">
                  <c:v>20</c:v>
                </c:pt>
                <c:pt idx="1295">
                  <c:v>20</c:v>
                </c:pt>
                <c:pt idx="1296">
                  <c:v>20</c:v>
                </c:pt>
                <c:pt idx="1297">
                  <c:v>20</c:v>
                </c:pt>
                <c:pt idx="1298">
                  <c:v>20</c:v>
                </c:pt>
                <c:pt idx="1299">
                  <c:v>20</c:v>
                </c:pt>
                <c:pt idx="1300">
                  <c:v>20</c:v>
                </c:pt>
                <c:pt idx="1301">
                  <c:v>20</c:v>
                </c:pt>
                <c:pt idx="1302">
                  <c:v>20</c:v>
                </c:pt>
                <c:pt idx="1303">
                  <c:v>20</c:v>
                </c:pt>
                <c:pt idx="1304">
                  <c:v>20</c:v>
                </c:pt>
                <c:pt idx="1305">
                  <c:v>20</c:v>
                </c:pt>
                <c:pt idx="1306">
                  <c:v>20</c:v>
                </c:pt>
                <c:pt idx="1307">
                  <c:v>20</c:v>
                </c:pt>
                <c:pt idx="1308">
                  <c:v>20</c:v>
                </c:pt>
                <c:pt idx="1309">
                  <c:v>20</c:v>
                </c:pt>
                <c:pt idx="1310">
                  <c:v>20</c:v>
                </c:pt>
                <c:pt idx="1311">
                  <c:v>20</c:v>
                </c:pt>
                <c:pt idx="1312">
                  <c:v>20</c:v>
                </c:pt>
                <c:pt idx="1313">
                  <c:v>20</c:v>
                </c:pt>
                <c:pt idx="1314">
                  <c:v>20</c:v>
                </c:pt>
                <c:pt idx="1315">
                  <c:v>20</c:v>
                </c:pt>
                <c:pt idx="1316">
                  <c:v>20</c:v>
                </c:pt>
                <c:pt idx="1317">
                  <c:v>20</c:v>
                </c:pt>
                <c:pt idx="1318">
                  <c:v>20</c:v>
                </c:pt>
                <c:pt idx="1319">
                  <c:v>20</c:v>
                </c:pt>
                <c:pt idx="1320">
                  <c:v>20</c:v>
                </c:pt>
                <c:pt idx="1321">
                  <c:v>20</c:v>
                </c:pt>
                <c:pt idx="1322">
                  <c:v>20</c:v>
                </c:pt>
                <c:pt idx="1323">
                  <c:v>20</c:v>
                </c:pt>
                <c:pt idx="1324">
                  <c:v>20</c:v>
                </c:pt>
                <c:pt idx="1325">
                  <c:v>20</c:v>
                </c:pt>
                <c:pt idx="1326">
                  <c:v>20</c:v>
                </c:pt>
                <c:pt idx="1327">
                  <c:v>20</c:v>
                </c:pt>
                <c:pt idx="1328">
                  <c:v>20</c:v>
                </c:pt>
                <c:pt idx="1329">
                  <c:v>20</c:v>
                </c:pt>
                <c:pt idx="1330">
                  <c:v>20</c:v>
                </c:pt>
                <c:pt idx="1331">
                  <c:v>20</c:v>
                </c:pt>
                <c:pt idx="1332">
                  <c:v>20.18</c:v>
                </c:pt>
                <c:pt idx="1333">
                  <c:v>20</c:v>
                </c:pt>
                <c:pt idx="1334">
                  <c:v>20</c:v>
                </c:pt>
                <c:pt idx="1335">
                  <c:v>20</c:v>
                </c:pt>
                <c:pt idx="1336">
                  <c:v>20</c:v>
                </c:pt>
                <c:pt idx="1337">
                  <c:v>20</c:v>
                </c:pt>
                <c:pt idx="1338">
                  <c:v>20</c:v>
                </c:pt>
                <c:pt idx="1339">
                  <c:v>20</c:v>
                </c:pt>
                <c:pt idx="1340">
                  <c:v>20</c:v>
                </c:pt>
                <c:pt idx="1341">
                  <c:v>20</c:v>
                </c:pt>
                <c:pt idx="1342">
                  <c:v>20</c:v>
                </c:pt>
                <c:pt idx="1343">
                  <c:v>20</c:v>
                </c:pt>
                <c:pt idx="1344">
                  <c:v>20</c:v>
                </c:pt>
                <c:pt idx="1345">
                  <c:v>20</c:v>
                </c:pt>
                <c:pt idx="1346">
                  <c:v>20</c:v>
                </c:pt>
                <c:pt idx="1347">
                  <c:v>20</c:v>
                </c:pt>
                <c:pt idx="1348">
                  <c:v>20</c:v>
                </c:pt>
                <c:pt idx="1349">
                  <c:v>20</c:v>
                </c:pt>
                <c:pt idx="1350">
                  <c:v>20</c:v>
                </c:pt>
                <c:pt idx="1351">
                  <c:v>20</c:v>
                </c:pt>
                <c:pt idx="1352">
                  <c:v>20</c:v>
                </c:pt>
                <c:pt idx="1353">
                  <c:v>20</c:v>
                </c:pt>
                <c:pt idx="1354">
                  <c:v>20</c:v>
                </c:pt>
                <c:pt idx="1355">
                  <c:v>20.04</c:v>
                </c:pt>
                <c:pt idx="1356">
                  <c:v>20.059999999999999</c:v>
                </c:pt>
                <c:pt idx="1357">
                  <c:v>20</c:v>
                </c:pt>
                <c:pt idx="1358">
                  <c:v>20</c:v>
                </c:pt>
                <c:pt idx="1359">
                  <c:v>20</c:v>
                </c:pt>
                <c:pt idx="1360">
                  <c:v>20</c:v>
                </c:pt>
                <c:pt idx="1361">
                  <c:v>20</c:v>
                </c:pt>
                <c:pt idx="1362">
                  <c:v>20</c:v>
                </c:pt>
                <c:pt idx="1363">
                  <c:v>20</c:v>
                </c:pt>
                <c:pt idx="1364">
                  <c:v>20</c:v>
                </c:pt>
                <c:pt idx="1365">
                  <c:v>20</c:v>
                </c:pt>
                <c:pt idx="1366">
                  <c:v>20</c:v>
                </c:pt>
                <c:pt idx="1367">
                  <c:v>20</c:v>
                </c:pt>
                <c:pt idx="1368">
                  <c:v>20</c:v>
                </c:pt>
                <c:pt idx="1369">
                  <c:v>20</c:v>
                </c:pt>
                <c:pt idx="1370">
                  <c:v>20</c:v>
                </c:pt>
                <c:pt idx="1371">
                  <c:v>20</c:v>
                </c:pt>
                <c:pt idx="1372">
                  <c:v>20</c:v>
                </c:pt>
                <c:pt idx="1373">
                  <c:v>20</c:v>
                </c:pt>
                <c:pt idx="1374">
                  <c:v>20</c:v>
                </c:pt>
                <c:pt idx="1375">
                  <c:v>20</c:v>
                </c:pt>
                <c:pt idx="1376">
                  <c:v>20</c:v>
                </c:pt>
                <c:pt idx="1377">
                  <c:v>20</c:v>
                </c:pt>
                <c:pt idx="1378">
                  <c:v>20</c:v>
                </c:pt>
                <c:pt idx="1379">
                  <c:v>20.010000000000002</c:v>
                </c:pt>
                <c:pt idx="1380">
                  <c:v>20</c:v>
                </c:pt>
                <c:pt idx="1381">
                  <c:v>20</c:v>
                </c:pt>
                <c:pt idx="1382">
                  <c:v>20</c:v>
                </c:pt>
                <c:pt idx="1383">
                  <c:v>20</c:v>
                </c:pt>
                <c:pt idx="1384">
                  <c:v>20</c:v>
                </c:pt>
                <c:pt idx="1385">
                  <c:v>20</c:v>
                </c:pt>
                <c:pt idx="1386">
                  <c:v>20</c:v>
                </c:pt>
                <c:pt idx="1387">
                  <c:v>20</c:v>
                </c:pt>
                <c:pt idx="1388">
                  <c:v>20</c:v>
                </c:pt>
                <c:pt idx="1389">
                  <c:v>20</c:v>
                </c:pt>
                <c:pt idx="1390">
                  <c:v>20</c:v>
                </c:pt>
                <c:pt idx="1391">
                  <c:v>20</c:v>
                </c:pt>
                <c:pt idx="1392">
                  <c:v>20</c:v>
                </c:pt>
                <c:pt idx="1393">
                  <c:v>20</c:v>
                </c:pt>
                <c:pt idx="1394">
                  <c:v>20</c:v>
                </c:pt>
                <c:pt idx="1395">
                  <c:v>20</c:v>
                </c:pt>
                <c:pt idx="1396">
                  <c:v>20</c:v>
                </c:pt>
                <c:pt idx="1397">
                  <c:v>20</c:v>
                </c:pt>
                <c:pt idx="1398">
                  <c:v>20</c:v>
                </c:pt>
                <c:pt idx="1399">
                  <c:v>20</c:v>
                </c:pt>
                <c:pt idx="1400">
                  <c:v>20</c:v>
                </c:pt>
                <c:pt idx="1401">
                  <c:v>20</c:v>
                </c:pt>
                <c:pt idx="1402">
                  <c:v>20</c:v>
                </c:pt>
                <c:pt idx="1403">
                  <c:v>20.14</c:v>
                </c:pt>
                <c:pt idx="1404">
                  <c:v>20.190000000000001</c:v>
                </c:pt>
                <c:pt idx="1405">
                  <c:v>20</c:v>
                </c:pt>
                <c:pt idx="1406">
                  <c:v>20</c:v>
                </c:pt>
                <c:pt idx="1407">
                  <c:v>20</c:v>
                </c:pt>
                <c:pt idx="1408">
                  <c:v>20</c:v>
                </c:pt>
                <c:pt idx="1409">
                  <c:v>20</c:v>
                </c:pt>
                <c:pt idx="1410">
                  <c:v>20</c:v>
                </c:pt>
                <c:pt idx="1411">
                  <c:v>20</c:v>
                </c:pt>
                <c:pt idx="1412">
                  <c:v>20</c:v>
                </c:pt>
                <c:pt idx="1413">
                  <c:v>20</c:v>
                </c:pt>
                <c:pt idx="1414">
                  <c:v>20</c:v>
                </c:pt>
                <c:pt idx="1415">
                  <c:v>20</c:v>
                </c:pt>
                <c:pt idx="1416">
                  <c:v>20</c:v>
                </c:pt>
                <c:pt idx="1417">
                  <c:v>20</c:v>
                </c:pt>
                <c:pt idx="1418">
                  <c:v>20</c:v>
                </c:pt>
                <c:pt idx="1419">
                  <c:v>20</c:v>
                </c:pt>
                <c:pt idx="1420">
                  <c:v>20</c:v>
                </c:pt>
                <c:pt idx="1421">
                  <c:v>20</c:v>
                </c:pt>
                <c:pt idx="1422">
                  <c:v>20</c:v>
                </c:pt>
                <c:pt idx="1423">
                  <c:v>20</c:v>
                </c:pt>
                <c:pt idx="1424">
                  <c:v>20</c:v>
                </c:pt>
                <c:pt idx="1425">
                  <c:v>20</c:v>
                </c:pt>
                <c:pt idx="1426">
                  <c:v>20</c:v>
                </c:pt>
                <c:pt idx="1427">
                  <c:v>20</c:v>
                </c:pt>
                <c:pt idx="1428">
                  <c:v>20</c:v>
                </c:pt>
                <c:pt idx="1429">
                  <c:v>20</c:v>
                </c:pt>
                <c:pt idx="1430">
                  <c:v>20</c:v>
                </c:pt>
                <c:pt idx="1431">
                  <c:v>20</c:v>
                </c:pt>
                <c:pt idx="1432">
                  <c:v>20</c:v>
                </c:pt>
                <c:pt idx="1433">
                  <c:v>20</c:v>
                </c:pt>
                <c:pt idx="1434">
                  <c:v>20</c:v>
                </c:pt>
                <c:pt idx="1435">
                  <c:v>20</c:v>
                </c:pt>
                <c:pt idx="1436">
                  <c:v>20</c:v>
                </c:pt>
                <c:pt idx="1437">
                  <c:v>20</c:v>
                </c:pt>
                <c:pt idx="1438">
                  <c:v>20</c:v>
                </c:pt>
                <c:pt idx="1439">
                  <c:v>20</c:v>
                </c:pt>
                <c:pt idx="1440">
                  <c:v>20</c:v>
                </c:pt>
                <c:pt idx="1441">
                  <c:v>20</c:v>
                </c:pt>
                <c:pt idx="1442">
                  <c:v>20</c:v>
                </c:pt>
                <c:pt idx="1443">
                  <c:v>20</c:v>
                </c:pt>
                <c:pt idx="1444">
                  <c:v>20</c:v>
                </c:pt>
                <c:pt idx="1445">
                  <c:v>20</c:v>
                </c:pt>
                <c:pt idx="1446">
                  <c:v>20</c:v>
                </c:pt>
                <c:pt idx="1447">
                  <c:v>20</c:v>
                </c:pt>
                <c:pt idx="1448">
                  <c:v>20</c:v>
                </c:pt>
                <c:pt idx="1449">
                  <c:v>20</c:v>
                </c:pt>
                <c:pt idx="1450">
                  <c:v>20</c:v>
                </c:pt>
                <c:pt idx="1451">
                  <c:v>21.26</c:v>
                </c:pt>
                <c:pt idx="1452">
                  <c:v>20.54</c:v>
                </c:pt>
                <c:pt idx="1453">
                  <c:v>20.350000000000001</c:v>
                </c:pt>
                <c:pt idx="1454">
                  <c:v>20</c:v>
                </c:pt>
                <c:pt idx="1455">
                  <c:v>20</c:v>
                </c:pt>
                <c:pt idx="1456">
                  <c:v>20</c:v>
                </c:pt>
                <c:pt idx="1457">
                  <c:v>20</c:v>
                </c:pt>
                <c:pt idx="1458">
                  <c:v>20</c:v>
                </c:pt>
                <c:pt idx="1459">
                  <c:v>20</c:v>
                </c:pt>
                <c:pt idx="1460">
                  <c:v>20</c:v>
                </c:pt>
                <c:pt idx="1461">
                  <c:v>20</c:v>
                </c:pt>
                <c:pt idx="1462">
                  <c:v>20</c:v>
                </c:pt>
                <c:pt idx="1463">
                  <c:v>20</c:v>
                </c:pt>
                <c:pt idx="1464">
                  <c:v>20</c:v>
                </c:pt>
                <c:pt idx="1465">
                  <c:v>20</c:v>
                </c:pt>
                <c:pt idx="1466">
                  <c:v>20</c:v>
                </c:pt>
                <c:pt idx="1467">
                  <c:v>20</c:v>
                </c:pt>
                <c:pt idx="1468">
                  <c:v>20</c:v>
                </c:pt>
                <c:pt idx="1469">
                  <c:v>20</c:v>
                </c:pt>
                <c:pt idx="1470">
                  <c:v>20</c:v>
                </c:pt>
                <c:pt idx="1471">
                  <c:v>20</c:v>
                </c:pt>
                <c:pt idx="1472">
                  <c:v>20</c:v>
                </c:pt>
                <c:pt idx="1473">
                  <c:v>20</c:v>
                </c:pt>
                <c:pt idx="1474">
                  <c:v>20</c:v>
                </c:pt>
                <c:pt idx="1475">
                  <c:v>20.23</c:v>
                </c:pt>
                <c:pt idx="1476">
                  <c:v>22.42</c:v>
                </c:pt>
                <c:pt idx="1477">
                  <c:v>21.21</c:v>
                </c:pt>
                <c:pt idx="1478">
                  <c:v>20.64</c:v>
                </c:pt>
                <c:pt idx="1479">
                  <c:v>20.27</c:v>
                </c:pt>
                <c:pt idx="1480">
                  <c:v>20</c:v>
                </c:pt>
                <c:pt idx="1481">
                  <c:v>20</c:v>
                </c:pt>
                <c:pt idx="1482">
                  <c:v>20</c:v>
                </c:pt>
                <c:pt idx="1483">
                  <c:v>20</c:v>
                </c:pt>
                <c:pt idx="1484">
                  <c:v>20</c:v>
                </c:pt>
                <c:pt idx="1485">
                  <c:v>20</c:v>
                </c:pt>
                <c:pt idx="1486">
                  <c:v>20</c:v>
                </c:pt>
                <c:pt idx="1487">
                  <c:v>20</c:v>
                </c:pt>
                <c:pt idx="1488">
                  <c:v>20</c:v>
                </c:pt>
                <c:pt idx="1489">
                  <c:v>20</c:v>
                </c:pt>
                <c:pt idx="1490">
                  <c:v>20</c:v>
                </c:pt>
                <c:pt idx="1491">
                  <c:v>20</c:v>
                </c:pt>
                <c:pt idx="1492">
                  <c:v>20</c:v>
                </c:pt>
                <c:pt idx="1493">
                  <c:v>20</c:v>
                </c:pt>
                <c:pt idx="1494">
                  <c:v>20</c:v>
                </c:pt>
                <c:pt idx="1495">
                  <c:v>20</c:v>
                </c:pt>
                <c:pt idx="1496">
                  <c:v>20</c:v>
                </c:pt>
                <c:pt idx="1497">
                  <c:v>20</c:v>
                </c:pt>
                <c:pt idx="1498">
                  <c:v>20</c:v>
                </c:pt>
                <c:pt idx="1499">
                  <c:v>20.48</c:v>
                </c:pt>
                <c:pt idx="1500">
                  <c:v>20.010000000000002</c:v>
                </c:pt>
                <c:pt idx="1501">
                  <c:v>20</c:v>
                </c:pt>
                <c:pt idx="1502">
                  <c:v>20</c:v>
                </c:pt>
                <c:pt idx="1503">
                  <c:v>20</c:v>
                </c:pt>
                <c:pt idx="1504">
                  <c:v>20</c:v>
                </c:pt>
                <c:pt idx="1505">
                  <c:v>20</c:v>
                </c:pt>
                <c:pt idx="1506">
                  <c:v>20</c:v>
                </c:pt>
                <c:pt idx="1507">
                  <c:v>20</c:v>
                </c:pt>
                <c:pt idx="1508">
                  <c:v>20</c:v>
                </c:pt>
                <c:pt idx="1509">
                  <c:v>20</c:v>
                </c:pt>
                <c:pt idx="1510">
                  <c:v>20</c:v>
                </c:pt>
                <c:pt idx="1511">
                  <c:v>20</c:v>
                </c:pt>
                <c:pt idx="1512">
                  <c:v>20</c:v>
                </c:pt>
                <c:pt idx="1513">
                  <c:v>20</c:v>
                </c:pt>
                <c:pt idx="1514">
                  <c:v>20</c:v>
                </c:pt>
                <c:pt idx="1515">
                  <c:v>20</c:v>
                </c:pt>
                <c:pt idx="1516">
                  <c:v>20</c:v>
                </c:pt>
                <c:pt idx="1517">
                  <c:v>20</c:v>
                </c:pt>
                <c:pt idx="1518">
                  <c:v>20</c:v>
                </c:pt>
                <c:pt idx="1519">
                  <c:v>20</c:v>
                </c:pt>
                <c:pt idx="1520">
                  <c:v>20</c:v>
                </c:pt>
                <c:pt idx="1521">
                  <c:v>20</c:v>
                </c:pt>
                <c:pt idx="1522">
                  <c:v>20</c:v>
                </c:pt>
                <c:pt idx="1523">
                  <c:v>20</c:v>
                </c:pt>
                <c:pt idx="1524">
                  <c:v>20</c:v>
                </c:pt>
                <c:pt idx="1525">
                  <c:v>20</c:v>
                </c:pt>
                <c:pt idx="1526">
                  <c:v>20</c:v>
                </c:pt>
                <c:pt idx="1527">
                  <c:v>20</c:v>
                </c:pt>
                <c:pt idx="1528">
                  <c:v>20</c:v>
                </c:pt>
                <c:pt idx="1529">
                  <c:v>20</c:v>
                </c:pt>
                <c:pt idx="1530">
                  <c:v>20</c:v>
                </c:pt>
                <c:pt idx="1531">
                  <c:v>20</c:v>
                </c:pt>
                <c:pt idx="1532">
                  <c:v>20</c:v>
                </c:pt>
                <c:pt idx="1533">
                  <c:v>20</c:v>
                </c:pt>
                <c:pt idx="1534">
                  <c:v>20</c:v>
                </c:pt>
                <c:pt idx="1535">
                  <c:v>20</c:v>
                </c:pt>
                <c:pt idx="1536">
                  <c:v>20</c:v>
                </c:pt>
                <c:pt idx="1537">
                  <c:v>20</c:v>
                </c:pt>
                <c:pt idx="1538">
                  <c:v>20</c:v>
                </c:pt>
                <c:pt idx="1539">
                  <c:v>20</c:v>
                </c:pt>
                <c:pt idx="1540">
                  <c:v>20</c:v>
                </c:pt>
                <c:pt idx="1541">
                  <c:v>20</c:v>
                </c:pt>
                <c:pt idx="1542">
                  <c:v>20</c:v>
                </c:pt>
                <c:pt idx="1543">
                  <c:v>20</c:v>
                </c:pt>
                <c:pt idx="1544">
                  <c:v>20</c:v>
                </c:pt>
                <c:pt idx="1545">
                  <c:v>20</c:v>
                </c:pt>
                <c:pt idx="1546">
                  <c:v>20.39</c:v>
                </c:pt>
                <c:pt idx="1547">
                  <c:v>22.37</c:v>
                </c:pt>
                <c:pt idx="1548">
                  <c:v>22.84</c:v>
                </c:pt>
                <c:pt idx="1549">
                  <c:v>23.33</c:v>
                </c:pt>
                <c:pt idx="1550">
                  <c:v>21.14</c:v>
                </c:pt>
                <c:pt idx="1551">
                  <c:v>21.5</c:v>
                </c:pt>
                <c:pt idx="1552">
                  <c:v>20.43</c:v>
                </c:pt>
                <c:pt idx="1553">
                  <c:v>20</c:v>
                </c:pt>
                <c:pt idx="1554">
                  <c:v>20</c:v>
                </c:pt>
                <c:pt idx="1555">
                  <c:v>20</c:v>
                </c:pt>
                <c:pt idx="1556">
                  <c:v>20</c:v>
                </c:pt>
                <c:pt idx="1557">
                  <c:v>20</c:v>
                </c:pt>
                <c:pt idx="1558">
                  <c:v>20</c:v>
                </c:pt>
                <c:pt idx="1559">
                  <c:v>20</c:v>
                </c:pt>
                <c:pt idx="1560">
                  <c:v>20</c:v>
                </c:pt>
                <c:pt idx="1561">
                  <c:v>20</c:v>
                </c:pt>
                <c:pt idx="1562">
                  <c:v>20</c:v>
                </c:pt>
                <c:pt idx="1563">
                  <c:v>20</c:v>
                </c:pt>
                <c:pt idx="1564">
                  <c:v>20</c:v>
                </c:pt>
                <c:pt idx="1565">
                  <c:v>20</c:v>
                </c:pt>
                <c:pt idx="1566">
                  <c:v>20</c:v>
                </c:pt>
                <c:pt idx="1567">
                  <c:v>20</c:v>
                </c:pt>
                <c:pt idx="1568">
                  <c:v>20.03</c:v>
                </c:pt>
                <c:pt idx="1569">
                  <c:v>20</c:v>
                </c:pt>
                <c:pt idx="1570">
                  <c:v>21.74</c:v>
                </c:pt>
                <c:pt idx="1571">
                  <c:v>23.03</c:v>
                </c:pt>
                <c:pt idx="1572">
                  <c:v>23.81</c:v>
                </c:pt>
                <c:pt idx="1573">
                  <c:v>24.2</c:v>
                </c:pt>
                <c:pt idx="1574">
                  <c:v>22.11</c:v>
                </c:pt>
                <c:pt idx="1575">
                  <c:v>22.67</c:v>
                </c:pt>
                <c:pt idx="1576">
                  <c:v>21.59</c:v>
                </c:pt>
                <c:pt idx="1577">
                  <c:v>20.67</c:v>
                </c:pt>
                <c:pt idx="1578">
                  <c:v>20.11</c:v>
                </c:pt>
                <c:pt idx="1579">
                  <c:v>20</c:v>
                </c:pt>
                <c:pt idx="1580">
                  <c:v>20</c:v>
                </c:pt>
                <c:pt idx="1581">
                  <c:v>20</c:v>
                </c:pt>
                <c:pt idx="1582">
                  <c:v>20</c:v>
                </c:pt>
                <c:pt idx="1583">
                  <c:v>20</c:v>
                </c:pt>
                <c:pt idx="1584">
                  <c:v>20</c:v>
                </c:pt>
                <c:pt idx="1585">
                  <c:v>20</c:v>
                </c:pt>
                <c:pt idx="1586">
                  <c:v>20</c:v>
                </c:pt>
                <c:pt idx="1587">
                  <c:v>20</c:v>
                </c:pt>
                <c:pt idx="1588">
                  <c:v>20</c:v>
                </c:pt>
                <c:pt idx="1589">
                  <c:v>20</c:v>
                </c:pt>
                <c:pt idx="1590">
                  <c:v>20</c:v>
                </c:pt>
                <c:pt idx="1591">
                  <c:v>20</c:v>
                </c:pt>
                <c:pt idx="1592">
                  <c:v>20.29</c:v>
                </c:pt>
                <c:pt idx="1593">
                  <c:v>20</c:v>
                </c:pt>
                <c:pt idx="1594">
                  <c:v>22.21</c:v>
                </c:pt>
                <c:pt idx="1595">
                  <c:v>23.51</c:v>
                </c:pt>
                <c:pt idx="1596">
                  <c:v>24.62</c:v>
                </c:pt>
                <c:pt idx="1597">
                  <c:v>24.97</c:v>
                </c:pt>
                <c:pt idx="1598">
                  <c:v>22.95</c:v>
                </c:pt>
                <c:pt idx="1599">
                  <c:v>23.26</c:v>
                </c:pt>
                <c:pt idx="1600">
                  <c:v>22.26</c:v>
                </c:pt>
                <c:pt idx="1601">
                  <c:v>21.36</c:v>
                </c:pt>
                <c:pt idx="1602">
                  <c:v>20.85</c:v>
                </c:pt>
                <c:pt idx="1603">
                  <c:v>20.329999999999998</c:v>
                </c:pt>
                <c:pt idx="1604">
                  <c:v>20</c:v>
                </c:pt>
                <c:pt idx="1605">
                  <c:v>20</c:v>
                </c:pt>
                <c:pt idx="1606">
                  <c:v>20</c:v>
                </c:pt>
                <c:pt idx="1607">
                  <c:v>20</c:v>
                </c:pt>
                <c:pt idx="1608">
                  <c:v>20</c:v>
                </c:pt>
                <c:pt idx="1609">
                  <c:v>20</c:v>
                </c:pt>
                <c:pt idx="1610">
                  <c:v>20</c:v>
                </c:pt>
                <c:pt idx="1611">
                  <c:v>20</c:v>
                </c:pt>
                <c:pt idx="1612">
                  <c:v>20</c:v>
                </c:pt>
                <c:pt idx="1613">
                  <c:v>20</c:v>
                </c:pt>
                <c:pt idx="1614">
                  <c:v>20</c:v>
                </c:pt>
                <c:pt idx="1615">
                  <c:v>20</c:v>
                </c:pt>
                <c:pt idx="1616">
                  <c:v>20</c:v>
                </c:pt>
                <c:pt idx="1617">
                  <c:v>20</c:v>
                </c:pt>
                <c:pt idx="1618">
                  <c:v>20.02</c:v>
                </c:pt>
                <c:pt idx="1619">
                  <c:v>21.12</c:v>
                </c:pt>
                <c:pt idx="1620">
                  <c:v>22.82</c:v>
                </c:pt>
                <c:pt idx="1621">
                  <c:v>23.35</c:v>
                </c:pt>
                <c:pt idx="1622">
                  <c:v>21.59</c:v>
                </c:pt>
                <c:pt idx="1623">
                  <c:v>21.1</c:v>
                </c:pt>
                <c:pt idx="1624">
                  <c:v>20.57</c:v>
                </c:pt>
                <c:pt idx="1625">
                  <c:v>20.07</c:v>
                </c:pt>
                <c:pt idx="1626">
                  <c:v>20</c:v>
                </c:pt>
                <c:pt idx="1627">
                  <c:v>20</c:v>
                </c:pt>
                <c:pt idx="1628">
                  <c:v>20</c:v>
                </c:pt>
                <c:pt idx="1629">
                  <c:v>20</c:v>
                </c:pt>
                <c:pt idx="1630">
                  <c:v>20</c:v>
                </c:pt>
                <c:pt idx="1631">
                  <c:v>20</c:v>
                </c:pt>
                <c:pt idx="1632">
                  <c:v>20</c:v>
                </c:pt>
                <c:pt idx="1633">
                  <c:v>20</c:v>
                </c:pt>
                <c:pt idx="1634">
                  <c:v>20</c:v>
                </c:pt>
                <c:pt idx="1635">
                  <c:v>20</c:v>
                </c:pt>
                <c:pt idx="1636">
                  <c:v>20</c:v>
                </c:pt>
                <c:pt idx="1637">
                  <c:v>20</c:v>
                </c:pt>
                <c:pt idx="1638">
                  <c:v>20</c:v>
                </c:pt>
                <c:pt idx="1639">
                  <c:v>20</c:v>
                </c:pt>
                <c:pt idx="1640">
                  <c:v>20.440000000000001</c:v>
                </c:pt>
                <c:pt idx="1641">
                  <c:v>21.55</c:v>
                </c:pt>
                <c:pt idx="1642">
                  <c:v>23.19</c:v>
                </c:pt>
                <c:pt idx="1643">
                  <c:v>24.43</c:v>
                </c:pt>
                <c:pt idx="1644">
                  <c:v>25.37</c:v>
                </c:pt>
                <c:pt idx="1645">
                  <c:v>25.84</c:v>
                </c:pt>
                <c:pt idx="1646">
                  <c:v>24.32</c:v>
                </c:pt>
                <c:pt idx="1647">
                  <c:v>24.45</c:v>
                </c:pt>
                <c:pt idx="1648">
                  <c:v>23.46</c:v>
                </c:pt>
                <c:pt idx="1649">
                  <c:v>22.58</c:v>
                </c:pt>
                <c:pt idx="1650">
                  <c:v>22.07</c:v>
                </c:pt>
                <c:pt idx="1651">
                  <c:v>21.67</c:v>
                </c:pt>
                <c:pt idx="1652">
                  <c:v>21.37</c:v>
                </c:pt>
                <c:pt idx="1653">
                  <c:v>20.9</c:v>
                </c:pt>
                <c:pt idx="1654">
                  <c:v>20.41</c:v>
                </c:pt>
                <c:pt idx="1655">
                  <c:v>20</c:v>
                </c:pt>
                <c:pt idx="1656">
                  <c:v>20</c:v>
                </c:pt>
                <c:pt idx="1657">
                  <c:v>20</c:v>
                </c:pt>
                <c:pt idx="1658">
                  <c:v>20</c:v>
                </c:pt>
                <c:pt idx="1659">
                  <c:v>20</c:v>
                </c:pt>
                <c:pt idx="1660">
                  <c:v>20</c:v>
                </c:pt>
                <c:pt idx="1661">
                  <c:v>20</c:v>
                </c:pt>
                <c:pt idx="1662">
                  <c:v>20</c:v>
                </c:pt>
                <c:pt idx="1663">
                  <c:v>20</c:v>
                </c:pt>
                <c:pt idx="1664">
                  <c:v>20</c:v>
                </c:pt>
                <c:pt idx="1665">
                  <c:v>20</c:v>
                </c:pt>
                <c:pt idx="1666">
                  <c:v>20</c:v>
                </c:pt>
                <c:pt idx="1667">
                  <c:v>20.309999999999999</c:v>
                </c:pt>
                <c:pt idx="1668">
                  <c:v>20.420000000000002</c:v>
                </c:pt>
                <c:pt idx="1669">
                  <c:v>22.2</c:v>
                </c:pt>
                <c:pt idx="1670">
                  <c:v>21.42</c:v>
                </c:pt>
                <c:pt idx="1671">
                  <c:v>21.01</c:v>
                </c:pt>
                <c:pt idx="1672">
                  <c:v>20.63</c:v>
                </c:pt>
                <c:pt idx="1673">
                  <c:v>20</c:v>
                </c:pt>
                <c:pt idx="1674">
                  <c:v>20</c:v>
                </c:pt>
                <c:pt idx="1675">
                  <c:v>20</c:v>
                </c:pt>
                <c:pt idx="1676">
                  <c:v>20</c:v>
                </c:pt>
                <c:pt idx="1677">
                  <c:v>20</c:v>
                </c:pt>
                <c:pt idx="1678">
                  <c:v>20</c:v>
                </c:pt>
                <c:pt idx="1679">
                  <c:v>20</c:v>
                </c:pt>
                <c:pt idx="1680">
                  <c:v>20</c:v>
                </c:pt>
                <c:pt idx="1681">
                  <c:v>20</c:v>
                </c:pt>
                <c:pt idx="1682">
                  <c:v>20</c:v>
                </c:pt>
                <c:pt idx="1683">
                  <c:v>20</c:v>
                </c:pt>
                <c:pt idx="1684">
                  <c:v>20</c:v>
                </c:pt>
                <c:pt idx="1685">
                  <c:v>20</c:v>
                </c:pt>
                <c:pt idx="1686">
                  <c:v>20</c:v>
                </c:pt>
                <c:pt idx="1687">
                  <c:v>20</c:v>
                </c:pt>
                <c:pt idx="1688">
                  <c:v>20</c:v>
                </c:pt>
                <c:pt idx="1689">
                  <c:v>20</c:v>
                </c:pt>
                <c:pt idx="1690">
                  <c:v>20.16</c:v>
                </c:pt>
                <c:pt idx="1691">
                  <c:v>20</c:v>
                </c:pt>
                <c:pt idx="1692">
                  <c:v>20</c:v>
                </c:pt>
                <c:pt idx="1693">
                  <c:v>20</c:v>
                </c:pt>
                <c:pt idx="1694">
                  <c:v>20</c:v>
                </c:pt>
                <c:pt idx="1695">
                  <c:v>20</c:v>
                </c:pt>
                <c:pt idx="1696">
                  <c:v>20</c:v>
                </c:pt>
                <c:pt idx="1697">
                  <c:v>20</c:v>
                </c:pt>
                <c:pt idx="1698">
                  <c:v>20</c:v>
                </c:pt>
                <c:pt idx="1699">
                  <c:v>20</c:v>
                </c:pt>
                <c:pt idx="1700">
                  <c:v>20</c:v>
                </c:pt>
                <c:pt idx="1701">
                  <c:v>20</c:v>
                </c:pt>
                <c:pt idx="1702">
                  <c:v>20</c:v>
                </c:pt>
                <c:pt idx="1703">
                  <c:v>20</c:v>
                </c:pt>
                <c:pt idx="1704">
                  <c:v>20</c:v>
                </c:pt>
                <c:pt idx="1705">
                  <c:v>20</c:v>
                </c:pt>
                <c:pt idx="1706">
                  <c:v>20</c:v>
                </c:pt>
                <c:pt idx="1707">
                  <c:v>20</c:v>
                </c:pt>
                <c:pt idx="1708">
                  <c:v>20</c:v>
                </c:pt>
                <c:pt idx="1709">
                  <c:v>20</c:v>
                </c:pt>
                <c:pt idx="1710">
                  <c:v>20</c:v>
                </c:pt>
                <c:pt idx="1711">
                  <c:v>20</c:v>
                </c:pt>
                <c:pt idx="1712">
                  <c:v>20</c:v>
                </c:pt>
                <c:pt idx="1713">
                  <c:v>20</c:v>
                </c:pt>
                <c:pt idx="1714">
                  <c:v>20.11</c:v>
                </c:pt>
                <c:pt idx="1715">
                  <c:v>20</c:v>
                </c:pt>
                <c:pt idx="1716">
                  <c:v>20.420000000000002</c:v>
                </c:pt>
                <c:pt idx="1717">
                  <c:v>20.48</c:v>
                </c:pt>
                <c:pt idx="1718">
                  <c:v>20.56</c:v>
                </c:pt>
                <c:pt idx="1719">
                  <c:v>21.03</c:v>
                </c:pt>
                <c:pt idx="1720">
                  <c:v>20.440000000000001</c:v>
                </c:pt>
                <c:pt idx="1721">
                  <c:v>20</c:v>
                </c:pt>
                <c:pt idx="1722">
                  <c:v>20</c:v>
                </c:pt>
                <c:pt idx="1723">
                  <c:v>20</c:v>
                </c:pt>
                <c:pt idx="1724">
                  <c:v>20</c:v>
                </c:pt>
                <c:pt idx="1725">
                  <c:v>20</c:v>
                </c:pt>
                <c:pt idx="1726">
                  <c:v>20</c:v>
                </c:pt>
                <c:pt idx="1727">
                  <c:v>20</c:v>
                </c:pt>
                <c:pt idx="1728">
                  <c:v>20</c:v>
                </c:pt>
                <c:pt idx="1729">
                  <c:v>20</c:v>
                </c:pt>
                <c:pt idx="1730">
                  <c:v>20</c:v>
                </c:pt>
                <c:pt idx="1731">
                  <c:v>20</c:v>
                </c:pt>
                <c:pt idx="1732">
                  <c:v>20</c:v>
                </c:pt>
                <c:pt idx="1733">
                  <c:v>20</c:v>
                </c:pt>
                <c:pt idx="1734">
                  <c:v>20</c:v>
                </c:pt>
                <c:pt idx="1735">
                  <c:v>20</c:v>
                </c:pt>
                <c:pt idx="1736">
                  <c:v>20.37</c:v>
                </c:pt>
                <c:pt idx="1737">
                  <c:v>21.45</c:v>
                </c:pt>
                <c:pt idx="1738">
                  <c:v>21.35</c:v>
                </c:pt>
                <c:pt idx="1739">
                  <c:v>20.93</c:v>
                </c:pt>
                <c:pt idx="1740">
                  <c:v>20.89</c:v>
                </c:pt>
                <c:pt idx="1741">
                  <c:v>21.54</c:v>
                </c:pt>
                <c:pt idx="1742">
                  <c:v>21.03</c:v>
                </c:pt>
                <c:pt idx="1743">
                  <c:v>20.71</c:v>
                </c:pt>
                <c:pt idx="1744">
                  <c:v>20.05</c:v>
                </c:pt>
                <c:pt idx="1745">
                  <c:v>20</c:v>
                </c:pt>
                <c:pt idx="1746">
                  <c:v>20</c:v>
                </c:pt>
                <c:pt idx="1747">
                  <c:v>20</c:v>
                </c:pt>
                <c:pt idx="1748">
                  <c:v>20</c:v>
                </c:pt>
                <c:pt idx="1749">
                  <c:v>20</c:v>
                </c:pt>
                <c:pt idx="1750">
                  <c:v>20</c:v>
                </c:pt>
                <c:pt idx="1751">
                  <c:v>20</c:v>
                </c:pt>
                <c:pt idx="1752">
                  <c:v>20</c:v>
                </c:pt>
                <c:pt idx="1753">
                  <c:v>20</c:v>
                </c:pt>
                <c:pt idx="1754">
                  <c:v>20</c:v>
                </c:pt>
                <c:pt idx="1755">
                  <c:v>20</c:v>
                </c:pt>
                <c:pt idx="1756">
                  <c:v>20</c:v>
                </c:pt>
                <c:pt idx="1757">
                  <c:v>20</c:v>
                </c:pt>
                <c:pt idx="1758">
                  <c:v>20</c:v>
                </c:pt>
                <c:pt idx="1759">
                  <c:v>20</c:v>
                </c:pt>
                <c:pt idx="1760">
                  <c:v>20</c:v>
                </c:pt>
                <c:pt idx="1761">
                  <c:v>20</c:v>
                </c:pt>
                <c:pt idx="1762">
                  <c:v>20</c:v>
                </c:pt>
                <c:pt idx="1763">
                  <c:v>20</c:v>
                </c:pt>
                <c:pt idx="1764">
                  <c:v>20</c:v>
                </c:pt>
                <c:pt idx="1765">
                  <c:v>20</c:v>
                </c:pt>
                <c:pt idx="1766">
                  <c:v>20</c:v>
                </c:pt>
                <c:pt idx="1767">
                  <c:v>20</c:v>
                </c:pt>
                <c:pt idx="1768">
                  <c:v>20</c:v>
                </c:pt>
                <c:pt idx="1769">
                  <c:v>20</c:v>
                </c:pt>
                <c:pt idx="1770">
                  <c:v>20</c:v>
                </c:pt>
                <c:pt idx="1771">
                  <c:v>20</c:v>
                </c:pt>
                <c:pt idx="1772">
                  <c:v>20</c:v>
                </c:pt>
                <c:pt idx="1773">
                  <c:v>20</c:v>
                </c:pt>
                <c:pt idx="1774">
                  <c:v>20</c:v>
                </c:pt>
                <c:pt idx="1775">
                  <c:v>20</c:v>
                </c:pt>
                <c:pt idx="1776">
                  <c:v>20</c:v>
                </c:pt>
                <c:pt idx="1777">
                  <c:v>20</c:v>
                </c:pt>
                <c:pt idx="1778">
                  <c:v>20</c:v>
                </c:pt>
                <c:pt idx="1779">
                  <c:v>20</c:v>
                </c:pt>
                <c:pt idx="1780">
                  <c:v>20</c:v>
                </c:pt>
                <c:pt idx="1781">
                  <c:v>20</c:v>
                </c:pt>
                <c:pt idx="1782">
                  <c:v>20</c:v>
                </c:pt>
                <c:pt idx="1783">
                  <c:v>20</c:v>
                </c:pt>
                <c:pt idx="1784">
                  <c:v>20.48</c:v>
                </c:pt>
                <c:pt idx="1785">
                  <c:v>21.61</c:v>
                </c:pt>
                <c:pt idx="1786">
                  <c:v>22.97</c:v>
                </c:pt>
                <c:pt idx="1787">
                  <c:v>24.17</c:v>
                </c:pt>
                <c:pt idx="1788">
                  <c:v>25.25</c:v>
                </c:pt>
                <c:pt idx="1789">
                  <c:v>25.56</c:v>
                </c:pt>
                <c:pt idx="1790">
                  <c:v>25.08</c:v>
                </c:pt>
                <c:pt idx="1791">
                  <c:v>24.76</c:v>
                </c:pt>
                <c:pt idx="1792">
                  <c:v>23.78</c:v>
                </c:pt>
                <c:pt idx="1793">
                  <c:v>22.85</c:v>
                </c:pt>
                <c:pt idx="1794">
                  <c:v>22.28</c:v>
                </c:pt>
                <c:pt idx="1795">
                  <c:v>21.9</c:v>
                </c:pt>
                <c:pt idx="1796">
                  <c:v>21.49</c:v>
                </c:pt>
                <c:pt idx="1797">
                  <c:v>20.98</c:v>
                </c:pt>
                <c:pt idx="1798">
                  <c:v>20.53</c:v>
                </c:pt>
                <c:pt idx="1799">
                  <c:v>20.059999999999999</c:v>
                </c:pt>
                <c:pt idx="1800">
                  <c:v>20</c:v>
                </c:pt>
                <c:pt idx="1801">
                  <c:v>20</c:v>
                </c:pt>
                <c:pt idx="1802">
                  <c:v>20</c:v>
                </c:pt>
                <c:pt idx="1803">
                  <c:v>20</c:v>
                </c:pt>
                <c:pt idx="1804">
                  <c:v>20</c:v>
                </c:pt>
                <c:pt idx="1805">
                  <c:v>20</c:v>
                </c:pt>
                <c:pt idx="1806">
                  <c:v>20</c:v>
                </c:pt>
                <c:pt idx="1807">
                  <c:v>20</c:v>
                </c:pt>
                <c:pt idx="1808">
                  <c:v>20</c:v>
                </c:pt>
                <c:pt idx="1809">
                  <c:v>20.07</c:v>
                </c:pt>
                <c:pt idx="1810">
                  <c:v>20.18</c:v>
                </c:pt>
                <c:pt idx="1811">
                  <c:v>20</c:v>
                </c:pt>
                <c:pt idx="1812">
                  <c:v>20</c:v>
                </c:pt>
                <c:pt idx="1813">
                  <c:v>20</c:v>
                </c:pt>
                <c:pt idx="1814">
                  <c:v>20</c:v>
                </c:pt>
                <c:pt idx="1815">
                  <c:v>20</c:v>
                </c:pt>
                <c:pt idx="1816">
                  <c:v>20</c:v>
                </c:pt>
                <c:pt idx="1817">
                  <c:v>20</c:v>
                </c:pt>
                <c:pt idx="1818">
                  <c:v>20</c:v>
                </c:pt>
                <c:pt idx="1819">
                  <c:v>20</c:v>
                </c:pt>
                <c:pt idx="1820">
                  <c:v>20</c:v>
                </c:pt>
                <c:pt idx="1821">
                  <c:v>20</c:v>
                </c:pt>
                <c:pt idx="1822">
                  <c:v>20</c:v>
                </c:pt>
                <c:pt idx="1823">
                  <c:v>20</c:v>
                </c:pt>
                <c:pt idx="1824">
                  <c:v>20</c:v>
                </c:pt>
                <c:pt idx="1825">
                  <c:v>20</c:v>
                </c:pt>
                <c:pt idx="1826">
                  <c:v>20</c:v>
                </c:pt>
                <c:pt idx="1827">
                  <c:v>20</c:v>
                </c:pt>
                <c:pt idx="1828">
                  <c:v>20</c:v>
                </c:pt>
                <c:pt idx="1829">
                  <c:v>20</c:v>
                </c:pt>
                <c:pt idx="1830">
                  <c:v>20</c:v>
                </c:pt>
                <c:pt idx="1831">
                  <c:v>20</c:v>
                </c:pt>
                <c:pt idx="1832">
                  <c:v>20.49</c:v>
                </c:pt>
                <c:pt idx="1833">
                  <c:v>20.239999999999998</c:v>
                </c:pt>
                <c:pt idx="1834">
                  <c:v>20.38</c:v>
                </c:pt>
                <c:pt idx="1835">
                  <c:v>20.5</c:v>
                </c:pt>
                <c:pt idx="1836">
                  <c:v>20.56</c:v>
                </c:pt>
                <c:pt idx="1837">
                  <c:v>20</c:v>
                </c:pt>
                <c:pt idx="1838">
                  <c:v>20</c:v>
                </c:pt>
                <c:pt idx="1839">
                  <c:v>20</c:v>
                </c:pt>
                <c:pt idx="1840">
                  <c:v>20</c:v>
                </c:pt>
                <c:pt idx="1841">
                  <c:v>20</c:v>
                </c:pt>
                <c:pt idx="1842">
                  <c:v>20</c:v>
                </c:pt>
                <c:pt idx="1843">
                  <c:v>20</c:v>
                </c:pt>
                <c:pt idx="1844">
                  <c:v>20</c:v>
                </c:pt>
                <c:pt idx="1845">
                  <c:v>20</c:v>
                </c:pt>
                <c:pt idx="1846">
                  <c:v>20</c:v>
                </c:pt>
                <c:pt idx="1847">
                  <c:v>20</c:v>
                </c:pt>
                <c:pt idx="1848">
                  <c:v>20</c:v>
                </c:pt>
                <c:pt idx="1849">
                  <c:v>20</c:v>
                </c:pt>
                <c:pt idx="1850">
                  <c:v>20</c:v>
                </c:pt>
                <c:pt idx="1851">
                  <c:v>20</c:v>
                </c:pt>
                <c:pt idx="1852">
                  <c:v>20</c:v>
                </c:pt>
                <c:pt idx="1853">
                  <c:v>20</c:v>
                </c:pt>
                <c:pt idx="1854">
                  <c:v>20</c:v>
                </c:pt>
                <c:pt idx="1855">
                  <c:v>20</c:v>
                </c:pt>
                <c:pt idx="1856">
                  <c:v>20.190000000000001</c:v>
                </c:pt>
                <c:pt idx="1857">
                  <c:v>21.14</c:v>
                </c:pt>
                <c:pt idx="1858">
                  <c:v>22.26</c:v>
                </c:pt>
                <c:pt idx="1859">
                  <c:v>21.86</c:v>
                </c:pt>
                <c:pt idx="1860">
                  <c:v>23.13</c:v>
                </c:pt>
                <c:pt idx="1861">
                  <c:v>23.42</c:v>
                </c:pt>
                <c:pt idx="1862">
                  <c:v>23.38</c:v>
                </c:pt>
                <c:pt idx="1863">
                  <c:v>22.68</c:v>
                </c:pt>
                <c:pt idx="1864">
                  <c:v>21.69</c:v>
                </c:pt>
                <c:pt idx="1865">
                  <c:v>20.68</c:v>
                </c:pt>
                <c:pt idx="1866">
                  <c:v>20.05</c:v>
                </c:pt>
                <c:pt idx="1867">
                  <c:v>20</c:v>
                </c:pt>
                <c:pt idx="1868">
                  <c:v>20</c:v>
                </c:pt>
                <c:pt idx="1869">
                  <c:v>20</c:v>
                </c:pt>
                <c:pt idx="1870">
                  <c:v>20</c:v>
                </c:pt>
                <c:pt idx="1871">
                  <c:v>20</c:v>
                </c:pt>
                <c:pt idx="1872">
                  <c:v>20</c:v>
                </c:pt>
                <c:pt idx="1873">
                  <c:v>20</c:v>
                </c:pt>
                <c:pt idx="1874">
                  <c:v>20</c:v>
                </c:pt>
                <c:pt idx="1875">
                  <c:v>20</c:v>
                </c:pt>
                <c:pt idx="1876">
                  <c:v>20</c:v>
                </c:pt>
                <c:pt idx="1877">
                  <c:v>20</c:v>
                </c:pt>
                <c:pt idx="1878">
                  <c:v>20</c:v>
                </c:pt>
                <c:pt idx="1879">
                  <c:v>20</c:v>
                </c:pt>
                <c:pt idx="1880">
                  <c:v>20.22</c:v>
                </c:pt>
                <c:pt idx="1881">
                  <c:v>21.42</c:v>
                </c:pt>
                <c:pt idx="1882">
                  <c:v>22.43</c:v>
                </c:pt>
                <c:pt idx="1883">
                  <c:v>22.08</c:v>
                </c:pt>
                <c:pt idx="1884">
                  <c:v>23.64</c:v>
                </c:pt>
                <c:pt idx="1885">
                  <c:v>24.06</c:v>
                </c:pt>
                <c:pt idx="1886">
                  <c:v>22.86</c:v>
                </c:pt>
                <c:pt idx="1887">
                  <c:v>21.94</c:v>
                </c:pt>
                <c:pt idx="1888">
                  <c:v>20.96</c:v>
                </c:pt>
                <c:pt idx="1889">
                  <c:v>20.13</c:v>
                </c:pt>
                <c:pt idx="1890">
                  <c:v>20</c:v>
                </c:pt>
                <c:pt idx="1891">
                  <c:v>20</c:v>
                </c:pt>
                <c:pt idx="1892">
                  <c:v>20</c:v>
                </c:pt>
                <c:pt idx="1893">
                  <c:v>20</c:v>
                </c:pt>
                <c:pt idx="1894">
                  <c:v>20</c:v>
                </c:pt>
                <c:pt idx="1895">
                  <c:v>20</c:v>
                </c:pt>
                <c:pt idx="1896">
                  <c:v>20</c:v>
                </c:pt>
                <c:pt idx="1897">
                  <c:v>20</c:v>
                </c:pt>
                <c:pt idx="1898">
                  <c:v>20</c:v>
                </c:pt>
                <c:pt idx="1899">
                  <c:v>20</c:v>
                </c:pt>
                <c:pt idx="1900">
                  <c:v>20</c:v>
                </c:pt>
                <c:pt idx="1901">
                  <c:v>20</c:v>
                </c:pt>
                <c:pt idx="1902">
                  <c:v>20</c:v>
                </c:pt>
                <c:pt idx="1903">
                  <c:v>20</c:v>
                </c:pt>
                <c:pt idx="1904">
                  <c:v>20.059999999999999</c:v>
                </c:pt>
                <c:pt idx="1905">
                  <c:v>20.03</c:v>
                </c:pt>
                <c:pt idx="1906">
                  <c:v>20</c:v>
                </c:pt>
                <c:pt idx="1907">
                  <c:v>20</c:v>
                </c:pt>
                <c:pt idx="1908">
                  <c:v>20</c:v>
                </c:pt>
                <c:pt idx="1909">
                  <c:v>21.38</c:v>
                </c:pt>
                <c:pt idx="1910">
                  <c:v>21.61</c:v>
                </c:pt>
                <c:pt idx="1911">
                  <c:v>21.06</c:v>
                </c:pt>
                <c:pt idx="1912">
                  <c:v>20.13</c:v>
                </c:pt>
                <c:pt idx="1913">
                  <c:v>20</c:v>
                </c:pt>
                <c:pt idx="1914">
                  <c:v>20</c:v>
                </c:pt>
                <c:pt idx="1915">
                  <c:v>20</c:v>
                </c:pt>
                <c:pt idx="1916">
                  <c:v>20</c:v>
                </c:pt>
                <c:pt idx="1917">
                  <c:v>20</c:v>
                </c:pt>
                <c:pt idx="1918">
                  <c:v>20</c:v>
                </c:pt>
                <c:pt idx="1919">
                  <c:v>20</c:v>
                </c:pt>
                <c:pt idx="1920">
                  <c:v>20</c:v>
                </c:pt>
                <c:pt idx="1921">
                  <c:v>20</c:v>
                </c:pt>
                <c:pt idx="1922">
                  <c:v>20</c:v>
                </c:pt>
                <c:pt idx="1923">
                  <c:v>20</c:v>
                </c:pt>
                <c:pt idx="1924">
                  <c:v>20</c:v>
                </c:pt>
                <c:pt idx="1925">
                  <c:v>20</c:v>
                </c:pt>
                <c:pt idx="1926">
                  <c:v>20</c:v>
                </c:pt>
                <c:pt idx="1927">
                  <c:v>20</c:v>
                </c:pt>
                <c:pt idx="1928">
                  <c:v>20</c:v>
                </c:pt>
                <c:pt idx="1929">
                  <c:v>20</c:v>
                </c:pt>
                <c:pt idx="1930">
                  <c:v>20</c:v>
                </c:pt>
                <c:pt idx="1931">
                  <c:v>20</c:v>
                </c:pt>
                <c:pt idx="1932">
                  <c:v>20</c:v>
                </c:pt>
                <c:pt idx="1933">
                  <c:v>20</c:v>
                </c:pt>
                <c:pt idx="1934">
                  <c:v>20</c:v>
                </c:pt>
                <c:pt idx="1935">
                  <c:v>20</c:v>
                </c:pt>
                <c:pt idx="1936">
                  <c:v>20</c:v>
                </c:pt>
                <c:pt idx="1937">
                  <c:v>20</c:v>
                </c:pt>
                <c:pt idx="1938">
                  <c:v>20</c:v>
                </c:pt>
                <c:pt idx="1939">
                  <c:v>20</c:v>
                </c:pt>
                <c:pt idx="1940">
                  <c:v>20</c:v>
                </c:pt>
                <c:pt idx="1941">
                  <c:v>20</c:v>
                </c:pt>
                <c:pt idx="1942">
                  <c:v>20</c:v>
                </c:pt>
                <c:pt idx="1943">
                  <c:v>20</c:v>
                </c:pt>
                <c:pt idx="1944">
                  <c:v>20</c:v>
                </c:pt>
                <c:pt idx="1945">
                  <c:v>20</c:v>
                </c:pt>
                <c:pt idx="1946">
                  <c:v>20</c:v>
                </c:pt>
                <c:pt idx="1947">
                  <c:v>20</c:v>
                </c:pt>
                <c:pt idx="1948">
                  <c:v>20</c:v>
                </c:pt>
                <c:pt idx="1949">
                  <c:v>20</c:v>
                </c:pt>
                <c:pt idx="1950">
                  <c:v>20</c:v>
                </c:pt>
                <c:pt idx="1951">
                  <c:v>20</c:v>
                </c:pt>
                <c:pt idx="1952">
                  <c:v>20</c:v>
                </c:pt>
                <c:pt idx="1953">
                  <c:v>20</c:v>
                </c:pt>
                <c:pt idx="1954">
                  <c:v>20</c:v>
                </c:pt>
                <c:pt idx="1955">
                  <c:v>20.11</c:v>
                </c:pt>
                <c:pt idx="1956">
                  <c:v>20.190000000000001</c:v>
                </c:pt>
                <c:pt idx="1957">
                  <c:v>20.11</c:v>
                </c:pt>
                <c:pt idx="1958">
                  <c:v>20</c:v>
                </c:pt>
                <c:pt idx="1959">
                  <c:v>20</c:v>
                </c:pt>
                <c:pt idx="1960">
                  <c:v>20</c:v>
                </c:pt>
                <c:pt idx="1961">
                  <c:v>20</c:v>
                </c:pt>
                <c:pt idx="1962">
                  <c:v>20</c:v>
                </c:pt>
                <c:pt idx="1963">
                  <c:v>20</c:v>
                </c:pt>
                <c:pt idx="1964">
                  <c:v>20</c:v>
                </c:pt>
                <c:pt idx="1965">
                  <c:v>20</c:v>
                </c:pt>
                <c:pt idx="1966">
                  <c:v>20</c:v>
                </c:pt>
                <c:pt idx="1967">
                  <c:v>20</c:v>
                </c:pt>
                <c:pt idx="1968">
                  <c:v>20</c:v>
                </c:pt>
                <c:pt idx="1969">
                  <c:v>20</c:v>
                </c:pt>
                <c:pt idx="1970">
                  <c:v>20</c:v>
                </c:pt>
                <c:pt idx="1971">
                  <c:v>20</c:v>
                </c:pt>
                <c:pt idx="1972">
                  <c:v>20</c:v>
                </c:pt>
                <c:pt idx="1973">
                  <c:v>20</c:v>
                </c:pt>
                <c:pt idx="1974">
                  <c:v>20</c:v>
                </c:pt>
                <c:pt idx="1975">
                  <c:v>20</c:v>
                </c:pt>
                <c:pt idx="1976">
                  <c:v>20</c:v>
                </c:pt>
                <c:pt idx="1977">
                  <c:v>20.28</c:v>
                </c:pt>
                <c:pt idx="1978">
                  <c:v>22.07</c:v>
                </c:pt>
                <c:pt idx="1979">
                  <c:v>21.29</c:v>
                </c:pt>
                <c:pt idx="1980">
                  <c:v>22.1</c:v>
                </c:pt>
                <c:pt idx="1981">
                  <c:v>21.48</c:v>
                </c:pt>
                <c:pt idx="1982">
                  <c:v>21.03</c:v>
                </c:pt>
                <c:pt idx="1983">
                  <c:v>20.04</c:v>
                </c:pt>
                <c:pt idx="1984">
                  <c:v>20</c:v>
                </c:pt>
                <c:pt idx="1985">
                  <c:v>20</c:v>
                </c:pt>
                <c:pt idx="1986">
                  <c:v>20</c:v>
                </c:pt>
                <c:pt idx="1987">
                  <c:v>20</c:v>
                </c:pt>
                <c:pt idx="1988">
                  <c:v>20</c:v>
                </c:pt>
                <c:pt idx="1989">
                  <c:v>20</c:v>
                </c:pt>
                <c:pt idx="1990">
                  <c:v>20</c:v>
                </c:pt>
                <c:pt idx="1991">
                  <c:v>20</c:v>
                </c:pt>
                <c:pt idx="1992">
                  <c:v>20</c:v>
                </c:pt>
                <c:pt idx="1993">
                  <c:v>20</c:v>
                </c:pt>
                <c:pt idx="1994">
                  <c:v>20</c:v>
                </c:pt>
                <c:pt idx="1995">
                  <c:v>20</c:v>
                </c:pt>
                <c:pt idx="1996">
                  <c:v>20</c:v>
                </c:pt>
                <c:pt idx="1997">
                  <c:v>20</c:v>
                </c:pt>
                <c:pt idx="1998">
                  <c:v>20</c:v>
                </c:pt>
                <c:pt idx="1999">
                  <c:v>20</c:v>
                </c:pt>
                <c:pt idx="2000">
                  <c:v>20</c:v>
                </c:pt>
                <c:pt idx="2001">
                  <c:v>20</c:v>
                </c:pt>
                <c:pt idx="2002">
                  <c:v>20</c:v>
                </c:pt>
                <c:pt idx="2003">
                  <c:v>20</c:v>
                </c:pt>
                <c:pt idx="2004">
                  <c:v>20</c:v>
                </c:pt>
                <c:pt idx="2005">
                  <c:v>20.64</c:v>
                </c:pt>
                <c:pt idx="2006">
                  <c:v>20.46</c:v>
                </c:pt>
                <c:pt idx="2007">
                  <c:v>20</c:v>
                </c:pt>
                <c:pt idx="2008">
                  <c:v>20</c:v>
                </c:pt>
                <c:pt idx="2009">
                  <c:v>20</c:v>
                </c:pt>
                <c:pt idx="2010">
                  <c:v>20</c:v>
                </c:pt>
                <c:pt idx="2011">
                  <c:v>20</c:v>
                </c:pt>
                <c:pt idx="2012">
                  <c:v>20</c:v>
                </c:pt>
                <c:pt idx="2013">
                  <c:v>20</c:v>
                </c:pt>
                <c:pt idx="2014">
                  <c:v>20</c:v>
                </c:pt>
                <c:pt idx="2015">
                  <c:v>20</c:v>
                </c:pt>
                <c:pt idx="2016">
                  <c:v>20</c:v>
                </c:pt>
                <c:pt idx="2017">
                  <c:v>20</c:v>
                </c:pt>
                <c:pt idx="2018">
                  <c:v>20</c:v>
                </c:pt>
                <c:pt idx="2019">
                  <c:v>20</c:v>
                </c:pt>
                <c:pt idx="2020">
                  <c:v>20</c:v>
                </c:pt>
                <c:pt idx="2021">
                  <c:v>20</c:v>
                </c:pt>
                <c:pt idx="2022">
                  <c:v>20</c:v>
                </c:pt>
                <c:pt idx="2023">
                  <c:v>20</c:v>
                </c:pt>
                <c:pt idx="2024">
                  <c:v>20.239999999999998</c:v>
                </c:pt>
                <c:pt idx="2025">
                  <c:v>20.14</c:v>
                </c:pt>
                <c:pt idx="2026">
                  <c:v>20</c:v>
                </c:pt>
                <c:pt idx="2027">
                  <c:v>20</c:v>
                </c:pt>
                <c:pt idx="2028">
                  <c:v>20.74</c:v>
                </c:pt>
                <c:pt idx="2029">
                  <c:v>20.13</c:v>
                </c:pt>
                <c:pt idx="2030">
                  <c:v>20</c:v>
                </c:pt>
                <c:pt idx="2031">
                  <c:v>20.059999999999999</c:v>
                </c:pt>
                <c:pt idx="2032">
                  <c:v>20</c:v>
                </c:pt>
                <c:pt idx="2033">
                  <c:v>20</c:v>
                </c:pt>
                <c:pt idx="2034">
                  <c:v>20</c:v>
                </c:pt>
                <c:pt idx="2035">
                  <c:v>20</c:v>
                </c:pt>
                <c:pt idx="2036">
                  <c:v>20</c:v>
                </c:pt>
                <c:pt idx="2037">
                  <c:v>20</c:v>
                </c:pt>
                <c:pt idx="2038">
                  <c:v>20</c:v>
                </c:pt>
                <c:pt idx="2039">
                  <c:v>20</c:v>
                </c:pt>
                <c:pt idx="2040">
                  <c:v>20</c:v>
                </c:pt>
                <c:pt idx="2041">
                  <c:v>20</c:v>
                </c:pt>
                <c:pt idx="2042">
                  <c:v>20</c:v>
                </c:pt>
                <c:pt idx="2043">
                  <c:v>20</c:v>
                </c:pt>
                <c:pt idx="2044">
                  <c:v>20</c:v>
                </c:pt>
                <c:pt idx="2045">
                  <c:v>20</c:v>
                </c:pt>
                <c:pt idx="2046">
                  <c:v>20</c:v>
                </c:pt>
                <c:pt idx="2047">
                  <c:v>20</c:v>
                </c:pt>
                <c:pt idx="2048">
                  <c:v>20.03</c:v>
                </c:pt>
                <c:pt idx="2049">
                  <c:v>20.97</c:v>
                </c:pt>
                <c:pt idx="2050">
                  <c:v>20.73</c:v>
                </c:pt>
                <c:pt idx="2051">
                  <c:v>21.02</c:v>
                </c:pt>
                <c:pt idx="2052">
                  <c:v>22.6</c:v>
                </c:pt>
                <c:pt idx="2053">
                  <c:v>23.05</c:v>
                </c:pt>
                <c:pt idx="2054">
                  <c:v>21.92</c:v>
                </c:pt>
                <c:pt idx="2055">
                  <c:v>21.53</c:v>
                </c:pt>
                <c:pt idx="2056">
                  <c:v>20.329999999999998</c:v>
                </c:pt>
                <c:pt idx="2057">
                  <c:v>20</c:v>
                </c:pt>
                <c:pt idx="2058">
                  <c:v>20</c:v>
                </c:pt>
                <c:pt idx="2059">
                  <c:v>20</c:v>
                </c:pt>
                <c:pt idx="2060">
                  <c:v>20</c:v>
                </c:pt>
                <c:pt idx="2061">
                  <c:v>20</c:v>
                </c:pt>
                <c:pt idx="2062">
                  <c:v>20</c:v>
                </c:pt>
                <c:pt idx="2063">
                  <c:v>20</c:v>
                </c:pt>
                <c:pt idx="2064">
                  <c:v>20</c:v>
                </c:pt>
                <c:pt idx="2065">
                  <c:v>20</c:v>
                </c:pt>
                <c:pt idx="2066">
                  <c:v>20</c:v>
                </c:pt>
                <c:pt idx="2067">
                  <c:v>20</c:v>
                </c:pt>
                <c:pt idx="2068">
                  <c:v>20</c:v>
                </c:pt>
                <c:pt idx="2069">
                  <c:v>20</c:v>
                </c:pt>
                <c:pt idx="2070">
                  <c:v>20</c:v>
                </c:pt>
                <c:pt idx="2071">
                  <c:v>20</c:v>
                </c:pt>
                <c:pt idx="2072">
                  <c:v>20</c:v>
                </c:pt>
                <c:pt idx="2073">
                  <c:v>20</c:v>
                </c:pt>
                <c:pt idx="2074">
                  <c:v>20</c:v>
                </c:pt>
                <c:pt idx="2075">
                  <c:v>20</c:v>
                </c:pt>
                <c:pt idx="2076">
                  <c:v>20</c:v>
                </c:pt>
                <c:pt idx="2077">
                  <c:v>20.11</c:v>
                </c:pt>
                <c:pt idx="2078">
                  <c:v>20.53</c:v>
                </c:pt>
                <c:pt idx="2079">
                  <c:v>20.71</c:v>
                </c:pt>
                <c:pt idx="2080">
                  <c:v>20</c:v>
                </c:pt>
                <c:pt idx="2081">
                  <c:v>20</c:v>
                </c:pt>
                <c:pt idx="2082">
                  <c:v>20</c:v>
                </c:pt>
                <c:pt idx="2083">
                  <c:v>20</c:v>
                </c:pt>
                <c:pt idx="2084">
                  <c:v>20</c:v>
                </c:pt>
                <c:pt idx="2085">
                  <c:v>20</c:v>
                </c:pt>
                <c:pt idx="2086">
                  <c:v>20</c:v>
                </c:pt>
                <c:pt idx="2087">
                  <c:v>20</c:v>
                </c:pt>
                <c:pt idx="2088">
                  <c:v>20</c:v>
                </c:pt>
                <c:pt idx="2089">
                  <c:v>20</c:v>
                </c:pt>
                <c:pt idx="2090">
                  <c:v>20</c:v>
                </c:pt>
                <c:pt idx="2091">
                  <c:v>20</c:v>
                </c:pt>
                <c:pt idx="2092">
                  <c:v>20</c:v>
                </c:pt>
                <c:pt idx="2093">
                  <c:v>20</c:v>
                </c:pt>
                <c:pt idx="2094">
                  <c:v>20</c:v>
                </c:pt>
                <c:pt idx="2095">
                  <c:v>20</c:v>
                </c:pt>
                <c:pt idx="2096">
                  <c:v>20</c:v>
                </c:pt>
                <c:pt idx="2097">
                  <c:v>20</c:v>
                </c:pt>
                <c:pt idx="2098">
                  <c:v>20</c:v>
                </c:pt>
                <c:pt idx="2099">
                  <c:v>20</c:v>
                </c:pt>
                <c:pt idx="2100">
                  <c:v>20</c:v>
                </c:pt>
                <c:pt idx="2101">
                  <c:v>20</c:v>
                </c:pt>
                <c:pt idx="2102">
                  <c:v>20</c:v>
                </c:pt>
                <c:pt idx="2103">
                  <c:v>20</c:v>
                </c:pt>
                <c:pt idx="2104">
                  <c:v>20</c:v>
                </c:pt>
                <c:pt idx="2105">
                  <c:v>20</c:v>
                </c:pt>
                <c:pt idx="2106">
                  <c:v>20</c:v>
                </c:pt>
                <c:pt idx="2107">
                  <c:v>20</c:v>
                </c:pt>
                <c:pt idx="2108">
                  <c:v>20</c:v>
                </c:pt>
                <c:pt idx="2109">
                  <c:v>20</c:v>
                </c:pt>
                <c:pt idx="2110">
                  <c:v>20</c:v>
                </c:pt>
                <c:pt idx="2111">
                  <c:v>20</c:v>
                </c:pt>
                <c:pt idx="2112">
                  <c:v>20</c:v>
                </c:pt>
                <c:pt idx="2113">
                  <c:v>20</c:v>
                </c:pt>
                <c:pt idx="2114">
                  <c:v>20</c:v>
                </c:pt>
                <c:pt idx="2115">
                  <c:v>20</c:v>
                </c:pt>
                <c:pt idx="2116">
                  <c:v>20</c:v>
                </c:pt>
                <c:pt idx="2117">
                  <c:v>20</c:v>
                </c:pt>
                <c:pt idx="2118">
                  <c:v>20</c:v>
                </c:pt>
                <c:pt idx="2119">
                  <c:v>20</c:v>
                </c:pt>
                <c:pt idx="2120">
                  <c:v>20</c:v>
                </c:pt>
                <c:pt idx="2121">
                  <c:v>20.66</c:v>
                </c:pt>
                <c:pt idx="2122">
                  <c:v>21.33</c:v>
                </c:pt>
                <c:pt idx="2123">
                  <c:v>22.03</c:v>
                </c:pt>
                <c:pt idx="2124">
                  <c:v>22.38</c:v>
                </c:pt>
                <c:pt idx="2125">
                  <c:v>21.81</c:v>
                </c:pt>
                <c:pt idx="2126">
                  <c:v>21.53</c:v>
                </c:pt>
                <c:pt idx="2127">
                  <c:v>21.22</c:v>
                </c:pt>
                <c:pt idx="2128">
                  <c:v>20.93</c:v>
                </c:pt>
                <c:pt idx="2129">
                  <c:v>20.41</c:v>
                </c:pt>
                <c:pt idx="2130">
                  <c:v>20.059999999999999</c:v>
                </c:pt>
                <c:pt idx="2131">
                  <c:v>20</c:v>
                </c:pt>
                <c:pt idx="2132">
                  <c:v>20</c:v>
                </c:pt>
                <c:pt idx="2133">
                  <c:v>20</c:v>
                </c:pt>
                <c:pt idx="2134">
                  <c:v>20</c:v>
                </c:pt>
                <c:pt idx="2135">
                  <c:v>20</c:v>
                </c:pt>
                <c:pt idx="2136">
                  <c:v>20</c:v>
                </c:pt>
                <c:pt idx="2137">
                  <c:v>20</c:v>
                </c:pt>
                <c:pt idx="2138">
                  <c:v>20</c:v>
                </c:pt>
                <c:pt idx="2139">
                  <c:v>20</c:v>
                </c:pt>
                <c:pt idx="2140">
                  <c:v>20</c:v>
                </c:pt>
                <c:pt idx="2141">
                  <c:v>20</c:v>
                </c:pt>
                <c:pt idx="2142">
                  <c:v>20</c:v>
                </c:pt>
                <c:pt idx="2143">
                  <c:v>20</c:v>
                </c:pt>
                <c:pt idx="2144">
                  <c:v>20.69</c:v>
                </c:pt>
                <c:pt idx="2145">
                  <c:v>22.01</c:v>
                </c:pt>
                <c:pt idx="2146">
                  <c:v>23.36</c:v>
                </c:pt>
                <c:pt idx="2147">
                  <c:v>24.58</c:v>
                </c:pt>
                <c:pt idx="2148">
                  <c:v>24.02</c:v>
                </c:pt>
                <c:pt idx="2149">
                  <c:v>24.15</c:v>
                </c:pt>
                <c:pt idx="2150">
                  <c:v>23.45</c:v>
                </c:pt>
                <c:pt idx="2151">
                  <c:v>23.86</c:v>
                </c:pt>
                <c:pt idx="2152">
                  <c:v>23.15</c:v>
                </c:pt>
                <c:pt idx="2153">
                  <c:v>22.48</c:v>
                </c:pt>
                <c:pt idx="2154">
                  <c:v>21.93</c:v>
                </c:pt>
                <c:pt idx="2155">
                  <c:v>21.58</c:v>
                </c:pt>
                <c:pt idx="2156">
                  <c:v>21.26</c:v>
                </c:pt>
                <c:pt idx="2157">
                  <c:v>20.76</c:v>
                </c:pt>
                <c:pt idx="2158">
                  <c:v>20.29</c:v>
                </c:pt>
                <c:pt idx="2159">
                  <c:v>20</c:v>
                </c:pt>
                <c:pt idx="2160">
                  <c:v>20</c:v>
                </c:pt>
                <c:pt idx="2161">
                  <c:v>20</c:v>
                </c:pt>
                <c:pt idx="2162">
                  <c:v>20</c:v>
                </c:pt>
                <c:pt idx="2163">
                  <c:v>20</c:v>
                </c:pt>
                <c:pt idx="2164">
                  <c:v>20</c:v>
                </c:pt>
                <c:pt idx="2165">
                  <c:v>20</c:v>
                </c:pt>
                <c:pt idx="2166">
                  <c:v>20</c:v>
                </c:pt>
                <c:pt idx="2167">
                  <c:v>20</c:v>
                </c:pt>
                <c:pt idx="2168">
                  <c:v>20.67</c:v>
                </c:pt>
                <c:pt idx="2169">
                  <c:v>21.9</c:v>
                </c:pt>
                <c:pt idx="2170">
                  <c:v>23.39</c:v>
                </c:pt>
                <c:pt idx="2171">
                  <c:v>24.72</c:v>
                </c:pt>
                <c:pt idx="2172">
                  <c:v>25.77</c:v>
                </c:pt>
                <c:pt idx="2173">
                  <c:v>26.18</c:v>
                </c:pt>
                <c:pt idx="2174">
                  <c:v>26.23</c:v>
                </c:pt>
                <c:pt idx="2175">
                  <c:v>25.65</c:v>
                </c:pt>
                <c:pt idx="2176">
                  <c:v>24.75</c:v>
                </c:pt>
                <c:pt idx="2177">
                  <c:v>23.8</c:v>
                </c:pt>
                <c:pt idx="2178">
                  <c:v>23.25</c:v>
                </c:pt>
                <c:pt idx="2179">
                  <c:v>22.73</c:v>
                </c:pt>
                <c:pt idx="2180">
                  <c:v>22.26</c:v>
                </c:pt>
                <c:pt idx="2181">
                  <c:v>21.68</c:v>
                </c:pt>
                <c:pt idx="2182">
                  <c:v>21.18</c:v>
                </c:pt>
                <c:pt idx="2183">
                  <c:v>20.68</c:v>
                </c:pt>
                <c:pt idx="2184">
                  <c:v>20.12</c:v>
                </c:pt>
                <c:pt idx="2185">
                  <c:v>20</c:v>
                </c:pt>
                <c:pt idx="2186">
                  <c:v>20</c:v>
                </c:pt>
                <c:pt idx="2187">
                  <c:v>20</c:v>
                </c:pt>
                <c:pt idx="2188">
                  <c:v>20</c:v>
                </c:pt>
                <c:pt idx="2189">
                  <c:v>20</c:v>
                </c:pt>
                <c:pt idx="2190">
                  <c:v>20</c:v>
                </c:pt>
                <c:pt idx="2191">
                  <c:v>20</c:v>
                </c:pt>
                <c:pt idx="2192">
                  <c:v>20.8</c:v>
                </c:pt>
                <c:pt idx="2193">
                  <c:v>22.03</c:v>
                </c:pt>
                <c:pt idx="2194">
                  <c:v>23.42</c:v>
                </c:pt>
                <c:pt idx="2195">
                  <c:v>24.82</c:v>
                </c:pt>
                <c:pt idx="2196">
                  <c:v>25.81</c:v>
                </c:pt>
                <c:pt idx="2197">
                  <c:v>26.31</c:v>
                </c:pt>
                <c:pt idx="2198">
                  <c:v>26.3</c:v>
                </c:pt>
                <c:pt idx="2199">
                  <c:v>25.77</c:v>
                </c:pt>
                <c:pt idx="2200">
                  <c:v>24.9</c:v>
                </c:pt>
                <c:pt idx="2201">
                  <c:v>24.02</c:v>
                </c:pt>
                <c:pt idx="2202">
                  <c:v>23.48</c:v>
                </c:pt>
                <c:pt idx="2203">
                  <c:v>23.03</c:v>
                </c:pt>
                <c:pt idx="2204">
                  <c:v>22.66</c:v>
                </c:pt>
                <c:pt idx="2205">
                  <c:v>22.22</c:v>
                </c:pt>
                <c:pt idx="2206">
                  <c:v>21.78</c:v>
                </c:pt>
                <c:pt idx="2207">
                  <c:v>21.19</c:v>
                </c:pt>
                <c:pt idx="2208">
                  <c:v>20.8</c:v>
                </c:pt>
                <c:pt idx="2209">
                  <c:v>20.3</c:v>
                </c:pt>
                <c:pt idx="2210">
                  <c:v>20</c:v>
                </c:pt>
                <c:pt idx="2211">
                  <c:v>20</c:v>
                </c:pt>
                <c:pt idx="2212">
                  <c:v>20</c:v>
                </c:pt>
                <c:pt idx="2213">
                  <c:v>20</c:v>
                </c:pt>
                <c:pt idx="2214">
                  <c:v>20</c:v>
                </c:pt>
                <c:pt idx="2215">
                  <c:v>20</c:v>
                </c:pt>
                <c:pt idx="2216">
                  <c:v>20.71</c:v>
                </c:pt>
                <c:pt idx="2217">
                  <c:v>21.73</c:v>
                </c:pt>
                <c:pt idx="2218">
                  <c:v>23.31</c:v>
                </c:pt>
                <c:pt idx="2219">
                  <c:v>24.55</c:v>
                </c:pt>
                <c:pt idx="2220">
                  <c:v>25.49</c:v>
                </c:pt>
                <c:pt idx="2221">
                  <c:v>25.99</c:v>
                </c:pt>
                <c:pt idx="2222">
                  <c:v>25.98</c:v>
                </c:pt>
                <c:pt idx="2223">
                  <c:v>25.48</c:v>
                </c:pt>
                <c:pt idx="2224">
                  <c:v>24.76</c:v>
                </c:pt>
                <c:pt idx="2225">
                  <c:v>23.95</c:v>
                </c:pt>
                <c:pt idx="2226">
                  <c:v>23.5</c:v>
                </c:pt>
                <c:pt idx="2227">
                  <c:v>23.14</c:v>
                </c:pt>
                <c:pt idx="2228">
                  <c:v>22.83</c:v>
                </c:pt>
                <c:pt idx="2229">
                  <c:v>22.38</c:v>
                </c:pt>
                <c:pt idx="2230">
                  <c:v>22</c:v>
                </c:pt>
                <c:pt idx="2231">
                  <c:v>21.47</c:v>
                </c:pt>
                <c:pt idx="2232">
                  <c:v>21.03</c:v>
                </c:pt>
                <c:pt idx="2233">
                  <c:v>20.61</c:v>
                </c:pt>
                <c:pt idx="2234">
                  <c:v>20.2</c:v>
                </c:pt>
                <c:pt idx="2235">
                  <c:v>20</c:v>
                </c:pt>
                <c:pt idx="2236">
                  <c:v>20</c:v>
                </c:pt>
                <c:pt idx="2237">
                  <c:v>20</c:v>
                </c:pt>
                <c:pt idx="2238">
                  <c:v>20</c:v>
                </c:pt>
                <c:pt idx="2239">
                  <c:v>20.059999999999999</c:v>
                </c:pt>
                <c:pt idx="2240">
                  <c:v>20.95</c:v>
                </c:pt>
                <c:pt idx="2241">
                  <c:v>22.24</c:v>
                </c:pt>
                <c:pt idx="2242">
                  <c:v>23.57</c:v>
                </c:pt>
                <c:pt idx="2243">
                  <c:v>24.89</c:v>
                </c:pt>
                <c:pt idx="2244">
                  <c:v>25.85</c:v>
                </c:pt>
                <c:pt idx="2245">
                  <c:v>26.37</c:v>
                </c:pt>
                <c:pt idx="2246">
                  <c:v>26.5</c:v>
                </c:pt>
                <c:pt idx="2247">
                  <c:v>26.07</c:v>
                </c:pt>
                <c:pt idx="2248">
                  <c:v>25.3</c:v>
                </c:pt>
                <c:pt idx="2249">
                  <c:v>24.48</c:v>
                </c:pt>
                <c:pt idx="2250">
                  <c:v>23.99</c:v>
                </c:pt>
                <c:pt idx="2251">
                  <c:v>23.63</c:v>
                </c:pt>
                <c:pt idx="2252">
                  <c:v>23.31</c:v>
                </c:pt>
                <c:pt idx="2253">
                  <c:v>22.88</c:v>
                </c:pt>
                <c:pt idx="2254">
                  <c:v>22.51</c:v>
                </c:pt>
                <c:pt idx="2255">
                  <c:v>22.06</c:v>
                </c:pt>
                <c:pt idx="2256">
                  <c:v>21.67</c:v>
                </c:pt>
                <c:pt idx="2257">
                  <c:v>21.29</c:v>
                </c:pt>
                <c:pt idx="2258">
                  <c:v>20.94</c:v>
                </c:pt>
                <c:pt idx="2259">
                  <c:v>20.59</c:v>
                </c:pt>
                <c:pt idx="2260">
                  <c:v>20.18</c:v>
                </c:pt>
                <c:pt idx="2261">
                  <c:v>20</c:v>
                </c:pt>
                <c:pt idx="2262">
                  <c:v>20</c:v>
                </c:pt>
                <c:pt idx="2263">
                  <c:v>20.350000000000001</c:v>
                </c:pt>
                <c:pt idx="2264">
                  <c:v>21.34</c:v>
                </c:pt>
                <c:pt idx="2265">
                  <c:v>22.74</c:v>
                </c:pt>
                <c:pt idx="2266">
                  <c:v>24.22</c:v>
                </c:pt>
                <c:pt idx="2267">
                  <c:v>25.61</c:v>
                </c:pt>
                <c:pt idx="2268">
                  <c:v>26.75</c:v>
                </c:pt>
                <c:pt idx="2269">
                  <c:v>27.37</c:v>
                </c:pt>
                <c:pt idx="2270">
                  <c:v>27.4</c:v>
                </c:pt>
                <c:pt idx="2271">
                  <c:v>26.84</c:v>
                </c:pt>
                <c:pt idx="2272">
                  <c:v>25.9</c:v>
                </c:pt>
                <c:pt idx="2273">
                  <c:v>25.29</c:v>
                </c:pt>
                <c:pt idx="2274">
                  <c:v>24.88</c:v>
                </c:pt>
                <c:pt idx="2275">
                  <c:v>24.58</c:v>
                </c:pt>
                <c:pt idx="2276">
                  <c:v>24.28</c:v>
                </c:pt>
                <c:pt idx="2277">
                  <c:v>23.85</c:v>
                </c:pt>
                <c:pt idx="2278">
                  <c:v>23.54</c:v>
                </c:pt>
                <c:pt idx="2279">
                  <c:v>23.16</c:v>
                </c:pt>
                <c:pt idx="2280">
                  <c:v>22.75</c:v>
                </c:pt>
                <c:pt idx="2281">
                  <c:v>22.39</c:v>
                </c:pt>
                <c:pt idx="2282">
                  <c:v>22.11</c:v>
                </c:pt>
                <c:pt idx="2283">
                  <c:v>21.8</c:v>
                </c:pt>
                <c:pt idx="2284">
                  <c:v>21.51</c:v>
                </c:pt>
                <c:pt idx="2285">
                  <c:v>21.19</c:v>
                </c:pt>
                <c:pt idx="2286">
                  <c:v>21.05</c:v>
                </c:pt>
                <c:pt idx="2287">
                  <c:v>21.05</c:v>
                </c:pt>
                <c:pt idx="2288">
                  <c:v>21.06</c:v>
                </c:pt>
                <c:pt idx="2289">
                  <c:v>21.14</c:v>
                </c:pt>
                <c:pt idx="2290">
                  <c:v>21.26</c:v>
                </c:pt>
                <c:pt idx="2291">
                  <c:v>22.85</c:v>
                </c:pt>
                <c:pt idx="2292">
                  <c:v>24.57</c:v>
                </c:pt>
                <c:pt idx="2293">
                  <c:v>23.73</c:v>
                </c:pt>
                <c:pt idx="2294">
                  <c:v>23.37</c:v>
                </c:pt>
                <c:pt idx="2295">
                  <c:v>23.91</c:v>
                </c:pt>
                <c:pt idx="2296">
                  <c:v>23.55</c:v>
                </c:pt>
                <c:pt idx="2297">
                  <c:v>22.98</c:v>
                </c:pt>
                <c:pt idx="2298">
                  <c:v>22.72</c:v>
                </c:pt>
                <c:pt idx="2299">
                  <c:v>22.38</c:v>
                </c:pt>
                <c:pt idx="2300">
                  <c:v>22.12</c:v>
                </c:pt>
                <c:pt idx="2301">
                  <c:v>21.77</c:v>
                </c:pt>
                <c:pt idx="2302">
                  <c:v>21.42</c:v>
                </c:pt>
                <c:pt idx="2303">
                  <c:v>21.12</c:v>
                </c:pt>
                <c:pt idx="2304">
                  <c:v>20.8</c:v>
                </c:pt>
                <c:pt idx="2305">
                  <c:v>20.49</c:v>
                </c:pt>
                <c:pt idx="2306">
                  <c:v>20.190000000000001</c:v>
                </c:pt>
                <c:pt idx="2307">
                  <c:v>20</c:v>
                </c:pt>
                <c:pt idx="2308">
                  <c:v>20</c:v>
                </c:pt>
                <c:pt idx="2309">
                  <c:v>20</c:v>
                </c:pt>
                <c:pt idx="2310">
                  <c:v>20</c:v>
                </c:pt>
                <c:pt idx="2311">
                  <c:v>20</c:v>
                </c:pt>
                <c:pt idx="2312">
                  <c:v>20</c:v>
                </c:pt>
                <c:pt idx="2313">
                  <c:v>20.56</c:v>
                </c:pt>
                <c:pt idx="2314">
                  <c:v>21.07</c:v>
                </c:pt>
                <c:pt idx="2315">
                  <c:v>21.66</c:v>
                </c:pt>
                <c:pt idx="2316">
                  <c:v>21.33</c:v>
                </c:pt>
                <c:pt idx="2317">
                  <c:v>21.97</c:v>
                </c:pt>
                <c:pt idx="2318">
                  <c:v>22.04</c:v>
                </c:pt>
                <c:pt idx="2319">
                  <c:v>21.93</c:v>
                </c:pt>
                <c:pt idx="2320">
                  <c:v>21.71</c:v>
                </c:pt>
                <c:pt idx="2321">
                  <c:v>21.42</c:v>
                </c:pt>
                <c:pt idx="2322">
                  <c:v>21.3</c:v>
                </c:pt>
                <c:pt idx="2323">
                  <c:v>21.18</c:v>
                </c:pt>
                <c:pt idx="2324">
                  <c:v>21.03</c:v>
                </c:pt>
                <c:pt idx="2325">
                  <c:v>20.73</c:v>
                </c:pt>
                <c:pt idx="2326">
                  <c:v>20.54</c:v>
                </c:pt>
                <c:pt idx="2327">
                  <c:v>20.309999999999999</c:v>
                </c:pt>
                <c:pt idx="2328">
                  <c:v>20.03</c:v>
                </c:pt>
                <c:pt idx="2329">
                  <c:v>20</c:v>
                </c:pt>
                <c:pt idx="2330">
                  <c:v>20</c:v>
                </c:pt>
                <c:pt idx="2331">
                  <c:v>20</c:v>
                </c:pt>
                <c:pt idx="2332">
                  <c:v>20</c:v>
                </c:pt>
                <c:pt idx="2333">
                  <c:v>20</c:v>
                </c:pt>
                <c:pt idx="2334">
                  <c:v>20</c:v>
                </c:pt>
                <c:pt idx="2335">
                  <c:v>20.09</c:v>
                </c:pt>
                <c:pt idx="2336">
                  <c:v>20.6</c:v>
                </c:pt>
                <c:pt idx="2337">
                  <c:v>21.38</c:v>
                </c:pt>
                <c:pt idx="2338">
                  <c:v>22.18</c:v>
                </c:pt>
                <c:pt idx="2339">
                  <c:v>22.36</c:v>
                </c:pt>
                <c:pt idx="2340">
                  <c:v>22.66</c:v>
                </c:pt>
                <c:pt idx="2341">
                  <c:v>22.83</c:v>
                </c:pt>
                <c:pt idx="2342">
                  <c:v>22.77</c:v>
                </c:pt>
                <c:pt idx="2343">
                  <c:v>22.5</c:v>
                </c:pt>
                <c:pt idx="2344">
                  <c:v>22.15</c:v>
                </c:pt>
                <c:pt idx="2345">
                  <c:v>21.82</c:v>
                </c:pt>
                <c:pt idx="2346">
                  <c:v>21.65</c:v>
                </c:pt>
                <c:pt idx="2347">
                  <c:v>21.3</c:v>
                </c:pt>
                <c:pt idx="2348">
                  <c:v>21.09</c:v>
                </c:pt>
                <c:pt idx="2349">
                  <c:v>20.77</c:v>
                </c:pt>
                <c:pt idx="2350">
                  <c:v>20.440000000000001</c:v>
                </c:pt>
                <c:pt idx="2351">
                  <c:v>20.05</c:v>
                </c:pt>
                <c:pt idx="2352">
                  <c:v>20</c:v>
                </c:pt>
                <c:pt idx="2353">
                  <c:v>20</c:v>
                </c:pt>
                <c:pt idx="2354">
                  <c:v>20</c:v>
                </c:pt>
                <c:pt idx="2355">
                  <c:v>20</c:v>
                </c:pt>
                <c:pt idx="2356">
                  <c:v>20</c:v>
                </c:pt>
                <c:pt idx="2357">
                  <c:v>20</c:v>
                </c:pt>
                <c:pt idx="2358">
                  <c:v>20</c:v>
                </c:pt>
                <c:pt idx="2359">
                  <c:v>20</c:v>
                </c:pt>
                <c:pt idx="2360">
                  <c:v>20</c:v>
                </c:pt>
                <c:pt idx="2361">
                  <c:v>20</c:v>
                </c:pt>
                <c:pt idx="2362">
                  <c:v>20</c:v>
                </c:pt>
                <c:pt idx="2363">
                  <c:v>20</c:v>
                </c:pt>
                <c:pt idx="2364">
                  <c:v>20</c:v>
                </c:pt>
                <c:pt idx="2365">
                  <c:v>20</c:v>
                </c:pt>
                <c:pt idx="2366">
                  <c:v>20</c:v>
                </c:pt>
                <c:pt idx="2367">
                  <c:v>20</c:v>
                </c:pt>
                <c:pt idx="2368">
                  <c:v>20</c:v>
                </c:pt>
                <c:pt idx="2369">
                  <c:v>20</c:v>
                </c:pt>
                <c:pt idx="2370">
                  <c:v>20</c:v>
                </c:pt>
                <c:pt idx="2371">
                  <c:v>20</c:v>
                </c:pt>
                <c:pt idx="2372">
                  <c:v>20</c:v>
                </c:pt>
                <c:pt idx="2373">
                  <c:v>20</c:v>
                </c:pt>
                <c:pt idx="2374">
                  <c:v>20</c:v>
                </c:pt>
                <c:pt idx="2375">
                  <c:v>20</c:v>
                </c:pt>
                <c:pt idx="2376">
                  <c:v>20</c:v>
                </c:pt>
                <c:pt idx="2377">
                  <c:v>20</c:v>
                </c:pt>
                <c:pt idx="2378">
                  <c:v>20</c:v>
                </c:pt>
                <c:pt idx="2379">
                  <c:v>20</c:v>
                </c:pt>
                <c:pt idx="2380">
                  <c:v>20</c:v>
                </c:pt>
                <c:pt idx="2381">
                  <c:v>20</c:v>
                </c:pt>
                <c:pt idx="2382">
                  <c:v>20</c:v>
                </c:pt>
                <c:pt idx="2383">
                  <c:v>20</c:v>
                </c:pt>
                <c:pt idx="2384">
                  <c:v>20</c:v>
                </c:pt>
                <c:pt idx="2385">
                  <c:v>20.07</c:v>
                </c:pt>
                <c:pt idx="2386">
                  <c:v>20.14</c:v>
                </c:pt>
                <c:pt idx="2387">
                  <c:v>20.36</c:v>
                </c:pt>
                <c:pt idx="2388">
                  <c:v>20.58</c:v>
                </c:pt>
                <c:pt idx="2389">
                  <c:v>21.1</c:v>
                </c:pt>
                <c:pt idx="2390">
                  <c:v>20.66</c:v>
                </c:pt>
                <c:pt idx="2391">
                  <c:v>20.329999999999998</c:v>
                </c:pt>
                <c:pt idx="2392">
                  <c:v>20</c:v>
                </c:pt>
                <c:pt idx="2393">
                  <c:v>20</c:v>
                </c:pt>
                <c:pt idx="2394">
                  <c:v>20</c:v>
                </c:pt>
                <c:pt idx="2395">
                  <c:v>20</c:v>
                </c:pt>
                <c:pt idx="2396">
                  <c:v>20</c:v>
                </c:pt>
                <c:pt idx="2397">
                  <c:v>20</c:v>
                </c:pt>
                <c:pt idx="2398">
                  <c:v>20</c:v>
                </c:pt>
                <c:pt idx="2399">
                  <c:v>20</c:v>
                </c:pt>
                <c:pt idx="2400">
                  <c:v>20</c:v>
                </c:pt>
                <c:pt idx="2401">
                  <c:v>20</c:v>
                </c:pt>
                <c:pt idx="2402">
                  <c:v>20</c:v>
                </c:pt>
                <c:pt idx="2403">
                  <c:v>20</c:v>
                </c:pt>
                <c:pt idx="2404">
                  <c:v>20</c:v>
                </c:pt>
                <c:pt idx="2405">
                  <c:v>20</c:v>
                </c:pt>
                <c:pt idx="2406">
                  <c:v>20</c:v>
                </c:pt>
                <c:pt idx="2407">
                  <c:v>20</c:v>
                </c:pt>
                <c:pt idx="2408">
                  <c:v>20.21</c:v>
                </c:pt>
                <c:pt idx="2409">
                  <c:v>20.76</c:v>
                </c:pt>
                <c:pt idx="2410">
                  <c:v>21.51</c:v>
                </c:pt>
                <c:pt idx="2411">
                  <c:v>21.99</c:v>
                </c:pt>
                <c:pt idx="2412">
                  <c:v>22.4</c:v>
                </c:pt>
                <c:pt idx="2413">
                  <c:v>22.68</c:v>
                </c:pt>
                <c:pt idx="2414">
                  <c:v>22.65</c:v>
                </c:pt>
                <c:pt idx="2415">
                  <c:v>22.03</c:v>
                </c:pt>
                <c:pt idx="2416">
                  <c:v>21.73</c:v>
                </c:pt>
                <c:pt idx="2417">
                  <c:v>21.27</c:v>
                </c:pt>
                <c:pt idx="2418">
                  <c:v>20.98</c:v>
                </c:pt>
                <c:pt idx="2419">
                  <c:v>20.68</c:v>
                </c:pt>
                <c:pt idx="2420">
                  <c:v>20.420000000000002</c:v>
                </c:pt>
                <c:pt idx="2421">
                  <c:v>20.03</c:v>
                </c:pt>
                <c:pt idx="2422">
                  <c:v>20</c:v>
                </c:pt>
                <c:pt idx="2423">
                  <c:v>20</c:v>
                </c:pt>
                <c:pt idx="2424">
                  <c:v>20</c:v>
                </c:pt>
                <c:pt idx="2425">
                  <c:v>20</c:v>
                </c:pt>
                <c:pt idx="2426">
                  <c:v>20</c:v>
                </c:pt>
                <c:pt idx="2427">
                  <c:v>20</c:v>
                </c:pt>
                <c:pt idx="2428">
                  <c:v>20</c:v>
                </c:pt>
                <c:pt idx="2429">
                  <c:v>20</c:v>
                </c:pt>
                <c:pt idx="2430">
                  <c:v>20</c:v>
                </c:pt>
                <c:pt idx="2431">
                  <c:v>20</c:v>
                </c:pt>
                <c:pt idx="2432">
                  <c:v>20.84</c:v>
                </c:pt>
                <c:pt idx="2433">
                  <c:v>21.99</c:v>
                </c:pt>
                <c:pt idx="2434">
                  <c:v>23.38</c:v>
                </c:pt>
                <c:pt idx="2435">
                  <c:v>24.71</c:v>
                </c:pt>
                <c:pt idx="2436">
                  <c:v>25.63</c:v>
                </c:pt>
                <c:pt idx="2437">
                  <c:v>26.05</c:v>
                </c:pt>
                <c:pt idx="2438">
                  <c:v>25.2</c:v>
                </c:pt>
                <c:pt idx="2439">
                  <c:v>24.1</c:v>
                </c:pt>
                <c:pt idx="2440">
                  <c:v>23.63</c:v>
                </c:pt>
                <c:pt idx="2441">
                  <c:v>23.21</c:v>
                </c:pt>
                <c:pt idx="2442">
                  <c:v>22.93</c:v>
                </c:pt>
                <c:pt idx="2443">
                  <c:v>22.67</c:v>
                </c:pt>
                <c:pt idx="2444">
                  <c:v>22.43</c:v>
                </c:pt>
                <c:pt idx="2445">
                  <c:v>22.11</c:v>
                </c:pt>
                <c:pt idx="2446">
                  <c:v>21.84</c:v>
                </c:pt>
                <c:pt idx="2447">
                  <c:v>21.39</c:v>
                </c:pt>
                <c:pt idx="2448">
                  <c:v>21.03</c:v>
                </c:pt>
                <c:pt idx="2449">
                  <c:v>20.68</c:v>
                </c:pt>
                <c:pt idx="2450">
                  <c:v>20.47</c:v>
                </c:pt>
                <c:pt idx="2451">
                  <c:v>20.21</c:v>
                </c:pt>
                <c:pt idx="2452">
                  <c:v>20</c:v>
                </c:pt>
                <c:pt idx="2453">
                  <c:v>20</c:v>
                </c:pt>
                <c:pt idx="2454">
                  <c:v>20</c:v>
                </c:pt>
                <c:pt idx="2455">
                  <c:v>20</c:v>
                </c:pt>
                <c:pt idx="2456">
                  <c:v>20</c:v>
                </c:pt>
                <c:pt idx="2457">
                  <c:v>20.6</c:v>
                </c:pt>
                <c:pt idx="2458">
                  <c:v>21.08</c:v>
                </c:pt>
                <c:pt idx="2459">
                  <c:v>20.82</c:v>
                </c:pt>
                <c:pt idx="2460">
                  <c:v>20.85</c:v>
                </c:pt>
                <c:pt idx="2461">
                  <c:v>20.97</c:v>
                </c:pt>
                <c:pt idx="2462">
                  <c:v>20.8</c:v>
                </c:pt>
                <c:pt idx="2463">
                  <c:v>20.61</c:v>
                </c:pt>
                <c:pt idx="2464">
                  <c:v>20.399999999999999</c:v>
                </c:pt>
                <c:pt idx="2465">
                  <c:v>20.29</c:v>
                </c:pt>
                <c:pt idx="2466">
                  <c:v>20.12</c:v>
                </c:pt>
                <c:pt idx="2467">
                  <c:v>20.02</c:v>
                </c:pt>
                <c:pt idx="2468">
                  <c:v>20</c:v>
                </c:pt>
                <c:pt idx="2469">
                  <c:v>20</c:v>
                </c:pt>
                <c:pt idx="2470">
                  <c:v>20</c:v>
                </c:pt>
                <c:pt idx="2471">
                  <c:v>20</c:v>
                </c:pt>
                <c:pt idx="2472">
                  <c:v>20</c:v>
                </c:pt>
                <c:pt idx="2473">
                  <c:v>20</c:v>
                </c:pt>
                <c:pt idx="2474">
                  <c:v>20</c:v>
                </c:pt>
                <c:pt idx="2475">
                  <c:v>20</c:v>
                </c:pt>
                <c:pt idx="2476">
                  <c:v>20</c:v>
                </c:pt>
                <c:pt idx="2477">
                  <c:v>20</c:v>
                </c:pt>
                <c:pt idx="2478">
                  <c:v>20</c:v>
                </c:pt>
                <c:pt idx="2479">
                  <c:v>20</c:v>
                </c:pt>
                <c:pt idx="2480">
                  <c:v>20.170000000000002</c:v>
                </c:pt>
                <c:pt idx="2481">
                  <c:v>20.66</c:v>
                </c:pt>
                <c:pt idx="2482">
                  <c:v>21.74</c:v>
                </c:pt>
                <c:pt idx="2483">
                  <c:v>23.52</c:v>
                </c:pt>
                <c:pt idx="2484">
                  <c:v>24.54</c:v>
                </c:pt>
                <c:pt idx="2485">
                  <c:v>25.06</c:v>
                </c:pt>
                <c:pt idx="2486">
                  <c:v>25.37</c:v>
                </c:pt>
                <c:pt idx="2487">
                  <c:v>25.06</c:v>
                </c:pt>
                <c:pt idx="2488">
                  <c:v>24.57</c:v>
                </c:pt>
                <c:pt idx="2489">
                  <c:v>24.04</c:v>
                </c:pt>
                <c:pt idx="2490">
                  <c:v>23.61</c:v>
                </c:pt>
                <c:pt idx="2491">
                  <c:v>23.33</c:v>
                </c:pt>
                <c:pt idx="2492">
                  <c:v>23.05</c:v>
                </c:pt>
                <c:pt idx="2493">
                  <c:v>22.72</c:v>
                </c:pt>
                <c:pt idx="2494">
                  <c:v>22.4</c:v>
                </c:pt>
                <c:pt idx="2495">
                  <c:v>21.94</c:v>
                </c:pt>
                <c:pt idx="2496">
                  <c:v>21.63</c:v>
                </c:pt>
                <c:pt idx="2497">
                  <c:v>21.27</c:v>
                </c:pt>
                <c:pt idx="2498">
                  <c:v>20.96</c:v>
                </c:pt>
                <c:pt idx="2499">
                  <c:v>20.65</c:v>
                </c:pt>
                <c:pt idx="2500">
                  <c:v>20.34</c:v>
                </c:pt>
                <c:pt idx="2501">
                  <c:v>20.09</c:v>
                </c:pt>
                <c:pt idx="2502">
                  <c:v>20.14</c:v>
                </c:pt>
                <c:pt idx="2503">
                  <c:v>20.65</c:v>
                </c:pt>
                <c:pt idx="2504">
                  <c:v>21.72</c:v>
                </c:pt>
                <c:pt idx="2505">
                  <c:v>23.08</c:v>
                </c:pt>
                <c:pt idx="2506">
                  <c:v>24.56</c:v>
                </c:pt>
                <c:pt idx="2507">
                  <c:v>25.95</c:v>
                </c:pt>
                <c:pt idx="2508">
                  <c:v>26.82</c:v>
                </c:pt>
                <c:pt idx="2509">
                  <c:v>27.29</c:v>
                </c:pt>
                <c:pt idx="2510">
                  <c:v>27.07</c:v>
                </c:pt>
                <c:pt idx="2511">
                  <c:v>26.67</c:v>
                </c:pt>
                <c:pt idx="2512">
                  <c:v>26.08</c:v>
                </c:pt>
                <c:pt idx="2513">
                  <c:v>25.56</c:v>
                </c:pt>
                <c:pt idx="2514">
                  <c:v>25.22</c:v>
                </c:pt>
                <c:pt idx="2515">
                  <c:v>24.87</c:v>
                </c:pt>
                <c:pt idx="2516">
                  <c:v>24.58</c:v>
                </c:pt>
                <c:pt idx="2517">
                  <c:v>24.18</c:v>
                </c:pt>
                <c:pt idx="2518">
                  <c:v>23.86</c:v>
                </c:pt>
                <c:pt idx="2519">
                  <c:v>23.52</c:v>
                </c:pt>
                <c:pt idx="2520">
                  <c:v>23.22</c:v>
                </c:pt>
                <c:pt idx="2521">
                  <c:v>22.85</c:v>
                </c:pt>
                <c:pt idx="2522">
                  <c:v>22.52</c:v>
                </c:pt>
                <c:pt idx="2523">
                  <c:v>22.18</c:v>
                </c:pt>
                <c:pt idx="2524">
                  <c:v>21.8</c:v>
                </c:pt>
                <c:pt idx="2525">
                  <c:v>21.5</c:v>
                </c:pt>
                <c:pt idx="2526">
                  <c:v>21.61</c:v>
                </c:pt>
                <c:pt idx="2527">
                  <c:v>22.05</c:v>
                </c:pt>
                <c:pt idx="2528">
                  <c:v>23.06</c:v>
                </c:pt>
                <c:pt idx="2529">
                  <c:v>24.3</c:v>
                </c:pt>
                <c:pt idx="2530">
                  <c:v>25.67</c:v>
                </c:pt>
                <c:pt idx="2531">
                  <c:v>26.95</c:v>
                </c:pt>
                <c:pt idx="2532">
                  <c:v>27.91</c:v>
                </c:pt>
                <c:pt idx="2533">
                  <c:v>28.33</c:v>
                </c:pt>
                <c:pt idx="2534">
                  <c:v>28.23</c:v>
                </c:pt>
                <c:pt idx="2535">
                  <c:v>27.84</c:v>
                </c:pt>
                <c:pt idx="2536">
                  <c:v>27.13</c:v>
                </c:pt>
                <c:pt idx="2537">
                  <c:v>26.51</c:v>
                </c:pt>
                <c:pt idx="2538">
                  <c:v>26.07</c:v>
                </c:pt>
                <c:pt idx="2539">
                  <c:v>25.74</c:v>
                </c:pt>
                <c:pt idx="2540">
                  <c:v>25.44</c:v>
                </c:pt>
                <c:pt idx="2541">
                  <c:v>25.05</c:v>
                </c:pt>
                <c:pt idx="2542">
                  <c:v>24.75</c:v>
                </c:pt>
                <c:pt idx="2543">
                  <c:v>24.38</c:v>
                </c:pt>
                <c:pt idx="2544">
                  <c:v>23.99</c:v>
                </c:pt>
                <c:pt idx="2545">
                  <c:v>23.74</c:v>
                </c:pt>
                <c:pt idx="2546">
                  <c:v>23.38</c:v>
                </c:pt>
                <c:pt idx="2547">
                  <c:v>23.11</c:v>
                </c:pt>
                <c:pt idx="2548">
                  <c:v>22.83</c:v>
                </c:pt>
                <c:pt idx="2549">
                  <c:v>22.62</c:v>
                </c:pt>
                <c:pt idx="2550">
                  <c:v>22.57</c:v>
                </c:pt>
                <c:pt idx="2551">
                  <c:v>22.65</c:v>
                </c:pt>
                <c:pt idx="2552">
                  <c:v>22.94</c:v>
                </c:pt>
                <c:pt idx="2553">
                  <c:v>23.28</c:v>
                </c:pt>
                <c:pt idx="2554">
                  <c:v>24.31</c:v>
                </c:pt>
                <c:pt idx="2555">
                  <c:v>24.37</c:v>
                </c:pt>
                <c:pt idx="2556">
                  <c:v>24.68</c:v>
                </c:pt>
                <c:pt idx="2557">
                  <c:v>24.15</c:v>
                </c:pt>
                <c:pt idx="2558">
                  <c:v>23.85</c:v>
                </c:pt>
                <c:pt idx="2559">
                  <c:v>23.52</c:v>
                </c:pt>
                <c:pt idx="2560">
                  <c:v>23.26</c:v>
                </c:pt>
                <c:pt idx="2561">
                  <c:v>22.96</c:v>
                </c:pt>
                <c:pt idx="2562">
                  <c:v>22.77</c:v>
                </c:pt>
                <c:pt idx="2563">
                  <c:v>22.6</c:v>
                </c:pt>
                <c:pt idx="2564">
                  <c:v>22.45</c:v>
                </c:pt>
                <c:pt idx="2565">
                  <c:v>22.14</c:v>
                </c:pt>
                <c:pt idx="2566">
                  <c:v>21.89</c:v>
                </c:pt>
                <c:pt idx="2567">
                  <c:v>21.65</c:v>
                </c:pt>
                <c:pt idx="2568">
                  <c:v>21.38</c:v>
                </c:pt>
                <c:pt idx="2569">
                  <c:v>21.16</c:v>
                </c:pt>
                <c:pt idx="2570">
                  <c:v>20.92</c:v>
                </c:pt>
                <c:pt idx="2571">
                  <c:v>20.72</c:v>
                </c:pt>
                <c:pt idx="2572">
                  <c:v>20.54</c:v>
                </c:pt>
                <c:pt idx="2573">
                  <c:v>20.32</c:v>
                </c:pt>
                <c:pt idx="2574">
                  <c:v>20.23</c:v>
                </c:pt>
                <c:pt idx="2575">
                  <c:v>20.21</c:v>
                </c:pt>
                <c:pt idx="2576">
                  <c:v>20.28</c:v>
                </c:pt>
                <c:pt idx="2577">
                  <c:v>20.420000000000002</c:v>
                </c:pt>
                <c:pt idx="2578">
                  <c:v>20.58</c:v>
                </c:pt>
                <c:pt idx="2579">
                  <c:v>21.49</c:v>
                </c:pt>
                <c:pt idx="2580">
                  <c:v>22.06</c:v>
                </c:pt>
                <c:pt idx="2581">
                  <c:v>22.3</c:v>
                </c:pt>
                <c:pt idx="2582">
                  <c:v>21.87</c:v>
                </c:pt>
                <c:pt idx="2583">
                  <c:v>22.1</c:v>
                </c:pt>
                <c:pt idx="2584">
                  <c:v>21.92</c:v>
                </c:pt>
                <c:pt idx="2585">
                  <c:v>21.71</c:v>
                </c:pt>
                <c:pt idx="2586">
                  <c:v>21.58</c:v>
                </c:pt>
                <c:pt idx="2587">
                  <c:v>21.45</c:v>
                </c:pt>
                <c:pt idx="2588">
                  <c:v>21.32</c:v>
                </c:pt>
                <c:pt idx="2589">
                  <c:v>21.06</c:v>
                </c:pt>
                <c:pt idx="2590">
                  <c:v>20.84</c:v>
                </c:pt>
                <c:pt idx="2591">
                  <c:v>20.57</c:v>
                </c:pt>
                <c:pt idx="2592">
                  <c:v>20.36</c:v>
                </c:pt>
                <c:pt idx="2593">
                  <c:v>20.13</c:v>
                </c:pt>
                <c:pt idx="2594">
                  <c:v>20</c:v>
                </c:pt>
                <c:pt idx="2595">
                  <c:v>20</c:v>
                </c:pt>
                <c:pt idx="2596">
                  <c:v>20</c:v>
                </c:pt>
                <c:pt idx="2597">
                  <c:v>20</c:v>
                </c:pt>
                <c:pt idx="2598">
                  <c:v>20</c:v>
                </c:pt>
                <c:pt idx="2599">
                  <c:v>20.3</c:v>
                </c:pt>
                <c:pt idx="2600">
                  <c:v>21.22</c:v>
                </c:pt>
                <c:pt idx="2601">
                  <c:v>22.2</c:v>
                </c:pt>
                <c:pt idx="2602">
                  <c:v>22.51</c:v>
                </c:pt>
                <c:pt idx="2603">
                  <c:v>23.15</c:v>
                </c:pt>
                <c:pt idx="2604">
                  <c:v>23.55</c:v>
                </c:pt>
                <c:pt idx="2605">
                  <c:v>23.77</c:v>
                </c:pt>
                <c:pt idx="2606">
                  <c:v>23.83</c:v>
                </c:pt>
                <c:pt idx="2607">
                  <c:v>23.37</c:v>
                </c:pt>
                <c:pt idx="2608">
                  <c:v>22.94</c:v>
                </c:pt>
                <c:pt idx="2609">
                  <c:v>22.61</c:v>
                </c:pt>
                <c:pt idx="2610">
                  <c:v>22.4</c:v>
                </c:pt>
                <c:pt idx="2611">
                  <c:v>22.2</c:v>
                </c:pt>
                <c:pt idx="2612">
                  <c:v>22.03</c:v>
                </c:pt>
                <c:pt idx="2613">
                  <c:v>21.76</c:v>
                </c:pt>
                <c:pt idx="2614">
                  <c:v>21.48</c:v>
                </c:pt>
                <c:pt idx="2615">
                  <c:v>21.22</c:v>
                </c:pt>
                <c:pt idx="2616">
                  <c:v>20.9</c:v>
                </c:pt>
                <c:pt idx="2617">
                  <c:v>20.63</c:v>
                </c:pt>
                <c:pt idx="2618">
                  <c:v>20.36</c:v>
                </c:pt>
                <c:pt idx="2619">
                  <c:v>20.07</c:v>
                </c:pt>
                <c:pt idx="2620">
                  <c:v>20</c:v>
                </c:pt>
                <c:pt idx="2621">
                  <c:v>20</c:v>
                </c:pt>
                <c:pt idx="2622">
                  <c:v>20</c:v>
                </c:pt>
                <c:pt idx="2623">
                  <c:v>20</c:v>
                </c:pt>
                <c:pt idx="2624">
                  <c:v>20</c:v>
                </c:pt>
                <c:pt idx="2625">
                  <c:v>20</c:v>
                </c:pt>
                <c:pt idx="2626">
                  <c:v>20</c:v>
                </c:pt>
                <c:pt idx="2627">
                  <c:v>20</c:v>
                </c:pt>
                <c:pt idx="2628">
                  <c:v>20</c:v>
                </c:pt>
                <c:pt idx="2629">
                  <c:v>20</c:v>
                </c:pt>
                <c:pt idx="2630">
                  <c:v>20</c:v>
                </c:pt>
                <c:pt idx="2631">
                  <c:v>20</c:v>
                </c:pt>
                <c:pt idx="2632">
                  <c:v>20</c:v>
                </c:pt>
                <c:pt idx="2633">
                  <c:v>20</c:v>
                </c:pt>
                <c:pt idx="2634">
                  <c:v>20</c:v>
                </c:pt>
                <c:pt idx="2635">
                  <c:v>20</c:v>
                </c:pt>
                <c:pt idx="2636">
                  <c:v>20</c:v>
                </c:pt>
                <c:pt idx="2637">
                  <c:v>20</c:v>
                </c:pt>
                <c:pt idx="2638">
                  <c:v>20</c:v>
                </c:pt>
                <c:pt idx="2639">
                  <c:v>20</c:v>
                </c:pt>
                <c:pt idx="2640">
                  <c:v>20</c:v>
                </c:pt>
                <c:pt idx="2641">
                  <c:v>20</c:v>
                </c:pt>
                <c:pt idx="2642">
                  <c:v>20</c:v>
                </c:pt>
                <c:pt idx="2643">
                  <c:v>20</c:v>
                </c:pt>
                <c:pt idx="2644">
                  <c:v>20</c:v>
                </c:pt>
                <c:pt idx="2645">
                  <c:v>20</c:v>
                </c:pt>
                <c:pt idx="2646">
                  <c:v>20</c:v>
                </c:pt>
                <c:pt idx="2647">
                  <c:v>20</c:v>
                </c:pt>
                <c:pt idx="2648">
                  <c:v>20.39</c:v>
                </c:pt>
                <c:pt idx="2649">
                  <c:v>21.28</c:v>
                </c:pt>
                <c:pt idx="2650">
                  <c:v>22.24</c:v>
                </c:pt>
                <c:pt idx="2651">
                  <c:v>23.19</c:v>
                </c:pt>
                <c:pt idx="2652">
                  <c:v>23.77</c:v>
                </c:pt>
                <c:pt idx="2653">
                  <c:v>23.84</c:v>
                </c:pt>
                <c:pt idx="2654">
                  <c:v>23.62</c:v>
                </c:pt>
                <c:pt idx="2655">
                  <c:v>22.99</c:v>
                </c:pt>
                <c:pt idx="2656">
                  <c:v>22.24</c:v>
                </c:pt>
                <c:pt idx="2657">
                  <c:v>21.56</c:v>
                </c:pt>
                <c:pt idx="2658">
                  <c:v>21.01</c:v>
                </c:pt>
                <c:pt idx="2659">
                  <c:v>20.56</c:v>
                </c:pt>
                <c:pt idx="2660">
                  <c:v>20.09</c:v>
                </c:pt>
                <c:pt idx="2661">
                  <c:v>20</c:v>
                </c:pt>
                <c:pt idx="2662">
                  <c:v>20</c:v>
                </c:pt>
                <c:pt idx="2663">
                  <c:v>20</c:v>
                </c:pt>
                <c:pt idx="2664">
                  <c:v>20</c:v>
                </c:pt>
                <c:pt idx="2665">
                  <c:v>20</c:v>
                </c:pt>
                <c:pt idx="2666">
                  <c:v>20</c:v>
                </c:pt>
                <c:pt idx="2667">
                  <c:v>20</c:v>
                </c:pt>
                <c:pt idx="2668">
                  <c:v>20</c:v>
                </c:pt>
                <c:pt idx="2669">
                  <c:v>20</c:v>
                </c:pt>
                <c:pt idx="2670">
                  <c:v>20</c:v>
                </c:pt>
                <c:pt idx="2671">
                  <c:v>20</c:v>
                </c:pt>
                <c:pt idx="2672">
                  <c:v>20.61</c:v>
                </c:pt>
                <c:pt idx="2673">
                  <c:v>21.71</c:v>
                </c:pt>
                <c:pt idx="2674">
                  <c:v>22.84</c:v>
                </c:pt>
                <c:pt idx="2675">
                  <c:v>24.03</c:v>
                </c:pt>
                <c:pt idx="2676">
                  <c:v>24.8</c:v>
                </c:pt>
                <c:pt idx="2677">
                  <c:v>25.1</c:v>
                </c:pt>
                <c:pt idx="2678">
                  <c:v>24.98</c:v>
                </c:pt>
                <c:pt idx="2679">
                  <c:v>24.43</c:v>
                </c:pt>
                <c:pt idx="2680">
                  <c:v>23.63</c:v>
                </c:pt>
                <c:pt idx="2681">
                  <c:v>23</c:v>
                </c:pt>
                <c:pt idx="2682">
                  <c:v>22.43</c:v>
                </c:pt>
                <c:pt idx="2683">
                  <c:v>21.98</c:v>
                </c:pt>
                <c:pt idx="2684">
                  <c:v>21.54</c:v>
                </c:pt>
                <c:pt idx="2685">
                  <c:v>20.99</c:v>
                </c:pt>
                <c:pt idx="2686">
                  <c:v>20.6</c:v>
                </c:pt>
                <c:pt idx="2687">
                  <c:v>20.079999999999998</c:v>
                </c:pt>
                <c:pt idx="2688">
                  <c:v>20</c:v>
                </c:pt>
                <c:pt idx="2689">
                  <c:v>20</c:v>
                </c:pt>
                <c:pt idx="2690">
                  <c:v>20</c:v>
                </c:pt>
                <c:pt idx="2691">
                  <c:v>20</c:v>
                </c:pt>
                <c:pt idx="2692">
                  <c:v>20</c:v>
                </c:pt>
                <c:pt idx="2693">
                  <c:v>20</c:v>
                </c:pt>
                <c:pt idx="2694">
                  <c:v>20</c:v>
                </c:pt>
                <c:pt idx="2695">
                  <c:v>20</c:v>
                </c:pt>
                <c:pt idx="2696">
                  <c:v>20.72</c:v>
                </c:pt>
                <c:pt idx="2697">
                  <c:v>21.86</c:v>
                </c:pt>
                <c:pt idx="2698">
                  <c:v>23.11</c:v>
                </c:pt>
                <c:pt idx="2699">
                  <c:v>24.3</c:v>
                </c:pt>
                <c:pt idx="2700">
                  <c:v>25.26</c:v>
                </c:pt>
                <c:pt idx="2701">
                  <c:v>25.65</c:v>
                </c:pt>
                <c:pt idx="2702">
                  <c:v>25.51</c:v>
                </c:pt>
                <c:pt idx="2703">
                  <c:v>25.17</c:v>
                </c:pt>
                <c:pt idx="2704">
                  <c:v>24.5</c:v>
                </c:pt>
                <c:pt idx="2705">
                  <c:v>23.95</c:v>
                </c:pt>
                <c:pt idx="2706">
                  <c:v>23.39</c:v>
                </c:pt>
                <c:pt idx="2707">
                  <c:v>23</c:v>
                </c:pt>
                <c:pt idx="2708">
                  <c:v>22.62</c:v>
                </c:pt>
                <c:pt idx="2709">
                  <c:v>22.19</c:v>
                </c:pt>
                <c:pt idx="2710">
                  <c:v>21.65</c:v>
                </c:pt>
                <c:pt idx="2711">
                  <c:v>21.28</c:v>
                </c:pt>
                <c:pt idx="2712">
                  <c:v>20.89</c:v>
                </c:pt>
                <c:pt idx="2713">
                  <c:v>20.49</c:v>
                </c:pt>
                <c:pt idx="2714">
                  <c:v>20.100000000000001</c:v>
                </c:pt>
                <c:pt idx="2715">
                  <c:v>20</c:v>
                </c:pt>
                <c:pt idx="2716">
                  <c:v>20</c:v>
                </c:pt>
                <c:pt idx="2717">
                  <c:v>20</c:v>
                </c:pt>
                <c:pt idx="2718">
                  <c:v>20</c:v>
                </c:pt>
                <c:pt idx="2719">
                  <c:v>20.190000000000001</c:v>
                </c:pt>
                <c:pt idx="2720">
                  <c:v>21</c:v>
                </c:pt>
                <c:pt idx="2721">
                  <c:v>22.18</c:v>
                </c:pt>
                <c:pt idx="2722">
                  <c:v>23.1</c:v>
                </c:pt>
                <c:pt idx="2723">
                  <c:v>22.7</c:v>
                </c:pt>
                <c:pt idx="2724">
                  <c:v>23.42</c:v>
                </c:pt>
                <c:pt idx="2725">
                  <c:v>24.73</c:v>
                </c:pt>
                <c:pt idx="2726">
                  <c:v>24.88</c:v>
                </c:pt>
                <c:pt idx="2727">
                  <c:v>24.57</c:v>
                </c:pt>
                <c:pt idx="2728">
                  <c:v>23.95</c:v>
                </c:pt>
                <c:pt idx="2729">
                  <c:v>23.5</c:v>
                </c:pt>
                <c:pt idx="2730">
                  <c:v>23.1</c:v>
                </c:pt>
                <c:pt idx="2731">
                  <c:v>22.82</c:v>
                </c:pt>
                <c:pt idx="2732">
                  <c:v>22.55</c:v>
                </c:pt>
                <c:pt idx="2733">
                  <c:v>22.14</c:v>
                </c:pt>
                <c:pt idx="2734">
                  <c:v>21.86</c:v>
                </c:pt>
                <c:pt idx="2735">
                  <c:v>21.52</c:v>
                </c:pt>
                <c:pt idx="2736">
                  <c:v>21.19</c:v>
                </c:pt>
                <c:pt idx="2737">
                  <c:v>20.95</c:v>
                </c:pt>
                <c:pt idx="2738">
                  <c:v>20.62</c:v>
                </c:pt>
                <c:pt idx="2739">
                  <c:v>20.3</c:v>
                </c:pt>
                <c:pt idx="2740">
                  <c:v>20.05</c:v>
                </c:pt>
                <c:pt idx="2741">
                  <c:v>20</c:v>
                </c:pt>
                <c:pt idx="2742">
                  <c:v>20</c:v>
                </c:pt>
                <c:pt idx="2743">
                  <c:v>20.3</c:v>
                </c:pt>
                <c:pt idx="2744">
                  <c:v>20.440000000000001</c:v>
                </c:pt>
                <c:pt idx="2745">
                  <c:v>20.28</c:v>
                </c:pt>
                <c:pt idx="2746">
                  <c:v>20.34</c:v>
                </c:pt>
                <c:pt idx="2747">
                  <c:v>20.41</c:v>
                </c:pt>
                <c:pt idx="2748">
                  <c:v>20.38</c:v>
                </c:pt>
                <c:pt idx="2749">
                  <c:v>20.32</c:v>
                </c:pt>
                <c:pt idx="2750">
                  <c:v>20.18</c:v>
                </c:pt>
                <c:pt idx="2751">
                  <c:v>20.010000000000002</c:v>
                </c:pt>
                <c:pt idx="2752">
                  <c:v>20</c:v>
                </c:pt>
                <c:pt idx="2753">
                  <c:v>20</c:v>
                </c:pt>
                <c:pt idx="2754">
                  <c:v>20</c:v>
                </c:pt>
                <c:pt idx="2755">
                  <c:v>20</c:v>
                </c:pt>
                <c:pt idx="2756">
                  <c:v>20</c:v>
                </c:pt>
                <c:pt idx="2757">
                  <c:v>20</c:v>
                </c:pt>
                <c:pt idx="2758">
                  <c:v>20</c:v>
                </c:pt>
                <c:pt idx="2759">
                  <c:v>20</c:v>
                </c:pt>
                <c:pt idx="2760">
                  <c:v>20</c:v>
                </c:pt>
                <c:pt idx="2761">
                  <c:v>20</c:v>
                </c:pt>
                <c:pt idx="2762">
                  <c:v>20</c:v>
                </c:pt>
                <c:pt idx="2763">
                  <c:v>20</c:v>
                </c:pt>
                <c:pt idx="2764">
                  <c:v>20</c:v>
                </c:pt>
                <c:pt idx="2765">
                  <c:v>20</c:v>
                </c:pt>
                <c:pt idx="2766">
                  <c:v>20</c:v>
                </c:pt>
                <c:pt idx="2767">
                  <c:v>20</c:v>
                </c:pt>
                <c:pt idx="2768">
                  <c:v>20</c:v>
                </c:pt>
                <c:pt idx="2769">
                  <c:v>20.3</c:v>
                </c:pt>
                <c:pt idx="2770">
                  <c:v>21.26</c:v>
                </c:pt>
                <c:pt idx="2771">
                  <c:v>21.93</c:v>
                </c:pt>
                <c:pt idx="2772">
                  <c:v>21.86</c:v>
                </c:pt>
                <c:pt idx="2773">
                  <c:v>22.36</c:v>
                </c:pt>
                <c:pt idx="2774">
                  <c:v>23.03</c:v>
                </c:pt>
                <c:pt idx="2775">
                  <c:v>22.86</c:v>
                </c:pt>
                <c:pt idx="2776">
                  <c:v>22.33</c:v>
                </c:pt>
                <c:pt idx="2777">
                  <c:v>21.94</c:v>
                </c:pt>
                <c:pt idx="2778">
                  <c:v>21.55</c:v>
                </c:pt>
                <c:pt idx="2779">
                  <c:v>21.34</c:v>
                </c:pt>
                <c:pt idx="2780">
                  <c:v>21.16</c:v>
                </c:pt>
                <c:pt idx="2781">
                  <c:v>20.86</c:v>
                </c:pt>
                <c:pt idx="2782">
                  <c:v>20.57</c:v>
                </c:pt>
                <c:pt idx="2783">
                  <c:v>20.27</c:v>
                </c:pt>
                <c:pt idx="2784">
                  <c:v>20.010000000000002</c:v>
                </c:pt>
                <c:pt idx="2785">
                  <c:v>20</c:v>
                </c:pt>
                <c:pt idx="2786">
                  <c:v>20</c:v>
                </c:pt>
                <c:pt idx="2787">
                  <c:v>20</c:v>
                </c:pt>
                <c:pt idx="2788">
                  <c:v>20</c:v>
                </c:pt>
                <c:pt idx="2789">
                  <c:v>20</c:v>
                </c:pt>
                <c:pt idx="2790">
                  <c:v>20</c:v>
                </c:pt>
                <c:pt idx="2791">
                  <c:v>20.14</c:v>
                </c:pt>
                <c:pt idx="2792">
                  <c:v>20.92</c:v>
                </c:pt>
                <c:pt idx="2793">
                  <c:v>21.84</c:v>
                </c:pt>
                <c:pt idx="2794">
                  <c:v>22.3</c:v>
                </c:pt>
                <c:pt idx="2795">
                  <c:v>22.92</c:v>
                </c:pt>
                <c:pt idx="2796">
                  <c:v>22.88</c:v>
                </c:pt>
                <c:pt idx="2797">
                  <c:v>22.92</c:v>
                </c:pt>
                <c:pt idx="2798">
                  <c:v>22.89</c:v>
                </c:pt>
                <c:pt idx="2799">
                  <c:v>22.72</c:v>
                </c:pt>
                <c:pt idx="2800">
                  <c:v>21.97</c:v>
                </c:pt>
                <c:pt idx="2801">
                  <c:v>21.76</c:v>
                </c:pt>
                <c:pt idx="2802">
                  <c:v>21.55</c:v>
                </c:pt>
                <c:pt idx="2803">
                  <c:v>21.37</c:v>
                </c:pt>
                <c:pt idx="2804">
                  <c:v>21.17</c:v>
                </c:pt>
                <c:pt idx="2805">
                  <c:v>20.87</c:v>
                </c:pt>
                <c:pt idx="2806">
                  <c:v>20.57</c:v>
                </c:pt>
                <c:pt idx="2807">
                  <c:v>20.260000000000002</c:v>
                </c:pt>
                <c:pt idx="2808">
                  <c:v>20</c:v>
                </c:pt>
                <c:pt idx="2809">
                  <c:v>20</c:v>
                </c:pt>
                <c:pt idx="2810">
                  <c:v>20</c:v>
                </c:pt>
                <c:pt idx="2811">
                  <c:v>20</c:v>
                </c:pt>
                <c:pt idx="2812">
                  <c:v>20</c:v>
                </c:pt>
                <c:pt idx="2813">
                  <c:v>20</c:v>
                </c:pt>
                <c:pt idx="2814">
                  <c:v>20</c:v>
                </c:pt>
                <c:pt idx="2815">
                  <c:v>20</c:v>
                </c:pt>
                <c:pt idx="2816">
                  <c:v>21.04</c:v>
                </c:pt>
                <c:pt idx="2817">
                  <c:v>21.34</c:v>
                </c:pt>
                <c:pt idx="2818">
                  <c:v>21.96</c:v>
                </c:pt>
                <c:pt idx="2819">
                  <c:v>23.44</c:v>
                </c:pt>
                <c:pt idx="2820">
                  <c:v>24.19</c:v>
                </c:pt>
                <c:pt idx="2821">
                  <c:v>24.56</c:v>
                </c:pt>
                <c:pt idx="2822">
                  <c:v>24.39</c:v>
                </c:pt>
                <c:pt idx="2823">
                  <c:v>24.03</c:v>
                </c:pt>
                <c:pt idx="2824">
                  <c:v>23.46</c:v>
                </c:pt>
                <c:pt idx="2825">
                  <c:v>23.08</c:v>
                </c:pt>
                <c:pt idx="2826">
                  <c:v>22.63</c:v>
                </c:pt>
                <c:pt idx="2827">
                  <c:v>22.27</c:v>
                </c:pt>
                <c:pt idx="2828">
                  <c:v>21.95</c:v>
                </c:pt>
                <c:pt idx="2829">
                  <c:v>21.51</c:v>
                </c:pt>
                <c:pt idx="2830">
                  <c:v>21.16</c:v>
                </c:pt>
                <c:pt idx="2831">
                  <c:v>20.71</c:v>
                </c:pt>
                <c:pt idx="2832">
                  <c:v>20.3</c:v>
                </c:pt>
                <c:pt idx="2833">
                  <c:v>20</c:v>
                </c:pt>
                <c:pt idx="2834">
                  <c:v>20</c:v>
                </c:pt>
                <c:pt idx="2835">
                  <c:v>20</c:v>
                </c:pt>
                <c:pt idx="2836">
                  <c:v>20</c:v>
                </c:pt>
                <c:pt idx="2837">
                  <c:v>20</c:v>
                </c:pt>
                <c:pt idx="2838">
                  <c:v>20</c:v>
                </c:pt>
                <c:pt idx="2839">
                  <c:v>20.21</c:v>
                </c:pt>
                <c:pt idx="2840">
                  <c:v>21.13</c:v>
                </c:pt>
                <c:pt idx="2841">
                  <c:v>22.27</c:v>
                </c:pt>
                <c:pt idx="2842">
                  <c:v>23.45</c:v>
                </c:pt>
                <c:pt idx="2843">
                  <c:v>24.71</c:v>
                </c:pt>
                <c:pt idx="2844">
                  <c:v>25.44</c:v>
                </c:pt>
                <c:pt idx="2845">
                  <c:v>25.73</c:v>
                </c:pt>
                <c:pt idx="2846">
                  <c:v>25.15</c:v>
                </c:pt>
                <c:pt idx="2847">
                  <c:v>24.69</c:v>
                </c:pt>
                <c:pt idx="2848">
                  <c:v>24.3</c:v>
                </c:pt>
                <c:pt idx="2849">
                  <c:v>23.79</c:v>
                </c:pt>
                <c:pt idx="2850">
                  <c:v>23.47</c:v>
                </c:pt>
                <c:pt idx="2851">
                  <c:v>23.18</c:v>
                </c:pt>
                <c:pt idx="2852">
                  <c:v>22.94</c:v>
                </c:pt>
                <c:pt idx="2853">
                  <c:v>22.65</c:v>
                </c:pt>
                <c:pt idx="2854">
                  <c:v>22.27</c:v>
                </c:pt>
                <c:pt idx="2855">
                  <c:v>21.94</c:v>
                </c:pt>
                <c:pt idx="2856">
                  <c:v>21.67</c:v>
                </c:pt>
                <c:pt idx="2857">
                  <c:v>21.4</c:v>
                </c:pt>
                <c:pt idx="2858">
                  <c:v>21.11</c:v>
                </c:pt>
                <c:pt idx="2859">
                  <c:v>20.84</c:v>
                </c:pt>
                <c:pt idx="2860">
                  <c:v>20.54</c:v>
                </c:pt>
                <c:pt idx="2861">
                  <c:v>20.37</c:v>
                </c:pt>
                <c:pt idx="2862">
                  <c:v>20.38</c:v>
                </c:pt>
                <c:pt idx="2863">
                  <c:v>20.51</c:v>
                </c:pt>
                <c:pt idx="2864">
                  <c:v>20.78</c:v>
                </c:pt>
                <c:pt idx="2865">
                  <c:v>21.24</c:v>
                </c:pt>
                <c:pt idx="2866">
                  <c:v>23.22</c:v>
                </c:pt>
                <c:pt idx="2867">
                  <c:v>24.11</c:v>
                </c:pt>
                <c:pt idx="2868">
                  <c:v>25.39</c:v>
                </c:pt>
                <c:pt idx="2869">
                  <c:v>26.02</c:v>
                </c:pt>
                <c:pt idx="2870">
                  <c:v>26.13</c:v>
                </c:pt>
                <c:pt idx="2871">
                  <c:v>25.83</c:v>
                </c:pt>
                <c:pt idx="2872">
                  <c:v>25.27</c:v>
                </c:pt>
                <c:pt idx="2873">
                  <c:v>24.91</c:v>
                </c:pt>
                <c:pt idx="2874">
                  <c:v>24.41</c:v>
                </c:pt>
                <c:pt idx="2875">
                  <c:v>24.18</c:v>
                </c:pt>
                <c:pt idx="2876">
                  <c:v>23.94</c:v>
                </c:pt>
                <c:pt idx="2877">
                  <c:v>23.59</c:v>
                </c:pt>
                <c:pt idx="2878">
                  <c:v>23.27</c:v>
                </c:pt>
                <c:pt idx="2879">
                  <c:v>22.89</c:v>
                </c:pt>
                <c:pt idx="2880">
                  <c:v>22.57</c:v>
                </c:pt>
                <c:pt idx="2881">
                  <c:v>22.27</c:v>
                </c:pt>
                <c:pt idx="2882">
                  <c:v>21.98</c:v>
                </c:pt>
                <c:pt idx="2883">
                  <c:v>21.73</c:v>
                </c:pt>
                <c:pt idx="2884">
                  <c:v>21.51</c:v>
                </c:pt>
                <c:pt idx="2885">
                  <c:v>21.42</c:v>
                </c:pt>
                <c:pt idx="2886">
                  <c:v>21.48</c:v>
                </c:pt>
                <c:pt idx="2887">
                  <c:v>21.8</c:v>
                </c:pt>
                <c:pt idx="2888">
                  <c:v>22.63</c:v>
                </c:pt>
                <c:pt idx="2889">
                  <c:v>23.75</c:v>
                </c:pt>
                <c:pt idx="2890">
                  <c:v>25.13</c:v>
                </c:pt>
                <c:pt idx="2891">
                  <c:v>26.51</c:v>
                </c:pt>
                <c:pt idx="2892">
                  <c:v>27.35</c:v>
                </c:pt>
                <c:pt idx="2893">
                  <c:v>27.79</c:v>
                </c:pt>
                <c:pt idx="2894">
                  <c:v>27.71</c:v>
                </c:pt>
                <c:pt idx="2895">
                  <c:v>27.28</c:v>
                </c:pt>
                <c:pt idx="2896">
                  <c:v>26.65</c:v>
                </c:pt>
                <c:pt idx="2897">
                  <c:v>26.22</c:v>
                </c:pt>
                <c:pt idx="2898">
                  <c:v>25.79</c:v>
                </c:pt>
                <c:pt idx="2899">
                  <c:v>25.43</c:v>
                </c:pt>
                <c:pt idx="2900">
                  <c:v>25.13</c:v>
                </c:pt>
                <c:pt idx="2901">
                  <c:v>24.71</c:v>
                </c:pt>
                <c:pt idx="2902">
                  <c:v>24.31</c:v>
                </c:pt>
                <c:pt idx="2903">
                  <c:v>23.84</c:v>
                </c:pt>
                <c:pt idx="2904">
                  <c:v>23.48</c:v>
                </c:pt>
                <c:pt idx="2905">
                  <c:v>23.01</c:v>
                </c:pt>
                <c:pt idx="2906">
                  <c:v>22.63</c:v>
                </c:pt>
                <c:pt idx="2907">
                  <c:v>22.21</c:v>
                </c:pt>
                <c:pt idx="2908">
                  <c:v>21.82</c:v>
                </c:pt>
                <c:pt idx="2909">
                  <c:v>21.53</c:v>
                </c:pt>
                <c:pt idx="2910">
                  <c:v>21.61</c:v>
                </c:pt>
                <c:pt idx="2911">
                  <c:v>21.85</c:v>
                </c:pt>
                <c:pt idx="2912">
                  <c:v>22.71</c:v>
                </c:pt>
                <c:pt idx="2913">
                  <c:v>23.67</c:v>
                </c:pt>
                <c:pt idx="2914">
                  <c:v>24.84</c:v>
                </c:pt>
                <c:pt idx="2915">
                  <c:v>25.98</c:v>
                </c:pt>
                <c:pt idx="2916">
                  <c:v>26.76</c:v>
                </c:pt>
                <c:pt idx="2917">
                  <c:v>27.13</c:v>
                </c:pt>
                <c:pt idx="2918">
                  <c:v>26.37</c:v>
                </c:pt>
                <c:pt idx="2919">
                  <c:v>25.98</c:v>
                </c:pt>
                <c:pt idx="2920">
                  <c:v>25.59</c:v>
                </c:pt>
                <c:pt idx="2921">
                  <c:v>25.27</c:v>
                </c:pt>
                <c:pt idx="2922">
                  <c:v>24.93</c:v>
                </c:pt>
                <c:pt idx="2923">
                  <c:v>24.75</c:v>
                </c:pt>
                <c:pt idx="2924">
                  <c:v>24.21</c:v>
                </c:pt>
                <c:pt idx="2925">
                  <c:v>23.89</c:v>
                </c:pt>
                <c:pt idx="2926">
                  <c:v>23.56</c:v>
                </c:pt>
                <c:pt idx="2927">
                  <c:v>23.16</c:v>
                </c:pt>
                <c:pt idx="2928">
                  <c:v>22.78</c:v>
                </c:pt>
                <c:pt idx="2929">
                  <c:v>22.4</c:v>
                </c:pt>
                <c:pt idx="2930">
                  <c:v>22.02</c:v>
                </c:pt>
                <c:pt idx="2931">
                  <c:v>21.76</c:v>
                </c:pt>
                <c:pt idx="2932">
                  <c:v>21.45</c:v>
                </c:pt>
                <c:pt idx="2933">
                  <c:v>21.26</c:v>
                </c:pt>
                <c:pt idx="2934">
                  <c:v>21.38</c:v>
                </c:pt>
                <c:pt idx="2935">
                  <c:v>21.69</c:v>
                </c:pt>
                <c:pt idx="2936">
                  <c:v>22.67</c:v>
                </c:pt>
                <c:pt idx="2937">
                  <c:v>23.87</c:v>
                </c:pt>
                <c:pt idx="2938">
                  <c:v>25.18</c:v>
                </c:pt>
                <c:pt idx="2939">
                  <c:v>26.47</c:v>
                </c:pt>
                <c:pt idx="2940">
                  <c:v>27.29</c:v>
                </c:pt>
                <c:pt idx="2941">
                  <c:v>27.63</c:v>
                </c:pt>
                <c:pt idx="2942">
                  <c:v>27.56</c:v>
                </c:pt>
                <c:pt idx="2943">
                  <c:v>27.23</c:v>
                </c:pt>
                <c:pt idx="2944">
                  <c:v>26.71</c:v>
                </c:pt>
                <c:pt idx="2945">
                  <c:v>26.37</c:v>
                </c:pt>
                <c:pt idx="2946">
                  <c:v>25.95</c:v>
                </c:pt>
                <c:pt idx="2947">
                  <c:v>25.76</c:v>
                </c:pt>
                <c:pt idx="2948">
                  <c:v>25.53</c:v>
                </c:pt>
                <c:pt idx="2949">
                  <c:v>25.13</c:v>
                </c:pt>
                <c:pt idx="2950">
                  <c:v>24.85</c:v>
                </c:pt>
                <c:pt idx="2951">
                  <c:v>24.47</c:v>
                </c:pt>
                <c:pt idx="2952">
                  <c:v>24.11</c:v>
                </c:pt>
                <c:pt idx="2953">
                  <c:v>23.69</c:v>
                </c:pt>
                <c:pt idx="2954">
                  <c:v>23.28</c:v>
                </c:pt>
                <c:pt idx="2955">
                  <c:v>22.93</c:v>
                </c:pt>
                <c:pt idx="2956">
                  <c:v>22.57</c:v>
                </c:pt>
                <c:pt idx="2957">
                  <c:v>22.43</c:v>
                </c:pt>
                <c:pt idx="2958">
                  <c:v>22.49</c:v>
                </c:pt>
                <c:pt idx="2959">
                  <c:v>22.73</c:v>
                </c:pt>
                <c:pt idx="2960">
                  <c:v>23.59</c:v>
                </c:pt>
                <c:pt idx="2961">
                  <c:v>24.39</c:v>
                </c:pt>
                <c:pt idx="2962">
                  <c:v>24.77</c:v>
                </c:pt>
                <c:pt idx="2963">
                  <c:v>24.78</c:v>
                </c:pt>
                <c:pt idx="2964">
                  <c:v>24.8</c:v>
                </c:pt>
                <c:pt idx="2965">
                  <c:v>24.71</c:v>
                </c:pt>
                <c:pt idx="2966">
                  <c:v>23.86</c:v>
                </c:pt>
                <c:pt idx="2967">
                  <c:v>23.83</c:v>
                </c:pt>
                <c:pt idx="2968">
                  <c:v>23.22</c:v>
                </c:pt>
                <c:pt idx="2969">
                  <c:v>22.79</c:v>
                </c:pt>
                <c:pt idx="2970">
                  <c:v>22.48</c:v>
                </c:pt>
                <c:pt idx="2971">
                  <c:v>22.22</c:v>
                </c:pt>
                <c:pt idx="2972">
                  <c:v>21.97</c:v>
                </c:pt>
                <c:pt idx="2973">
                  <c:v>21.62</c:v>
                </c:pt>
                <c:pt idx="2974">
                  <c:v>21.28</c:v>
                </c:pt>
                <c:pt idx="2975">
                  <c:v>20.89</c:v>
                </c:pt>
                <c:pt idx="2976">
                  <c:v>20.5</c:v>
                </c:pt>
                <c:pt idx="2977">
                  <c:v>20.16</c:v>
                </c:pt>
                <c:pt idx="2978">
                  <c:v>20</c:v>
                </c:pt>
                <c:pt idx="2979">
                  <c:v>20</c:v>
                </c:pt>
                <c:pt idx="2980">
                  <c:v>20</c:v>
                </c:pt>
                <c:pt idx="2981">
                  <c:v>20</c:v>
                </c:pt>
                <c:pt idx="2982">
                  <c:v>20</c:v>
                </c:pt>
                <c:pt idx="2983">
                  <c:v>20.079999999999998</c:v>
                </c:pt>
                <c:pt idx="2984">
                  <c:v>20.54</c:v>
                </c:pt>
                <c:pt idx="2985">
                  <c:v>20.8</c:v>
                </c:pt>
                <c:pt idx="2986">
                  <c:v>21.09</c:v>
                </c:pt>
                <c:pt idx="2987">
                  <c:v>20.92</c:v>
                </c:pt>
                <c:pt idx="2988">
                  <c:v>20.93</c:v>
                </c:pt>
                <c:pt idx="2989">
                  <c:v>21.44</c:v>
                </c:pt>
                <c:pt idx="2990">
                  <c:v>21.43</c:v>
                </c:pt>
                <c:pt idx="2991">
                  <c:v>21.23</c:v>
                </c:pt>
                <c:pt idx="2992">
                  <c:v>20.95</c:v>
                </c:pt>
                <c:pt idx="2993">
                  <c:v>20.67</c:v>
                </c:pt>
                <c:pt idx="2994">
                  <c:v>20.420000000000002</c:v>
                </c:pt>
                <c:pt idx="2995">
                  <c:v>20.239999999999998</c:v>
                </c:pt>
                <c:pt idx="2996">
                  <c:v>20.079999999999998</c:v>
                </c:pt>
                <c:pt idx="2997">
                  <c:v>20</c:v>
                </c:pt>
                <c:pt idx="2998">
                  <c:v>20</c:v>
                </c:pt>
                <c:pt idx="2999">
                  <c:v>20</c:v>
                </c:pt>
                <c:pt idx="3000">
                  <c:v>20</c:v>
                </c:pt>
                <c:pt idx="3001">
                  <c:v>20</c:v>
                </c:pt>
                <c:pt idx="3002">
                  <c:v>20</c:v>
                </c:pt>
                <c:pt idx="3003">
                  <c:v>20</c:v>
                </c:pt>
                <c:pt idx="3004">
                  <c:v>20</c:v>
                </c:pt>
                <c:pt idx="3005">
                  <c:v>20</c:v>
                </c:pt>
                <c:pt idx="3006">
                  <c:v>20</c:v>
                </c:pt>
                <c:pt idx="3007">
                  <c:v>20</c:v>
                </c:pt>
                <c:pt idx="3008">
                  <c:v>20.18</c:v>
                </c:pt>
                <c:pt idx="3009">
                  <c:v>20.52</c:v>
                </c:pt>
                <c:pt idx="3010">
                  <c:v>20.9</c:v>
                </c:pt>
                <c:pt idx="3011">
                  <c:v>21.34</c:v>
                </c:pt>
                <c:pt idx="3012">
                  <c:v>21.57</c:v>
                </c:pt>
                <c:pt idx="3013">
                  <c:v>21.11</c:v>
                </c:pt>
                <c:pt idx="3014">
                  <c:v>21.36</c:v>
                </c:pt>
                <c:pt idx="3015">
                  <c:v>20.95</c:v>
                </c:pt>
                <c:pt idx="3016">
                  <c:v>20.85</c:v>
                </c:pt>
                <c:pt idx="3017">
                  <c:v>20.54</c:v>
                </c:pt>
                <c:pt idx="3018">
                  <c:v>20.239999999999998</c:v>
                </c:pt>
                <c:pt idx="3019">
                  <c:v>20.14</c:v>
                </c:pt>
                <c:pt idx="3020">
                  <c:v>20</c:v>
                </c:pt>
                <c:pt idx="3021">
                  <c:v>20</c:v>
                </c:pt>
                <c:pt idx="3022">
                  <c:v>20</c:v>
                </c:pt>
                <c:pt idx="3023">
                  <c:v>20</c:v>
                </c:pt>
                <c:pt idx="3024">
                  <c:v>20</c:v>
                </c:pt>
                <c:pt idx="3025">
                  <c:v>20</c:v>
                </c:pt>
                <c:pt idx="3026">
                  <c:v>20</c:v>
                </c:pt>
                <c:pt idx="3027">
                  <c:v>20</c:v>
                </c:pt>
                <c:pt idx="3028">
                  <c:v>20</c:v>
                </c:pt>
                <c:pt idx="3029">
                  <c:v>20</c:v>
                </c:pt>
                <c:pt idx="3030">
                  <c:v>20</c:v>
                </c:pt>
                <c:pt idx="3031">
                  <c:v>20.11</c:v>
                </c:pt>
                <c:pt idx="3032">
                  <c:v>20.52</c:v>
                </c:pt>
                <c:pt idx="3033">
                  <c:v>21.57</c:v>
                </c:pt>
                <c:pt idx="3034">
                  <c:v>21.99</c:v>
                </c:pt>
                <c:pt idx="3035">
                  <c:v>21.43</c:v>
                </c:pt>
                <c:pt idx="3036">
                  <c:v>21.39</c:v>
                </c:pt>
                <c:pt idx="3037">
                  <c:v>21.91</c:v>
                </c:pt>
                <c:pt idx="3038">
                  <c:v>21.95</c:v>
                </c:pt>
                <c:pt idx="3039">
                  <c:v>21.96</c:v>
                </c:pt>
                <c:pt idx="3040">
                  <c:v>21.94</c:v>
                </c:pt>
                <c:pt idx="3041">
                  <c:v>21.77</c:v>
                </c:pt>
                <c:pt idx="3042">
                  <c:v>21.6</c:v>
                </c:pt>
                <c:pt idx="3043">
                  <c:v>21.56</c:v>
                </c:pt>
                <c:pt idx="3044">
                  <c:v>21.23</c:v>
                </c:pt>
                <c:pt idx="3045">
                  <c:v>20.91</c:v>
                </c:pt>
                <c:pt idx="3046">
                  <c:v>20.73</c:v>
                </c:pt>
                <c:pt idx="3047">
                  <c:v>20.46</c:v>
                </c:pt>
                <c:pt idx="3048">
                  <c:v>20.260000000000002</c:v>
                </c:pt>
                <c:pt idx="3049">
                  <c:v>20</c:v>
                </c:pt>
                <c:pt idx="3050">
                  <c:v>20</c:v>
                </c:pt>
                <c:pt idx="3051">
                  <c:v>20</c:v>
                </c:pt>
                <c:pt idx="3052">
                  <c:v>20</c:v>
                </c:pt>
                <c:pt idx="3053">
                  <c:v>20</c:v>
                </c:pt>
                <c:pt idx="3054">
                  <c:v>20</c:v>
                </c:pt>
                <c:pt idx="3055">
                  <c:v>20.21</c:v>
                </c:pt>
                <c:pt idx="3056">
                  <c:v>20.96</c:v>
                </c:pt>
                <c:pt idx="3057">
                  <c:v>22.08</c:v>
                </c:pt>
                <c:pt idx="3058">
                  <c:v>23.28</c:v>
                </c:pt>
                <c:pt idx="3059">
                  <c:v>24.31</c:v>
                </c:pt>
                <c:pt idx="3060">
                  <c:v>25.21</c:v>
                </c:pt>
                <c:pt idx="3061">
                  <c:v>25.49</c:v>
                </c:pt>
                <c:pt idx="3062">
                  <c:v>25.53</c:v>
                </c:pt>
                <c:pt idx="3063">
                  <c:v>25.22</c:v>
                </c:pt>
                <c:pt idx="3064">
                  <c:v>24.59</c:v>
                </c:pt>
                <c:pt idx="3065">
                  <c:v>24.27</c:v>
                </c:pt>
                <c:pt idx="3066">
                  <c:v>24.15</c:v>
                </c:pt>
                <c:pt idx="3067">
                  <c:v>23.97</c:v>
                </c:pt>
                <c:pt idx="3068">
                  <c:v>23.83</c:v>
                </c:pt>
                <c:pt idx="3069">
                  <c:v>23.6</c:v>
                </c:pt>
                <c:pt idx="3070">
                  <c:v>23.33</c:v>
                </c:pt>
                <c:pt idx="3071">
                  <c:v>23.1</c:v>
                </c:pt>
                <c:pt idx="3072">
                  <c:v>22.84</c:v>
                </c:pt>
                <c:pt idx="3073">
                  <c:v>22.52</c:v>
                </c:pt>
                <c:pt idx="3074">
                  <c:v>22.24</c:v>
                </c:pt>
                <c:pt idx="3075">
                  <c:v>22.05</c:v>
                </c:pt>
                <c:pt idx="3076">
                  <c:v>21.8</c:v>
                </c:pt>
                <c:pt idx="3077">
                  <c:v>21.74</c:v>
                </c:pt>
                <c:pt idx="3078">
                  <c:v>21.91</c:v>
                </c:pt>
                <c:pt idx="3079">
                  <c:v>22.19</c:v>
                </c:pt>
                <c:pt idx="3080">
                  <c:v>22.99</c:v>
                </c:pt>
                <c:pt idx="3081">
                  <c:v>23.98</c:v>
                </c:pt>
                <c:pt idx="3082">
                  <c:v>25.03</c:v>
                </c:pt>
                <c:pt idx="3083">
                  <c:v>25.99</c:v>
                </c:pt>
                <c:pt idx="3084">
                  <c:v>26.1</c:v>
                </c:pt>
                <c:pt idx="3085">
                  <c:v>26.33</c:v>
                </c:pt>
                <c:pt idx="3086">
                  <c:v>26.04</c:v>
                </c:pt>
                <c:pt idx="3087">
                  <c:v>26.07</c:v>
                </c:pt>
                <c:pt idx="3088">
                  <c:v>25.77</c:v>
                </c:pt>
                <c:pt idx="3089">
                  <c:v>25.5</c:v>
                </c:pt>
                <c:pt idx="3090">
                  <c:v>25.26</c:v>
                </c:pt>
                <c:pt idx="3091">
                  <c:v>25.15</c:v>
                </c:pt>
                <c:pt idx="3092">
                  <c:v>24.93</c:v>
                </c:pt>
                <c:pt idx="3093">
                  <c:v>24.69</c:v>
                </c:pt>
                <c:pt idx="3094">
                  <c:v>24.29</c:v>
                </c:pt>
                <c:pt idx="3095">
                  <c:v>23.94</c:v>
                </c:pt>
                <c:pt idx="3096">
                  <c:v>23.63</c:v>
                </c:pt>
                <c:pt idx="3097">
                  <c:v>23.34</c:v>
                </c:pt>
                <c:pt idx="3098">
                  <c:v>23.14</c:v>
                </c:pt>
                <c:pt idx="3099">
                  <c:v>22.89</c:v>
                </c:pt>
                <c:pt idx="3100">
                  <c:v>22.56</c:v>
                </c:pt>
                <c:pt idx="3101">
                  <c:v>22.45</c:v>
                </c:pt>
                <c:pt idx="3102">
                  <c:v>22.52</c:v>
                </c:pt>
                <c:pt idx="3103">
                  <c:v>22.72</c:v>
                </c:pt>
                <c:pt idx="3104">
                  <c:v>23.32</c:v>
                </c:pt>
                <c:pt idx="3105">
                  <c:v>24.64</c:v>
                </c:pt>
                <c:pt idx="3106">
                  <c:v>25.99</c:v>
                </c:pt>
                <c:pt idx="3107">
                  <c:v>26.3</c:v>
                </c:pt>
                <c:pt idx="3108">
                  <c:v>26.32</c:v>
                </c:pt>
                <c:pt idx="3109">
                  <c:v>26.52</c:v>
                </c:pt>
                <c:pt idx="3110">
                  <c:v>26.69</c:v>
                </c:pt>
                <c:pt idx="3111">
                  <c:v>26.67</c:v>
                </c:pt>
                <c:pt idx="3112">
                  <c:v>26.62</c:v>
                </c:pt>
                <c:pt idx="3113">
                  <c:v>26.42</c:v>
                </c:pt>
                <c:pt idx="3114">
                  <c:v>26.14</c:v>
                </c:pt>
                <c:pt idx="3115">
                  <c:v>25.98</c:v>
                </c:pt>
                <c:pt idx="3116">
                  <c:v>25.73</c:v>
                </c:pt>
                <c:pt idx="3117">
                  <c:v>25.43</c:v>
                </c:pt>
                <c:pt idx="3118">
                  <c:v>25.09</c:v>
                </c:pt>
                <c:pt idx="3119">
                  <c:v>24.79</c:v>
                </c:pt>
                <c:pt idx="3120">
                  <c:v>24.55</c:v>
                </c:pt>
                <c:pt idx="3121">
                  <c:v>24.29</c:v>
                </c:pt>
                <c:pt idx="3122">
                  <c:v>23.99</c:v>
                </c:pt>
                <c:pt idx="3123">
                  <c:v>23.73</c:v>
                </c:pt>
                <c:pt idx="3124">
                  <c:v>23.49</c:v>
                </c:pt>
                <c:pt idx="3125">
                  <c:v>23.4</c:v>
                </c:pt>
                <c:pt idx="3126">
                  <c:v>23.45</c:v>
                </c:pt>
                <c:pt idx="3127">
                  <c:v>23.74</c:v>
                </c:pt>
                <c:pt idx="3128">
                  <c:v>24.23</c:v>
                </c:pt>
                <c:pt idx="3129">
                  <c:v>25.52</c:v>
                </c:pt>
                <c:pt idx="3130">
                  <c:v>26.68</c:v>
                </c:pt>
                <c:pt idx="3131">
                  <c:v>27.76</c:v>
                </c:pt>
                <c:pt idx="3132">
                  <c:v>27.74</c:v>
                </c:pt>
                <c:pt idx="3133">
                  <c:v>27.47</c:v>
                </c:pt>
                <c:pt idx="3134">
                  <c:v>27.71</c:v>
                </c:pt>
                <c:pt idx="3135">
                  <c:v>27.75</c:v>
                </c:pt>
                <c:pt idx="3136">
                  <c:v>27.37</c:v>
                </c:pt>
                <c:pt idx="3137">
                  <c:v>27.09</c:v>
                </c:pt>
                <c:pt idx="3138">
                  <c:v>26.59</c:v>
                </c:pt>
                <c:pt idx="3139">
                  <c:v>26.29</c:v>
                </c:pt>
                <c:pt idx="3140">
                  <c:v>26.04</c:v>
                </c:pt>
                <c:pt idx="3141">
                  <c:v>25.61</c:v>
                </c:pt>
                <c:pt idx="3142">
                  <c:v>25.3</c:v>
                </c:pt>
                <c:pt idx="3143">
                  <c:v>24.9</c:v>
                </c:pt>
                <c:pt idx="3144">
                  <c:v>24.66</c:v>
                </c:pt>
                <c:pt idx="3145">
                  <c:v>24.34</c:v>
                </c:pt>
                <c:pt idx="3146">
                  <c:v>24.07</c:v>
                </c:pt>
                <c:pt idx="3147">
                  <c:v>23.81</c:v>
                </c:pt>
                <c:pt idx="3148">
                  <c:v>23.54</c:v>
                </c:pt>
                <c:pt idx="3149">
                  <c:v>23.38</c:v>
                </c:pt>
                <c:pt idx="3150">
                  <c:v>23.21</c:v>
                </c:pt>
                <c:pt idx="3151">
                  <c:v>23.14</c:v>
                </c:pt>
                <c:pt idx="3152">
                  <c:v>23.14</c:v>
                </c:pt>
                <c:pt idx="3153">
                  <c:v>23.13</c:v>
                </c:pt>
                <c:pt idx="3154">
                  <c:v>23.22</c:v>
                </c:pt>
                <c:pt idx="3155">
                  <c:v>23.36</c:v>
                </c:pt>
                <c:pt idx="3156">
                  <c:v>23.41</c:v>
                </c:pt>
                <c:pt idx="3157">
                  <c:v>23.45</c:v>
                </c:pt>
                <c:pt idx="3158">
                  <c:v>23.79</c:v>
                </c:pt>
                <c:pt idx="3159">
                  <c:v>23.63</c:v>
                </c:pt>
                <c:pt idx="3160">
                  <c:v>23.51</c:v>
                </c:pt>
                <c:pt idx="3161">
                  <c:v>23.25</c:v>
                </c:pt>
                <c:pt idx="3162">
                  <c:v>23.05</c:v>
                </c:pt>
                <c:pt idx="3163">
                  <c:v>22.85</c:v>
                </c:pt>
                <c:pt idx="3164">
                  <c:v>22.6</c:v>
                </c:pt>
                <c:pt idx="3165">
                  <c:v>22.2</c:v>
                </c:pt>
                <c:pt idx="3166">
                  <c:v>21.93</c:v>
                </c:pt>
                <c:pt idx="3167">
                  <c:v>21.6</c:v>
                </c:pt>
                <c:pt idx="3168">
                  <c:v>21.22</c:v>
                </c:pt>
                <c:pt idx="3169">
                  <c:v>20.92</c:v>
                </c:pt>
                <c:pt idx="3170">
                  <c:v>20.7</c:v>
                </c:pt>
                <c:pt idx="3171">
                  <c:v>20.440000000000001</c:v>
                </c:pt>
                <c:pt idx="3172">
                  <c:v>20.149999999999999</c:v>
                </c:pt>
                <c:pt idx="3173">
                  <c:v>20.079999999999998</c:v>
                </c:pt>
                <c:pt idx="3174">
                  <c:v>20.07</c:v>
                </c:pt>
                <c:pt idx="3175">
                  <c:v>20.190000000000001</c:v>
                </c:pt>
                <c:pt idx="3176">
                  <c:v>20.49</c:v>
                </c:pt>
                <c:pt idx="3177">
                  <c:v>21.22</c:v>
                </c:pt>
                <c:pt idx="3178">
                  <c:v>21.92</c:v>
                </c:pt>
                <c:pt idx="3179">
                  <c:v>22.13</c:v>
                </c:pt>
                <c:pt idx="3180">
                  <c:v>22.36</c:v>
                </c:pt>
                <c:pt idx="3181">
                  <c:v>23.35</c:v>
                </c:pt>
                <c:pt idx="3182">
                  <c:v>23.46</c:v>
                </c:pt>
                <c:pt idx="3183">
                  <c:v>23.18</c:v>
                </c:pt>
                <c:pt idx="3184">
                  <c:v>22.73</c:v>
                </c:pt>
                <c:pt idx="3185">
                  <c:v>22.56</c:v>
                </c:pt>
                <c:pt idx="3186">
                  <c:v>22.17</c:v>
                </c:pt>
                <c:pt idx="3187">
                  <c:v>21.94</c:v>
                </c:pt>
                <c:pt idx="3188">
                  <c:v>21.63</c:v>
                </c:pt>
                <c:pt idx="3189">
                  <c:v>21.3</c:v>
                </c:pt>
                <c:pt idx="3190">
                  <c:v>21.04</c:v>
                </c:pt>
                <c:pt idx="3191">
                  <c:v>20.65</c:v>
                </c:pt>
                <c:pt idx="3192">
                  <c:v>20.29</c:v>
                </c:pt>
                <c:pt idx="3193">
                  <c:v>20.09</c:v>
                </c:pt>
                <c:pt idx="3194">
                  <c:v>20</c:v>
                </c:pt>
                <c:pt idx="3195">
                  <c:v>20</c:v>
                </c:pt>
                <c:pt idx="3196">
                  <c:v>20</c:v>
                </c:pt>
                <c:pt idx="3197">
                  <c:v>20</c:v>
                </c:pt>
                <c:pt idx="3198">
                  <c:v>20</c:v>
                </c:pt>
                <c:pt idx="3199">
                  <c:v>20</c:v>
                </c:pt>
                <c:pt idx="3200">
                  <c:v>20.190000000000001</c:v>
                </c:pt>
                <c:pt idx="3201">
                  <c:v>20.52</c:v>
                </c:pt>
                <c:pt idx="3202">
                  <c:v>20.3</c:v>
                </c:pt>
                <c:pt idx="3203">
                  <c:v>20.309999999999999</c:v>
                </c:pt>
                <c:pt idx="3204">
                  <c:v>20.329999999999998</c:v>
                </c:pt>
                <c:pt idx="3205">
                  <c:v>20.23</c:v>
                </c:pt>
                <c:pt idx="3206">
                  <c:v>20.079999999999998</c:v>
                </c:pt>
                <c:pt idx="3207">
                  <c:v>20</c:v>
                </c:pt>
                <c:pt idx="3208">
                  <c:v>20</c:v>
                </c:pt>
                <c:pt idx="3209">
                  <c:v>20</c:v>
                </c:pt>
                <c:pt idx="3210">
                  <c:v>20</c:v>
                </c:pt>
                <c:pt idx="3211">
                  <c:v>20</c:v>
                </c:pt>
                <c:pt idx="3212">
                  <c:v>20</c:v>
                </c:pt>
                <c:pt idx="3213">
                  <c:v>20</c:v>
                </c:pt>
                <c:pt idx="3214">
                  <c:v>20</c:v>
                </c:pt>
                <c:pt idx="3215">
                  <c:v>20</c:v>
                </c:pt>
                <c:pt idx="3216">
                  <c:v>20</c:v>
                </c:pt>
                <c:pt idx="3217">
                  <c:v>20</c:v>
                </c:pt>
                <c:pt idx="3218">
                  <c:v>20</c:v>
                </c:pt>
                <c:pt idx="3219">
                  <c:v>20</c:v>
                </c:pt>
                <c:pt idx="3220">
                  <c:v>20</c:v>
                </c:pt>
                <c:pt idx="3221">
                  <c:v>20</c:v>
                </c:pt>
                <c:pt idx="3222">
                  <c:v>20</c:v>
                </c:pt>
                <c:pt idx="3223">
                  <c:v>20</c:v>
                </c:pt>
                <c:pt idx="3224">
                  <c:v>20</c:v>
                </c:pt>
                <c:pt idx="3225">
                  <c:v>20</c:v>
                </c:pt>
                <c:pt idx="3226">
                  <c:v>20</c:v>
                </c:pt>
                <c:pt idx="3227">
                  <c:v>20.11</c:v>
                </c:pt>
                <c:pt idx="3228">
                  <c:v>20.18</c:v>
                </c:pt>
                <c:pt idx="3229">
                  <c:v>20.21</c:v>
                </c:pt>
                <c:pt idx="3230">
                  <c:v>20.16</c:v>
                </c:pt>
                <c:pt idx="3231">
                  <c:v>20.05</c:v>
                </c:pt>
                <c:pt idx="3232">
                  <c:v>20.05</c:v>
                </c:pt>
                <c:pt idx="3233">
                  <c:v>20</c:v>
                </c:pt>
                <c:pt idx="3234">
                  <c:v>20</c:v>
                </c:pt>
                <c:pt idx="3235">
                  <c:v>20</c:v>
                </c:pt>
                <c:pt idx="3236">
                  <c:v>20</c:v>
                </c:pt>
                <c:pt idx="3237">
                  <c:v>20</c:v>
                </c:pt>
                <c:pt idx="3238">
                  <c:v>20</c:v>
                </c:pt>
                <c:pt idx="3239">
                  <c:v>20</c:v>
                </c:pt>
                <c:pt idx="3240">
                  <c:v>20</c:v>
                </c:pt>
                <c:pt idx="3241">
                  <c:v>20</c:v>
                </c:pt>
                <c:pt idx="3242">
                  <c:v>20</c:v>
                </c:pt>
                <c:pt idx="3243">
                  <c:v>20</c:v>
                </c:pt>
                <c:pt idx="3244">
                  <c:v>20</c:v>
                </c:pt>
                <c:pt idx="3245">
                  <c:v>20</c:v>
                </c:pt>
                <c:pt idx="3246">
                  <c:v>20</c:v>
                </c:pt>
                <c:pt idx="3247">
                  <c:v>20.12</c:v>
                </c:pt>
                <c:pt idx="3248">
                  <c:v>20.37</c:v>
                </c:pt>
                <c:pt idx="3249">
                  <c:v>20.329999999999998</c:v>
                </c:pt>
                <c:pt idx="3250">
                  <c:v>20.440000000000001</c:v>
                </c:pt>
                <c:pt idx="3251">
                  <c:v>20.62</c:v>
                </c:pt>
                <c:pt idx="3252">
                  <c:v>20.7</c:v>
                </c:pt>
                <c:pt idx="3253">
                  <c:v>21.11</c:v>
                </c:pt>
                <c:pt idx="3254">
                  <c:v>21.22</c:v>
                </c:pt>
                <c:pt idx="3255">
                  <c:v>21.11</c:v>
                </c:pt>
                <c:pt idx="3256">
                  <c:v>21.08</c:v>
                </c:pt>
                <c:pt idx="3257">
                  <c:v>20.94</c:v>
                </c:pt>
                <c:pt idx="3258">
                  <c:v>20.75</c:v>
                </c:pt>
                <c:pt idx="3259">
                  <c:v>20.59</c:v>
                </c:pt>
                <c:pt idx="3260">
                  <c:v>20.440000000000001</c:v>
                </c:pt>
                <c:pt idx="3261">
                  <c:v>20.170000000000002</c:v>
                </c:pt>
                <c:pt idx="3262">
                  <c:v>20</c:v>
                </c:pt>
                <c:pt idx="3263">
                  <c:v>20</c:v>
                </c:pt>
                <c:pt idx="3264">
                  <c:v>20</c:v>
                </c:pt>
                <c:pt idx="3265">
                  <c:v>20</c:v>
                </c:pt>
                <c:pt idx="3266">
                  <c:v>20</c:v>
                </c:pt>
                <c:pt idx="3267">
                  <c:v>20</c:v>
                </c:pt>
                <c:pt idx="3268">
                  <c:v>20</c:v>
                </c:pt>
                <c:pt idx="3269">
                  <c:v>20</c:v>
                </c:pt>
                <c:pt idx="3270">
                  <c:v>20</c:v>
                </c:pt>
                <c:pt idx="3271">
                  <c:v>20.09</c:v>
                </c:pt>
                <c:pt idx="3272">
                  <c:v>20.87</c:v>
                </c:pt>
                <c:pt idx="3273">
                  <c:v>21.97</c:v>
                </c:pt>
                <c:pt idx="3274">
                  <c:v>23.08</c:v>
                </c:pt>
                <c:pt idx="3275">
                  <c:v>24.21</c:v>
                </c:pt>
                <c:pt idx="3276">
                  <c:v>25.02</c:v>
                </c:pt>
                <c:pt idx="3277">
                  <c:v>25.46</c:v>
                </c:pt>
                <c:pt idx="3278">
                  <c:v>25.45</c:v>
                </c:pt>
                <c:pt idx="3279">
                  <c:v>25.13</c:v>
                </c:pt>
                <c:pt idx="3280">
                  <c:v>24.73</c:v>
                </c:pt>
                <c:pt idx="3281">
                  <c:v>24.52</c:v>
                </c:pt>
                <c:pt idx="3282">
                  <c:v>24.2</c:v>
                </c:pt>
                <c:pt idx="3283">
                  <c:v>24</c:v>
                </c:pt>
                <c:pt idx="3284">
                  <c:v>23.73</c:v>
                </c:pt>
                <c:pt idx="3285">
                  <c:v>23.47</c:v>
                </c:pt>
                <c:pt idx="3286">
                  <c:v>23.22</c:v>
                </c:pt>
                <c:pt idx="3287">
                  <c:v>22.93</c:v>
                </c:pt>
                <c:pt idx="3288">
                  <c:v>22.64</c:v>
                </c:pt>
                <c:pt idx="3289">
                  <c:v>22.39</c:v>
                </c:pt>
                <c:pt idx="3290">
                  <c:v>22.21</c:v>
                </c:pt>
                <c:pt idx="3291">
                  <c:v>22.01</c:v>
                </c:pt>
                <c:pt idx="3292">
                  <c:v>21.86</c:v>
                </c:pt>
                <c:pt idx="3293">
                  <c:v>21.86</c:v>
                </c:pt>
                <c:pt idx="3294">
                  <c:v>22.17</c:v>
                </c:pt>
                <c:pt idx="3295">
                  <c:v>22.06</c:v>
                </c:pt>
                <c:pt idx="3296">
                  <c:v>22.52</c:v>
                </c:pt>
                <c:pt idx="3297">
                  <c:v>23.05</c:v>
                </c:pt>
                <c:pt idx="3298">
                  <c:v>23</c:v>
                </c:pt>
                <c:pt idx="3299">
                  <c:v>23.61</c:v>
                </c:pt>
                <c:pt idx="3300">
                  <c:v>25.29</c:v>
                </c:pt>
                <c:pt idx="3301">
                  <c:v>25.95</c:v>
                </c:pt>
                <c:pt idx="3302">
                  <c:v>25.97</c:v>
                </c:pt>
                <c:pt idx="3303">
                  <c:v>25.65</c:v>
                </c:pt>
                <c:pt idx="3304">
                  <c:v>25.39</c:v>
                </c:pt>
                <c:pt idx="3305">
                  <c:v>25.3</c:v>
                </c:pt>
                <c:pt idx="3306">
                  <c:v>25.02</c:v>
                </c:pt>
                <c:pt idx="3307">
                  <c:v>24.8</c:v>
                </c:pt>
                <c:pt idx="3308">
                  <c:v>24.54</c:v>
                </c:pt>
                <c:pt idx="3309">
                  <c:v>24.31</c:v>
                </c:pt>
                <c:pt idx="3310">
                  <c:v>24.11</c:v>
                </c:pt>
                <c:pt idx="3311">
                  <c:v>23.84</c:v>
                </c:pt>
                <c:pt idx="3312">
                  <c:v>23.62</c:v>
                </c:pt>
                <c:pt idx="3313">
                  <c:v>23.42</c:v>
                </c:pt>
                <c:pt idx="3314">
                  <c:v>23.18</c:v>
                </c:pt>
                <c:pt idx="3315">
                  <c:v>22.97</c:v>
                </c:pt>
                <c:pt idx="3316">
                  <c:v>22.78</c:v>
                </c:pt>
                <c:pt idx="3317">
                  <c:v>22.71</c:v>
                </c:pt>
                <c:pt idx="3318">
                  <c:v>22.8</c:v>
                </c:pt>
                <c:pt idx="3319">
                  <c:v>22.8</c:v>
                </c:pt>
                <c:pt idx="3320">
                  <c:v>23.17</c:v>
                </c:pt>
                <c:pt idx="3321">
                  <c:v>23.57</c:v>
                </c:pt>
                <c:pt idx="3322">
                  <c:v>23.47</c:v>
                </c:pt>
                <c:pt idx="3323">
                  <c:v>23.63</c:v>
                </c:pt>
                <c:pt idx="3324">
                  <c:v>24.36</c:v>
                </c:pt>
                <c:pt idx="3325">
                  <c:v>24.47</c:v>
                </c:pt>
                <c:pt idx="3326">
                  <c:v>24.52</c:v>
                </c:pt>
                <c:pt idx="3327">
                  <c:v>24.72</c:v>
                </c:pt>
                <c:pt idx="3328">
                  <c:v>24.49</c:v>
                </c:pt>
                <c:pt idx="3329">
                  <c:v>24.35</c:v>
                </c:pt>
                <c:pt idx="3330">
                  <c:v>24.09</c:v>
                </c:pt>
                <c:pt idx="3331">
                  <c:v>23.88</c:v>
                </c:pt>
                <c:pt idx="3332">
                  <c:v>23.63</c:v>
                </c:pt>
                <c:pt idx="3333">
                  <c:v>23.31</c:v>
                </c:pt>
                <c:pt idx="3334">
                  <c:v>23.1</c:v>
                </c:pt>
                <c:pt idx="3335">
                  <c:v>22.87</c:v>
                </c:pt>
                <c:pt idx="3336">
                  <c:v>22.48</c:v>
                </c:pt>
                <c:pt idx="3337">
                  <c:v>22.18</c:v>
                </c:pt>
                <c:pt idx="3338">
                  <c:v>21.94</c:v>
                </c:pt>
                <c:pt idx="3339">
                  <c:v>21.68</c:v>
                </c:pt>
                <c:pt idx="3340">
                  <c:v>21.44</c:v>
                </c:pt>
                <c:pt idx="3341">
                  <c:v>21.37</c:v>
                </c:pt>
                <c:pt idx="3342">
                  <c:v>21.63</c:v>
                </c:pt>
                <c:pt idx="3343">
                  <c:v>21.91</c:v>
                </c:pt>
                <c:pt idx="3344">
                  <c:v>22.66</c:v>
                </c:pt>
                <c:pt idx="3345">
                  <c:v>23.72</c:v>
                </c:pt>
                <c:pt idx="3346">
                  <c:v>24.9</c:v>
                </c:pt>
                <c:pt idx="3347">
                  <c:v>26.05</c:v>
                </c:pt>
                <c:pt idx="3348">
                  <c:v>26.87</c:v>
                </c:pt>
                <c:pt idx="3349">
                  <c:v>27.16</c:v>
                </c:pt>
                <c:pt idx="3350">
                  <c:v>27.29</c:v>
                </c:pt>
                <c:pt idx="3351">
                  <c:v>27.03</c:v>
                </c:pt>
                <c:pt idx="3352">
                  <c:v>26.68</c:v>
                </c:pt>
                <c:pt idx="3353">
                  <c:v>26.51</c:v>
                </c:pt>
                <c:pt idx="3354">
                  <c:v>26.21</c:v>
                </c:pt>
                <c:pt idx="3355">
                  <c:v>26.02</c:v>
                </c:pt>
                <c:pt idx="3356">
                  <c:v>25.71</c:v>
                </c:pt>
                <c:pt idx="3357">
                  <c:v>25.54</c:v>
                </c:pt>
                <c:pt idx="3358">
                  <c:v>25.26</c:v>
                </c:pt>
                <c:pt idx="3359">
                  <c:v>24.98</c:v>
                </c:pt>
                <c:pt idx="3360">
                  <c:v>24.67</c:v>
                </c:pt>
                <c:pt idx="3361">
                  <c:v>24.36</c:v>
                </c:pt>
                <c:pt idx="3362">
                  <c:v>24.03</c:v>
                </c:pt>
                <c:pt idx="3363">
                  <c:v>23.7</c:v>
                </c:pt>
                <c:pt idx="3364">
                  <c:v>23.52</c:v>
                </c:pt>
                <c:pt idx="3365">
                  <c:v>23.48</c:v>
                </c:pt>
                <c:pt idx="3366">
                  <c:v>23.58</c:v>
                </c:pt>
                <c:pt idx="3367">
                  <c:v>23.74</c:v>
                </c:pt>
                <c:pt idx="3368">
                  <c:v>24.14</c:v>
                </c:pt>
                <c:pt idx="3369">
                  <c:v>24.54</c:v>
                </c:pt>
                <c:pt idx="3370">
                  <c:v>25.07</c:v>
                </c:pt>
                <c:pt idx="3371">
                  <c:v>26.02</c:v>
                </c:pt>
                <c:pt idx="3372">
                  <c:v>26.6</c:v>
                </c:pt>
                <c:pt idx="3373">
                  <c:v>27.45</c:v>
                </c:pt>
                <c:pt idx="3374">
                  <c:v>27.57</c:v>
                </c:pt>
                <c:pt idx="3375">
                  <c:v>27.27</c:v>
                </c:pt>
                <c:pt idx="3376">
                  <c:v>26.94</c:v>
                </c:pt>
                <c:pt idx="3377">
                  <c:v>26.76</c:v>
                </c:pt>
                <c:pt idx="3378">
                  <c:v>26.52</c:v>
                </c:pt>
                <c:pt idx="3379">
                  <c:v>26.38</c:v>
                </c:pt>
                <c:pt idx="3380">
                  <c:v>26.28</c:v>
                </c:pt>
                <c:pt idx="3381">
                  <c:v>26.09</c:v>
                </c:pt>
                <c:pt idx="3382">
                  <c:v>25.9</c:v>
                </c:pt>
                <c:pt idx="3383">
                  <c:v>25.56</c:v>
                </c:pt>
                <c:pt idx="3384">
                  <c:v>25.42</c:v>
                </c:pt>
                <c:pt idx="3385">
                  <c:v>25.09</c:v>
                </c:pt>
                <c:pt idx="3386">
                  <c:v>24.94</c:v>
                </c:pt>
                <c:pt idx="3387">
                  <c:v>24.8</c:v>
                </c:pt>
                <c:pt idx="3388">
                  <c:v>24.6</c:v>
                </c:pt>
                <c:pt idx="3389">
                  <c:v>24.55</c:v>
                </c:pt>
                <c:pt idx="3390">
                  <c:v>24.61</c:v>
                </c:pt>
                <c:pt idx="3391">
                  <c:v>24.86</c:v>
                </c:pt>
                <c:pt idx="3392">
                  <c:v>25.16</c:v>
                </c:pt>
                <c:pt idx="3393">
                  <c:v>25.88</c:v>
                </c:pt>
                <c:pt idx="3394">
                  <c:v>26.2</c:v>
                </c:pt>
                <c:pt idx="3395">
                  <c:v>26.49</c:v>
                </c:pt>
                <c:pt idx="3396">
                  <c:v>26.74</c:v>
                </c:pt>
                <c:pt idx="3397">
                  <c:v>26.93</c:v>
                </c:pt>
                <c:pt idx="3398">
                  <c:v>27.27</c:v>
                </c:pt>
                <c:pt idx="3399">
                  <c:v>27.23</c:v>
                </c:pt>
                <c:pt idx="3400">
                  <c:v>27.02</c:v>
                </c:pt>
                <c:pt idx="3401">
                  <c:v>26.22</c:v>
                </c:pt>
                <c:pt idx="3402">
                  <c:v>25.96</c:v>
                </c:pt>
                <c:pt idx="3403">
                  <c:v>25.74</c:v>
                </c:pt>
                <c:pt idx="3404">
                  <c:v>25.45</c:v>
                </c:pt>
                <c:pt idx="3405">
                  <c:v>25.06</c:v>
                </c:pt>
                <c:pt idx="3406">
                  <c:v>24.77</c:v>
                </c:pt>
                <c:pt idx="3407">
                  <c:v>24.41</c:v>
                </c:pt>
                <c:pt idx="3408">
                  <c:v>24.03</c:v>
                </c:pt>
                <c:pt idx="3409">
                  <c:v>23.82</c:v>
                </c:pt>
                <c:pt idx="3410">
                  <c:v>23.49</c:v>
                </c:pt>
                <c:pt idx="3411">
                  <c:v>23.16</c:v>
                </c:pt>
                <c:pt idx="3412">
                  <c:v>22.88</c:v>
                </c:pt>
                <c:pt idx="3413">
                  <c:v>22.74</c:v>
                </c:pt>
                <c:pt idx="3414">
                  <c:v>22.95</c:v>
                </c:pt>
                <c:pt idx="3415">
                  <c:v>23.02</c:v>
                </c:pt>
                <c:pt idx="3416">
                  <c:v>23.64</c:v>
                </c:pt>
                <c:pt idx="3417">
                  <c:v>24.59</c:v>
                </c:pt>
                <c:pt idx="3418">
                  <c:v>25.64</c:v>
                </c:pt>
                <c:pt idx="3419">
                  <c:v>26.48</c:v>
                </c:pt>
                <c:pt idx="3420">
                  <c:v>27.16</c:v>
                </c:pt>
                <c:pt idx="3421">
                  <c:v>27.51</c:v>
                </c:pt>
                <c:pt idx="3422">
                  <c:v>27.36</c:v>
                </c:pt>
                <c:pt idx="3423">
                  <c:v>27.03</c:v>
                </c:pt>
                <c:pt idx="3424">
                  <c:v>26.57</c:v>
                </c:pt>
                <c:pt idx="3425">
                  <c:v>26.35</c:v>
                </c:pt>
                <c:pt idx="3426">
                  <c:v>25.95</c:v>
                </c:pt>
                <c:pt idx="3427">
                  <c:v>25.61</c:v>
                </c:pt>
                <c:pt idx="3428">
                  <c:v>25.36</c:v>
                </c:pt>
                <c:pt idx="3429">
                  <c:v>24.96</c:v>
                </c:pt>
                <c:pt idx="3430">
                  <c:v>24.46</c:v>
                </c:pt>
                <c:pt idx="3431">
                  <c:v>24.03</c:v>
                </c:pt>
                <c:pt idx="3432">
                  <c:v>23.61</c:v>
                </c:pt>
                <c:pt idx="3433">
                  <c:v>23.28</c:v>
                </c:pt>
                <c:pt idx="3434">
                  <c:v>22.89</c:v>
                </c:pt>
                <c:pt idx="3435">
                  <c:v>22.64</c:v>
                </c:pt>
                <c:pt idx="3436">
                  <c:v>22.45</c:v>
                </c:pt>
                <c:pt idx="3437">
                  <c:v>22.36</c:v>
                </c:pt>
                <c:pt idx="3438">
                  <c:v>22.44</c:v>
                </c:pt>
                <c:pt idx="3439">
                  <c:v>22.61</c:v>
                </c:pt>
                <c:pt idx="3440">
                  <c:v>23.3</c:v>
                </c:pt>
                <c:pt idx="3441">
                  <c:v>23.77</c:v>
                </c:pt>
                <c:pt idx="3442">
                  <c:v>25.22</c:v>
                </c:pt>
                <c:pt idx="3443">
                  <c:v>26.29</c:v>
                </c:pt>
                <c:pt idx="3444">
                  <c:v>27.21</c:v>
                </c:pt>
                <c:pt idx="3445">
                  <c:v>27.64</c:v>
                </c:pt>
                <c:pt idx="3446">
                  <c:v>27.64</c:v>
                </c:pt>
                <c:pt idx="3447">
                  <c:v>27.38</c:v>
                </c:pt>
                <c:pt idx="3448">
                  <c:v>27.03</c:v>
                </c:pt>
                <c:pt idx="3449">
                  <c:v>26.9</c:v>
                </c:pt>
                <c:pt idx="3450">
                  <c:v>26.61</c:v>
                </c:pt>
                <c:pt idx="3451">
                  <c:v>26.41</c:v>
                </c:pt>
                <c:pt idx="3452">
                  <c:v>26.16</c:v>
                </c:pt>
                <c:pt idx="3453">
                  <c:v>25.89</c:v>
                </c:pt>
                <c:pt idx="3454">
                  <c:v>25.63</c:v>
                </c:pt>
                <c:pt idx="3455">
                  <c:v>25.34</c:v>
                </c:pt>
                <c:pt idx="3456">
                  <c:v>25.03</c:v>
                </c:pt>
                <c:pt idx="3457">
                  <c:v>24.75</c:v>
                </c:pt>
                <c:pt idx="3458">
                  <c:v>24.57</c:v>
                </c:pt>
                <c:pt idx="3459">
                  <c:v>24.32</c:v>
                </c:pt>
                <c:pt idx="3460">
                  <c:v>23.98</c:v>
                </c:pt>
                <c:pt idx="3461">
                  <c:v>24.01</c:v>
                </c:pt>
                <c:pt idx="3462">
                  <c:v>24.29</c:v>
                </c:pt>
                <c:pt idx="3463">
                  <c:v>24.48</c:v>
                </c:pt>
                <c:pt idx="3464">
                  <c:v>25.22</c:v>
                </c:pt>
                <c:pt idx="3465">
                  <c:v>26.25</c:v>
                </c:pt>
                <c:pt idx="3466">
                  <c:v>27.35</c:v>
                </c:pt>
                <c:pt idx="3467">
                  <c:v>28.43</c:v>
                </c:pt>
                <c:pt idx="3468">
                  <c:v>29.25</c:v>
                </c:pt>
                <c:pt idx="3469">
                  <c:v>29.67</c:v>
                </c:pt>
                <c:pt idx="3470">
                  <c:v>29.66</c:v>
                </c:pt>
                <c:pt idx="3471">
                  <c:v>29.34</c:v>
                </c:pt>
                <c:pt idx="3472">
                  <c:v>28.96</c:v>
                </c:pt>
                <c:pt idx="3473">
                  <c:v>28.79</c:v>
                </c:pt>
                <c:pt idx="3474">
                  <c:v>28.47</c:v>
                </c:pt>
                <c:pt idx="3475">
                  <c:v>28.17</c:v>
                </c:pt>
                <c:pt idx="3476">
                  <c:v>27.92</c:v>
                </c:pt>
                <c:pt idx="3477">
                  <c:v>27.48</c:v>
                </c:pt>
                <c:pt idx="3478">
                  <c:v>27.2</c:v>
                </c:pt>
                <c:pt idx="3479">
                  <c:v>26.78</c:v>
                </c:pt>
                <c:pt idx="3480">
                  <c:v>26.52</c:v>
                </c:pt>
                <c:pt idx="3481">
                  <c:v>26.22</c:v>
                </c:pt>
                <c:pt idx="3482">
                  <c:v>25.84</c:v>
                </c:pt>
                <c:pt idx="3483">
                  <c:v>25.66</c:v>
                </c:pt>
                <c:pt idx="3484">
                  <c:v>25.31</c:v>
                </c:pt>
                <c:pt idx="3485">
                  <c:v>25.36</c:v>
                </c:pt>
                <c:pt idx="3486">
                  <c:v>25.56</c:v>
                </c:pt>
                <c:pt idx="3487">
                  <c:v>25.66</c:v>
                </c:pt>
                <c:pt idx="3488">
                  <c:v>26.36</c:v>
                </c:pt>
                <c:pt idx="3489">
                  <c:v>27.33</c:v>
                </c:pt>
                <c:pt idx="3490">
                  <c:v>28.43</c:v>
                </c:pt>
                <c:pt idx="3491">
                  <c:v>29.56</c:v>
                </c:pt>
                <c:pt idx="3492">
                  <c:v>29.856000000000002</c:v>
                </c:pt>
                <c:pt idx="3493">
                  <c:v>29.888000000000002</c:v>
                </c:pt>
                <c:pt idx="3494">
                  <c:v>29.885000000000002</c:v>
                </c:pt>
                <c:pt idx="3495">
                  <c:v>29.849</c:v>
                </c:pt>
                <c:pt idx="3496">
                  <c:v>29.808</c:v>
                </c:pt>
                <c:pt idx="3497">
                  <c:v>29.71</c:v>
                </c:pt>
                <c:pt idx="3498">
                  <c:v>29.35</c:v>
                </c:pt>
                <c:pt idx="3499">
                  <c:v>29.11</c:v>
                </c:pt>
                <c:pt idx="3500">
                  <c:v>28.92</c:v>
                </c:pt>
                <c:pt idx="3501">
                  <c:v>28.64</c:v>
                </c:pt>
                <c:pt idx="3502">
                  <c:v>28.34</c:v>
                </c:pt>
                <c:pt idx="3503">
                  <c:v>28.18</c:v>
                </c:pt>
                <c:pt idx="3504">
                  <c:v>27.61</c:v>
                </c:pt>
                <c:pt idx="3505">
                  <c:v>27.29</c:v>
                </c:pt>
                <c:pt idx="3506">
                  <c:v>26.99</c:v>
                </c:pt>
                <c:pt idx="3507">
                  <c:v>26.71</c:v>
                </c:pt>
                <c:pt idx="3508">
                  <c:v>26.46</c:v>
                </c:pt>
                <c:pt idx="3509">
                  <c:v>26.32</c:v>
                </c:pt>
                <c:pt idx="3510">
                  <c:v>26.37</c:v>
                </c:pt>
                <c:pt idx="3511">
                  <c:v>26.44</c:v>
                </c:pt>
                <c:pt idx="3512">
                  <c:v>26.55</c:v>
                </c:pt>
                <c:pt idx="3513">
                  <c:v>27.06</c:v>
                </c:pt>
                <c:pt idx="3514">
                  <c:v>27.19</c:v>
                </c:pt>
                <c:pt idx="3515">
                  <c:v>27.41</c:v>
                </c:pt>
                <c:pt idx="3516">
                  <c:v>27.04</c:v>
                </c:pt>
                <c:pt idx="3517">
                  <c:v>27.34</c:v>
                </c:pt>
                <c:pt idx="3518">
                  <c:v>27.28</c:v>
                </c:pt>
                <c:pt idx="3519">
                  <c:v>27.15</c:v>
                </c:pt>
                <c:pt idx="3520">
                  <c:v>26.74</c:v>
                </c:pt>
                <c:pt idx="3521">
                  <c:v>26.52</c:v>
                </c:pt>
                <c:pt idx="3522">
                  <c:v>26.11</c:v>
                </c:pt>
                <c:pt idx="3523">
                  <c:v>25.85</c:v>
                </c:pt>
                <c:pt idx="3524">
                  <c:v>25.47</c:v>
                </c:pt>
                <c:pt idx="3525">
                  <c:v>25.05</c:v>
                </c:pt>
                <c:pt idx="3526">
                  <c:v>24.67</c:v>
                </c:pt>
                <c:pt idx="3527">
                  <c:v>24.29</c:v>
                </c:pt>
                <c:pt idx="3528">
                  <c:v>23.84</c:v>
                </c:pt>
                <c:pt idx="3529">
                  <c:v>23.67</c:v>
                </c:pt>
                <c:pt idx="3530">
                  <c:v>23.43</c:v>
                </c:pt>
                <c:pt idx="3531">
                  <c:v>23.16</c:v>
                </c:pt>
                <c:pt idx="3532">
                  <c:v>22.84</c:v>
                </c:pt>
                <c:pt idx="3533">
                  <c:v>22.78</c:v>
                </c:pt>
                <c:pt idx="3534">
                  <c:v>22.94</c:v>
                </c:pt>
                <c:pt idx="3535">
                  <c:v>23.15</c:v>
                </c:pt>
                <c:pt idx="3536">
                  <c:v>23.74</c:v>
                </c:pt>
                <c:pt idx="3537">
                  <c:v>24.64</c:v>
                </c:pt>
                <c:pt idx="3538">
                  <c:v>24.59</c:v>
                </c:pt>
                <c:pt idx="3539">
                  <c:v>24.98</c:v>
                </c:pt>
                <c:pt idx="3540">
                  <c:v>25.14</c:v>
                </c:pt>
                <c:pt idx="3541">
                  <c:v>25.34</c:v>
                </c:pt>
                <c:pt idx="3542">
                  <c:v>25.14</c:v>
                </c:pt>
                <c:pt idx="3543">
                  <c:v>24.91</c:v>
                </c:pt>
                <c:pt idx="3544">
                  <c:v>24.67</c:v>
                </c:pt>
                <c:pt idx="3545">
                  <c:v>24.47</c:v>
                </c:pt>
                <c:pt idx="3546">
                  <c:v>23.81</c:v>
                </c:pt>
                <c:pt idx="3547">
                  <c:v>23.52</c:v>
                </c:pt>
                <c:pt idx="3548">
                  <c:v>23.29</c:v>
                </c:pt>
                <c:pt idx="3549">
                  <c:v>22.97</c:v>
                </c:pt>
                <c:pt idx="3550">
                  <c:v>22.67</c:v>
                </c:pt>
                <c:pt idx="3551">
                  <c:v>22.22</c:v>
                </c:pt>
                <c:pt idx="3552">
                  <c:v>21.82</c:v>
                </c:pt>
                <c:pt idx="3553">
                  <c:v>21.54</c:v>
                </c:pt>
                <c:pt idx="3554">
                  <c:v>21.17</c:v>
                </c:pt>
                <c:pt idx="3555">
                  <c:v>20.75</c:v>
                </c:pt>
                <c:pt idx="3556">
                  <c:v>20.48</c:v>
                </c:pt>
                <c:pt idx="3557">
                  <c:v>20.309999999999999</c:v>
                </c:pt>
                <c:pt idx="3558">
                  <c:v>20.45</c:v>
                </c:pt>
                <c:pt idx="3559">
                  <c:v>20.5</c:v>
                </c:pt>
                <c:pt idx="3560">
                  <c:v>20.72</c:v>
                </c:pt>
                <c:pt idx="3561">
                  <c:v>20.63</c:v>
                </c:pt>
                <c:pt idx="3562">
                  <c:v>20.55</c:v>
                </c:pt>
                <c:pt idx="3563">
                  <c:v>20.55</c:v>
                </c:pt>
                <c:pt idx="3564">
                  <c:v>20.58</c:v>
                </c:pt>
                <c:pt idx="3565">
                  <c:v>21.01</c:v>
                </c:pt>
                <c:pt idx="3566">
                  <c:v>20.96</c:v>
                </c:pt>
                <c:pt idx="3567">
                  <c:v>21.05</c:v>
                </c:pt>
                <c:pt idx="3568">
                  <c:v>20.67</c:v>
                </c:pt>
                <c:pt idx="3569">
                  <c:v>20.5</c:v>
                </c:pt>
                <c:pt idx="3570">
                  <c:v>20.149999999999999</c:v>
                </c:pt>
                <c:pt idx="3571">
                  <c:v>20</c:v>
                </c:pt>
                <c:pt idx="3572">
                  <c:v>20</c:v>
                </c:pt>
                <c:pt idx="3573">
                  <c:v>20</c:v>
                </c:pt>
                <c:pt idx="3574">
                  <c:v>20</c:v>
                </c:pt>
                <c:pt idx="3575">
                  <c:v>20</c:v>
                </c:pt>
                <c:pt idx="3576">
                  <c:v>20</c:v>
                </c:pt>
                <c:pt idx="3577">
                  <c:v>20</c:v>
                </c:pt>
                <c:pt idx="3578">
                  <c:v>20</c:v>
                </c:pt>
                <c:pt idx="3579">
                  <c:v>20</c:v>
                </c:pt>
                <c:pt idx="3580">
                  <c:v>20</c:v>
                </c:pt>
                <c:pt idx="3581">
                  <c:v>20</c:v>
                </c:pt>
                <c:pt idx="3582">
                  <c:v>20</c:v>
                </c:pt>
                <c:pt idx="3583">
                  <c:v>20</c:v>
                </c:pt>
                <c:pt idx="3584">
                  <c:v>20</c:v>
                </c:pt>
                <c:pt idx="3585">
                  <c:v>20</c:v>
                </c:pt>
                <c:pt idx="3586">
                  <c:v>20</c:v>
                </c:pt>
                <c:pt idx="3587">
                  <c:v>20</c:v>
                </c:pt>
                <c:pt idx="3588">
                  <c:v>20</c:v>
                </c:pt>
                <c:pt idx="3589">
                  <c:v>20</c:v>
                </c:pt>
                <c:pt idx="3590">
                  <c:v>20</c:v>
                </c:pt>
                <c:pt idx="3591">
                  <c:v>20.16</c:v>
                </c:pt>
                <c:pt idx="3592">
                  <c:v>20.07</c:v>
                </c:pt>
                <c:pt idx="3593">
                  <c:v>20</c:v>
                </c:pt>
                <c:pt idx="3594">
                  <c:v>20</c:v>
                </c:pt>
                <c:pt idx="3595">
                  <c:v>20</c:v>
                </c:pt>
                <c:pt idx="3596">
                  <c:v>20</c:v>
                </c:pt>
                <c:pt idx="3597">
                  <c:v>20</c:v>
                </c:pt>
                <c:pt idx="3598">
                  <c:v>20</c:v>
                </c:pt>
                <c:pt idx="3599">
                  <c:v>20</c:v>
                </c:pt>
                <c:pt idx="3600">
                  <c:v>20</c:v>
                </c:pt>
                <c:pt idx="3601">
                  <c:v>20</c:v>
                </c:pt>
                <c:pt idx="3602">
                  <c:v>20</c:v>
                </c:pt>
                <c:pt idx="3603">
                  <c:v>20</c:v>
                </c:pt>
                <c:pt idx="3604">
                  <c:v>20</c:v>
                </c:pt>
                <c:pt idx="3605">
                  <c:v>20</c:v>
                </c:pt>
                <c:pt idx="3606">
                  <c:v>20</c:v>
                </c:pt>
                <c:pt idx="3607">
                  <c:v>20</c:v>
                </c:pt>
                <c:pt idx="3608">
                  <c:v>20.100000000000001</c:v>
                </c:pt>
                <c:pt idx="3609">
                  <c:v>20.37</c:v>
                </c:pt>
                <c:pt idx="3610">
                  <c:v>20.65</c:v>
                </c:pt>
                <c:pt idx="3611">
                  <c:v>20.96</c:v>
                </c:pt>
                <c:pt idx="3612">
                  <c:v>20.59</c:v>
                </c:pt>
                <c:pt idx="3613">
                  <c:v>20.53</c:v>
                </c:pt>
                <c:pt idx="3614">
                  <c:v>20.39</c:v>
                </c:pt>
                <c:pt idx="3615">
                  <c:v>20.2</c:v>
                </c:pt>
                <c:pt idx="3616">
                  <c:v>20.059999999999999</c:v>
                </c:pt>
                <c:pt idx="3617">
                  <c:v>20</c:v>
                </c:pt>
                <c:pt idx="3618">
                  <c:v>20</c:v>
                </c:pt>
                <c:pt idx="3619">
                  <c:v>20</c:v>
                </c:pt>
                <c:pt idx="3620">
                  <c:v>20</c:v>
                </c:pt>
                <c:pt idx="3621">
                  <c:v>20</c:v>
                </c:pt>
                <c:pt idx="3622">
                  <c:v>20</c:v>
                </c:pt>
                <c:pt idx="3623">
                  <c:v>20</c:v>
                </c:pt>
                <c:pt idx="3624">
                  <c:v>20</c:v>
                </c:pt>
                <c:pt idx="3625">
                  <c:v>20</c:v>
                </c:pt>
                <c:pt idx="3626">
                  <c:v>20</c:v>
                </c:pt>
                <c:pt idx="3627">
                  <c:v>20</c:v>
                </c:pt>
                <c:pt idx="3628">
                  <c:v>20</c:v>
                </c:pt>
                <c:pt idx="3629">
                  <c:v>20.010000000000002</c:v>
                </c:pt>
                <c:pt idx="3630">
                  <c:v>20.12</c:v>
                </c:pt>
                <c:pt idx="3631">
                  <c:v>20.399999999999999</c:v>
                </c:pt>
                <c:pt idx="3632">
                  <c:v>20.76</c:v>
                </c:pt>
                <c:pt idx="3633">
                  <c:v>21.27</c:v>
                </c:pt>
                <c:pt idx="3634">
                  <c:v>21.85</c:v>
                </c:pt>
                <c:pt idx="3635">
                  <c:v>22.36</c:v>
                </c:pt>
                <c:pt idx="3636">
                  <c:v>22.88</c:v>
                </c:pt>
                <c:pt idx="3637">
                  <c:v>23.13</c:v>
                </c:pt>
                <c:pt idx="3638">
                  <c:v>23.19</c:v>
                </c:pt>
                <c:pt idx="3639">
                  <c:v>23.33</c:v>
                </c:pt>
                <c:pt idx="3640">
                  <c:v>23.3</c:v>
                </c:pt>
                <c:pt idx="3641">
                  <c:v>23.27</c:v>
                </c:pt>
                <c:pt idx="3642">
                  <c:v>23.17</c:v>
                </c:pt>
                <c:pt idx="3643">
                  <c:v>23.09</c:v>
                </c:pt>
                <c:pt idx="3644">
                  <c:v>23.01</c:v>
                </c:pt>
                <c:pt idx="3645">
                  <c:v>22.86</c:v>
                </c:pt>
                <c:pt idx="3646">
                  <c:v>22.62</c:v>
                </c:pt>
                <c:pt idx="3647">
                  <c:v>22.39</c:v>
                </c:pt>
                <c:pt idx="3648">
                  <c:v>22.08</c:v>
                </c:pt>
                <c:pt idx="3649">
                  <c:v>21.88</c:v>
                </c:pt>
                <c:pt idx="3650">
                  <c:v>21.58</c:v>
                </c:pt>
                <c:pt idx="3651">
                  <c:v>21.35</c:v>
                </c:pt>
                <c:pt idx="3652">
                  <c:v>21.17</c:v>
                </c:pt>
                <c:pt idx="3653">
                  <c:v>21.19</c:v>
                </c:pt>
                <c:pt idx="3654">
                  <c:v>21.54</c:v>
                </c:pt>
                <c:pt idx="3655">
                  <c:v>21.92</c:v>
                </c:pt>
                <c:pt idx="3656">
                  <c:v>22.64</c:v>
                </c:pt>
                <c:pt idx="3657">
                  <c:v>23.73</c:v>
                </c:pt>
                <c:pt idx="3658">
                  <c:v>24.89</c:v>
                </c:pt>
                <c:pt idx="3659">
                  <c:v>26.05</c:v>
                </c:pt>
                <c:pt idx="3660">
                  <c:v>26.81</c:v>
                </c:pt>
                <c:pt idx="3661">
                  <c:v>27.27</c:v>
                </c:pt>
                <c:pt idx="3662">
                  <c:v>26.94</c:v>
                </c:pt>
                <c:pt idx="3663">
                  <c:v>26.86</c:v>
                </c:pt>
                <c:pt idx="3664">
                  <c:v>26.66</c:v>
                </c:pt>
                <c:pt idx="3665">
                  <c:v>26.61</c:v>
                </c:pt>
                <c:pt idx="3666">
                  <c:v>26.36</c:v>
                </c:pt>
                <c:pt idx="3667">
                  <c:v>26.19</c:v>
                </c:pt>
                <c:pt idx="3668">
                  <c:v>26.01</c:v>
                </c:pt>
                <c:pt idx="3669">
                  <c:v>25.74</c:v>
                </c:pt>
                <c:pt idx="3670">
                  <c:v>25.49</c:v>
                </c:pt>
                <c:pt idx="3671">
                  <c:v>25.24</c:v>
                </c:pt>
                <c:pt idx="3672">
                  <c:v>25.01</c:v>
                </c:pt>
                <c:pt idx="3673">
                  <c:v>24.75</c:v>
                </c:pt>
                <c:pt idx="3674">
                  <c:v>24.43</c:v>
                </c:pt>
                <c:pt idx="3675">
                  <c:v>24.28</c:v>
                </c:pt>
                <c:pt idx="3676">
                  <c:v>24.14</c:v>
                </c:pt>
                <c:pt idx="3677">
                  <c:v>24.19</c:v>
                </c:pt>
                <c:pt idx="3678">
                  <c:v>24.55</c:v>
                </c:pt>
                <c:pt idx="3679">
                  <c:v>24.85</c:v>
                </c:pt>
                <c:pt idx="3680">
                  <c:v>25.52</c:v>
                </c:pt>
                <c:pt idx="3681">
                  <c:v>26.58</c:v>
                </c:pt>
                <c:pt idx="3682">
                  <c:v>27.73</c:v>
                </c:pt>
                <c:pt idx="3683">
                  <c:v>28.81</c:v>
                </c:pt>
                <c:pt idx="3684">
                  <c:v>29.59</c:v>
                </c:pt>
                <c:pt idx="3685">
                  <c:v>29.809000000000001</c:v>
                </c:pt>
                <c:pt idx="3686">
                  <c:v>29.824000000000002</c:v>
                </c:pt>
                <c:pt idx="3687">
                  <c:v>29.8</c:v>
                </c:pt>
                <c:pt idx="3688">
                  <c:v>29.51</c:v>
                </c:pt>
                <c:pt idx="3689">
                  <c:v>29.45</c:v>
                </c:pt>
                <c:pt idx="3690">
                  <c:v>29.15</c:v>
                </c:pt>
                <c:pt idx="3691">
                  <c:v>28.84</c:v>
                </c:pt>
                <c:pt idx="3692">
                  <c:v>28.67</c:v>
                </c:pt>
                <c:pt idx="3693">
                  <c:v>28.42</c:v>
                </c:pt>
                <c:pt idx="3694">
                  <c:v>28.22</c:v>
                </c:pt>
                <c:pt idx="3695">
                  <c:v>27.92</c:v>
                </c:pt>
                <c:pt idx="3696">
                  <c:v>27.62</c:v>
                </c:pt>
                <c:pt idx="3697">
                  <c:v>27.33</c:v>
                </c:pt>
                <c:pt idx="3698">
                  <c:v>27.02</c:v>
                </c:pt>
                <c:pt idx="3699">
                  <c:v>26.7</c:v>
                </c:pt>
                <c:pt idx="3700">
                  <c:v>26.43</c:v>
                </c:pt>
                <c:pt idx="3701">
                  <c:v>26.41</c:v>
                </c:pt>
                <c:pt idx="3702">
                  <c:v>26.54</c:v>
                </c:pt>
                <c:pt idx="3703">
                  <c:v>26.63</c:v>
                </c:pt>
                <c:pt idx="3704">
                  <c:v>27.23</c:v>
                </c:pt>
                <c:pt idx="3705">
                  <c:v>27.47</c:v>
                </c:pt>
                <c:pt idx="3706">
                  <c:v>27.84</c:v>
                </c:pt>
                <c:pt idx="3707">
                  <c:v>28.65</c:v>
                </c:pt>
                <c:pt idx="3708">
                  <c:v>29.8</c:v>
                </c:pt>
                <c:pt idx="3709">
                  <c:v>29.846</c:v>
                </c:pt>
                <c:pt idx="3710">
                  <c:v>29.85</c:v>
                </c:pt>
                <c:pt idx="3711">
                  <c:v>29.815000000000001</c:v>
                </c:pt>
                <c:pt idx="3712">
                  <c:v>29.68</c:v>
                </c:pt>
                <c:pt idx="3713">
                  <c:v>29.53</c:v>
                </c:pt>
                <c:pt idx="3714">
                  <c:v>29.19</c:v>
                </c:pt>
                <c:pt idx="3715">
                  <c:v>28.88</c:v>
                </c:pt>
                <c:pt idx="3716">
                  <c:v>28.56</c:v>
                </c:pt>
                <c:pt idx="3717">
                  <c:v>28.19</c:v>
                </c:pt>
                <c:pt idx="3718">
                  <c:v>27.81</c:v>
                </c:pt>
                <c:pt idx="3719">
                  <c:v>27.39</c:v>
                </c:pt>
                <c:pt idx="3720">
                  <c:v>27.02</c:v>
                </c:pt>
                <c:pt idx="3721">
                  <c:v>26.62</c:v>
                </c:pt>
                <c:pt idx="3722">
                  <c:v>26.24</c:v>
                </c:pt>
                <c:pt idx="3723">
                  <c:v>25.85</c:v>
                </c:pt>
                <c:pt idx="3724">
                  <c:v>25.52</c:v>
                </c:pt>
                <c:pt idx="3725">
                  <c:v>25.61</c:v>
                </c:pt>
                <c:pt idx="3726">
                  <c:v>25.82</c:v>
                </c:pt>
                <c:pt idx="3727">
                  <c:v>25.9</c:v>
                </c:pt>
                <c:pt idx="3728">
                  <c:v>26.47</c:v>
                </c:pt>
                <c:pt idx="3729">
                  <c:v>27.37</c:v>
                </c:pt>
                <c:pt idx="3730">
                  <c:v>28.41</c:v>
                </c:pt>
                <c:pt idx="3731">
                  <c:v>29.42</c:v>
                </c:pt>
                <c:pt idx="3732">
                  <c:v>29.833000000000002</c:v>
                </c:pt>
                <c:pt idx="3733">
                  <c:v>29.872</c:v>
                </c:pt>
                <c:pt idx="3734">
                  <c:v>29.87</c:v>
                </c:pt>
                <c:pt idx="3735">
                  <c:v>29.833000000000002</c:v>
                </c:pt>
                <c:pt idx="3736">
                  <c:v>29.75</c:v>
                </c:pt>
                <c:pt idx="3737">
                  <c:v>29.58</c:v>
                </c:pt>
                <c:pt idx="3738">
                  <c:v>29.29</c:v>
                </c:pt>
                <c:pt idx="3739">
                  <c:v>28.94</c:v>
                </c:pt>
                <c:pt idx="3740">
                  <c:v>28.65</c:v>
                </c:pt>
                <c:pt idx="3741">
                  <c:v>28.26</c:v>
                </c:pt>
                <c:pt idx="3742">
                  <c:v>28.02</c:v>
                </c:pt>
                <c:pt idx="3743">
                  <c:v>27.67</c:v>
                </c:pt>
                <c:pt idx="3744">
                  <c:v>27.39</c:v>
                </c:pt>
                <c:pt idx="3745">
                  <c:v>26.98</c:v>
                </c:pt>
                <c:pt idx="3746">
                  <c:v>26.71</c:v>
                </c:pt>
                <c:pt idx="3747">
                  <c:v>26.41</c:v>
                </c:pt>
                <c:pt idx="3748">
                  <c:v>26.1</c:v>
                </c:pt>
                <c:pt idx="3749">
                  <c:v>26.12</c:v>
                </c:pt>
                <c:pt idx="3750">
                  <c:v>26.32</c:v>
                </c:pt>
                <c:pt idx="3751">
                  <c:v>26.42</c:v>
                </c:pt>
                <c:pt idx="3752">
                  <c:v>27</c:v>
                </c:pt>
                <c:pt idx="3753">
                  <c:v>27.98</c:v>
                </c:pt>
                <c:pt idx="3754">
                  <c:v>29.02</c:v>
                </c:pt>
                <c:pt idx="3755">
                  <c:v>29.832000000000001</c:v>
                </c:pt>
                <c:pt idx="3756">
                  <c:v>29.904</c:v>
                </c:pt>
                <c:pt idx="3757">
                  <c:v>29.943999999999999</c:v>
                </c:pt>
                <c:pt idx="3758">
                  <c:v>29.941000000000003</c:v>
                </c:pt>
                <c:pt idx="3759">
                  <c:v>29.913</c:v>
                </c:pt>
                <c:pt idx="3760">
                  <c:v>29.885999999999999</c:v>
                </c:pt>
                <c:pt idx="3761">
                  <c:v>29.873000000000001</c:v>
                </c:pt>
                <c:pt idx="3762">
                  <c:v>29.846</c:v>
                </c:pt>
                <c:pt idx="3763">
                  <c:v>29.821000000000002</c:v>
                </c:pt>
                <c:pt idx="3764">
                  <c:v>29.805</c:v>
                </c:pt>
                <c:pt idx="3765">
                  <c:v>29.48</c:v>
                </c:pt>
                <c:pt idx="3766">
                  <c:v>29.28</c:v>
                </c:pt>
                <c:pt idx="3767">
                  <c:v>28.95</c:v>
                </c:pt>
                <c:pt idx="3768">
                  <c:v>28.66</c:v>
                </c:pt>
                <c:pt idx="3769">
                  <c:v>28.41</c:v>
                </c:pt>
                <c:pt idx="3770">
                  <c:v>28.11</c:v>
                </c:pt>
                <c:pt idx="3771">
                  <c:v>27.74</c:v>
                </c:pt>
                <c:pt idx="3772">
                  <c:v>27.51</c:v>
                </c:pt>
                <c:pt idx="3773">
                  <c:v>27.65</c:v>
                </c:pt>
                <c:pt idx="3774">
                  <c:v>27.83</c:v>
                </c:pt>
                <c:pt idx="3775">
                  <c:v>28.08</c:v>
                </c:pt>
                <c:pt idx="3776">
                  <c:v>28.58</c:v>
                </c:pt>
                <c:pt idx="3777">
                  <c:v>29.53</c:v>
                </c:pt>
                <c:pt idx="3778">
                  <c:v>29.872</c:v>
                </c:pt>
                <c:pt idx="3779">
                  <c:v>29.972999999999999</c:v>
                </c:pt>
                <c:pt idx="3780">
                  <c:v>30.054000000000002</c:v>
                </c:pt>
                <c:pt idx="3781">
                  <c:v>30.093</c:v>
                </c:pt>
                <c:pt idx="3782">
                  <c:v>30.09</c:v>
                </c:pt>
                <c:pt idx="3783">
                  <c:v>30.058</c:v>
                </c:pt>
                <c:pt idx="3784">
                  <c:v>30.027000000000001</c:v>
                </c:pt>
                <c:pt idx="3785">
                  <c:v>30.015000000000001</c:v>
                </c:pt>
                <c:pt idx="3786">
                  <c:v>29.986000000000001</c:v>
                </c:pt>
                <c:pt idx="3787">
                  <c:v>29.955000000000002</c:v>
                </c:pt>
                <c:pt idx="3788">
                  <c:v>29.925000000000001</c:v>
                </c:pt>
                <c:pt idx="3789">
                  <c:v>29.887</c:v>
                </c:pt>
                <c:pt idx="3790">
                  <c:v>29.855</c:v>
                </c:pt>
                <c:pt idx="3791">
                  <c:v>29.818999999999999</c:v>
                </c:pt>
                <c:pt idx="3792">
                  <c:v>29.62</c:v>
                </c:pt>
                <c:pt idx="3793">
                  <c:v>29.24</c:v>
                </c:pt>
                <c:pt idx="3794">
                  <c:v>28.89</c:v>
                </c:pt>
                <c:pt idx="3795">
                  <c:v>28.65</c:v>
                </c:pt>
                <c:pt idx="3796">
                  <c:v>28.37</c:v>
                </c:pt>
                <c:pt idx="3797">
                  <c:v>28.36</c:v>
                </c:pt>
                <c:pt idx="3798">
                  <c:v>28.52</c:v>
                </c:pt>
                <c:pt idx="3799">
                  <c:v>28.52</c:v>
                </c:pt>
                <c:pt idx="3800">
                  <c:v>28.96</c:v>
                </c:pt>
                <c:pt idx="3801">
                  <c:v>29.45</c:v>
                </c:pt>
                <c:pt idx="3802">
                  <c:v>29.832000000000001</c:v>
                </c:pt>
                <c:pt idx="3803">
                  <c:v>29.882999999999999</c:v>
                </c:pt>
                <c:pt idx="3804">
                  <c:v>29.933</c:v>
                </c:pt>
                <c:pt idx="3805">
                  <c:v>29.956</c:v>
                </c:pt>
                <c:pt idx="3806">
                  <c:v>29.964000000000002</c:v>
                </c:pt>
                <c:pt idx="3807">
                  <c:v>29.942</c:v>
                </c:pt>
                <c:pt idx="3808">
                  <c:v>29.917999999999999</c:v>
                </c:pt>
                <c:pt idx="3809">
                  <c:v>29.898</c:v>
                </c:pt>
                <c:pt idx="3810">
                  <c:v>29.861000000000001</c:v>
                </c:pt>
                <c:pt idx="3811">
                  <c:v>29.827999999999999</c:v>
                </c:pt>
                <c:pt idx="3812">
                  <c:v>29.8</c:v>
                </c:pt>
                <c:pt idx="3813">
                  <c:v>29.48</c:v>
                </c:pt>
                <c:pt idx="3814">
                  <c:v>29.13</c:v>
                </c:pt>
                <c:pt idx="3815">
                  <c:v>28.76</c:v>
                </c:pt>
                <c:pt idx="3816">
                  <c:v>28.43</c:v>
                </c:pt>
                <c:pt idx="3817">
                  <c:v>28.11</c:v>
                </c:pt>
                <c:pt idx="3818">
                  <c:v>27.88</c:v>
                </c:pt>
                <c:pt idx="3819">
                  <c:v>27.56</c:v>
                </c:pt>
                <c:pt idx="3820">
                  <c:v>27.34</c:v>
                </c:pt>
                <c:pt idx="3821">
                  <c:v>27.24</c:v>
                </c:pt>
                <c:pt idx="3822">
                  <c:v>27.32</c:v>
                </c:pt>
                <c:pt idx="3823">
                  <c:v>27.45</c:v>
                </c:pt>
                <c:pt idx="3824">
                  <c:v>27.88</c:v>
                </c:pt>
                <c:pt idx="3825">
                  <c:v>28.42</c:v>
                </c:pt>
                <c:pt idx="3826">
                  <c:v>29.07</c:v>
                </c:pt>
                <c:pt idx="3827">
                  <c:v>29.68</c:v>
                </c:pt>
                <c:pt idx="3828">
                  <c:v>29.64</c:v>
                </c:pt>
                <c:pt idx="3829">
                  <c:v>29.71</c:v>
                </c:pt>
                <c:pt idx="3830">
                  <c:v>29.63</c:v>
                </c:pt>
                <c:pt idx="3831">
                  <c:v>29.46</c:v>
                </c:pt>
                <c:pt idx="3832">
                  <c:v>29.14</c:v>
                </c:pt>
                <c:pt idx="3833">
                  <c:v>28.86</c:v>
                </c:pt>
                <c:pt idx="3834">
                  <c:v>28.47</c:v>
                </c:pt>
                <c:pt idx="3835">
                  <c:v>28.2</c:v>
                </c:pt>
                <c:pt idx="3836">
                  <c:v>27.9</c:v>
                </c:pt>
                <c:pt idx="3837">
                  <c:v>27.56</c:v>
                </c:pt>
                <c:pt idx="3838">
                  <c:v>27.28</c:v>
                </c:pt>
                <c:pt idx="3839">
                  <c:v>26.92</c:v>
                </c:pt>
                <c:pt idx="3840">
                  <c:v>26.6</c:v>
                </c:pt>
                <c:pt idx="3841">
                  <c:v>26.23</c:v>
                </c:pt>
                <c:pt idx="3842">
                  <c:v>25.9</c:v>
                </c:pt>
                <c:pt idx="3843">
                  <c:v>25.55</c:v>
                </c:pt>
                <c:pt idx="3844">
                  <c:v>25.3</c:v>
                </c:pt>
                <c:pt idx="3845">
                  <c:v>25.28</c:v>
                </c:pt>
                <c:pt idx="3846">
                  <c:v>25.31</c:v>
                </c:pt>
                <c:pt idx="3847">
                  <c:v>25.51</c:v>
                </c:pt>
                <c:pt idx="3848">
                  <c:v>25.97</c:v>
                </c:pt>
                <c:pt idx="3849">
                  <c:v>26.82</c:v>
                </c:pt>
                <c:pt idx="3850">
                  <c:v>27.66</c:v>
                </c:pt>
                <c:pt idx="3851">
                  <c:v>28.59</c:v>
                </c:pt>
                <c:pt idx="3852">
                  <c:v>29.2</c:v>
                </c:pt>
                <c:pt idx="3853">
                  <c:v>29.62</c:v>
                </c:pt>
                <c:pt idx="3854">
                  <c:v>29.48</c:v>
                </c:pt>
                <c:pt idx="3855">
                  <c:v>29.27</c:v>
                </c:pt>
                <c:pt idx="3856">
                  <c:v>28.89</c:v>
                </c:pt>
                <c:pt idx="3857">
                  <c:v>28.76</c:v>
                </c:pt>
                <c:pt idx="3858">
                  <c:v>28.4</c:v>
                </c:pt>
                <c:pt idx="3859">
                  <c:v>28.1</c:v>
                </c:pt>
                <c:pt idx="3860">
                  <c:v>27.81</c:v>
                </c:pt>
                <c:pt idx="3861">
                  <c:v>27.4</c:v>
                </c:pt>
                <c:pt idx="3862">
                  <c:v>27.05</c:v>
                </c:pt>
                <c:pt idx="3863">
                  <c:v>26.68</c:v>
                </c:pt>
                <c:pt idx="3864">
                  <c:v>26.4</c:v>
                </c:pt>
                <c:pt idx="3865">
                  <c:v>26.06</c:v>
                </c:pt>
                <c:pt idx="3866">
                  <c:v>25.74</c:v>
                </c:pt>
                <c:pt idx="3867">
                  <c:v>25.45</c:v>
                </c:pt>
                <c:pt idx="3868">
                  <c:v>25.2</c:v>
                </c:pt>
                <c:pt idx="3869">
                  <c:v>25.21</c:v>
                </c:pt>
                <c:pt idx="3870">
                  <c:v>25.42</c:v>
                </c:pt>
                <c:pt idx="3871">
                  <c:v>25.52</c:v>
                </c:pt>
                <c:pt idx="3872">
                  <c:v>25.77</c:v>
                </c:pt>
                <c:pt idx="3873">
                  <c:v>26.72</c:v>
                </c:pt>
                <c:pt idx="3874">
                  <c:v>27.74</c:v>
                </c:pt>
                <c:pt idx="3875">
                  <c:v>28.6</c:v>
                </c:pt>
                <c:pt idx="3876">
                  <c:v>28.79</c:v>
                </c:pt>
                <c:pt idx="3877">
                  <c:v>29</c:v>
                </c:pt>
                <c:pt idx="3878">
                  <c:v>28.8</c:v>
                </c:pt>
                <c:pt idx="3879">
                  <c:v>28.81</c:v>
                </c:pt>
                <c:pt idx="3880">
                  <c:v>28.63</c:v>
                </c:pt>
                <c:pt idx="3881">
                  <c:v>28.51</c:v>
                </c:pt>
                <c:pt idx="3882">
                  <c:v>28.25</c:v>
                </c:pt>
                <c:pt idx="3883">
                  <c:v>28.04</c:v>
                </c:pt>
                <c:pt idx="3884">
                  <c:v>27.83</c:v>
                </c:pt>
                <c:pt idx="3885">
                  <c:v>27.59</c:v>
                </c:pt>
                <c:pt idx="3886">
                  <c:v>27.29</c:v>
                </c:pt>
                <c:pt idx="3887">
                  <c:v>27.01</c:v>
                </c:pt>
                <c:pt idx="3888">
                  <c:v>26.76</c:v>
                </c:pt>
                <c:pt idx="3889">
                  <c:v>26.46</c:v>
                </c:pt>
                <c:pt idx="3890">
                  <c:v>26.26</c:v>
                </c:pt>
                <c:pt idx="3891">
                  <c:v>26.05</c:v>
                </c:pt>
                <c:pt idx="3892">
                  <c:v>25.87</c:v>
                </c:pt>
                <c:pt idx="3893">
                  <c:v>25.9</c:v>
                </c:pt>
                <c:pt idx="3894">
                  <c:v>26.11</c:v>
                </c:pt>
                <c:pt idx="3895">
                  <c:v>26.33</c:v>
                </c:pt>
                <c:pt idx="3896">
                  <c:v>26.85</c:v>
                </c:pt>
                <c:pt idx="3897">
                  <c:v>27.83</c:v>
                </c:pt>
                <c:pt idx="3898">
                  <c:v>28.88</c:v>
                </c:pt>
                <c:pt idx="3899">
                  <c:v>29.818000000000001</c:v>
                </c:pt>
                <c:pt idx="3900">
                  <c:v>29.897000000000002</c:v>
                </c:pt>
                <c:pt idx="3901">
                  <c:v>29.936</c:v>
                </c:pt>
                <c:pt idx="3902">
                  <c:v>29.91</c:v>
                </c:pt>
                <c:pt idx="3903">
                  <c:v>29.877000000000002</c:v>
                </c:pt>
                <c:pt idx="3904">
                  <c:v>29.859000000000002</c:v>
                </c:pt>
                <c:pt idx="3905">
                  <c:v>29.841999999999999</c:v>
                </c:pt>
                <c:pt idx="3906">
                  <c:v>29.824999999999999</c:v>
                </c:pt>
                <c:pt idx="3907">
                  <c:v>29.807000000000002</c:v>
                </c:pt>
                <c:pt idx="3908">
                  <c:v>29.74</c:v>
                </c:pt>
                <c:pt idx="3909">
                  <c:v>29.42</c:v>
                </c:pt>
                <c:pt idx="3910">
                  <c:v>29.24</c:v>
                </c:pt>
                <c:pt idx="3911">
                  <c:v>28.93</c:v>
                </c:pt>
                <c:pt idx="3912">
                  <c:v>28.71</c:v>
                </c:pt>
                <c:pt idx="3913">
                  <c:v>28.4</c:v>
                </c:pt>
                <c:pt idx="3914">
                  <c:v>28.09</c:v>
                </c:pt>
                <c:pt idx="3915">
                  <c:v>27.85</c:v>
                </c:pt>
                <c:pt idx="3916">
                  <c:v>27.54</c:v>
                </c:pt>
                <c:pt idx="3917">
                  <c:v>27.56</c:v>
                </c:pt>
                <c:pt idx="3918">
                  <c:v>27.82</c:v>
                </c:pt>
                <c:pt idx="3919">
                  <c:v>27.97</c:v>
                </c:pt>
                <c:pt idx="3920">
                  <c:v>28.48</c:v>
                </c:pt>
                <c:pt idx="3921">
                  <c:v>29.41</c:v>
                </c:pt>
                <c:pt idx="3922">
                  <c:v>29.868000000000002</c:v>
                </c:pt>
                <c:pt idx="3923">
                  <c:v>29.965</c:v>
                </c:pt>
                <c:pt idx="3924">
                  <c:v>30.047000000000001</c:v>
                </c:pt>
                <c:pt idx="3925">
                  <c:v>30.091999999999999</c:v>
                </c:pt>
                <c:pt idx="3926">
                  <c:v>30.058</c:v>
                </c:pt>
                <c:pt idx="3927">
                  <c:v>30.02</c:v>
                </c:pt>
                <c:pt idx="3928">
                  <c:v>30.004000000000001</c:v>
                </c:pt>
                <c:pt idx="3929">
                  <c:v>29.984000000000002</c:v>
                </c:pt>
                <c:pt idx="3930">
                  <c:v>29.946000000000002</c:v>
                </c:pt>
                <c:pt idx="3931">
                  <c:v>29.92</c:v>
                </c:pt>
                <c:pt idx="3932">
                  <c:v>29.862000000000002</c:v>
                </c:pt>
                <c:pt idx="3933">
                  <c:v>29.831</c:v>
                </c:pt>
                <c:pt idx="3934">
                  <c:v>29.803000000000001</c:v>
                </c:pt>
                <c:pt idx="3935">
                  <c:v>29.41</c:v>
                </c:pt>
                <c:pt idx="3936">
                  <c:v>29.05</c:v>
                </c:pt>
                <c:pt idx="3937">
                  <c:v>28.74</c:v>
                </c:pt>
                <c:pt idx="3938">
                  <c:v>28.44</c:v>
                </c:pt>
                <c:pt idx="3939">
                  <c:v>28.24</c:v>
                </c:pt>
                <c:pt idx="3940">
                  <c:v>27.97</c:v>
                </c:pt>
                <c:pt idx="3941">
                  <c:v>27.85</c:v>
                </c:pt>
                <c:pt idx="3942">
                  <c:v>27.94</c:v>
                </c:pt>
                <c:pt idx="3943">
                  <c:v>28.11</c:v>
                </c:pt>
                <c:pt idx="3944">
                  <c:v>28.38</c:v>
                </c:pt>
                <c:pt idx="3945">
                  <c:v>28.82</c:v>
                </c:pt>
                <c:pt idx="3946">
                  <c:v>29.29</c:v>
                </c:pt>
                <c:pt idx="3947">
                  <c:v>29.71</c:v>
                </c:pt>
                <c:pt idx="3948">
                  <c:v>29.873000000000001</c:v>
                </c:pt>
                <c:pt idx="3949">
                  <c:v>29.875</c:v>
                </c:pt>
                <c:pt idx="3950">
                  <c:v>29.873000000000001</c:v>
                </c:pt>
                <c:pt idx="3951">
                  <c:v>29.876000000000001</c:v>
                </c:pt>
                <c:pt idx="3952">
                  <c:v>29.856999999999999</c:v>
                </c:pt>
                <c:pt idx="3953">
                  <c:v>29.843</c:v>
                </c:pt>
                <c:pt idx="3954">
                  <c:v>29.56</c:v>
                </c:pt>
                <c:pt idx="3955">
                  <c:v>29.27</c:v>
                </c:pt>
                <c:pt idx="3956">
                  <c:v>29.1</c:v>
                </c:pt>
                <c:pt idx="3957">
                  <c:v>28.82</c:v>
                </c:pt>
                <c:pt idx="3958">
                  <c:v>28.44</c:v>
                </c:pt>
                <c:pt idx="3959">
                  <c:v>28.2</c:v>
                </c:pt>
                <c:pt idx="3960">
                  <c:v>27.83</c:v>
                </c:pt>
                <c:pt idx="3961">
                  <c:v>27.57</c:v>
                </c:pt>
                <c:pt idx="3962">
                  <c:v>27.29</c:v>
                </c:pt>
                <c:pt idx="3963">
                  <c:v>27</c:v>
                </c:pt>
                <c:pt idx="3964">
                  <c:v>26.81</c:v>
                </c:pt>
                <c:pt idx="3965">
                  <c:v>26.7</c:v>
                </c:pt>
                <c:pt idx="3966">
                  <c:v>26.83</c:v>
                </c:pt>
                <c:pt idx="3967">
                  <c:v>27.01</c:v>
                </c:pt>
                <c:pt idx="3968">
                  <c:v>27.24</c:v>
                </c:pt>
                <c:pt idx="3969">
                  <c:v>27.09</c:v>
                </c:pt>
                <c:pt idx="3970">
                  <c:v>27.17</c:v>
                </c:pt>
                <c:pt idx="3971">
                  <c:v>27.27</c:v>
                </c:pt>
                <c:pt idx="3972">
                  <c:v>27.37</c:v>
                </c:pt>
                <c:pt idx="3973">
                  <c:v>27.88</c:v>
                </c:pt>
                <c:pt idx="3974">
                  <c:v>27.94</c:v>
                </c:pt>
                <c:pt idx="3975">
                  <c:v>27.83</c:v>
                </c:pt>
                <c:pt idx="3976">
                  <c:v>27.63</c:v>
                </c:pt>
                <c:pt idx="3977">
                  <c:v>27.38</c:v>
                </c:pt>
                <c:pt idx="3978">
                  <c:v>27.08</c:v>
                </c:pt>
                <c:pt idx="3979">
                  <c:v>26.91</c:v>
                </c:pt>
                <c:pt idx="3980">
                  <c:v>26.7</c:v>
                </c:pt>
                <c:pt idx="3981">
                  <c:v>26.4</c:v>
                </c:pt>
                <c:pt idx="3982">
                  <c:v>26.07</c:v>
                </c:pt>
                <c:pt idx="3983">
                  <c:v>25.78</c:v>
                </c:pt>
                <c:pt idx="3984">
                  <c:v>25.42</c:v>
                </c:pt>
                <c:pt idx="3985">
                  <c:v>25.13</c:v>
                </c:pt>
                <c:pt idx="3986">
                  <c:v>24.83</c:v>
                </c:pt>
                <c:pt idx="3987">
                  <c:v>24.53</c:v>
                </c:pt>
                <c:pt idx="3988">
                  <c:v>24.3</c:v>
                </c:pt>
                <c:pt idx="3989">
                  <c:v>24.33</c:v>
                </c:pt>
                <c:pt idx="3990">
                  <c:v>24.5</c:v>
                </c:pt>
                <c:pt idx="3991">
                  <c:v>24.68</c:v>
                </c:pt>
                <c:pt idx="3992">
                  <c:v>25.13</c:v>
                </c:pt>
                <c:pt idx="3993">
                  <c:v>25.87</c:v>
                </c:pt>
                <c:pt idx="3994">
                  <c:v>26.72</c:v>
                </c:pt>
                <c:pt idx="3995">
                  <c:v>27.64</c:v>
                </c:pt>
                <c:pt idx="3996">
                  <c:v>28.25</c:v>
                </c:pt>
                <c:pt idx="3997">
                  <c:v>28.4</c:v>
                </c:pt>
                <c:pt idx="3998">
                  <c:v>28.07</c:v>
                </c:pt>
                <c:pt idx="3999">
                  <c:v>27.76</c:v>
                </c:pt>
                <c:pt idx="4000">
                  <c:v>27.41</c:v>
                </c:pt>
                <c:pt idx="4001">
                  <c:v>27.11</c:v>
                </c:pt>
                <c:pt idx="4002">
                  <c:v>26.76</c:v>
                </c:pt>
                <c:pt idx="4003">
                  <c:v>26.53</c:v>
                </c:pt>
                <c:pt idx="4004">
                  <c:v>26.26</c:v>
                </c:pt>
                <c:pt idx="4005">
                  <c:v>25.93</c:v>
                </c:pt>
                <c:pt idx="4006">
                  <c:v>25.66</c:v>
                </c:pt>
                <c:pt idx="4007">
                  <c:v>25.33</c:v>
                </c:pt>
                <c:pt idx="4008">
                  <c:v>24.96</c:v>
                </c:pt>
                <c:pt idx="4009">
                  <c:v>24.57</c:v>
                </c:pt>
                <c:pt idx="4010">
                  <c:v>24.19</c:v>
                </c:pt>
                <c:pt idx="4011">
                  <c:v>23.87</c:v>
                </c:pt>
                <c:pt idx="4012">
                  <c:v>23.6</c:v>
                </c:pt>
                <c:pt idx="4013">
                  <c:v>23.49</c:v>
                </c:pt>
                <c:pt idx="4014">
                  <c:v>23.57</c:v>
                </c:pt>
                <c:pt idx="4015">
                  <c:v>23.76</c:v>
                </c:pt>
                <c:pt idx="4016">
                  <c:v>24.22</c:v>
                </c:pt>
                <c:pt idx="4017">
                  <c:v>24.32</c:v>
                </c:pt>
                <c:pt idx="4018">
                  <c:v>24.62</c:v>
                </c:pt>
                <c:pt idx="4019">
                  <c:v>24.99</c:v>
                </c:pt>
                <c:pt idx="4020">
                  <c:v>25.04</c:v>
                </c:pt>
                <c:pt idx="4021">
                  <c:v>25.55</c:v>
                </c:pt>
                <c:pt idx="4022">
                  <c:v>25.93</c:v>
                </c:pt>
                <c:pt idx="4023">
                  <c:v>25.34</c:v>
                </c:pt>
                <c:pt idx="4024">
                  <c:v>25.17</c:v>
                </c:pt>
                <c:pt idx="4025">
                  <c:v>25.06</c:v>
                </c:pt>
                <c:pt idx="4026">
                  <c:v>24.77</c:v>
                </c:pt>
                <c:pt idx="4027">
                  <c:v>24.45</c:v>
                </c:pt>
                <c:pt idx="4028">
                  <c:v>24.12</c:v>
                </c:pt>
                <c:pt idx="4029">
                  <c:v>23.75</c:v>
                </c:pt>
                <c:pt idx="4030">
                  <c:v>23.35</c:v>
                </c:pt>
                <c:pt idx="4031">
                  <c:v>23.01</c:v>
                </c:pt>
                <c:pt idx="4032">
                  <c:v>22.69</c:v>
                </c:pt>
                <c:pt idx="4033">
                  <c:v>22.38</c:v>
                </c:pt>
                <c:pt idx="4034">
                  <c:v>22.02</c:v>
                </c:pt>
                <c:pt idx="4035">
                  <c:v>21.74</c:v>
                </c:pt>
                <c:pt idx="4036">
                  <c:v>21.47</c:v>
                </c:pt>
                <c:pt idx="4037">
                  <c:v>21.37</c:v>
                </c:pt>
                <c:pt idx="4038">
                  <c:v>21.5</c:v>
                </c:pt>
                <c:pt idx="4039">
                  <c:v>21.68</c:v>
                </c:pt>
                <c:pt idx="4040">
                  <c:v>21.74</c:v>
                </c:pt>
                <c:pt idx="4041">
                  <c:v>21.93</c:v>
                </c:pt>
                <c:pt idx="4042">
                  <c:v>22.22</c:v>
                </c:pt>
                <c:pt idx="4043">
                  <c:v>22.43</c:v>
                </c:pt>
                <c:pt idx="4044">
                  <c:v>22.64</c:v>
                </c:pt>
                <c:pt idx="4045">
                  <c:v>22.81</c:v>
                </c:pt>
                <c:pt idx="4046">
                  <c:v>23.27</c:v>
                </c:pt>
                <c:pt idx="4047">
                  <c:v>23.05</c:v>
                </c:pt>
                <c:pt idx="4048">
                  <c:v>23.17</c:v>
                </c:pt>
                <c:pt idx="4049">
                  <c:v>22.98</c:v>
                </c:pt>
                <c:pt idx="4050">
                  <c:v>22.86</c:v>
                </c:pt>
                <c:pt idx="4051">
                  <c:v>22.76</c:v>
                </c:pt>
                <c:pt idx="4052">
                  <c:v>22.72</c:v>
                </c:pt>
                <c:pt idx="4053">
                  <c:v>22.54</c:v>
                </c:pt>
                <c:pt idx="4054">
                  <c:v>22.39</c:v>
                </c:pt>
                <c:pt idx="4055">
                  <c:v>22.14</c:v>
                </c:pt>
                <c:pt idx="4056">
                  <c:v>21.82</c:v>
                </c:pt>
                <c:pt idx="4057">
                  <c:v>21.65</c:v>
                </c:pt>
                <c:pt idx="4058">
                  <c:v>21.51</c:v>
                </c:pt>
                <c:pt idx="4059">
                  <c:v>21.32</c:v>
                </c:pt>
                <c:pt idx="4060">
                  <c:v>21.19</c:v>
                </c:pt>
                <c:pt idx="4061">
                  <c:v>21.12</c:v>
                </c:pt>
                <c:pt idx="4062">
                  <c:v>21.25</c:v>
                </c:pt>
                <c:pt idx="4063">
                  <c:v>21.15</c:v>
                </c:pt>
                <c:pt idx="4064">
                  <c:v>21.12</c:v>
                </c:pt>
                <c:pt idx="4065">
                  <c:v>21.24</c:v>
                </c:pt>
                <c:pt idx="4066">
                  <c:v>22.01</c:v>
                </c:pt>
                <c:pt idx="4067">
                  <c:v>22.47</c:v>
                </c:pt>
                <c:pt idx="4068">
                  <c:v>23.77</c:v>
                </c:pt>
                <c:pt idx="4069">
                  <c:v>24.19</c:v>
                </c:pt>
                <c:pt idx="4070">
                  <c:v>24.26</c:v>
                </c:pt>
                <c:pt idx="4071">
                  <c:v>23.64</c:v>
                </c:pt>
                <c:pt idx="4072">
                  <c:v>23.49</c:v>
                </c:pt>
                <c:pt idx="4073">
                  <c:v>23.23</c:v>
                </c:pt>
                <c:pt idx="4074">
                  <c:v>22.95</c:v>
                </c:pt>
                <c:pt idx="4075">
                  <c:v>22.71</c:v>
                </c:pt>
                <c:pt idx="4076">
                  <c:v>22.45</c:v>
                </c:pt>
                <c:pt idx="4077">
                  <c:v>22.11</c:v>
                </c:pt>
                <c:pt idx="4078">
                  <c:v>21.87</c:v>
                </c:pt>
                <c:pt idx="4079">
                  <c:v>21.59</c:v>
                </c:pt>
                <c:pt idx="4080">
                  <c:v>21.37</c:v>
                </c:pt>
                <c:pt idx="4081">
                  <c:v>21.11</c:v>
                </c:pt>
                <c:pt idx="4082">
                  <c:v>20.85</c:v>
                </c:pt>
                <c:pt idx="4083">
                  <c:v>20.61</c:v>
                </c:pt>
                <c:pt idx="4084">
                  <c:v>20.38</c:v>
                </c:pt>
                <c:pt idx="4085">
                  <c:v>20.34</c:v>
                </c:pt>
                <c:pt idx="4086">
                  <c:v>20.440000000000001</c:v>
                </c:pt>
                <c:pt idx="4087">
                  <c:v>20.62</c:v>
                </c:pt>
                <c:pt idx="4088">
                  <c:v>20.77</c:v>
                </c:pt>
                <c:pt idx="4089">
                  <c:v>21</c:v>
                </c:pt>
                <c:pt idx="4090">
                  <c:v>21.36</c:v>
                </c:pt>
                <c:pt idx="4091">
                  <c:v>21.8</c:v>
                </c:pt>
                <c:pt idx="4092">
                  <c:v>22.07</c:v>
                </c:pt>
                <c:pt idx="4093">
                  <c:v>22.28</c:v>
                </c:pt>
                <c:pt idx="4094">
                  <c:v>22.26</c:v>
                </c:pt>
                <c:pt idx="4095">
                  <c:v>22.36</c:v>
                </c:pt>
                <c:pt idx="4096">
                  <c:v>22.13</c:v>
                </c:pt>
                <c:pt idx="4097">
                  <c:v>22.03</c:v>
                </c:pt>
                <c:pt idx="4098">
                  <c:v>21.67</c:v>
                </c:pt>
                <c:pt idx="4099">
                  <c:v>21.43</c:v>
                </c:pt>
                <c:pt idx="4100">
                  <c:v>21.11</c:v>
                </c:pt>
                <c:pt idx="4101">
                  <c:v>20.73</c:v>
                </c:pt>
                <c:pt idx="4102">
                  <c:v>20.51</c:v>
                </c:pt>
                <c:pt idx="4103">
                  <c:v>20.16</c:v>
                </c:pt>
                <c:pt idx="4104">
                  <c:v>20</c:v>
                </c:pt>
                <c:pt idx="4105">
                  <c:v>20</c:v>
                </c:pt>
                <c:pt idx="4106">
                  <c:v>20</c:v>
                </c:pt>
                <c:pt idx="4107">
                  <c:v>20</c:v>
                </c:pt>
                <c:pt idx="4108">
                  <c:v>20</c:v>
                </c:pt>
                <c:pt idx="4109">
                  <c:v>20</c:v>
                </c:pt>
                <c:pt idx="4110">
                  <c:v>20</c:v>
                </c:pt>
                <c:pt idx="4111">
                  <c:v>20.059999999999999</c:v>
                </c:pt>
                <c:pt idx="4112">
                  <c:v>20.41</c:v>
                </c:pt>
                <c:pt idx="4113">
                  <c:v>20.98</c:v>
                </c:pt>
                <c:pt idx="4114">
                  <c:v>21.59</c:v>
                </c:pt>
                <c:pt idx="4115">
                  <c:v>22.26</c:v>
                </c:pt>
                <c:pt idx="4116">
                  <c:v>22.66</c:v>
                </c:pt>
                <c:pt idx="4117">
                  <c:v>22.98</c:v>
                </c:pt>
                <c:pt idx="4118">
                  <c:v>22.98</c:v>
                </c:pt>
                <c:pt idx="4119">
                  <c:v>22.86</c:v>
                </c:pt>
                <c:pt idx="4120">
                  <c:v>22.72</c:v>
                </c:pt>
                <c:pt idx="4121">
                  <c:v>22.53</c:v>
                </c:pt>
                <c:pt idx="4122">
                  <c:v>22.24</c:v>
                </c:pt>
                <c:pt idx="4123">
                  <c:v>22.03</c:v>
                </c:pt>
                <c:pt idx="4124">
                  <c:v>21.86</c:v>
                </c:pt>
                <c:pt idx="4125">
                  <c:v>21.59</c:v>
                </c:pt>
                <c:pt idx="4126">
                  <c:v>21.25</c:v>
                </c:pt>
                <c:pt idx="4127">
                  <c:v>21.04</c:v>
                </c:pt>
                <c:pt idx="4128">
                  <c:v>20.7</c:v>
                </c:pt>
                <c:pt idx="4129">
                  <c:v>20.420000000000002</c:v>
                </c:pt>
                <c:pt idx="4130">
                  <c:v>20.260000000000002</c:v>
                </c:pt>
                <c:pt idx="4131">
                  <c:v>20</c:v>
                </c:pt>
                <c:pt idx="4132">
                  <c:v>20</c:v>
                </c:pt>
                <c:pt idx="4133">
                  <c:v>20</c:v>
                </c:pt>
                <c:pt idx="4134">
                  <c:v>20</c:v>
                </c:pt>
                <c:pt idx="4135">
                  <c:v>20.11</c:v>
                </c:pt>
                <c:pt idx="4136">
                  <c:v>20.49</c:v>
                </c:pt>
                <c:pt idx="4137">
                  <c:v>21.2</c:v>
                </c:pt>
                <c:pt idx="4138">
                  <c:v>21.91</c:v>
                </c:pt>
                <c:pt idx="4139">
                  <c:v>22.64</c:v>
                </c:pt>
                <c:pt idx="4140">
                  <c:v>23.24</c:v>
                </c:pt>
                <c:pt idx="4141">
                  <c:v>23.6</c:v>
                </c:pt>
                <c:pt idx="4142">
                  <c:v>23.14</c:v>
                </c:pt>
                <c:pt idx="4143">
                  <c:v>23.08</c:v>
                </c:pt>
                <c:pt idx="4144">
                  <c:v>22.64</c:v>
                </c:pt>
                <c:pt idx="4145">
                  <c:v>22.53</c:v>
                </c:pt>
                <c:pt idx="4146">
                  <c:v>22.28</c:v>
                </c:pt>
                <c:pt idx="4147">
                  <c:v>22.12</c:v>
                </c:pt>
                <c:pt idx="4148">
                  <c:v>21.95</c:v>
                </c:pt>
                <c:pt idx="4149">
                  <c:v>21.68</c:v>
                </c:pt>
                <c:pt idx="4150">
                  <c:v>21.46</c:v>
                </c:pt>
                <c:pt idx="4151">
                  <c:v>21.2</c:v>
                </c:pt>
                <c:pt idx="4152">
                  <c:v>20.99</c:v>
                </c:pt>
                <c:pt idx="4153">
                  <c:v>20.78</c:v>
                </c:pt>
                <c:pt idx="4154">
                  <c:v>20.6</c:v>
                </c:pt>
                <c:pt idx="4155">
                  <c:v>20.41</c:v>
                </c:pt>
                <c:pt idx="4156">
                  <c:v>20.239999999999998</c:v>
                </c:pt>
                <c:pt idx="4157">
                  <c:v>20.21</c:v>
                </c:pt>
                <c:pt idx="4158">
                  <c:v>20.309999999999999</c:v>
                </c:pt>
                <c:pt idx="4159">
                  <c:v>20.48</c:v>
                </c:pt>
                <c:pt idx="4160">
                  <c:v>20.69</c:v>
                </c:pt>
                <c:pt idx="4161">
                  <c:v>21.04</c:v>
                </c:pt>
                <c:pt idx="4162">
                  <c:v>21.43</c:v>
                </c:pt>
                <c:pt idx="4163">
                  <c:v>21.83</c:v>
                </c:pt>
                <c:pt idx="4164">
                  <c:v>22.56</c:v>
                </c:pt>
                <c:pt idx="4165">
                  <c:v>22.5</c:v>
                </c:pt>
                <c:pt idx="4166">
                  <c:v>23.09</c:v>
                </c:pt>
                <c:pt idx="4167">
                  <c:v>22.9</c:v>
                </c:pt>
                <c:pt idx="4168">
                  <c:v>22.65</c:v>
                </c:pt>
                <c:pt idx="4169">
                  <c:v>22.57</c:v>
                </c:pt>
                <c:pt idx="4170">
                  <c:v>22.31</c:v>
                </c:pt>
                <c:pt idx="4171">
                  <c:v>22.03</c:v>
                </c:pt>
                <c:pt idx="4172">
                  <c:v>21.74</c:v>
                </c:pt>
                <c:pt idx="4173">
                  <c:v>21.49</c:v>
                </c:pt>
                <c:pt idx="4174">
                  <c:v>21.22</c:v>
                </c:pt>
                <c:pt idx="4175">
                  <c:v>20.95</c:v>
                </c:pt>
                <c:pt idx="4176">
                  <c:v>20.71</c:v>
                </c:pt>
                <c:pt idx="4177">
                  <c:v>20.38</c:v>
                </c:pt>
                <c:pt idx="4178">
                  <c:v>20.079999999999998</c:v>
                </c:pt>
                <c:pt idx="4179">
                  <c:v>20</c:v>
                </c:pt>
                <c:pt idx="4180">
                  <c:v>20</c:v>
                </c:pt>
                <c:pt idx="4181">
                  <c:v>20</c:v>
                </c:pt>
                <c:pt idx="4182">
                  <c:v>20.13</c:v>
                </c:pt>
                <c:pt idx="4183">
                  <c:v>20.260000000000002</c:v>
                </c:pt>
                <c:pt idx="4184">
                  <c:v>20.74</c:v>
                </c:pt>
                <c:pt idx="4185">
                  <c:v>21.03</c:v>
                </c:pt>
                <c:pt idx="4186">
                  <c:v>21.41</c:v>
                </c:pt>
                <c:pt idx="4187">
                  <c:v>21.91</c:v>
                </c:pt>
                <c:pt idx="4188">
                  <c:v>22.74</c:v>
                </c:pt>
                <c:pt idx="4189">
                  <c:v>22.73</c:v>
                </c:pt>
                <c:pt idx="4190">
                  <c:v>22.62</c:v>
                </c:pt>
                <c:pt idx="4191">
                  <c:v>22.57</c:v>
                </c:pt>
                <c:pt idx="4192">
                  <c:v>22.31</c:v>
                </c:pt>
                <c:pt idx="4193">
                  <c:v>22.25</c:v>
                </c:pt>
                <c:pt idx="4194">
                  <c:v>22.1</c:v>
                </c:pt>
                <c:pt idx="4195">
                  <c:v>21.84</c:v>
                </c:pt>
                <c:pt idx="4196">
                  <c:v>21.58</c:v>
                </c:pt>
                <c:pt idx="4197">
                  <c:v>21.26</c:v>
                </c:pt>
                <c:pt idx="4198">
                  <c:v>20.97</c:v>
                </c:pt>
                <c:pt idx="4199">
                  <c:v>20.67</c:v>
                </c:pt>
                <c:pt idx="4200">
                  <c:v>20.34</c:v>
                </c:pt>
                <c:pt idx="4201">
                  <c:v>20.11</c:v>
                </c:pt>
                <c:pt idx="4202">
                  <c:v>20</c:v>
                </c:pt>
                <c:pt idx="4203">
                  <c:v>20</c:v>
                </c:pt>
                <c:pt idx="4204">
                  <c:v>20</c:v>
                </c:pt>
                <c:pt idx="4205">
                  <c:v>20</c:v>
                </c:pt>
                <c:pt idx="4206">
                  <c:v>20.16</c:v>
                </c:pt>
                <c:pt idx="4207">
                  <c:v>20.37</c:v>
                </c:pt>
                <c:pt idx="4208">
                  <c:v>20.81</c:v>
                </c:pt>
                <c:pt idx="4209">
                  <c:v>21.68</c:v>
                </c:pt>
                <c:pt idx="4210">
                  <c:v>22.24</c:v>
                </c:pt>
                <c:pt idx="4211">
                  <c:v>22.77</c:v>
                </c:pt>
                <c:pt idx="4212">
                  <c:v>24.01</c:v>
                </c:pt>
                <c:pt idx="4213">
                  <c:v>24.05</c:v>
                </c:pt>
                <c:pt idx="4214">
                  <c:v>24.08</c:v>
                </c:pt>
                <c:pt idx="4215">
                  <c:v>23.99</c:v>
                </c:pt>
                <c:pt idx="4216">
                  <c:v>23.75</c:v>
                </c:pt>
                <c:pt idx="4217">
                  <c:v>23.63</c:v>
                </c:pt>
                <c:pt idx="4218">
                  <c:v>23.39</c:v>
                </c:pt>
                <c:pt idx="4219">
                  <c:v>23.18</c:v>
                </c:pt>
                <c:pt idx="4220">
                  <c:v>22.99</c:v>
                </c:pt>
                <c:pt idx="4221">
                  <c:v>22.7</c:v>
                </c:pt>
                <c:pt idx="4222">
                  <c:v>22.48</c:v>
                </c:pt>
                <c:pt idx="4223">
                  <c:v>22.11</c:v>
                </c:pt>
                <c:pt idx="4224">
                  <c:v>21.88</c:v>
                </c:pt>
                <c:pt idx="4225">
                  <c:v>21.7</c:v>
                </c:pt>
                <c:pt idx="4226">
                  <c:v>21.51</c:v>
                </c:pt>
                <c:pt idx="4227">
                  <c:v>21.22</c:v>
                </c:pt>
                <c:pt idx="4228">
                  <c:v>21.01</c:v>
                </c:pt>
                <c:pt idx="4229">
                  <c:v>21.03</c:v>
                </c:pt>
                <c:pt idx="4230">
                  <c:v>21.3</c:v>
                </c:pt>
                <c:pt idx="4231">
                  <c:v>21.51</c:v>
                </c:pt>
                <c:pt idx="4232">
                  <c:v>22.11</c:v>
                </c:pt>
                <c:pt idx="4233">
                  <c:v>23.08</c:v>
                </c:pt>
                <c:pt idx="4234">
                  <c:v>23.97</c:v>
                </c:pt>
                <c:pt idx="4235">
                  <c:v>24.4</c:v>
                </c:pt>
                <c:pt idx="4236">
                  <c:v>24.5</c:v>
                </c:pt>
                <c:pt idx="4237">
                  <c:v>24.79</c:v>
                </c:pt>
                <c:pt idx="4238">
                  <c:v>24.85</c:v>
                </c:pt>
                <c:pt idx="4239">
                  <c:v>24.93</c:v>
                </c:pt>
                <c:pt idx="4240">
                  <c:v>24.74</c:v>
                </c:pt>
                <c:pt idx="4241">
                  <c:v>24.57</c:v>
                </c:pt>
                <c:pt idx="4242">
                  <c:v>24.39</c:v>
                </c:pt>
                <c:pt idx="4243">
                  <c:v>24.3</c:v>
                </c:pt>
                <c:pt idx="4244">
                  <c:v>24.15</c:v>
                </c:pt>
                <c:pt idx="4245">
                  <c:v>23.94</c:v>
                </c:pt>
                <c:pt idx="4246">
                  <c:v>23.74</c:v>
                </c:pt>
                <c:pt idx="4247">
                  <c:v>23.53</c:v>
                </c:pt>
                <c:pt idx="4248">
                  <c:v>23.38</c:v>
                </c:pt>
                <c:pt idx="4249">
                  <c:v>23.19</c:v>
                </c:pt>
                <c:pt idx="4250">
                  <c:v>23</c:v>
                </c:pt>
                <c:pt idx="4251">
                  <c:v>22.87</c:v>
                </c:pt>
                <c:pt idx="4252">
                  <c:v>22.68</c:v>
                </c:pt>
                <c:pt idx="4253">
                  <c:v>22.72</c:v>
                </c:pt>
                <c:pt idx="4254">
                  <c:v>22.76</c:v>
                </c:pt>
                <c:pt idx="4255">
                  <c:v>23.03</c:v>
                </c:pt>
                <c:pt idx="4256">
                  <c:v>23.13</c:v>
                </c:pt>
                <c:pt idx="4257">
                  <c:v>23.75</c:v>
                </c:pt>
                <c:pt idx="4258">
                  <c:v>24.31</c:v>
                </c:pt>
                <c:pt idx="4259">
                  <c:v>24.32</c:v>
                </c:pt>
                <c:pt idx="4260">
                  <c:v>24.49</c:v>
                </c:pt>
                <c:pt idx="4261">
                  <c:v>25.2</c:v>
                </c:pt>
                <c:pt idx="4262">
                  <c:v>25.35</c:v>
                </c:pt>
                <c:pt idx="4263">
                  <c:v>25.26</c:v>
                </c:pt>
                <c:pt idx="4264">
                  <c:v>25.16</c:v>
                </c:pt>
                <c:pt idx="4265">
                  <c:v>25.04</c:v>
                </c:pt>
                <c:pt idx="4266">
                  <c:v>24.82</c:v>
                </c:pt>
                <c:pt idx="4267">
                  <c:v>24.7</c:v>
                </c:pt>
                <c:pt idx="4268">
                  <c:v>24.54</c:v>
                </c:pt>
                <c:pt idx="4269">
                  <c:v>24.28</c:v>
                </c:pt>
                <c:pt idx="4270">
                  <c:v>24.11</c:v>
                </c:pt>
                <c:pt idx="4271">
                  <c:v>23.84</c:v>
                </c:pt>
                <c:pt idx="4272">
                  <c:v>23.64</c:v>
                </c:pt>
                <c:pt idx="4273">
                  <c:v>23.48</c:v>
                </c:pt>
                <c:pt idx="4274">
                  <c:v>23.33</c:v>
                </c:pt>
                <c:pt idx="4275">
                  <c:v>23.13</c:v>
                </c:pt>
                <c:pt idx="4276">
                  <c:v>23</c:v>
                </c:pt>
                <c:pt idx="4277">
                  <c:v>23.01</c:v>
                </c:pt>
                <c:pt idx="4278">
                  <c:v>23.14</c:v>
                </c:pt>
                <c:pt idx="4279">
                  <c:v>23.3</c:v>
                </c:pt>
                <c:pt idx="4280">
                  <c:v>23.72</c:v>
                </c:pt>
                <c:pt idx="4281">
                  <c:v>24.65</c:v>
                </c:pt>
                <c:pt idx="4282">
                  <c:v>25.62</c:v>
                </c:pt>
                <c:pt idx="4283">
                  <c:v>26.61</c:v>
                </c:pt>
                <c:pt idx="4284">
                  <c:v>27.27</c:v>
                </c:pt>
                <c:pt idx="4285">
                  <c:v>27.69</c:v>
                </c:pt>
                <c:pt idx="4286">
                  <c:v>27.71</c:v>
                </c:pt>
                <c:pt idx="4287">
                  <c:v>27.23</c:v>
                </c:pt>
                <c:pt idx="4288">
                  <c:v>26.95</c:v>
                </c:pt>
                <c:pt idx="4289">
                  <c:v>26.73</c:v>
                </c:pt>
                <c:pt idx="4290">
                  <c:v>26.46</c:v>
                </c:pt>
                <c:pt idx="4291">
                  <c:v>26.14</c:v>
                </c:pt>
                <c:pt idx="4292">
                  <c:v>25.84</c:v>
                </c:pt>
                <c:pt idx="4293">
                  <c:v>25.42</c:v>
                </c:pt>
                <c:pt idx="4294">
                  <c:v>25.03</c:v>
                </c:pt>
                <c:pt idx="4295">
                  <c:v>24.68</c:v>
                </c:pt>
                <c:pt idx="4296">
                  <c:v>24.38</c:v>
                </c:pt>
                <c:pt idx="4297">
                  <c:v>24.03</c:v>
                </c:pt>
                <c:pt idx="4298">
                  <c:v>23.74</c:v>
                </c:pt>
                <c:pt idx="4299">
                  <c:v>23.43</c:v>
                </c:pt>
                <c:pt idx="4300">
                  <c:v>23.28</c:v>
                </c:pt>
                <c:pt idx="4301">
                  <c:v>23.24</c:v>
                </c:pt>
                <c:pt idx="4302">
                  <c:v>23.36</c:v>
                </c:pt>
                <c:pt idx="4303">
                  <c:v>23.53</c:v>
                </c:pt>
                <c:pt idx="4304">
                  <c:v>23.6</c:v>
                </c:pt>
                <c:pt idx="4305">
                  <c:v>24.11</c:v>
                </c:pt>
                <c:pt idx="4306">
                  <c:v>24.63</c:v>
                </c:pt>
                <c:pt idx="4307">
                  <c:v>24.57</c:v>
                </c:pt>
                <c:pt idx="4308">
                  <c:v>25.24</c:v>
                </c:pt>
                <c:pt idx="4309">
                  <c:v>26.37</c:v>
                </c:pt>
                <c:pt idx="4310">
                  <c:v>26.07</c:v>
                </c:pt>
                <c:pt idx="4311">
                  <c:v>26.02</c:v>
                </c:pt>
                <c:pt idx="4312">
                  <c:v>25.94</c:v>
                </c:pt>
                <c:pt idx="4313">
                  <c:v>25.94</c:v>
                </c:pt>
                <c:pt idx="4314">
                  <c:v>25.76</c:v>
                </c:pt>
                <c:pt idx="4315">
                  <c:v>25.51</c:v>
                </c:pt>
                <c:pt idx="4316">
                  <c:v>25.31</c:v>
                </c:pt>
                <c:pt idx="4317">
                  <c:v>25.03</c:v>
                </c:pt>
                <c:pt idx="4318">
                  <c:v>24.75</c:v>
                </c:pt>
                <c:pt idx="4319">
                  <c:v>24.39</c:v>
                </c:pt>
                <c:pt idx="4320">
                  <c:v>24.11</c:v>
                </c:pt>
                <c:pt idx="4321">
                  <c:v>23.86</c:v>
                </c:pt>
                <c:pt idx="4322">
                  <c:v>23.57</c:v>
                </c:pt>
                <c:pt idx="4323">
                  <c:v>23.39</c:v>
                </c:pt>
                <c:pt idx="4324">
                  <c:v>23.09</c:v>
                </c:pt>
                <c:pt idx="4325">
                  <c:v>23.11</c:v>
                </c:pt>
                <c:pt idx="4326">
                  <c:v>23.31</c:v>
                </c:pt>
                <c:pt idx="4327">
                  <c:v>23.67</c:v>
                </c:pt>
                <c:pt idx="4328">
                  <c:v>24.11</c:v>
                </c:pt>
                <c:pt idx="4329">
                  <c:v>24.78</c:v>
                </c:pt>
                <c:pt idx="4330">
                  <c:v>25.58</c:v>
                </c:pt>
                <c:pt idx="4331">
                  <c:v>26.81</c:v>
                </c:pt>
                <c:pt idx="4332">
                  <c:v>27.6</c:v>
                </c:pt>
                <c:pt idx="4333">
                  <c:v>27.65</c:v>
                </c:pt>
                <c:pt idx="4334">
                  <c:v>27.44</c:v>
                </c:pt>
                <c:pt idx="4335">
                  <c:v>27.31</c:v>
                </c:pt>
                <c:pt idx="4336">
                  <c:v>27.22</c:v>
                </c:pt>
                <c:pt idx="4337">
                  <c:v>27.16</c:v>
                </c:pt>
                <c:pt idx="4338">
                  <c:v>26.79</c:v>
                </c:pt>
                <c:pt idx="4339">
                  <c:v>26.6</c:v>
                </c:pt>
                <c:pt idx="4340">
                  <c:v>26.42</c:v>
                </c:pt>
                <c:pt idx="4341">
                  <c:v>26.18</c:v>
                </c:pt>
                <c:pt idx="4342">
                  <c:v>25.98</c:v>
                </c:pt>
                <c:pt idx="4343">
                  <c:v>25.76</c:v>
                </c:pt>
                <c:pt idx="4344">
                  <c:v>25.57</c:v>
                </c:pt>
                <c:pt idx="4345">
                  <c:v>25.36</c:v>
                </c:pt>
                <c:pt idx="4346">
                  <c:v>25.15</c:v>
                </c:pt>
                <c:pt idx="4347">
                  <c:v>25</c:v>
                </c:pt>
                <c:pt idx="4348">
                  <c:v>24.92</c:v>
                </c:pt>
                <c:pt idx="4349">
                  <c:v>25.03</c:v>
                </c:pt>
                <c:pt idx="4350">
                  <c:v>25.28</c:v>
                </c:pt>
                <c:pt idx="4351">
                  <c:v>25.51</c:v>
                </c:pt>
                <c:pt idx="4352">
                  <c:v>26.09</c:v>
                </c:pt>
                <c:pt idx="4353">
                  <c:v>27.04</c:v>
                </c:pt>
                <c:pt idx="4354">
                  <c:v>27.6</c:v>
                </c:pt>
                <c:pt idx="4355">
                  <c:v>28.35</c:v>
                </c:pt>
                <c:pt idx="4356">
                  <c:v>28.91</c:v>
                </c:pt>
                <c:pt idx="4357">
                  <c:v>29.28</c:v>
                </c:pt>
                <c:pt idx="4358">
                  <c:v>29.01</c:v>
                </c:pt>
                <c:pt idx="4359">
                  <c:v>28.72</c:v>
                </c:pt>
                <c:pt idx="4360">
                  <c:v>28.69</c:v>
                </c:pt>
                <c:pt idx="4361">
                  <c:v>28.61</c:v>
                </c:pt>
                <c:pt idx="4362">
                  <c:v>28.32</c:v>
                </c:pt>
                <c:pt idx="4363">
                  <c:v>28.13</c:v>
                </c:pt>
                <c:pt idx="4364">
                  <c:v>27.99</c:v>
                </c:pt>
                <c:pt idx="4365">
                  <c:v>27.63</c:v>
                </c:pt>
                <c:pt idx="4366">
                  <c:v>27.39</c:v>
                </c:pt>
                <c:pt idx="4367">
                  <c:v>27.03</c:v>
                </c:pt>
                <c:pt idx="4368">
                  <c:v>26.82</c:v>
                </c:pt>
                <c:pt idx="4369">
                  <c:v>26.54</c:v>
                </c:pt>
                <c:pt idx="4370">
                  <c:v>26.27</c:v>
                </c:pt>
                <c:pt idx="4371">
                  <c:v>26.03</c:v>
                </c:pt>
                <c:pt idx="4372">
                  <c:v>25.86</c:v>
                </c:pt>
                <c:pt idx="4373">
                  <c:v>25.93</c:v>
                </c:pt>
                <c:pt idx="4374">
                  <c:v>26.14</c:v>
                </c:pt>
                <c:pt idx="4375">
                  <c:v>26.36</c:v>
                </c:pt>
                <c:pt idx="4376">
                  <c:v>26.8</c:v>
                </c:pt>
                <c:pt idx="4377">
                  <c:v>27.64</c:v>
                </c:pt>
                <c:pt idx="4378">
                  <c:v>28.54</c:v>
                </c:pt>
                <c:pt idx="4379">
                  <c:v>29.01</c:v>
                </c:pt>
                <c:pt idx="4380">
                  <c:v>29.818999999999999</c:v>
                </c:pt>
                <c:pt idx="4381">
                  <c:v>29.87</c:v>
                </c:pt>
                <c:pt idx="4382">
                  <c:v>29.888999999999999</c:v>
                </c:pt>
                <c:pt idx="4383">
                  <c:v>29.871000000000002</c:v>
                </c:pt>
                <c:pt idx="4384">
                  <c:v>29.84</c:v>
                </c:pt>
                <c:pt idx="4385">
                  <c:v>29.835000000000001</c:v>
                </c:pt>
                <c:pt idx="4386">
                  <c:v>29.807000000000002</c:v>
                </c:pt>
                <c:pt idx="4387">
                  <c:v>29.67</c:v>
                </c:pt>
                <c:pt idx="4388">
                  <c:v>29.45</c:v>
                </c:pt>
                <c:pt idx="4389">
                  <c:v>29.15</c:v>
                </c:pt>
                <c:pt idx="4390">
                  <c:v>28.92</c:v>
                </c:pt>
                <c:pt idx="4391">
                  <c:v>28.69</c:v>
                </c:pt>
                <c:pt idx="4392">
                  <c:v>28.37</c:v>
                </c:pt>
                <c:pt idx="4393">
                  <c:v>28.11</c:v>
                </c:pt>
                <c:pt idx="4394">
                  <c:v>27.8</c:v>
                </c:pt>
                <c:pt idx="4395">
                  <c:v>27.62</c:v>
                </c:pt>
                <c:pt idx="4396">
                  <c:v>27.31</c:v>
                </c:pt>
                <c:pt idx="4397">
                  <c:v>27.24</c:v>
                </c:pt>
                <c:pt idx="4398">
                  <c:v>27.56</c:v>
                </c:pt>
                <c:pt idx="4399">
                  <c:v>27.73</c:v>
                </c:pt>
                <c:pt idx="4400">
                  <c:v>28.26</c:v>
                </c:pt>
                <c:pt idx="4401">
                  <c:v>29.21</c:v>
                </c:pt>
                <c:pt idx="4402">
                  <c:v>29.85</c:v>
                </c:pt>
                <c:pt idx="4403">
                  <c:v>29.955000000000002</c:v>
                </c:pt>
                <c:pt idx="4404">
                  <c:v>30.027999999999999</c:v>
                </c:pt>
                <c:pt idx="4405">
                  <c:v>30.063000000000002</c:v>
                </c:pt>
                <c:pt idx="4406">
                  <c:v>30.027000000000001</c:v>
                </c:pt>
                <c:pt idx="4407">
                  <c:v>29.992000000000001</c:v>
                </c:pt>
                <c:pt idx="4408">
                  <c:v>29.943000000000001</c:v>
                </c:pt>
                <c:pt idx="4409">
                  <c:v>29.914999999999999</c:v>
                </c:pt>
                <c:pt idx="4410">
                  <c:v>29.856000000000002</c:v>
                </c:pt>
                <c:pt idx="4411">
                  <c:v>29.830000000000002</c:v>
                </c:pt>
                <c:pt idx="4412">
                  <c:v>29.808</c:v>
                </c:pt>
                <c:pt idx="4413">
                  <c:v>29.57</c:v>
                </c:pt>
                <c:pt idx="4414">
                  <c:v>29.28</c:v>
                </c:pt>
                <c:pt idx="4415">
                  <c:v>28.87</c:v>
                </c:pt>
                <c:pt idx="4416">
                  <c:v>28.56</c:v>
                </c:pt>
                <c:pt idx="4417">
                  <c:v>28.21</c:v>
                </c:pt>
                <c:pt idx="4418">
                  <c:v>27.88</c:v>
                </c:pt>
                <c:pt idx="4419">
                  <c:v>27.53</c:v>
                </c:pt>
                <c:pt idx="4420">
                  <c:v>27.19</c:v>
                </c:pt>
                <c:pt idx="4421">
                  <c:v>27</c:v>
                </c:pt>
                <c:pt idx="4422">
                  <c:v>26.99</c:v>
                </c:pt>
                <c:pt idx="4423">
                  <c:v>27.01</c:v>
                </c:pt>
                <c:pt idx="4424">
                  <c:v>27.23</c:v>
                </c:pt>
                <c:pt idx="4425">
                  <c:v>27.75</c:v>
                </c:pt>
                <c:pt idx="4426">
                  <c:v>28.39</c:v>
                </c:pt>
                <c:pt idx="4427">
                  <c:v>29.31</c:v>
                </c:pt>
                <c:pt idx="4428">
                  <c:v>29.827000000000002</c:v>
                </c:pt>
                <c:pt idx="4429">
                  <c:v>29.844999999999999</c:v>
                </c:pt>
                <c:pt idx="4430">
                  <c:v>29.85</c:v>
                </c:pt>
                <c:pt idx="4431">
                  <c:v>29.82</c:v>
                </c:pt>
                <c:pt idx="4432">
                  <c:v>29.54</c:v>
                </c:pt>
                <c:pt idx="4433">
                  <c:v>29.28</c:v>
                </c:pt>
                <c:pt idx="4434">
                  <c:v>29.02</c:v>
                </c:pt>
                <c:pt idx="4435">
                  <c:v>28.59</c:v>
                </c:pt>
                <c:pt idx="4436">
                  <c:v>28.38</c:v>
                </c:pt>
                <c:pt idx="4437">
                  <c:v>28.03</c:v>
                </c:pt>
                <c:pt idx="4438">
                  <c:v>27.7</c:v>
                </c:pt>
                <c:pt idx="4439">
                  <c:v>27.22</c:v>
                </c:pt>
                <c:pt idx="4440">
                  <c:v>26.87</c:v>
                </c:pt>
                <c:pt idx="4441">
                  <c:v>26.5</c:v>
                </c:pt>
                <c:pt idx="4442">
                  <c:v>26.15</c:v>
                </c:pt>
                <c:pt idx="4443">
                  <c:v>25.83</c:v>
                </c:pt>
                <c:pt idx="4444">
                  <c:v>25.51</c:v>
                </c:pt>
                <c:pt idx="4445">
                  <c:v>25.41</c:v>
                </c:pt>
                <c:pt idx="4446">
                  <c:v>25.66</c:v>
                </c:pt>
                <c:pt idx="4447">
                  <c:v>25.77</c:v>
                </c:pt>
                <c:pt idx="4448">
                  <c:v>26.26</c:v>
                </c:pt>
                <c:pt idx="4449">
                  <c:v>27.12</c:v>
                </c:pt>
                <c:pt idx="4450">
                  <c:v>28.03</c:v>
                </c:pt>
                <c:pt idx="4451">
                  <c:v>28.79</c:v>
                </c:pt>
                <c:pt idx="4452">
                  <c:v>29.47</c:v>
                </c:pt>
                <c:pt idx="4453">
                  <c:v>29.03</c:v>
                </c:pt>
                <c:pt idx="4454">
                  <c:v>28.9</c:v>
                </c:pt>
                <c:pt idx="4455">
                  <c:v>28.75</c:v>
                </c:pt>
                <c:pt idx="4456">
                  <c:v>28.58</c:v>
                </c:pt>
                <c:pt idx="4457">
                  <c:v>28.45</c:v>
                </c:pt>
                <c:pt idx="4458">
                  <c:v>28.14</c:v>
                </c:pt>
                <c:pt idx="4459">
                  <c:v>27.86</c:v>
                </c:pt>
                <c:pt idx="4460">
                  <c:v>27.64</c:v>
                </c:pt>
                <c:pt idx="4461">
                  <c:v>27.26</c:v>
                </c:pt>
                <c:pt idx="4462">
                  <c:v>26.93</c:v>
                </c:pt>
                <c:pt idx="4463">
                  <c:v>26.58</c:v>
                </c:pt>
                <c:pt idx="4464">
                  <c:v>26.24</c:v>
                </c:pt>
                <c:pt idx="4465">
                  <c:v>25.99</c:v>
                </c:pt>
                <c:pt idx="4466">
                  <c:v>25.73</c:v>
                </c:pt>
                <c:pt idx="4467">
                  <c:v>25.44</c:v>
                </c:pt>
                <c:pt idx="4468">
                  <c:v>25.18</c:v>
                </c:pt>
                <c:pt idx="4469">
                  <c:v>25.1</c:v>
                </c:pt>
                <c:pt idx="4470">
                  <c:v>25.41</c:v>
                </c:pt>
                <c:pt idx="4471">
                  <c:v>25.57</c:v>
                </c:pt>
                <c:pt idx="4472">
                  <c:v>26.11</c:v>
                </c:pt>
                <c:pt idx="4473">
                  <c:v>27.08</c:v>
                </c:pt>
                <c:pt idx="4474">
                  <c:v>28.19</c:v>
                </c:pt>
                <c:pt idx="4475">
                  <c:v>29.25</c:v>
                </c:pt>
                <c:pt idx="4476">
                  <c:v>29.818999999999999</c:v>
                </c:pt>
                <c:pt idx="4477">
                  <c:v>29.85</c:v>
                </c:pt>
                <c:pt idx="4478">
                  <c:v>29.847000000000001</c:v>
                </c:pt>
                <c:pt idx="4479">
                  <c:v>29.818000000000001</c:v>
                </c:pt>
                <c:pt idx="4480">
                  <c:v>29.76</c:v>
                </c:pt>
                <c:pt idx="4481">
                  <c:v>29.63</c:v>
                </c:pt>
                <c:pt idx="4482">
                  <c:v>29.36</c:v>
                </c:pt>
                <c:pt idx="4483">
                  <c:v>29.03</c:v>
                </c:pt>
                <c:pt idx="4484">
                  <c:v>28.92</c:v>
                </c:pt>
                <c:pt idx="4485">
                  <c:v>28.51</c:v>
                </c:pt>
                <c:pt idx="4486">
                  <c:v>28.25</c:v>
                </c:pt>
                <c:pt idx="4487">
                  <c:v>27.81</c:v>
                </c:pt>
                <c:pt idx="4488">
                  <c:v>27.55</c:v>
                </c:pt>
                <c:pt idx="4489">
                  <c:v>27.21</c:v>
                </c:pt>
                <c:pt idx="4490">
                  <c:v>26.92</c:v>
                </c:pt>
                <c:pt idx="4491">
                  <c:v>26.69</c:v>
                </c:pt>
                <c:pt idx="4492">
                  <c:v>26.44</c:v>
                </c:pt>
                <c:pt idx="4493">
                  <c:v>26.35</c:v>
                </c:pt>
                <c:pt idx="4494">
                  <c:v>26.57</c:v>
                </c:pt>
                <c:pt idx="4495">
                  <c:v>26.74</c:v>
                </c:pt>
                <c:pt idx="4496">
                  <c:v>26.99</c:v>
                </c:pt>
                <c:pt idx="4497">
                  <c:v>27.27</c:v>
                </c:pt>
                <c:pt idx="4498">
                  <c:v>28.05</c:v>
                </c:pt>
                <c:pt idx="4499">
                  <c:v>29.1</c:v>
                </c:pt>
                <c:pt idx="4500">
                  <c:v>29.27</c:v>
                </c:pt>
                <c:pt idx="4501">
                  <c:v>29.79</c:v>
                </c:pt>
                <c:pt idx="4502">
                  <c:v>29.7</c:v>
                </c:pt>
                <c:pt idx="4503">
                  <c:v>29.52</c:v>
                </c:pt>
                <c:pt idx="4504">
                  <c:v>29.09</c:v>
                </c:pt>
                <c:pt idx="4505">
                  <c:v>28.78</c:v>
                </c:pt>
                <c:pt idx="4506">
                  <c:v>28.49</c:v>
                </c:pt>
                <c:pt idx="4507">
                  <c:v>28.1</c:v>
                </c:pt>
                <c:pt idx="4508">
                  <c:v>27.8</c:v>
                </c:pt>
                <c:pt idx="4509">
                  <c:v>27.34</c:v>
                </c:pt>
                <c:pt idx="4510">
                  <c:v>26.97</c:v>
                </c:pt>
                <c:pt idx="4511">
                  <c:v>26.56</c:v>
                </c:pt>
                <c:pt idx="4512">
                  <c:v>26.24</c:v>
                </c:pt>
                <c:pt idx="4513">
                  <c:v>25.83</c:v>
                </c:pt>
                <c:pt idx="4514">
                  <c:v>25.45</c:v>
                </c:pt>
                <c:pt idx="4515">
                  <c:v>25.15</c:v>
                </c:pt>
                <c:pt idx="4516">
                  <c:v>24.81</c:v>
                </c:pt>
                <c:pt idx="4517">
                  <c:v>24.67</c:v>
                </c:pt>
                <c:pt idx="4518">
                  <c:v>24.93</c:v>
                </c:pt>
                <c:pt idx="4519">
                  <c:v>25.08</c:v>
                </c:pt>
                <c:pt idx="4520">
                  <c:v>25.55</c:v>
                </c:pt>
                <c:pt idx="4521">
                  <c:v>26.41</c:v>
                </c:pt>
                <c:pt idx="4522">
                  <c:v>27.34</c:v>
                </c:pt>
                <c:pt idx="4523">
                  <c:v>28.31</c:v>
                </c:pt>
                <c:pt idx="4524">
                  <c:v>29.02</c:v>
                </c:pt>
                <c:pt idx="4525">
                  <c:v>29.3</c:v>
                </c:pt>
                <c:pt idx="4526">
                  <c:v>29.17</c:v>
                </c:pt>
                <c:pt idx="4527">
                  <c:v>28.91</c:v>
                </c:pt>
                <c:pt idx="4528">
                  <c:v>28.6</c:v>
                </c:pt>
                <c:pt idx="4529">
                  <c:v>28.38</c:v>
                </c:pt>
                <c:pt idx="4530">
                  <c:v>28.08</c:v>
                </c:pt>
                <c:pt idx="4531">
                  <c:v>27.82</c:v>
                </c:pt>
                <c:pt idx="4532">
                  <c:v>27.47</c:v>
                </c:pt>
                <c:pt idx="4533">
                  <c:v>27.17</c:v>
                </c:pt>
                <c:pt idx="4534">
                  <c:v>26.79</c:v>
                </c:pt>
                <c:pt idx="4535">
                  <c:v>26.47</c:v>
                </c:pt>
                <c:pt idx="4536">
                  <c:v>26.07</c:v>
                </c:pt>
                <c:pt idx="4537">
                  <c:v>25.71</c:v>
                </c:pt>
                <c:pt idx="4538">
                  <c:v>25.38</c:v>
                </c:pt>
                <c:pt idx="4539">
                  <c:v>25.02</c:v>
                </c:pt>
                <c:pt idx="4540">
                  <c:v>24.8</c:v>
                </c:pt>
                <c:pt idx="4541">
                  <c:v>24.72</c:v>
                </c:pt>
                <c:pt idx="4542">
                  <c:v>24.84</c:v>
                </c:pt>
                <c:pt idx="4543">
                  <c:v>25.12</c:v>
                </c:pt>
                <c:pt idx="4544">
                  <c:v>25.6</c:v>
                </c:pt>
                <c:pt idx="4545">
                  <c:v>26.53</c:v>
                </c:pt>
                <c:pt idx="4546">
                  <c:v>27.56</c:v>
                </c:pt>
                <c:pt idx="4547">
                  <c:v>27.51</c:v>
                </c:pt>
                <c:pt idx="4548">
                  <c:v>27.89</c:v>
                </c:pt>
                <c:pt idx="4549">
                  <c:v>28.12</c:v>
                </c:pt>
                <c:pt idx="4550">
                  <c:v>28.23</c:v>
                </c:pt>
                <c:pt idx="4551">
                  <c:v>28.25</c:v>
                </c:pt>
                <c:pt idx="4552">
                  <c:v>28.21</c:v>
                </c:pt>
                <c:pt idx="4553">
                  <c:v>28.15</c:v>
                </c:pt>
                <c:pt idx="4554">
                  <c:v>27.87</c:v>
                </c:pt>
                <c:pt idx="4555">
                  <c:v>27.74</c:v>
                </c:pt>
                <c:pt idx="4556">
                  <c:v>27.62</c:v>
                </c:pt>
                <c:pt idx="4557">
                  <c:v>27.35</c:v>
                </c:pt>
                <c:pt idx="4558">
                  <c:v>27.15</c:v>
                </c:pt>
                <c:pt idx="4559">
                  <c:v>26.91</c:v>
                </c:pt>
                <c:pt idx="4560">
                  <c:v>26.69</c:v>
                </c:pt>
                <c:pt idx="4561">
                  <c:v>26.49</c:v>
                </c:pt>
                <c:pt idx="4562">
                  <c:v>26.37</c:v>
                </c:pt>
                <c:pt idx="4563">
                  <c:v>26.14</c:v>
                </c:pt>
                <c:pt idx="4564">
                  <c:v>25.89</c:v>
                </c:pt>
                <c:pt idx="4565">
                  <c:v>25.96</c:v>
                </c:pt>
                <c:pt idx="4566">
                  <c:v>26.22</c:v>
                </c:pt>
                <c:pt idx="4567">
                  <c:v>26.36</c:v>
                </c:pt>
                <c:pt idx="4568">
                  <c:v>26.86</c:v>
                </c:pt>
                <c:pt idx="4569">
                  <c:v>27.38</c:v>
                </c:pt>
                <c:pt idx="4570">
                  <c:v>28.09</c:v>
                </c:pt>
                <c:pt idx="4571">
                  <c:v>28.79</c:v>
                </c:pt>
                <c:pt idx="4572">
                  <c:v>29.13</c:v>
                </c:pt>
                <c:pt idx="4573">
                  <c:v>29.48</c:v>
                </c:pt>
                <c:pt idx="4574">
                  <c:v>29.59</c:v>
                </c:pt>
                <c:pt idx="4575">
                  <c:v>29.36</c:v>
                </c:pt>
                <c:pt idx="4576">
                  <c:v>29.3</c:v>
                </c:pt>
                <c:pt idx="4577">
                  <c:v>29.11</c:v>
                </c:pt>
                <c:pt idx="4578">
                  <c:v>28.89</c:v>
                </c:pt>
                <c:pt idx="4579">
                  <c:v>28.61</c:v>
                </c:pt>
                <c:pt idx="4580">
                  <c:v>28.31</c:v>
                </c:pt>
                <c:pt idx="4581">
                  <c:v>27.93</c:v>
                </c:pt>
                <c:pt idx="4582">
                  <c:v>27.69</c:v>
                </c:pt>
                <c:pt idx="4583">
                  <c:v>27.23</c:v>
                </c:pt>
                <c:pt idx="4584">
                  <c:v>26.98</c:v>
                </c:pt>
                <c:pt idx="4585">
                  <c:v>26.66</c:v>
                </c:pt>
                <c:pt idx="4586">
                  <c:v>26.35</c:v>
                </c:pt>
                <c:pt idx="4587">
                  <c:v>26.07</c:v>
                </c:pt>
                <c:pt idx="4588">
                  <c:v>25.75</c:v>
                </c:pt>
                <c:pt idx="4589">
                  <c:v>25.7</c:v>
                </c:pt>
                <c:pt idx="4590">
                  <c:v>25.92</c:v>
                </c:pt>
                <c:pt idx="4591">
                  <c:v>26.12</c:v>
                </c:pt>
                <c:pt idx="4592">
                  <c:v>26.69</c:v>
                </c:pt>
                <c:pt idx="4593">
                  <c:v>27.67</c:v>
                </c:pt>
                <c:pt idx="4594">
                  <c:v>28.75</c:v>
                </c:pt>
                <c:pt idx="4595">
                  <c:v>29.803000000000001</c:v>
                </c:pt>
                <c:pt idx="4596">
                  <c:v>29.885999999999999</c:v>
                </c:pt>
                <c:pt idx="4597">
                  <c:v>29.935000000000002</c:v>
                </c:pt>
                <c:pt idx="4598">
                  <c:v>29.942</c:v>
                </c:pt>
                <c:pt idx="4599">
                  <c:v>29.917999999999999</c:v>
                </c:pt>
                <c:pt idx="4600">
                  <c:v>29.882999999999999</c:v>
                </c:pt>
                <c:pt idx="4601">
                  <c:v>29.878</c:v>
                </c:pt>
                <c:pt idx="4602">
                  <c:v>29.855</c:v>
                </c:pt>
                <c:pt idx="4603">
                  <c:v>29.831</c:v>
                </c:pt>
                <c:pt idx="4604">
                  <c:v>29.815000000000001</c:v>
                </c:pt>
                <c:pt idx="4605">
                  <c:v>29.72</c:v>
                </c:pt>
                <c:pt idx="4606">
                  <c:v>29.49</c:v>
                </c:pt>
                <c:pt idx="4607">
                  <c:v>29.17</c:v>
                </c:pt>
                <c:pt idx="4608">
                  <c:v>28.94</c:v>
                </c:pt>
                <c:pt idx="4609">
                  <c:v>28.62</c:v>
                </c:pt>
                <c:pt idx="4610">
                  <c:v>28.43</c:v>
                </c:pt>
                <c:pt idx="4611">
                  <c:v>28.17</c:v>
                </c:pt>
                <c:pt idx="4612">
                  <c:v>27.92</c:v>
                </c:pt>
                <c:pt idx="4613">
                  <c:v>27.91</c:v>
                </c:pt>
                <c:pt idx="4614">
                  <c:v>28.14</c:v>
                </c:pt>
                <c:pt idx="4615">
                  <c:v>28.35</c:v>
                </c:pt>
                <c:pt idx="4616">
                  <c:v>28.91</c:v>
                </c:pt>
                <c:pt idx="4617">
                  <c:v>29.802</c:v>
                </c:pt>
                <c:pt idx="4618">
                  <c:v>29.904</c:v>
                </c:pt>
                <c:pt idx="4619">
                  <c:v>29.948</c:v>
                </c:pt>
                <c:pt idx="4620">
                  <c:v>29.964000000000002</c:v>
                </c:pt>
                <c:pt idx="4621">
                  <c:v>29.991</c:v>
                </c:pt>
                <c:pt idx="4622">
                  <c:v>30.029</c:v>
                </c:pt>
                <c:pt idx="4623">
                  <c:v>30.019000000000002</c:v>
                </c:pt>
                <c:pt idx="4624">
                  <c:v>30.007000000000001</c:v>
                </c:pt>
                <c:pt idx="4625">
                  <c:v>29.975000000000001</c:v>
                </c:pt>
                <c:pt idx="4626">
                  <c:v>29.945</c:v>
                </c:pt>
                <c:pt idx="4627">
                  <c:v>29.936</c:v>
                </c:pt>
                <c:pt idx="4628">
                  <c:v>29.923000000000002</c:v>
                </c:pt>
                <c:pt idx="4629">
                  <c:v>29.899000000000001</c:v>
                </c:pt>
                <c:pt idx="4630">
                  <c:v>29.875</c:v>
                </c:pt>
                <c:pt idx="4631">
                  <c:v>29.846</c:v>
                </c:pt>
                <c:pt idx="4632">
                  <c:v>29.816000000000003</c:v>
                </c:pt>
                <c:pt idx="4633">
                  <c:v>29.57</c:v>
                </c:pt>
                <c:pt idx="4634">
                  <c:v>29.36</c:v>
                </c:pt>
                <c:pt idx="4635">
                  <c:v>29.13</c:v>
                </c:pt>
                <c:pt idx="4636">
                  <c:v>28.89</c:v>
                </c:pt>
                <c:pt idx="4637">
                  <c:v>28.83</c:v>
                </c:pt>
                <c:pt idx="4638">
                  <c:v>28.74</c:v>
                </c:pt>
                <c:pt idx="4639">
                  <c:v>28.71</c:v>
                </c:pt>
                <c:pt idx="4640">
                  <c:v>29.06</c:v>
                </c:pt>
                <c:pt idx="4641">
                  <c:v>29.827999999999999</c:v>
                </c:pt>
                <c:pt idx="4642">
                  <c:v>29.94</c:v>
                </c:pt>
                <c:pt idx="4643">
                  <c:v>29.923999999999999</c:v>
                </c:pt>
                <c:pt idx="4644">
                  <c:v>29.952000000000002</c:v>
                </c:pt>
                <c:pt idx="4645">
                  <c:v>29.972999999999999</c:v>
                </c:pt>
                <c:pt idx="4646">
                  <c:v>29.98</c:v>
                </c:pt>
                <c:pt idx="4647">
                  <c:v>29.937000000000001</c:v>
                </c:pt>
                <c:pt idx="4648">
                  <c:v>29.913</c:v>
                </c:pt>
                <c:pt idx="4649">
                  <c:v>29.877000000000002</c:v>
                </c:pt>
                <c:pt idx="4650">
                  <c:v>29.85</c:v>
                </c:pt>
                <c:pt idx="4651">
                  <c:v>29.830000000000002</c:v>
                </c:pt>
                <c:pt idx="4652">
                  <c:v>29.808</c:v>
                </c:pt>
                <c:pt idx="4653">
                  <c:v>29.53</c:v>
                </c:pt>
                <c:pt idx="4654">
                  <c:v>29.21</c:v>
                </c:pt>
                <c:pt idx="4655">
                  <c:v>28.92</c:v>
                </c:pt>
                <c:pt idx="4656">
                  <c:v>28.67</c:v>
                </c:pt>
                <c:pt idx="4657">
                  <c:v>28.39</c:v>
                </c:pt>
                <c:pt idx="4658">
                  <c:v>28.15</c:v>
                </c:pt>
                <c:pt idx="4659">
                  <c:v>27.9</c:v>
                </c:pt>
                <c:pt idx="4660">
                  <c:v>27.67</c:v>
                </c:pt>
                <c:pt idx="4661">
                  <c:v>27.57</c:v>
                </c:pt>
                <c:pt idx="4662">
                  <c:v>27.59</c:v>
                </c:pt>
                <c:pt idx="4663">
                  <c:v>27.73</c:v>
                </c:pt>
                <c:pt idx="4664">
                  <c:v>28.08</c:v>
                </c:pt>
                <c:pt idx="4665">
                  <c:v>28.68</c:v>
                </c:pt>
                <c:pt idx="4666">
                  <c:v>29.79</c:v>
                </c:pt>
                <c:pt idx="4667">
                  <c:v>29.901</c:v>
                </c:pt>
                <c:pt idx="4668">
                  <c:v>29.966000000000001</c:v>
                </c:pt>
                <c:pt idx="4669">
                  <c:v>30.002000000000002</c:v>
                </c:pt>
                <c:pt idx="4670">
                  <c:v>29.937000000000001</c:v>
                </c:pt>
                <c:pt idx="4671">
                  <c:v>29.888000000000002</c:v>
                </c:pt>
                <c:pt idx="4672">
                  <c:v>29.849</c:v>
                </c:pt>
                <c:pt idx="4673">
                  <c:v>29.804000000000002</c:v>
                </c:pt>
                <c:pt idx="4674">
                  <c:v>29.57</c:v>
                </c:pt>
                <c:pt idx="4675">
                  <c:v>29.36</c:v>
                </c:pt>
                <c:pt idx="4676">
                  <c:v>29.16</c:v>
                </c:pt>
                <c:pt idx="4677">
                  <c:v>28.85</c:v>
                </c:pt>
                <c:pt idx="4678">
                  <c:v>28.59</c:v>
                </c:pt>
                <c:pt idx="4679">
                  <c:v>28.27</c:v>
                </c:pt>
                <c:pt idx="4680">
                  <c:v>27.97</c:v>
                </c:pt>
                <c:pt idx="4681">
                  <c:v>27.71</c:v>
                </c:pt>
                <c:pt idx="4682">
                  <c:v>27.36</c:v>
                </c:pt>
                <c:pt idx="4683">
                  <c:v>27.01</c:v>
                </c:pt>
                <c:pt idx="4684">
                  <c:v>26.73</c:v>
                </c:pt>
                <c:pt idx="4685">
                  <c:v>26.52</c:v>
                </c:pt>
                <c:pt idx="4686">
                  <c:v>26.44</c:v>
                </c:pt>
                <c:pt idx="4687">
                  <c:v>26.4</c:v>
                </c:pt>
                <c:pt idx="4688">
                  <c:v>26.41</c:v>
                </c:pt>
                <c:pt idx="4689">
                  <c:v>26.4</c:v>
                </c:pt>
                <c:pt idx="4690">
                  <c:v>26.46</c:v>
                </c:pt>
                <c:pt idx="4691">
                  <c:v>26.62</c:v>
                </c:pt>
                <c:pt idx="4692">
                  <c:v>26.59</c:v>
                </c:pt>
                <c:pt idx="4693">
                  <c:v>26.97</c:v>
                </c:pt>
                <c:pt idx="4694">
                  <c:v>26.49</c:v>
                </c:pt>
                <c:pt idx="4695">
                  <c:v>26.19</c:v>
                </c:pt>
                <c:pt idx="4696">
                  <c:v>26.06</c:v>
                </c:pt>
                <c:pt idx="4697">
                  <c:v>25.87</c:v>
                </c:pt>
                <c:pt idx="4698">
                  <c:v>25.6</c:v>
                </c:pt>
                <c:pt idx="4699">
                  <c:v>25.29</c:v>
                </c:pt>
                <c:pt idx="4700">
                  <c:v>25.02</c:v>
                </c:pt>
                <c:pt idx="4701">
                  <c:v>24.66</c:v>
                </c:pt>
                <c:pt idx="4702">
                  <c:v>24.35</c:v>
                </c:pt>
                <c:pt idx="4703">
                  <c:v>24.02</c:v>
                </c:pt>
                <c:pt idx="4704">
                  <c:v>23.73</c:v>
                </c:pt>
                <c:pt idx="4705">
                  <c:v>23.46</c:v>
                </c:pt>
                <c:pt idx="4706">
                  <c:v>23.18</c:v>
                </c:pt>
                <c:pt idx="4707">
                  <c:v>22.89</c:v>
                </c:pt>
                <c:pt idx="4708">
                  <c:v>22.63</c:v>
                </c:pt>
                <c:pt idx="4709">
                  <c:v>22.54</c:v>
                </c:pt>
                <c:pt idx="4710">
                  <c:v>22.76</c:v>
                </c:pt>
                <c:pt idx="4711">
                  <c:v>22.9</c:v>
                </c:pt>
                <c:pt idx="4712">
                  <c:v>23.39</c:v>
                </c:pt>
                <c:pt idx="4713">
                  <c:v>24.12</c:v>
                </c:pt>
                <c:pt idx="4714">
                  <c:v>24.19</c:v>
                </c:pt>
                <c:pt idx="4715">
                  <c:v>24.51</c:v>
                </c:pt>
                <c:pt idx="4716">
                  <c:v>24.8</c:v>
                </c:pt>
                <c:pt idx="4717">
                  <c:v>24.9</c:v>
                </c:pt>
                <c:pt idx="4718">
                  <c:v>25.16</c:v>
                </c:pt>
                <c:pt idx="4719">
                  <c:v>24.94</c:v>
                </c:pt>
                <c:pt idx="4720">
                  <c:v>24.67</c:v>
                </c:pt>
                <c:pt idx="4721">
                  <c:v>24.44</c:v>
                </c:pt>
                <c:pt idx="4722">
                  <c:v>24.16</c:v>
                </c:pt>
                <c:pt idx="4723">
                  <c:v>23.89</c:v>
                </c:pt>
                <c:pt idx="4724">
                  <c:v>23.68</c:v>
                </c:pt>
                <c:pt idx="4725">
                  <c:v>23.33</c:v>
                </c:pt>
                <c:pt idx="4726">
                  <c:v>23.05</c:v>
                </c:pt>
                <c:pt idx="4727">
                  <c:v>22.71</c:v>
                </c:pt>
                <c:pt idx="4728">
                  <c:v>22.56</c:v>
                </c:pt>
                <c:pt idx="4729">
                  <c:v>22.29</c:v>
                </c:pt>
                <c:pt idx="4730">
                  <c:v>22.13</c:v>
                </c:pt>
                <c:pt idx="4731">
                  <c:v>21.88</c:v>
                </c:pt>
                <c:pt idx="4732">
                  <c:v>21.69</c:v>
                </c:pt>
                <c:pt idx="4733">
                  <c:v>21.62</c:v>
                </c:pt>
                <c:pt idx="4734">
                  <c:v>21.69</c:v>
                </c:pt>
                <c:pt idx="4735">
                  <c:v>21.91</c:v>
                </c:pt>
                <c:pt idx="4736">
                  <c:v>22.4</c:v>
                </c:pt>
                <c:pt idx="4737">
                  <c:v>22.66</c:v>
                </c:pt>
                <c:pt idx="4738">
                  <c:v>23.13</c:v>
                </c:pt>
                <c:pt idx="4739">
                  <c:v>23.54</c:v>
                </c:pt>
                <c:pt idx="4740">
                  <c:v>23.81</c:v>
                </c:pt>
                <c:pt idx="4741">
                  <c:v>23.96</c:v>
                </c:pt>
                <c:pt idx="4742">
                  <c:v>24</c:v>
                </c:pt>
                <c:pt idx="4743">
                  <c:v>23.91</c:v>
                </c:pt>
                <c:pt idx="4744">
                  <c:v>23.74</c:v>
                </c:pt>
                <c:pt idx="4745">
                  <c:v>23.56</c:v>
                </c:pt>
                <c:pt idx="4746">
                  <c:v>23.32</c:v>
                </c:pt>
                <c:pt idx="4747">
                  <c:v>23.22</c:v>
                </c:pt>
                <c:pt idx="4748">
                  <c:v>23.1</c:v>
                </c:pt>
                <c:pt idx="4749">
                  <c:v>22.86</c:v>
                </c:pt>
                <c:pt idx="4750">
                  <c:v>22.65</c:v>
                </c:pt>
                <c:pt idx="4751">
                  <c:v>22.38</c:v>
                </c:pt>
                <c:pt idx="4752">
                  <c:v>22.16</c:v>
                </c:pt>
                <c:pt idx="4753">
                  <c:v>21.98</c:v>
                </c:pt>
                <c:pt idx="4754">
                  <c:v>21.81</c:v>
                </c:pt>
                <c:pt idx="4755">
                  <c:v>21.62</c:v>
                </c:pt>
                <c:pt idx="4756">
                  <c:v>21.46</c:v>
                </c:pt>
                <c:pt idx="4757">
                  <c:v>21.39</c:v>
                </c:pt>
                <c:pt idx="4758">
                  <c:v>21.48</c:v>
                </c:pt>
                <c:pt idx="4759">
                  <c:v>21.7</c:v>
                </c:pt>
                <c:pt idx="4760">
                  <c:v>22.06</c:v>
                </c:pt>
                <c:pt idx="4761">
                  <c:v>22.44</c:v>
                </c:pt>
                <c:pt idx="4762">
                  <c:v>22.94</c:v>
                </c:pt>
                <c:pt idx="4763">
                  <c:v>23.98</c:v>
                </c:pt>
                <c:pt idx="4764">
                  <c:v>25.17</c:v>
                </c:pt>
                <c:pt idx="4765">
                  <c:v>24.7</c:v>
                </c:pt>
                <c:pt idx="4766">
                  <c:v>24.66</c:v>
                </c:pt>
                <c:pt idx="4767">
                  <c:v>24.86</c:v>
                </c:pt>
                <c:pt idx="4768">
                  <c:v>24.74</c:v>
                </c:pt>
                <c:pt idx="4769">
                  <c:v>24.68</c:v>
                </c:pt>
                <c:pt idx="4770">
                  <c:v>24.39</c:v>
                </c:pt>
                <c:pt idx="4771">
                  <c:v>24.31</c:v>
                </c:pt>
                <c:pt idx="4772">
                  <c:v>24.19</c:v>
                </c:pt>
                <c:pt idx="4773">
                  <c:v>23.93</c:v>
                </c:pt>
                <c:pt idx="4774">
                  <c:v>23.67</c:v>
                </c:pt>
                <c:pt idx="4775">
                  <c:v>23.49</c:v>
                </c:pt>
                <c:pt idx="4776">
                  <c:v>23.28</c:v>
                </c:pt>
                <c:pt idx="4777">
                  <c:v>23.14</c:v>
                </c:pt>
                <c:pt idx="4778">
                  <c:v>22.93</c:v>
                </c:pt>
                <c:pt idx="4779">
                  <c:v>22.74</c:v>
                </c:pt>
                <c:pt idx="4780">
                  <c:v>22.64</c:v>
                </c:pt>
                <c:pt idx="4781">
                  <c:v>22.56</c:v>
                </c:pt>
                <c:pt idx="4782">
                  <c:v>22.88</c:v>
                </c:pt>
                <c:pt idx="4783">
                  <c:v>23.14</c:v>
                </c:pt>
                <c:pt idx="4784">
                  <c:v>23.77</c:v>
                </c:pt>
                <c:pt idx="4785">
                  <c:v>24.65</c:v>
                </c:pt>
                <c:pt idx="4786">
                  <c:v>25.73</c:v>
                </c:pt>
                <c:pt idx="4787">
                  <c:v>26.64</c:v>
                </c:pt>
                <c:pt idx="4788">
                  <c:v>27.5</c:v>
                </c:pt>
                <c:pt idx="4789">
                  <c:v>27.9</c:v>
                </c:pt>
                <c:pt idx="4790">
                  <c:v>27.94</c:v>
                </c:pt>
                <c:pt idx="4791">
                  <c:v>27.74</c:v>
                </c:pt>
                <c:pt idx="4792">
                  <c:v>27.41</c:v>
                </c:pt>
                <c:pt idx="4793">
                  <c:v>27.18</c:v>
                </c:pt>
                <c:pt idx="4794">
                  <c:v>26.92</c:v>
                </c:pt>
                <c:pt idx="4795">
                  <c:v>26.75</c:v>
                </c:pt>
                <c:pt idx="4796">
                  <c:v>26.57</c:v>
                </c:pt>
                <c:pt idx="4797">
                  <c:v>26.3</c:v>
                </c:pt>
                <c:pt idx="4798">
                  <c:v>25.95</c:v>
                </c:pt>
                <c:pt idx="4799">
                  <c:v>25.62</c:v>
                </c:pt>
                <c:pt idx="4800">
                  <c:v>25.41</c:v>
                </c:pt>
                <c:pt idx="4801">
                  <c:v>25.12</c:v>
                </c:pt>
                <c:pt idx="4802">
                  <c:v>24.79</c:v>
                </c:pt>
                <c:pt idx="4803">
                  <c:v>24.61</c:v>
                </c:pt>
                <c:pt idx="4804">
                  <c:v>24.47</c:v>
                </c:pt>
                <c:pt idx="4805">
                  <c:v>24.37</c:v>
                </c:pt>
                <c:pt idx="4806">
                  <c:v>24.65</c:v>
                </c:pt>
                <c:pt idx="4807">
                  <c:v>24.95</c:v>
                </c:pt>
                <c:pt idx="4808">
                  <c:v>25.59</c:v>
                </c:pt>
                <c:pt idx="4809">
                  <c:v>26.58</c:v>
                </c:pt>
                <c:pt idx="4810">
                  <c:v>27.5</c:v>
                </c:pt>
                <c:pt idx="4811">
                  <c:v>27.88</c:v>
                </c:pt>
                <c:pt idx="4812">
                  <c:v>28.91</c:v>
                </c:pt>
                <c:pt idx="4813">
                  <c:v>28.52</c:v>
                </c:pt>
                <c:pt idx="4814">
                  <c:v>28.46</c:v>
                </c:pt>
                <c:pt idx="4815">
                  <c:v>28.36</c:v>
                </c:pt>
                <c:pt idx="4816">
                  <c:v>28.2</c:v>
                </c:pt>
                <c:pt idx="4817">
                  <c:v>28.05</c:v>
                </c:pt>
                <c:pt idx="4818">
                  <c:v>27.9</c:v>
                </c:pt>
                <c:pt idx="4819">
                  <c:v>27.75</c:v>
                </c:pt>
                <c:pt idx="4820">
                  <c:v>27.45</c:v>
                </c:pt>
                <c:pt idx="4821">
                  <c:v>27.12</c:v>
                </c:pt>
                <c:pt idx="4822">
                  <c:v>26.87</c:v>
                </c:pt>
                <c:pt idx="4823">
                  <c:v>26.54</c:v>
                </c:pt>
                <c:pt idx="4824">
                  <c:v>26.25</c:v>
                </c:pt>
                <c:pt idx="4825">
                  <c:v>25.98</c:v>
                </c:pt>
                <c:pt idx="4826">
                  <c:v>25.72</c:v>
                </c:pt>
                <c:pt idx="4827">
                  <c:v>25.46</c:v>
                </c:pt>
                <c:pt idx="4828">
                  <c:v>25.18</c:v>
                </c:pt>
                <c:pt idx="4829">
                  <c:v>25.16</c:v>
                </c:pt>
                <c:pt idx="4830">
                  <c:v>25.34</c:v>
                </c:pt>
                <c:pt idx="4831">
                  <c:v>25.66</c:v>
                </c:pt>
                <c:pt idx="4832">
                  <c:v>26.28</c:v>
                </c:pt>
                <c:pt idx="4833">
                  <c:v>27.12</c:v>
                </c:pt>
                <c:pt idx="4834">
                  <c:v>27.71</c:v>
                </c:pt>
                <c:pt idx="4835">
                  <c:v>28.43</c:v>
                </c:pt>
                <c:pt idx="4836">
                  <c:v>28.47</c:v>
                </c:pt>
                <c:pt idx="4837">
                  <c:v>28.63</c:v>
                </c:pt>
                <c:pt idx="4838">
                  <c:v>29.42</c:v>
                </c:pt>
                <c:pt idx="4839">
                  <c:v>29.25</c:v>
                </c:pt>
                <c:pt idx="4840">
                  <c:v>28.91</c:v>
                </c:pt>
                <c:pt idx="4841">
                  <c:v>28.85</c:v>
                </c:pt>
                <c:pt idx="4842">
                  <c:v>28.66</c:v>
                </c:pt>
                <c:pt idx="4843">
                  <c:v>28.42</c:v>
                </c:pt>
                <c:pt idx="4844">
                  <c:v>28.18</c:v>
                </c:pt>
                <c:pt idx="4845">
                  <c:v>27.86</c:v>
                </c:pt>
                <c:pt idx="4846">
                  <c:v>27.58</c:v>
                </c:pt>
                <c:pt idx="4847">
                  <c:v>27.29</c:v>
                </c:pt>
                <c:pt idx="4848">
                  <c:v>26.94</c:v>
                </c:pt>
                <c:pt idx="4849">
                  <c:v>26.81</c:v>
                </c:pt>
                <c:pt idx="4850">
                  <c:v>26.39</c:v>
                </c:pt>
                <c:pt idx="4851">
                  <c:v>26.17</c:v>
                </c:pt>
                <c:pt idx="4852">
                  <c:v>25.91</c:v>
                </c:pt>
                <c:pt idx="4853">
                  <c:v>25.9</c:v>
                </c:pt>
                <c:pt idx="4854">
                  <c:v>26.1</c:v>
                </c:pt>
                <c:pt idx="4855">
                  <c:v>26.32</c:v>
                </c:pt>
                <c:pt idx="4856">
                  <c:v>26.92</c:v>
                </c:pt>
                <c:pt idx="4857">
                  <c:v>27.92</c:v>
                </c:pt>
                <c:pt idx="4858">
                  <c:v>29.08</c:v>
                </c:pt>
                <c:pt idx="4859">
                  <c:v>29.818000000000001</c:v>
                </c:pt>
                <c:pt idx="4860">
                  <c:v>29.895</c:v>
                </c:pt>
                <c:pt idx="4861">
                  <c:v>29.897000000000002</c:v>
                </c:pt>
                <c:pt idx="4862">
                  <c:v>29.86</c:v>
                </c:pt>
                <c:pt idx="4863">
                  <c:v>29.79</c:v>
                </c:pt>
                <c:pt idx="4864">
                  <c:v>29.57</c:v>
                </c:pt>
                <c:pt idx="4865">
                  <c:v>29.33</c:v>
                </c:pt>
                <c:pt idx="4866">
                  <c:v>29.28</c:v>
                </c:pt>
                <c:pt idx="4867">
                  <c:v>29.01</c:v>
                </c:pt>
                <c:pt idx="4868">
                  <c:v>28.75</c:v>
                </c:pt>
                <c:pt idx="4869">
                  <c:v>28.52</c:v>
                </c:pt>
                <c:pt idx="4870">
                  <c:v>28.22</c:v>
                </c:pt>
                <c:pt idx="4871">
                  <c:v>27.91</c:v>
                </c:pt>
                <c:pt idx="4872">
                  <c:v>27.64</c:v>
                </c:pt>
                <c:pt idx="4873">
                  <c:v>27.43</c:v>
                </c:pt>
                <c:pt idx="4874">
                  <c:v>27.18</c:v>
                </c:pt>
                <c:pt idx="4875">
                  <c:v>26.97</c:v>
                </c:pt>
                <c:pt idx="4876">
                  <c:v>26.75</c:v>
                </c:pt>
                <c:pt idx="4877">
                  <c:v>26.68</c:v>
                </c:pt>
                <c:pt idx="4878">
                  <c:v>26.76</c:v>
                </c:pt>
                <c:pt idx="4879">
                  <c:v>26.95</c:v>
                </c:pt>
                <c:pt idx="4880">
                  <c:v>27.59</c:v>
                </c:pt>
                <c:pt idx="4881">
                  <c:v>28.55</c:v>
                </c:pt>
                <c:pt idx="4882">
                  <c:v>29.7</c:v>
                </c:pt>
                <c:pt idx="4883">
                  <c:v>29.896000000000001</c:v>
                </c:pt>
                <c:pt idx="4884">
                  <c:v>29.961000000000002</c:v>
                </c:pt>
                <c:pt idx="4885">
                  <c:v>29.999000000000002</c:v>
                </c:pt>
                <c:pt idx="4886">
                  <c:v>30.012</c:v>
                </c:pt>
                <c:pt idx="4887">
                  <c:v>29.94</c:v>
                </c:pt>
                <c:pt idx="4888">
                  <c:v>29.913</c:v>
                </c:pt>
                <c:pt idx="4889">
                  <c:v>29.904</c:v>
                </c:pt>
                <c:pt idx="4890">
                  <c:v>29.880000000000003</c:v>
                </c:pt>
                <c:pt idx="4891">
                  <c:v>29.85</c:v>
                </c:pt>
                <c:pt idx="4892">
                  <c:v>29.823</c:v>
                </c:pt>
                <c:pt idx="4893">
                  <c:v>29.71</c:v>
                </c:pt>
                <c:pt idx="4894">
                  <c:v>29.42</c:v>
                </c:pt>
                <c:pt idx="4895">
                  <c:v>29.17</c:v>
                </c:pt>
                <c:pt idx="4896">
                  <c:v>28.85</c:v>
                </c:pt>
                <c:pt idx="4897">
                  <c:v>28.6</c:v>
                </c:pt>
                <c:pt idx="4898">
                  <c:v>28.45</c:v>
                </c:pt>
                <c:pt idx="4899">
                  <c:v>28.13</c:v>
                </c:pt>
                <c:pt idx="4900">
                  <c:v>27.92</c:v>
                </c:pt>
                <c:pt idx="4901">
                  <c:v>27.79</c:v>
                </c:pt>
                <c:pt idx="4902">
                  <c:v>27.92</c:v>
                </c:pt>
                <c:pt idx="4903">
                  <c:v>28.11</c:v>
                </c:pt>
                <c:pt idx="4904">
                  <c:v>28.47</c:v>
                </c:pt>
                <c:pt idx="4905">
                  <c:v>29.54</c:v>
                </c:pt>
                <c:pt idx="4906">
                  <c:v>29.885000000000002</c:v>
                </c:pt>
                <c:pt idx="4907">
                  <c:v>29.981999999999999</c:v>
                </c:pt>
                <c:pt idx="4908">
                  <c:v>30.077000000000002</c:v>
                </c:pt>
                <c:pt idx="4909">
                  <c:v>30.115000000000002</c:v>
                </c:pt>
                <c:pt idx="4910">
                  <c:v>30.114000000000001</c:v>
                </c:pt>
                <c:pt idx="4911">
                  <c:v>30.062000000000001</c:v>
                </c:pt>
                <c:pt idx="4912">
                  <c:v>30.029</c:v>
                </c:pt>
                <c:pt idx="4913">
                  <c:v>29.999000000000002</c:v>
                </c:pt>
                <c:pt idx="4914">
                  <c:v>29.972999999999999</c:v>
                </c:pt>
                <c:pt idx="4915">
                  <c:v>29.957000000000001</c:v>
                </c:pt>
                <c:pt idx="4916">
                  <c:v>29.925000000000001</c:v>
                </c:pt>
                <c:pt idx="4917">
                  <c:v>29.895</c:v>
                </c:pt>
                <c:pt idx="4918">
                  <c:v>29.868000000000002</c:v>
                </c:pt>
                <c:pt idx="4919">
                  <c:v>29.837</c:v>
                </c:pt>
                <c:pt idx="4920">
                  <c:v>29.816000000000003</c:v>
                </c:pt>
                <c:pt idx="4921">
                  <c:v>29.76</c:v>
                </c:pt>
                <c:pt idx="4922">
                  <c:v>29.51</c:v>
                </c:pt>
                <c:pt idx="4923">
                  <c:v>29.18</c:v>
                </c:pt>
                <c:pt idx="4924">
                  <c:v>28.88</c:v>
                </c:pt>
                <c:pt idx="4925">
                  <c:v>28.75</c:v>
                </c:pt>
                <c:pt idx="4926">
                  <c:v>28.78</c:v>
                </c:pt>
                <c:pt idx="4927">
                  <c:v>28.98</c:v>
                </c:pt>
                <c:pt idx="4928">
                  <c:v>29.57</c:v>
                </c:pt>
                <c:pt idx="4929">
                  <c:v>29.76</c:v>
                </c:pt>
                <c:pt idx="4930">
                  <c:v>29.836000000000002</c:v>
                </c:pt>
                <c:pt idx="4931">
                  <c:v>29.874000000000002</c:v>
                </c:pt>
                <c:pt idx="4932">
                  <c:v>29.908999999999999</c:v>
                </c:pt>
                <c:pt idx="4933">
                  <c:v>29.931000000000001</c:v>
                </c:pt>
                <c:pt idx="4934">
                  <c:v>29.934000000000001</c:v>
                </c:pt>
                <c:pt idx="4935">
                  <c:v>29.945</c:v>
                </c:pt>
                <c:pt idx="4936">
                  <c:v>29.928000000000001</c:v>
                </c:pt>
                <c:pt idx="4937">
                  <c:v>29.914999999999999</c:v>
                </c:pt>
                <c:pt idx="4938">
                  <c:v>29.884</c:v>
                </c:pt>
                <c:pt idx="4939">
                  <c:v>29.86</c:v>
                </c:pt>
                <c:pt idx="4940">
                  <c:v>29.835000000000001</c:v>
                </c:pt>
                <c:pt idx="4941">
                  <c:v>29.803000000000001</c:v>
                </c:pt>
                <c:pt idx="4942">
                  <c:v>29.58</c:v>
                </c:pt>
                <c:pt idx="4943">
                  <c:v>29.22</c:v>
                </c:pt>
                <c:pt idx="4944">
                  <c:v>28.96</c:v>
                </c:pt>
                <c:pt idx="4945">
                  <c:v>28.69</c:v>
                </c:pt>
                <c:pt idx="4946">
                  <c:v>28.43</c:v>
                </c:pt>
                <c:pt idx="4947">
                  <c:v>28.18</c:v>
                </c:pt>
                <c:pt idx="4948">
                  <c:v>27.94</c:v>
                </c:pt>
                <c:pt idx="4949">
                  <c:v>27.79</c:v>
                </c:pt>
                <c:pt idx="4950">
                  <c:v>27.95</c:v>
                </c:pt>
                <c:pt idx="4951">
                  <c:v>28.13</c:v>
                </c:pt>
                <c:pt idx="4952">
                  <c:v>28.79</c:v>
                </c:pt>
                <c:pt idx="4953">
                  <c:v>29.803000000000001</c:v>
                </c:pt>
                <c:pt idx="4954">
                  <c:v>29.897000000000002</c:v>
                </c:pt>
                <c:pt idx="4955">
                  <c:v>29.993000000000002</c:v>
                </c:pt>
                <c:pt idx="4956">
                  <c:v>30.07</c:v>
                </c:pt>
                <c:pt idx="4957">
                  <c:v>30.065000000000001</c:v>
                </c:pt>
                <c:pt idx="4958">
                  <c:v>30.058</c:v>
                </c:pt>
                <c:pt idx="4959">
                  <c:v>30.065000000000001</c:v>
                </c:pt>
                <c:pt idx="4960">
                  <c:v>30.038</c:v>
                </c:pt>
                <c:pt idx="4961">
                  <c:v>30.016999999999999</c:v>
                </c:pt>
                <c:pt idx="4962">
                  <c:v>29.975000000000001</c:v>
                </c:pt>
                <c:pt idx="4963">
                  <c:v>29.955000000000002</c:v>
                </c:pt>
                <c:pt idx="4964">
                  <c:v>29.932000000000002</c:v>
                </c:pt>
                <c:pt idx="4965">
                  <c:v>29.902999999999999</c:v>
                </c:pt>
                <c:pt idx="4966">
                  <c:v>29.87</c:v>
                </c:pt>
                <c:pt idx="4967">
                  <c:v>29.837</c:v>
                </c:pt>
                <c:pt idx="4968">
                  <c:v>29.816000000000003</c:v>
                </c:pt>
                <c:pt idx="4969">
                  <c:v>29.69</c:v>
                </c:pt>
                <c:pt idx="4970">
                  <c:v>29.44</c:v>
                </c:pt>
                <c:pt idx="4971">
                  <c:v>29.13</c:v>
                </c:pt>
                <c:pt idx="4972">
                  <c:v>28.91</c:v>
                </c:pt>
                <c:pt idx="4973">
                  <c:v>28.81</c:v>
                </c:pt>
                <c:pt idx="4974">
                  <c:v>28.95</c:v>
                </c:pt>
                <c:pt idx="4975">
                  <c:v>29.16</c:v>
                </c:pt>
                <c:pt idx="4976">
                  <c:v>29.808</c:v>
                </c:pt>
                <c:pt idx="4977">
                  <c:v>29.905999999999999</c:v>
                </c:pt>
                <c:pt idx="4978">
                  <c:v>30.002000000000002</c:v>
                </c:pt>
                <c:pt idx="4979">
                  <c:v>30.097000000000001</c:v>
                </c:pt>
                <c:pt idx="4980">
                  <c:v>30.173000000000002</c:v>
                </c:pt>
                <c:pt idx="4981">
                  <c:v>30.208000000000002</c:v>
                </c:pt>
                <c:pt idx="4982">
                  <c:v>30.18</c:v>
                </c:pt>
                <c:pt idx="4983">
                  <c:v>30.152999999999999</c:v>
                </c:pt>
                <c:pt idx="4984">
                  <c:v>30.111000000000001</c:v>
                </c:pt>
                <c:pt idx="4985">
                  <c:v>30.079000000000001</c:v>
                </c:pt>
                <c:pt idx="4986">
                  <c:v>30.039000000000001</c:v>
                </c:pt>
                <c:pt idx="4987">
                  <c:v>30.009</c:v>
                </c:pt>
                <c:pt idx="4988">
                  <c:v>29.984999999999999</c:v>
                </c:pt>
                <c:pt idx="4989">
                  <c:v>29.956</c:v>
                </c:pt>
                <c:pt idx="4990">
                  <c:v>29.931000000000001</c:v>
                </c:pt>
                <c:pt idx="4991">
                  <c:v>29.895</c:v>
                </c:pt>
                <c:pt idx="4992">
                  <c:v>29.865000000000002</c:v>
                </c:pt>
                <c:pt idx="4993">
                  <c:v>29.839000000000002</c:v>
                </c:pt>
                <c:pt idx="4994">
                  <c:v>29.810000000000002</c:v>
                </c:pt>
                <c:pt idx="4995">
                  <c:v>29.63</c:v>
                </c:pt>
                <c:pt idx="4996">
                  <c:v>29.37</c:v>
                </c:pt>
                <c:pt idx="4997">
                  <c:v>29.22</c:v>
                </c:pt>
                <c:pt idx="4998">
                  <c:v>29.43</c:v>
                </c:pt>
                <c:pt idx="4999">
                  <c:v>29.62</c:v>
                </c:pt>
                <c:pt idx="5000">
                  <c:v>29.847999999999999</c:v>
                </c:pt>
                <c:pt idx="5001">
                  <c:v>29.945</c:v>
                </c:pt>
                <c:pt idx="5002">
                  <c:v>30.058</c:v>
                </c:pt>
                <c:pt idx="5003">
                  <c:v>30.083000000000002</c:v>
                </c:pt>
                <c:pt idx="5004">
                  <c:v>30.083000000000002</c:v>
                </c:pt>
                <c:pt idx="5005">
                  <c:v>30.088000000000001</c:v>
                </c:pt>
                <c:pt idx="5006">
                  <c:v>30.079000000000001</c:v>
                </c:pt>
                <c:pt idx="5007">
                  <c:v>30.064</c:v>
                </c:pt>
                <c:pt idx="5008">
                  <c:v>30.035</c:v>
                </c:pt>
                <c:pt idx="5009">
                  <c:v>29.993000000000002</c:v>
                </c:pt>
                <c:pt idx="5010">
                  <c:v>29.964000000000002</c:v>
                </c:pt>
                <c:pt idx="5011">
                  <c:v>29.938000000000002</c:v>
                </c:pt>
                <c:pt idx="5012">
                  <c:v>29.917000000000002</c:v>
                </c:pt>
                <c:pt idx="5013">
                  <c:v>29.884</c:v>
                </c:pt>
                <c:pt idx="5014">
                  <c:v>29.853000000000002</c:v>
                </c:pt>
                <c:pt idx="5015">
                  <c:v>29.821999999999999</c:v>
                </c:pt>
                <c:pt idx="5016">
                  <c:v>29.71</c:v>
                </c:pt>
                <c:pt idx="5017">
                  <c:v>29.5</c:v>
                </c:pt>
                <c:pt idx="5018">
                  <c:v>29.21</c:v>
                </c:pt>
                <c:pt idx="5019">
                  <c:v>28.97</c:v>
                </c:pt>
                <c:pt idx="5020">
                  <c:v>28.71</c:v>
                </c:pt>
                <c:pt idx="5021">
                  <c:v>28.55</c:v>
                </c:pt>
                <c:pt idx="5022">
                  <c:v>28.61</c:v>
                </c:pt>
                <c:pt idx="5023">
                  <c:v>28.71</c:v>
                </c:pt>
                <c:pt idx="5024">
                  <c:v>28.95</c:v>
                </c:pt>
                <c:pt idx="5025">
                  <c:v>29.63</c:v>
                </c:pt>
                <c:pt idx="5026">
                  <c:v>29.905000000000001</c:v>
                </c:pt>
                <c:pt idx="5027">
                  <c:v>30.013000000000002</c:v>
                </c:pt>
                <c:pt idx="5028">
                  <c:v>29.975000000000001</c:v>
                </c:pt>
                <c:pt idx="5029">
                  <c:v>29.98</c:v>
                </c:pt>
                <c:pt idx="5030">
                  <c:v>29.981000000000002</c:v>
                </c:pt>
                <c:pt idx="5031">
                  <c:v>29.962</c:v>
                </c:pt>
                <c:pt idx="5032">
                  <c:v>29.942</c:v>
                </c:pt>
                <c:pt idx="5033">
                  <c:v>29.925000000000001</c:v>
                </c:pt>
                <c:pt idx="5034">
                  <c:v>29.895</c:v>
                </c:pt>
                <c:pt idx="5035">
                  <c:v>29.879000000000001</c:v>
                </c:pt>
                <c:pt idx="5036">
                  <c:v>29.844000000000001</c:v>
                </c:pt>
                <c:pt idx="5037">
                  <c:v>29.813000000000002</c:v>
                </c:pt>
                <c:pt idx="5038">
                  <c:v>29.67</c:v>
                </c:pt>
                <c:pt idx="5039">
                  <c:v>29.25</c:v>
                </c:pt>
                <c:pt idx="5040">
                  <c:v>29.06</c:v>
                </c:pt>
                <c:pt idx="5041">
                  <c:v>28.7</c:v>
                </c:pt>
                <c:pt idx="5042">
                  <c:v>28.45</c:v>
                </c:pt>
                <c:pt idx="5043">
                  <c:v>28.12</c:v>
                </c:pt>
                <c:pt idx="5044">
                  <c:v>27.92</c:v>
                </c:pt>
                <c:pt idx="5045">
                  <c:v>27.82</c:v>
                </c:pt>
                <c:pt idx="5046">
                  <c:v>28.01</c:v>
                </c:pt>
                <c:pt idx="5047">
                  <c:v>28.23</c:v>
                </c:pt>
                <c:pt idx="5048">
                  <c:v>28.9</c:v>
                </c:pt>
                <c:pt idx="5049">
                  <c:v>29.78</c:v>
                </c:pt>
                <c:pt idx="5050">
                  <c:v>29.846</c:v>
                </c:pt>
                <c:pt idx="5051">
                  <c:v>29.908999999999999</c:v>
                </c:pt>
                <c:pt idx="5052">
                  <c:v>30.022000000000002</c:v>
                </c:pt>
                <c:pt idx="5053">
                  <c:v>30.009</c:v>
                </c:pt>
                <c:pt idx="5054">
                  <c:v>29.981999999999999</c:v>
                </c:pt>
                <c:pt idx="5055">
                  <c:v>30.010999999999999</c:v>
                </c:pt>
                <c:pt idx="5056">
                  <c:v>29.966000000000001</c:v>
                </c:pt>
                <c:pt idx="5057">
                  <c:v>29.932000000000002</c:v>
                </c:pt>
                <c:pt idx="5058">
                  <c:v>29.905999999999999</c:v>
                </c:pt>
                <c:pt idx="5059">
                  <c:v>29.878</c:v>
                </c:pt>
                <c:pt idx="5060">
                  <c:v>29.847999999999999</c:v>
                </c:pt>
                <c:pt idx="5061">
                  <c:v>29.814</c:v>
                </c:pt>
                <c:pt idx="5062">
                  <c:v>29.72</c:v>
                </c:pt>
                <c:pt idx="5063">
                  <c:v>29.32</c:v>
                </c:pt>
                <c:pt idx="5064">
                  <c:v>28.97</c:v>
                </c:pt>
                <c:pt idx="5065">
                  <c:v>28.7</c:v>
                </c:pt>
                <c:pt idx="5066">
                  <c:v>28.42</c:v>
                </c:pt>
                <c:pt idx="5067">
                  <c:v>28.11</c:v>
                </c:pt>
                <c:pt idx="5068">
                  <c:v>27.81</c:v>
                </c:pt>
                <c:pt idx="5069">
                  <c:v>27.72</c:v>
                </c:pt>
                <c:pt idx="5070">
                  <c:v>27.77</c:v>
                </c:pt>
                <c:pt idx="5071">
                  <c:v>27.89</c:v>
                </c:pt>
                <c:pt idx="5072">
                  <c:v>28.6</c:v>
                </c:pt>
                <c:pt idx="5073">
                  <c:v>29.71</c:v>
                </c:pt>
                <c:pt idx="5074">
                  <c:v>29.885000000000002</c:v>
                </c:pt>
                <c:pt idx="5075">
                  <c:v>29.923999999999999</c:v>
                </c:pt>
                <c:pt idx="5076">
                  <c:v>29.937000000000001</c:v>
                </c:pt>
                <c:pt idx="5077">
                  <c:v>30.061</c:v>
                </c:pt>
                <c:pt idx="5078">
                  <c:v>30.076000000000001</c:v>
                </c:pt>
                <c:pt idx="5079">
                  <c:v>30.030999999999999</c:v>
                </c:pt>
                <c:pt idx="5080">
                  <c:v>30.02</c:v>
                </c:pt>
                <c:pt idx="5081">
                  <c:v>30.006</c:v>
                </c:pt>
                <c:pt idx="5082">
                  <c:v>29.957000000000001</c:v>
                </c:pt>
                <c:pt idx="5083">
                  <c:v>29.931000000000001</c:v>
                </c:pt>
                <c:pt idx="5084">
                  <c:v>29.907</c:v>
                </c:pt>
                <c:pt idx="5085">
                  <c:v>29.866</c:v>
                </c:pt>
                <c:pt idx="5086">
                  <c:v>29.824999999999999</c:v>
                </c:pt>
                <c:pt idx="5087">
                  <c:v>29.54</c:v>
                </c:pt>
                <c:pt idx="5088">
                  <c:v>29.09</c:v>
                </c:pt>
                <c:pt idx="5089">
                  <c:v>28.72</c:v>
                </c:pt>
                <c:pt idx="5090">
                  <c:v>28.37</c:v>
                </c:pt>
                <c:pt idx="5091">
                  <c:v>28.04</c:v>
                </c:pt>
                <c:pt idx="5092">
                  <c:v>27.71</c:v>
                </c:pt>
                <c:pt idx="5093">
                  <c:v>27.47</c:v>
                </c:pt>
                <c:pt idx="5094">
                  <c:v>27.29</c:v>
                </c:pt>
                <c:pt idx="5095">
                  <c:v>27.18</c:v>
                </c:pt>
                <c:pt idx="5096">
                  <c:v>27.15</c:v>
                </c:pt>
                <c:pt idx="5097">
                  <c:v>27.19</c:v>
                </c:pt>
                <c:pt idx="5098">
                  <c:v>27.28</c:v>
                </c:pt>
                <c:pt idx="5099">
                  <c:v>27.42</c:v>
                </c:pt>
                <c:pt idx="5100">
                  <c:v>27.48</c:v>
                </c:pt>
                <c:pt idx="5101">
                  <c:v>27.52</c:v>
                </c:pt>
                <c:pt idx="5102">
                  <c:v>27.38</c:v>
                </c:pt>
                <c:pt idx="5103">
                  <c:v>27.27</c:v>
                </c:pt>
                <c:pt idx="5104">
                  <c:v>27.12</c:v>
                </c:pt>
                <c:pt idx="5105">
                  <c:v>27.1</c:v>
                </c:pt>
                <c:pt idx="5106">
                  <c:v>26.92</c:v>
                </c:pt>
                <c:pt idx="5107">
                  <c:v>26.78</c:v>
                </c:pt>
                <c:pt idx="5108">
                  <c:v>26.56</c:v>
                </c:pt>
                <c:pt idx="5109">
                  <c:v>26.28</c:v>
                </c:pt>
                <c:pt idx="5110">
                  <c:v>26.14</c:v>
                </c:pt>
                <c:pt idx="5111">
                  <c:v>25.88</c:v>
                </c:pt>
                <c:pt idx="5112">
                  <c:v>25.66</c:v>
                </c:pt>
                <c:pt idx="5113">
                  <c:v>25.46</c:v>
                </c:pt>
                <c:pt idx="5114">
                  <c:v>25.26</c:v>
                </c:pt>
                <c:pt idx="5115">
                  <c:v>25.07</c:v>
                </c:pt>
                <c:pt idx="5116">
                  <c:v>24.89</c:v>
                </c:pt>
                <c:pt idx="5117">
                  <c:v>24.76</c:v>
                </c:pt>
                <c:pt idx="5118">
                  <c:v>24.73</c:v>
                </c:pt>
                <c:pt idx="5119">
                  <c:v>24.92</c:v>
                </c:pt>
                <c:pt idx="5120">
                  <c:v>25.42</c:v>
                </c:pt>
                <c:pt idx="5121">
                  <c:v>26.16</c:v>
                </c:pt>
                <c:pt idx="5122">
                  <c:v>26.88</c:v>
                </c:pt>
                <c:pt idx="5123">
                  <c:v>27.58</c:v>
                </c:pt>
                <c:pt idx="5124">
                  <c:v>28.14</c:v>
                </c:pt>
                <c:pt idx="5125">
                  <c:v>28.51</c:v>
                </c:pt>
                <c:pt idx="5126">
                  <c:v>28.62</c:v>
                </c:pt>
                <c:pt idx="5127">
                  <c:v>28.78</c:v>
                </c:pt>
                <c:pt idx="5128">
                  <c:v>28.4</c:v>
                </c:pt>
                <c:pt idx="5129">
                  <c:v>28.2</c:v>
                </c:pt>
                <c:pt idx="5130">
                  <c:v>27.87</c:v>
                </c:pt>
                <c:pt idx="5131">
                  <c:v>27.72</c:v>
                </c:pt>
                <c:pt idx="5132">
                  <c:v>27.49</c:v>
                </c:pt>
                <c:pt idx="5133">
                  <c:v>27.17</c:v>
                </c:pt>
                <c:pt idx="5134">
                  <c:v>26.86</c:v>
                </c:pt>
                <c:pt idx="5135">
                  <c:v>26.57</c:v>
                </c:pt>
                <c:pt idx="5136">
                  <c:v>26.27</c:v>
                </c:pt>
                <c:pt idx="5137">
                  <c:v>25.96</c:v>
                </c:pt>
                <c:pt idx="5138">
                  <c:v>25.7</c:v>
                </c:pt>
                <c:pt idx="5139">
                  <c:v>25.37</c:v>
                </c:pt>
                <c:pt idx="5140">
                  <c:v>25.15</c:v>
                </c:pt>
                <c:pt idx="5141">
                  <c:v>24.97</c:v>
                </c:pt>
                <c:pt idx="5142">
                  <c:v>25.17</c:v>
                </c:pt>
                <c:pt idx="5143">
                  <c:v>25.41</c:v>
                </c:pt>
                <c:pt idx="5144">
                  <c:v>26.12</c:v>
                </c:pt>
                <c:pt idx="5145">
                  <c:v>27.17</c:v>
                </c:pt>
                <c:pt idx="5146">
                  <c:v>28.09</c:v>
                </c:pt>
                <c:pt idx="5147">
                  <c:v>29.31</c:v>
                </c:pt>
                <c:pt idx="5148">
                  <c:v>29.832000000000001</c:v>
                </c:pt>
                <c:pt idx="5149">
                  <c:v>29.880000000000003</c:v>
                </c:pt>
                <c:pt idx="5150">
                  <c:v>29.877000000000002</c:v>
                </c:pt>
                <c:pt idx="5151">
                  <c:v>29.863</c:v>
                </c:pt>
                <c:pt idx="5152">
                  <c:v>29.82</c:v>
                </c:pt>
                <c:pt idx="5153">
                  <c:v>29.73</c:v>
                </c:pt>
                <c:pt idx="5154">
                  <c:v>29.39</c:v>
                </c:pt>
                <c:pt idx="5155">
                  <c:v>29.16</c:v>
                </c:pt>
                <c:pt idx="5156">
                  <c:v>28.91</c:v>
                </c:pt>
                <c:pt idx="5157">
                  <c:v>28.56</c:v>
                </c:pt>
                <c:pt idx="5158">
                  <c:v>28.26</c:v>
                </c:pt>
                <c:pt idx="5159">
                  <c:v>27.91</c:v>
                </c:pt>
                <c:pt idx="5160">
                  <c:v>27.57</c:v>
                </c:pt>
                <c:pt idx="5161">
                  <c:v>27.29</c:v>
                </c:pt>
                <c:pt idx="5162">
                  <c:v>26.97</c:v>
                </c:pt>
                <c:pt idx="5163">
                  <c:v>26.78</c:v>
                </c:pt>
                <c:pt idx="5164">
                  <c:v>26.43</c:v>
                </c:pt>
                <c:pt idx="5165">
                  <c:v>26.33</c:v>
                </c:pt>
                <c:pt idx="5166">
                  <c:v>26.38</c:v>
                </c:pt>
                <c:pt idx="5167">
                  <c:v>26.51</c:v>
                </c:pt>
                <c:pt idx="5168">
                  <c:v>26.49</c:v>
                </c:pt>
                <c:pt idx="5169">
                  <c:v>27.08</c:v>
                </c:pt>
                <c:pt idx="5170">
                  <c:v>27.56</c:v>
                </c:pt>
                <c:pt idx="5171">
                  <c:v>28.51</c:v>
                </c:pt>
                <c:pt idx="5172">
                  <c:v>29.14</c:v>
                </c:pt>
                <c:pt idx="5173">
                  <c:v>29</c:v>
                </c:pt>
                <c:pt idx="5174">
                  <c:v>29.3</c:v>
                </c:pt>
                <c:pt idx="5175">
                  <c:v>29.41</c:v>
                </c:pt>
                <c:pt idx="5176">
                  <c:v>29.09</c:v>
                </c:pt>
                <c:pt idx="5177">
                  <c:v>28.73</c:v>
                </c:pt>
                <c:pt idx="5178">
                  <c:v>28.42</c:v>
                </c:pt>
                <c:pt idx="5179">
                  <c:v>28.18</c:v>
                </c:pt>
                <c:pt idx="5180">
                  <c:v>28.01</c:v>
                </c:pt>
                <c:pt idx="5181">
                  <c:v>27.7</c:v>
                </c:pt>
                <c:pt idx="5182">
                  <c:v>27.51</c:v>
                </c:pt>
                <c:pt idx="5183">
                  <c:v>27.16</c:v>
                </c:pt>
                <c:pt idx="5184">
                  <c:v>26.91</c:v>
                </c:pt>
                <c:pt idx="5185">
                  <c:v>26.61</c:v>
                </c:pt>
                <c:pt idx="5186">
                  <c:v>26.35</c:v>
                </c:pt>
                <c:pt idx="5187">
                  <c:v>26.09</c:v>
                </c:pt>
                <c:pt idx="5188">
                  <c:v>25.78</c:v>
                </c:pt>
                <c:pt idx="5189">
                  <c:v>25.71</c:v>
                </c:pt>
                <c:pt idx="5190">
                  <c:v>25.87</c:v>
                </c:pt>
                <c:pt idx="5191">
                  <c:v>26.15</c:v>
                </c:pt>
                <c:pt idx="5192">
                  <c:v>26.78</c:v>
                </c:pt>
                <c:pt idx="5193">
                  <c:v>27.85</c:v>
                </c:pt>
                <c:pt idx="5194">
                  <c:v>28.87</c:v>
                </c:pt>
                <c:pt idx="5195">
                  <c:v>29.810000000000002</c:v>
                </c:pt>
                <c:pt idx="5196">
                  <c:v>29.830000000000002</c:v>
                </c:pt>
                <c:pt idx="5197">
                  <c:v>29.853000000000002</c:v>
                </c:pt>
                <c:pt idx="5198">
                  <c:v>29.847999999999999</c:v>
                </c:pt>
                <c:pt idx="5199">
                  <c:v>29.71</c:v>
                </c:pt>
                <c:pt idx="5200">
                  <c:v>29.44</c:v>
                </c:pt>
                <c:pt idx="5201">
                  <c:v>29.3</c:v>
                </c:pt>
                <c:pt idx="5202">
                  <c:v>29.07</c:v>
                </c:pt>
                <c:pt idx="5203">
                  <c:v>28.86</c:v>
                </c:pt>
                <c:pt idx="5204">
                  <c:v>28.61</c:v>
                </c:pt>
                <c:pt idx="5205">
                  <c:v>28.4</c:v>
                </c:pt>
                <c:pt idx="5206">
                  <c:v>28.19</c:v>
                </c:pt>
                <c:pt idx="5207">
                  <c:v>27.84</c:v>
                </c:pt>
                <c:pt idx="5208">
                  <c:v>27.64</c:v>
                </c:pt>
                <c:pt idx="5209">
                  <c:v>27.41</c:v>
                </c:pt>
                <c:pt idx="5210">
                  <c:v>27.15</c:v>
                </c:pt>
                <c:pt idx="5211">
                  <c:v>26.91</c:v>
                </c:pt>
                <c:pt idx="5212">
                  <c:v>26.7</c:v>
                </c:pt>
                <c:pt idx="5213">
                  <c:v>26.55</c:v>
                </c:pt>
                <c:pt idx="5214">
                  <c:v>26.54</c:v>
                </c:pt>
                <c:pt idx="5215">
                  <c:v>26.64</c:v>
                </c:pt>
                <c:pt idx="5216">
                  <c:v>26.92</c:v>
                </c:pt>
                <c:pt idx="5217">
                  <c:v>26.8</c:v>
                </c:pt>
                <c:pt idx="5218">
                  <c:v>26.92</c:v>
                </c:pt>
                <c:pt idx="5219">
                  <c:v>27.01</c:v>
                </c:pt>
                <c:pt idx="5220">
                  <c:v>27.11</c:v>
                </c:pt>
                <c:pt idx="5221">
                  <c:v>27.19</c:v>
                </c:pt>
                <c:pt idx="5222">
                  <c:v>27.16</c:v>
                </c:pt>
                <c:pt idx="5223">
                  <c:v>27.71</c:v>
                </c:pt>
                <c:pt idx="5224">
                  <c:v>27.51</c:v>
                </c:pt>
                <c:pt idx="5225">
                  <c:v>27.47</c:v>
                </c:pt>
                <c:pt idx="5226">
                  <c:v>27.3</c:v>
                </c:pt>
                <c:pt idx="5227">
                  <c:v>27.21</c:v>
                </c:pt>
                <c:pt idx="5228">
                  <c:v>27.1</c:v>
                </c:pt>
                <c:pt idx="5229">
                  <c:v>26.91</c:v>
                </c:pt>
                <c:pt idx="5230">
                  <c:v>26.73</c:v>
                </c:pt>
                <c:pt idx="5231">
                  <c:v>26.49</c:v>
                </c:pt>
                <c:pt idx="5232">
                  <c:v>26.3</c:v>
                </c:pt>
                <c:pt idx="5233">
                  <c:v>26.12</c:v>
                </c:pt>
                <c:pt idx="5234">
                  <c:v>25.96</c:v>
                </c:pt>
                <c:pt idx="5235">
                  <c:v>25.7</c:v>
                </c:pt>
                <c:pt idx="5236">
                  <c:v>25.48</c:v>
                </c:pt>
                <c:pt idx="5237">
                  <c:v>25.42</c:v>
                </c:pt>
                <c:pt idx="5238">
                  <c:v>25.41</c:v>
                </c:pt>
                <c:pt idx="5239">
                  <c:v>25.43</c:v>
                </c:pt>
                <c:pt idx="5240">
                  <c:v>25.55</c:v>
                </c:pt>
                <c:pt idx="5241">
                  <c:v>25.72</c:v>
                </c:pt>
                <c:pt idx="5242">
                  <c:v>26.52</c:v>
                </c:pt>
                <c:pt idx="5243">
                  <c:v>27.54</c:v>
                </c:pt>
                <c:pt idx="5244">
                  <c:v>27.78</c:v>
                </c:pt>
                <c:pt idx="5245">
                  <c:v>28.04</c:v>
                </c:pt>
                <c:pt idx="5246">
                  <c:v>27.53</c:v>
                </c:pt>
                <c:pt idx="5247">
                  <c:v>27.49</c:v>
                </c:pt>
                <c:pt idx="5248">
                  <c:v>27.08</c:v>
                </c:pt>
                <c:pt idx="5249">
                  <c:v>26.69</c:v>
                </c:pt>
                <c:pt idx="5250">
                  <c:v>26.43</c:v>
                </c:pt>
                <c:pt idx="5251">
                  <c:v>26.26</c:v>
                </c:pt>
                <c:pt idx="5252">
                  <c:v>26.1</c:v>
                </c:pt>
                <c:pt idx="5253">
                  <c:v>25.8</c:v>
                </c:pt>
                <c:pt idx="5254">
                  <c:v>25.59</c:v>
                </c:pt>
                <c:pt idx="5255">
                  <c:v>25.28</c:v>
                </c:pt>
                <c:pt idx="5256">
                  <c:v>25.03</c:v>
                </c:pt>
                <c:pt idx="5257">
                  <c:v>24.82</c:v>
                </c:pt>
                <c:pt idx="5258">
                  <c:v>24.64</c:v>
                </c:pt>
                <c:pt idx="5259">
                  <c:v>24.4</c:v>
                </c:pt>
                <c:pt idx="5260">
                  <c:v>24.21</c:v>
                </c:pt>
                <c:pt idx="5261">
                  <c:v>24.07</c:v>
                </c:pt>
                <c:pt idx="5262">
                  <c:v>24.11</c:v>
                </c:pt>
                <c:pt idx="5263">
                  <c:v>24.05</c:v>
                </c:pt>
                <c:pt idx="5264">
                  <c:v>24.13</c:v>
                </c:pt>
                <c:pt idx="5265">
                  <c:v>24.28</c:v>
                </c:pt>
                <c:pt idx="5266">
                  <c:v>24.4</c:v>
                </c:pt>
                <c:pt idx="5267">
                  <c:v>24.55</c:v>
                </c:pt>
                <c:pt idx="5268">
                  <c:v>24.71</c:v>
                </c:pt>
                <c:pt idx="5269">
                  <c:v>24.75</c:v>
                </c:pt>
                <c:pt idx="5270">
                  <c:v>24.67</c:v>
                </c:pt>
                <c:pt idx="5271">
                  <c:v>24.58</c:v>
                </c:pt>
                <c:pt idx="5272">
                  <c:v>24.31</c:v>
                </c:pt>
                <c:pt idx="5273">
                  <c:v>24.22</c:v>
                </c:pt>
                <c:pt idx="5274">
                  <c:v>24.01</c:v>
                </c:pt>
                <c:pt idx="5275">
                  <c:v>23.91</c:v>
                </c:pt>
                <c:pt idx="5276">
                  <c:v>23.79</c:v>
                </c:pt>
                <c:pt idx="5277">
                  <c:v>23.56</c:v>
                </c:pt>
                <c:pt idx="5278">
                  <c:v>23.35</c:v>
                </c:pt>
                <c:pt idx="5279">
                  <c:v>23.1</c:v>
                </c:pt>
                <c:pt idx="5280">
                  <c:v>22.88</c:v>
                </c:pt>
                <c:pt idx="5281">
                  <c:v>22.69</c:v>
                </c:pt>
                <c:pt idx="5282">
                  <c:v>22.5</c:v>
                </c:pt>
                <c:pt idx="5283">
                  <c:v>22.26</c:v>
                </c:pt>
                <c:pt idx="5284">
                  <c:v>21.94</c:v>
                </c:pt>
                <c:pt idx="5285">
                  <c:v>21.87</c:v>
                </c:pt>
                <c:pt idx="5286">
                  <c:v>22</c:v>
                </c:pt>
                <c:pt idx="5287">
                  <c:v>22.23</c:v>
                </c:pt>
                <c:pt idx="5288">
                  <c:v>23.02</c:v>
                </c:pt>
                <c:pt idx="5289">
                  <c:v>24.11</c:v>
                </c:pt>
                <c:pt idx="5290">
                  <c:v>25.18</c:v>
                </c:pt>
                <c:pt idx="5291">
                  <c:v>26.04</c:v>
                </c:pt>
                <c:pt idx="5292">
                  <c:v>26.98</c:v>
                </c:pt>
                <c:pt idx="5293">
                  <c:v>26.58</c:v>
                </c:pt>
                <c:pt idx="5294">
                  <c:v>26.05</c:v>
                </c:pt>
                <c:pt idx="5295">
                  <c:v>26.37</c:v>
                </c:pt>
                <c:pt idx="5296">
                  <c:v>25.72</c:v>
                </c:pt>
                <c:pt idx="5297">
                  <c:v>25.39</c:v>
                </c:pt>
                <c:pt idx="5298">
                  <c:v>25.03</c:v>
                </c:pt>
                <c:pt idx="5299">
                  <c:v>24.82</c:v>
                </c:pt>
                <c:pt idx="5300">
                  <c:v>24.42</c:v>
                </c:pt>
                <c:pt idx="5301">
                  <c:v>24.12</c:v>
                </c:pt>
                <c:pt idx="5302">
                  <c:v>23.81</c:v>
                </c:pt>
                <c:pt idx="5303">
                  <c:v>23.42</c:v>
                </c:pt>
                <c:pt idx="5304">
                  <c:v>23.05</c:v>
                </c:pt>
                <c:pt idx="5305">
                  <c:v>22.76</c:v>
                </c:pt>
                <c:pt idx="5306">
                  <c:v>22.42</c:v>
                </c:pt>
                <c:pt idx="5307">
                  <c:v>22.17</c:v>
                </c:pt>
                <c:pt idx="5308">
                  <c:v>21.89</c:v>
                </c:pt>
                <c:pt idx="5309">
                  <c:v>21.73</c:v>
                </c:pt>
                <c:pt idx="5310">
                  <c:v>21.84</c:v>
                </c:pt>
                <c:pt idx="5311">
                  <c:v>22.07</c:v>
                </c:pt>
                <c:pt idx="5312">
                  <c:v>22.17</c:v>
                </c:pt>
                <c:pt idx="5313">
                  <c:v>22.42</c:v>
                </c:pt>
                <c:pt idx="5314">
                  <c:v>22.75</c:v>
                </c:pt>
                <c:pt idx="5315">
                  <c:v>23.18</c:v>
                </c:pt>
                <c:pt idx="5316">
                  <c:v>23.55</c:v>
                </c:pt>
                <c:pt idx="5317">
                  <c:v>23.63</c:v>
                </c:pt>
                <c:pt idx="5318">
                  <c:v>23.89</c:v>
                </c:pt>
                <c:pt idx="5319">
                  <c:v>23.59</c:v>
                </c:pt>
                <c:pt idx="5320">
                  <c:v>23.31</c:v>
                </c:pt>
                <c:pt idx="5321">
                  <c:v>23.01</c:v>
                </c:pt>
                <c:pt idx="5322">
                  <c:v>22.74</c:v>
                </c:pt>
                <c:pt idx="5323">
                  <c:v>22.56</c:v>
                </c:pt>
                <c:pt idx="5324">
                  <c:v>22.29</c:v>
                </c:pt>
                <c:pt idx="5325">
                  <c:v>21.94</c:v>
                </c:pt>
                <c:pt idx="5326">
                  <c:v>21.72</c:v>
                </c:pt>
                <c:pt idx="5327">
                  <c:v>21.34</c:v>
                </c:pt>
                <c:pt idx="5328">
                  <c:v>21.02</c:v>
                </c:pt>
                <c:pt idx="5329">
                  <c:v>20.72</c:v>
                </c:pt>
                <c:pt idx="5330">
                  <c:v>20.399999999999999</c:v>
                </c:pt>
                <c:pt idx="5331">
                  <c:v>20.14</c:v>
                </c:pt>
                <c:pt idx="5332">
                  <c:v>20</c:v>
                </c:pt>
                <c:pt idx="5333">
                  <c:v>20</c:v>
                </c:pt>
                <c:pt idx="5334">
                  <c:v>20.010000000000002</c:v>
                </c:pt>
                <c:pt idx="5335">
                  <c:v>20.350000000000001</c:v>
                </c:pt>
                <c:pt idx="5336">
                  <c:v>20.88</c:v>
                </c:pt>
                <c:pt idx="5337">
                  <c:v>22.17</c:v>
                </c:pt>
                <c:pt idx="5338">
                  <c:v>23.25</c:v>
                </c:pt>
                <c:pt idx="5339">
                  <c:v>24.41</c:v>
                </c:pt>
                <c:pt idx="5340">
                  <c:v>24.57</c:v>
                </c:pt>
                <c:pt idx="5341">
                  <c:v>24.92</c:v>
                </c:pt>
                <c:pt idx="5342">
                  <c:v>25.04</c:v>
                </c:pt>
                <c:pt idx="5343">
                  <c:v>24.93</c:v>
                </c:pt>
                <c:pt idx="5344">
                  <c:v>24.68</c:v>
                </c:pt>
                <c:pt idx="5345">
                  <c:v>24.49</c:v>
                </c:pt>
                <c:pt idx="5346">
                  <c:v>24.33</c:v>
                </c:pt>
                <c:pt idx="5347">
                  <c:v>24.14</c:v>
                </c:pt>
                <c:pt idx="5348">
                  <c:v>23.99</c:v>
                </c:pt>
                <c:pt idx="5349">
                  <c:v>23.72</c:v>
                </c:pt>
                <c:pt idx="5350">
                  <c:v>23.51</c:v>
                </c:pt>
                <c:pt idx="5351">
                  <c:v>23.24</c:v>
                </c:pt>
                <c:pt idx="5352">
                  <c:v>23.04</c:v>
                </c:pt>
                <c:pt idx="5353">
                  <c:v>22.81</c:v>
                </c:pt>
                <c:pt idx="5354">
                  <c:v>22.64</c:v>
                </c:pt>
                <c:pt idx="5355">
                  <c:v>22.43</c:v>
                </c:pt>
                <c:pt idx="5356">
                  <c:v>22.25</c:v>
                </c:pt>
                <c:pt idx="5357">
                  <c:v>22.08</c:v>
                </c:pt>
                <c:pt idx="5358">
                  <c:v>22.15</c:v>
                </c:pt>
                <c:pt idx="5359">
                  <c:v>22.4</c:v>
                </c:pt>
                <c:pt idx="5360">
                  <c:v>22.93</c:v>
                </c:pt>
                <c:pt idx="5361">
                  <c:v>23.69</c:v>
                </c:pt>
                <c:pt idx="5362">
                  <c:v>24.46</c:v>
                </c:pt>
                <c:pt idx="5363">
                  <c:v>25.26</c:v>
                </c:pt>
                <c:pt idx="5364">
                  <c:v>25.8</c:v>
                </c:pt>
                <c:pt idx="5365">
                  <c:v>26.08</c:v>
                </c:pt>
                <c:pt idx="5366">
                  <c:v>26.21</c:v>
                </c:pt>
                <c:pt idx="5367">
                  <c:v>26.44</c:v>
                </c:pt>
                <c:pt idx="5368">
                  <c:v>26.17</c:v>
                </c:pt>
                <c:pt idx="5369">
                  <c:v>25.89</c:v>
                </c:pt>
                <c:pt idx="5370">
                  <c:v>25.59</c:v>
                </c:pt>
                <c:pt idx="5371">
                  <c:v>25.51</c:v>
                </c:pt>
                <c:pt idx="5372">
                  <c:v>25.36</c:v>
                </c:pt>
                <c:pt idx="5373">
                  <c:v>25.11</c:v>
                </c:pt>
                <c:pt idx="5374">
                  <c:v>24.93</c:v>
                </c:pt>
                <c:pt idx="5375">
                  <c:v>24.67</c:v>
                </c:pt>
                <c:pt idx="5376">
                  <c:v>24.4</c:v>
                </c:pt>
                <c:pt idx="5377">
                  <c:v>24.18</c:v>
                </c:pt>
                <c:pt idx="5378">
                  <c:v>23.93</c:v>
                </c:pt>
                <c:pt idx="5379">
                  <c:v>23.76</c:v>
                </c:pt>
                <c:pt idx="5380">
                  <c:v>23.59</c:v>
                </c:pt>
                <c:pt idx="5381">
                  <c:v>23.44</c:v>
                </c:pt>
                <c:pt idx="5382">
                  <c:v>23.5</c:v>
                </c:pt>
                <c:pt idx="5383">
                  <c:v>23.4</c:v>
                </c:pt>
                <c:pt idx="5384">
                  <c:v>23.48</c:v>
                </c:pt>
                <c:pt idx="5385">
                  <c:v>24.05</c:v>
                </c:pt>
                <c:pt idx="5386">
                  <c:v>24.56</c:v>
                </c:pt>
                <c:pt idx="5387">
                  <c:v>25.06</c:v>
                </c:pt>
                <c:pt idx="5388">
                  <c:v>25.97</c:v>
                </c:pt>
                <c:pt idx="5389">
                  <c:v>26.41</c:v>
                </c:pt>
                <c:pt idx="5390">
                  <c:v>26.57</c:v>
                </c:pt>
                <c:pt idx="5391">
                  <c:v>26.39</c:v>
                </c:pt>
                <c:pt idx="5392">
                  <c:v>25.98</c:v>
                </c:pt>
                <c:pt idx="5393">
                  <c:v>25.72</c:v>
                </c:pt>
                <c:pt idx="5394">
                  <c:v>25.52</c:v>
                </c:pt>
                <c:pt idx="5395">
                  <c:v>25.34</c:v>
                </c:pt>
                <c:pt idx="5396">
                  <c:v>25.16</c:v>
                </c:pt>
                <c:pt idx="5397">
                  <c:v>24.89</c:v>
                </c:pt>
                <c:pt idx="5398">
                  <c:v>24.62</c:v>
                </c:pt>
                <c:pt idx="5399">
                  <c:v>24.33</c:v>
                </c:pt>
                <c:pt idx="5400">
                  <c:v>24.12</c:v>
                </c:pt>
                <c:pt idx="5401">
                  <c:v>23.91</c:v>
                </c:pt>
                <c:pt idx="5402">
                  <c:v>23.67</c:v>
                </c:pt>
                <c:pt idx="5403">
                  <c:v>23.4</c:v>
                </c:pt>
                <c:pt idx="5404">
                  <c:v>23.2</c:v>
                </c:pt>
                <c:pt idx="5405">
                  <c:v>23.07</c:v>
                </c:pt>
                <c:pt idx="5406">
                  <c:v>23.18</c:v>
                </c:pt>
                <c:pt idx="5407">
                  <c:v>23.54</c:v>
                </c:pt>
                <c:pt idx="5408">
                  <c:v>24.06</c:v>
                </c:pt>
                <c:pt idx="5409">
                  <c:v>24.79</c:v>
                </c:pt>
                <c:pt idx="5410">
                  <c:v>25.6</c:v>
                </c:pt>
                <c:pt idx="5411">
                  <c:v>26.37</c:v>
                </c:pt>
                <c:pt idx="5412">
                  <c:v>26.98</c:v>
                </c:pt>
                <c:pt idx="5413">
                  <c:v>27.45</c:v>
                </c:pt>
                <c:pt idx="5414">
                  <c:v>27.16</c:v>
                </c:pt>
                <c:pt idx="5415">
                  <c:v>27.12</c:v>
                </c:pt>
                <c:pt idx="5416">
                  <c:v>26.97</c:v>
                </c:pt>
                <c:pt idx="5417">
                  <c:v>26.76</c:v>
                </c:pt>
                <c:pt idx="5418">
                  <c:v>26.64</c:v>
                </c:pt>
                <c:pt idx="5419">
                  <c:v>26.55</c:v>
                </c:pt>
                <c:pt idx="5420">
                  <c:v>26.44</c:v>
                </c:pt>
                <c:pt idx="5421">
                  <c:v>26.25</c:v>
                </c:pt>
                <c:pt idx="5422">
                  <c:v>26.02</c:v>
                </c:pt>
                <c:pt idx="5423">
                  <c:v>25.78</c:v>
                </c:pt>
                <c:pt idx="5424">
                  <c:v>25.56</c:v>
                </c:pt>
                <c:pt idx="5425">
                  <c:v>25.38</c:v>
                </c:pt>
                <c:pt idx="5426">
                  <c:v>25.25</c:v>
                </c:pt>
                <c:pt idx="5427">
                  <c:v>25.11</c:v>
                </c:pt>
                <c:pt idx="5428">
                  <c:v>24.89</c:v>
                </c:pt>
                <c:pt idx="5429">
                  <c:v>24.75</c:v>
                </c:pt>
                <c:pt idx="5430">
                  <c:v>24.79</c:v>
                </c:pt>
                <c:pt idx="5431">
                  <c:v>24.99</c:v>
                </c:pt>
                <c:pt idx="5432">
                  <c:v>25.33</c:v>
                </c:pt>
                <c:pt idx="5433">
                  <c:v>25.77</c:v>
                </c:pt>
                <c:pt idx="5434">
                  <c:v>26.31</c:v>
                </c:pt>
                <c:pt idx="5435">
                  <c:v>26.82</c:v>
                </c:pt>
                <c:pt idx="5436">
                  <c:v>27.26</c:v>
                </c:pt>
                <c:pt idx="5437">
                  <c:v>27.5</c:v>
                </c:pt>
                <c:pt idx="5438">
                  <c:v>27.59</c:v>
                </c:pt>
                <c:pt idx="5439">
                  <c:v>27.48</c:v>
                </c:pt>
                <c:pt idx="5440">
                  <c:v>27.17</c:v>
                </c:pt>
                <c:pt idx="5441">
                  <c:v>26.63</c:v>
                </c:pt>
                <c:pt idx="5442">
                  <c:v>26.29</c:v>
                </c:pt>
                <c:pt idx="5443">
                  <c:v>26.16</c:v>
                </c:pt>
                <c:pt idx="5444">
                  <c:v>25.98</c:v>
                </c:pt>
                <c:pt idx="5445">
                  <c:v>25.7</c:v>
                </c:pt>
                <c:pt idx="5446">
                  <c:v>25.44</c:v>
                </c:pt>
                <c:pt idx="5447">
                  <c:v>25.15</c:v>
                </c:pt>
                <c:pt idx="5448">
                  <c:v>24.9</c:v>
                </c:pt>
                <c:pt idx="5449">
                  <c:v>24.64</c:v>
                </c:pt>
                <c:pt idx="5450">
                  <c:v>24.38</c:v>
                </c:pt>
                <c:pt idx="5451">
                  <c:v>24.13</c:v>
                </c:pt>
                <c:pt idx="5452">
                  <c:v>23.88</c:v>
                </c:pt>
                <c:pt idx="5453">
                  <c:v>23.72</c:v>
                </c:pt>
                <c:pt idx="5454">
                  <c:v>23.82</c:v>
                </c:pt>
                <c:pt idx="5455">
                  <c:v>24.09</c:v>
                </c:pt>
                <c:pt idx="5456">
                  <c:v>24.8</c:v>
                </c:pt>
                <c:pt idx="5457">
                  <c:v>25.78</c:v>
                </c:pt>
                <c:pt idx="5458">
                  <c:v>27.07</c:v>
                </c:pt>
                <c:pt idx="5459">
                  <c:v>28.25</c:v>
                </c:pt>
                <c:pt idx="5460">
                  <c:v>27.64</c:v>
                </c:pt>
                <c:pt idx="5461">
                  <c:v>27.69</c:v>
                </c:pt>
                <c:pt idx="5462">
                  <c:v>27.65</c:v>
                </c:pt>
                <c:pt idx="5463">
                  <c:v>27.45</c:v>
                </c:pt>
                <c:pt idx="5464">
                  <c:v>27.24</c:v>
                </c:pt>
                <c:pt idx="5465">
                  <c:v>27.1</c:v>
                </c:pt>
                <c:pt idx="5466">
                  <c:v>26.81</c:v>
                </c:pt>
                <c:pt idx="5467">
                  <c:v>26.53</c:v>
                </c:pt>
                <c:pt idx="5468">
                  <c:v>26.41</c:v>
                </c:pt>
                <c:pt idx="5469">
                  <c:v>26.13</c:v>
                </c:pt>
                <c:pt idx="5470">
                  <c:v>25.82</c:v>
                </c:pt>
                <c:pt idx="5471">
                  <c:v>25.48</c:v>
                </c:pt>
                <c:pt idx="5472">
                  <c:v>25.21</c:v>
                </c:pt>
                <c:pt idx="5473">
                  <c:v>24.93</c:v>
                </c:pt>
                <c:pt idx="5474">
                  <c:v>24.68</c:v>
                </c:pt>
                <c:pt idx="5475">
                  <c:v>24.43</c:v>
                </c:pt>
                <c:pt idx="5476">
                  <c:v>24.25</c:v>
                </c:pt>
                <c:pt idx="5477">
                  <c:v>24.03</c:v>
                </c:pt>
                <c:pt idx="5478">
                  <c:v>24.14</c:v>
                </c:pt>
                <c:pt idx="5479">
                  <c:v>24.58</c:v>
                </c:pt>
                <c:pt idx="5480">
                  <c:v>25.4</c:v>
                </c:pt>
                <c:pt idx="5481">
                  <c:v>25.87</c:v>
                </c:pt>
                <c:pt idx="5482">
                  <c:v>27.58</c:v>
                </c:pt>
                <c:pt idx="5483">
                  <c:v>28.89</c:v>
                </c:pt>
                <c:pt idx="5484">
                  <c:v>29.77</c:v>
                </c:pt>
                <c:pt idx="5485">
                  <c:v>29.849</c:v>
                </c:pt>
                <c:pt idx="5486">
                  <c:v>29.78</c:v>
                </c:pt>
                <c:pt idx="5487">
                  <c:v>29.803000000000001</c:v>
                </c:pt>
                <c:pt idx="5488">
                  <c:v>29.41</c:v>
                </c:pt>
                <c:pt idx="5489">
                  <c:v>29.07</c:v>
                </c:pt>
                <c:pt idx="5490">
                  <c:v>28.71</c:v>
                </c:pt>
                <c:pt idx="5491">
                  <c:v>28.47</c:v>
                </c:pt>
                <c:pt idx="5492">
                  <c:v>28.28</c:v>
                </c:pt>
                <c:pt idx="5493">
                  <c:v>28.01</c:v>
                </c:pt>
                <c:pt idx="5494">
                  <c:v>27.77</c:v>
                </c:pt>
                <c:pt idx="5495">
                  <c:v>27.45</c:v>
                </c:pt>
                <c:pt idx="5496">
                  <c:v>27.19</c:v>
                </c:pt>
                <c:pt idx="5497">
                  <c:v>26.88</c:v>
                </c:pt>
                <c:pt idx="5498">
                  <c:v>26.56</c:v>
                </c:pt>
                <c:pt idx="5499">
                  <c:v>26.38</c:v>
                </c:pt>
                <c:pt idx="5500">
                  <c:v>26.2</c:v>
                </c:pt>
                <c:pt idx="5501">
                  <c:v>25.95</c:v>
                </c:pt>
                <c:pt idx="5502">
                  <c:v>25.99</c:v>
                </c:pt>
                <c:pt idx="5503">
                  <c:v>26.29</c:v>
                </c:pt>
                <c:pt idx="5504">
                  <c:v>27.21</c:v>
                </c:pt>
                <c:pt idx="5505">
                  <c:v>28.43</c:v>
                </c:pt>
                <c:pt idx="5506">
                  <c:v>29.7</c:v>
                </c:pt>
                <c:pt idx="5507">
                  <c:v>29.920999999999999</c:v>
                </c:pt>
                <c:pt idx="5508">
                  <c:v>30.02</c:v>
                </c:pt>
                <c:pt idx="5509">
                  <c:v>30.074000000000002</c:v>
                </c:pt>
                <c:pt idx="5510">
                  <c:v>30.079000000000001</c:v>
                </c:pt>
                <c:pt idx="5511">
                  <c:v>30.027000000000001</c:v>
                </c:pt>
                <c:pt idx="5512">
                  <c:v>29.981000000000002</c:v>
                </c:pt>
                <c:pt idx="5513">
                  <c:v>29.946999999999999</c:v>
                </c:pt>
                <c:pt idx="5514">
                  <c:v>29.91</c:v>
                </c:pt>
                <c:pt idx="5515">
                  <c:v>29.885999999999999</c:v>
                </c:pt>
                <c:pt idx="5516">
                  <c:v>29.856000000000002</c:v>
                </c:pt>
                <c:pt idx="5517">
                  <c:v>29.823</c:v>
                </c:pt>
                <c:pt idx="5518">
                  <c:v>29.79</c:v>
                </c:pt>
                <c:pt idx="5519">
                  <c:v>29.47</c:v>
                </c:pt>
                <c:pt idx="5520">
                  <c:v>29.1</c:v>
                </c:pt>
                <c:pt idx="5521">
                  <c:v>28.86</c:v>
                </c:pt>
                <c:pt idx="5522">
                  <c:v>28.58</c:v>
                </c:pt>
                <c:pt idx="5523">
                  <c:v>28.3</c:v>
                </c:pt>
                <c:pt idx="5524">
                  <c:v>27.99</c:v>
                </c:pt>
                <c:pt idx="5525">
                  <c:v>27.82</c:v>
                </c:pt>
                <c:pt idx="5526">
                  <c:v>27.95</c:v>
                </c:pt>
                <c:pt idx="5527">
                  <c:v>28.22</c:v>
                </c:pt>
                <c:pt idx="5528">
                  <c:v>28.4</c:v>
                </c:pt>
                <c:pt idx="5529">
                  <c:v>28.84</c:v>
                </c:pt>
                <c:pt idx="5530">
                  <c:v>29.35</c:v>
                </c:pt>
                <c:pt idx="5531">
                  <c:v>29.805</c:v>
                </c:pt>
                <c:pt idx="5532">
                  <c:v>29.831</c:v>
                </c:pt>
                <c:pt idx="5533">
                  <c:v>29.833000000000002</c:v>
                </c:pt>
                <c:pt idx="5534">
                  <c:v>29.920999999999999</c:v>
                </c:pt>
                <c:pt idx="5535">
                  <c:v>29.936</c:v>
                </c:pt>
                <c:pt idx="5536">
                  <c:v>29.904</c:v>
                </c:pt>
                <c:pt idx="5537">
                  <c:v>29.856000000000002</c:v>
                </c:pt>
                <c:pt idx="5538">
                  <c:v>29.64</c:v>
                </c:pt>
                <c:pt idx="5539">
                  <c:v>29.5</c:v>
                </c:pt>
                <c:pt idx="5540">
                  <c:v>29.27</c:v>
                </c:pt>
                <c:pt idx="5541">
                  <c:v>28.92</c:v>
                </c:pt>
                <c:pt idx="5542">
                  <c:v>28.61</c:v>
                </c:pt>
                <c:pt idx="5543">
                  <c:v>28.25</c:v>
                </c:pt>
                <c:pt idx="5544">
                  <c:v>28</c:v>
                </c:pt>
                <c:pt idx="5545">
                  <c:v>27.72</c:v>
                </c:pt>
                <c:pt idx="5546">
                  <c:v>27.4</c:v>
                </c:pt>
                <c:pt idx="5547">
                  <c:v>27.08</c:v>
                </c:pt>
                <c:pt idx="5548">
                  <c:v>26.8</c:v>
                </c:pt>
                <c:pt idx="5549">
                  <c:v>26.53</c:v>
                </c:pt>
                <c:pt idx="5550">
                  <c:v>26.55</c:v>
                </c:pt>
                <c:pt idx="5551">
                  <c:v>26.83</c:v>
                </c:pt>
                <c:pt idx="5552">
                  <c:v>27.61</c:v>
                </c:pt>
                <c:pt idx="5553">
                  <c:v>28.78</c:v>
                </c:pt>
                <c:pt idx="5554">
                  <c:v>29.806000000000001</c:v>
                </c:pt>
                <c:pt idx="5555">
                  <c:v>29.91</c:v>
                </c:pt>
                <c:pt idx="5556">
                  <c:v>30.012</c:v>
                </c:pt>
                <c:pt idx="5557">
                  <c:v>30.064</c:v>
                </c:pt>
                <c:pt idx="5558">
                  <c:v>30.074999999999999</c:v>
                </c:pt>
                <c:pt idx="5559">
                  <c:v>30.041</c:v>
                </c:pt>
                <c:pt idx="5560">
                  <c:v>29.988</c:v>
                </c:pt>
                <c:pt idx="5561">
                  <c:v>29.938000000000002</c:v>
                </c:pt>
                <c:pt idx="5562">
                  <c:v>29.902999999999999</c:v>
                </c:pt>
                <c:pt idx="5563">
                  <c:v>29.862000000000002</c:v>
                </c:pt>
                <c:pt idx="5564">
                  <c:v>29.834</c:v>
                </c:pt>
                <c:pt idx="5565">
                  <c:v>29.71</c:v>
                </c:pt>
                <c:pt idx="5566">
                  <c:v>29.31</c:v>
                </c:pt>
                <c:pt idx="5567">
                  <c:v>28.86</c:v>
                </c:pt>
                <c:pt idx="5568">
                  <c:v>28.57</c:v>
                </c:pt>
                <c:pt idx="5569">
                  <c:v>28.1</c:v>
                </c:pt>
                <c:pt idx="5570">
                  <c:v>27.78</c:v>
                </c:pt>
                <c:pt idx="5571">
                  <c:v>27.39</c:v>
                </c:pt>
                <c:pt idx="5572">
                  <c:v>27.01</c:v>
                </c:pt>
                <c:pt idx="5573">
                  <c:v>26.76</c:v>
                </c:pt>
                <c:pt idx="5574">
                  <c:v>26.77</c:v>
                </c:pt>
                <c:pt idx="5575">
                  <c:v>27.29</c:v>
                </c:pt>
                <c:pt idx="5576">
                  <c:v>27.98</c:v>
                </c:pt>
                <c:pt idx="5577">
                  <c:v>29.21</c:v>
                </c:pt>
                <c:pt idx="5578">
                  <c:v>29.874000000000002</c:v>
                </c:pt>
                <c:pt idx="5579">
                  <c:v>30</c:v>
                </c:pt>
                <c:pt idx="5580">
                  <c:v>30.1</c:v>
                </c:pt>
                <c:pt idx="5581">
                  <c:v>30.152999999999999</c:v>
                </c:pt>
                <c:pt idx="5582">
                  <c:v>30.157</c:v>
                </c:pt>
                <c:pt idx="5583">
                  <c:v>30.12</c:v>
                </c:pt>
                <c:pt idx="5584">
                  <c:v>30.056000000000001</c:v>
                </c:pt>
                <c:pt idx="5585">
                  <c:v>30</c:v>
                </c:pt>
                <c:pt idx="5586">
                  <c:v>29.97</c:v>
                </c:pt>
                <c:pt idx="5587">
                  <c:v>29.952000000000002</c:v>
                </c:pt>
                <c:pt idx="5588">
                  <c:v>29.931000000000001</c:v>
                </c:pt>
                <c:pt idx="5589">
                  <c:v>29.900000000000002</c:v>
                </c:pt>
                <c:pt idx="5590">
                  <c:v>29.871000000000002</c:v>
                </c:pt>
                <c:pt idx="5591">
                  <c:v>29.839000000000002</c:v>
                </c:pt>
                <c:pt idx="5592">
                  <c:v>29.811</c:v>
                </c:pt>
                <c:pt idx="5593">
                  <c:v>29.6</c:v>
                </c:pt>
                <c:pt idx="5594">
                  <c:v>29.24</c:v>
                </c:pt>
                <c:pt idx="5595">
                  <c:v>28.91</c:v>
                </c:pt>
                <c:pt idx="5596">
                  <c:v>28.67</c:v>
                </c:pt>
                <c:pt idx="5597">
                  <c:v>28.43</c:v>
                </c:pt>
                <c:pt idx="5598">
                  <c:v>28.51</c:v>
                </c:pt>
                <c:pt idx="5599">
                  <c:v>28.9</c:v>
                </c:pt>
                <c:pt idx="5600">
                  <c:v>29.78</c:v>
                </c:pt>
                <c:pt idx="5601">
                  <c:v>29.919</c:v>
                </c:pt>
                <c:pt idx="5602">
                  <c:v>30.059000000000001</c:v>
                </c:pt>
                <c:pt idx="5603">
                  <c:v>30.2</c:v>
                </c:pt>
                <c:pt idx="5604">
                  <c:v>30.309000000000001</c:v>
                </c:pt>
                <c:pt idx="5605">
                  <c:v>30.358000000000001</c:v>
                </c:pt>
                <c:pt idx="5606">
                  <c:v>30.374000000000002</c:v>
                </c:pt>
                <c:pt idx="5607">
                  <c:v>30.341000000000001</c:v>
                </c:pt>
                <c:pt idx="5608">
                  <c:v>30.283999999999999</c:v>
                </c:pt>
                <c:pt idx="5609">
                  <c:v>30.243000000000002</c:v>
                </c:pt>
                <c:pt idx="5610">
                  <c:v>30.206</c:v>
                </c:pt>
                <c:pt idx="5611">
                  <c:v>30.176000000000002</c:v>
                </c:pt>
                <c:pt idx="5612">
                  <c:v>30.15</c:v>
                </c:pt>
                <c:pt idx="5613">
                  <c:v>30.114000000000001</c:v>
                </c:pt>
                <c:pt idx="5614">
                  <c:v>30.082000000000001</c:v>
                </c:pt>
                <c:pt idx="5615">
                  <c:v>30.051000000000002</c:v>
                </c:pt>
                <c:pt idx="5616">
                  <c:v>30.016999999999999</c:v>
                </c:pt>
                <c:pt idx="5617">
                  <c:v>29.991</c:v>
                </c:pt>
                <c:pt idx="5618">
                  <c:v>29.966000000000001</c:v>
                </c:pt>
                <c:pt idx="5619">
                  <c:v>29.934000000000001</c:v>
                </c:pt>
                <c:pt idx="5620">
                  <c:v>29.908000000000001</c:v>
                </c:pt>
                <c:pt idx="5621">
                  <c:v>29.881</c:v>
                </c:pt>
                <c:pt idx="5622">
                  <c:v>29.885999999999999</c:v>
                </c:pt>
                <c:pt idx="5623">
                  <c:v>29.917000000000002</c:v>
                </c:pt>
                <c:pt idx="5624">
                  <c:v>30.001000000000001</c:v>
                </c:pt>
                <c:pt idx="5625">
                  <c:v>30.118000000000002</c:v>
                </c:pt>
                <c:pt idx="5626">
                  <c:v>30.242000000000001</c:v>
                </c:pt>
                <c:pt idx="5627">
                  <c:v>30.364000000000001</c:v>
                </c:pt>
                <c:pt idx="5628">
                  <c:v>30.468</c:v>
                </c:pt>
                <c:pt idx="5629">
                  <c:v>30.522000000000002</c:v>
                </c:pt>
                <c:pt idx="5630">
                  <c:v>30.53</c:v>
                </c:pt>
                <c:pt idx="5631">
                  <c:v>30.499000000000002</c:v>
                </c:pt>
                <c:pt idx="5632">
                  <c:v>30.444000000000003</c:v>
                </c:pt>
                <c:pt idx="5633">
                  <c:v>30.394000000000002</c:v>
                </c:pt>
                <c:pt idx="5634">
                  <c:v>30.355</c:v>
                </c:pt>
                <c:pt idx="5635">
                  <c:v>30.326000000000001</c:v>
                </c:pt>
                <c:pt idx="5636">
                  <c:v>30.3</c:v>
                </c:pt>
                <c:pt idx="5637">
                  <c:v>30.259</c:v>
                </c:pt>
                <c:pt idx="5638">
                  <c:v>30.228999999999999</c:v>
                </c:pt>
                <c:pt idx="5639">
                  <c:v>30.188000000000002</c:v>
                </c:pt>
                <c:pt idx="5640">
                  <c:v>30.155999999999999</c:v>
                </c:pt>
                <c:pt idx="5641">
                  <c:v>30.121000000000002</c:v>
                </c:pt>
                <c:pt idx="5642">
                  <c:v>30.091999999999999</c:v>
                </c:pt>
                <c:pt idx="5643">
                  <c:v>30.063000000000002</c:v>
                </c:pt>
                <c:pt idx="5644">
                  <c:v>30.032</c:v>
                </c:pt>
                <c:pt idx="5645">
                  <c:v>30.001000000000001</c:v>
                </c:pt>
                <c:pt idx="5646">
                  <c:v>30.003</c:v>
                </c:pt>
                <c:pt idx="5647">
                  <c:v>30.042999999999999</c:v>
                </c:pt>
                <c:pt idx="5648">
                  <c:v>30.130000000000003</c:v>
                </c:pt>
                <c:pt idx="5649">
                  <c:v>30.251000000000001</c:v>
                </c:pt>
                <c:pt idx="5650">
                  <c:v>30.387</c:v>
                </c:pt>
                <c:pt idx="5651">
                  <c:v>30.521000000000001</c:v>
                </c:pt>
                <c:pt idx="5652">
                  <c:v>30.625</c:v>
                </c:pt>
                <c:pt idx="5653">
                  <c:v>30.679000000000002</c:v>
                </c:pt>
                <c:pt idx="5654">
                  <c:v>30.68</c:v>
                </c:pt>
                <c:pt idx="5655">
                  <c:v>30.643000000000001</c:v>
                </c:pt>
                <c:pt idx="5656">
                  <c:v>30.574000000000002</c:v>
                </c:pt>
                <c:pt idx="5657">
                  <c:v>30.519000000000002</c:v>
                </c:pt>
                <c:pt idx="5658">
                  <c:v>30.472999999999999</c:v>
                </c:pt>
                <c:pt idx="5659">
                  <c:v>30.446000000000002</c:v>
                </c:pt>
                <c:pt idx="5660">
                  <c:v>30.417000000000002</c:v>
                </c:pt>
                <c:pt idx="5661">
                  <c:v>30.375</c:v>
                </c:pt>
                <c:pt idx="5662">
                  <c:v>30.34</c:v>
                </c:pt>
                <c:pt idx="5663">
                  <c:v>30.301000000000002</c:v>
                </c:pt>
                <c:pt idx="5664">
                  <c:v>30.265000000000001</c:v>
                </c:pt>
                <c:pt idx="5665">
                  <c:v>30.233000000000001</c:v>
                </c:pt>
                <c:pt idx="5666">
                  <c:v>30.196000000000002</c:v>
                </c:pt>
                <c:pt idx="5667">
                  <c:v>30.157</c:v>
                </c:pt>
                <c:pt idx="5668">
                  <c:v>30.127000000000002</c:v>
                </c:pt>
                <c:pt idx="5669">
                  <c:v>30.097000000000001</c:v>
                </c:pt>
                <c:pt idx="5670">
                  <c:v>30.088000000000001</c:v>
                </c:pt>
                <c:pt idx="5671">
                  <c:v>30.1</c:v>
                </c:pt>
                <c:pt idx="5672">
                  <c:v>30.181000000000001</c:v>
                </c:pt>
                <c:pt idx="5673">
                  <c:v>30.280999999999999</c:v>
                </c:pt>
                <c:pt idx="5674">
                  <c:v>30.436</c:v>
                </c:pt>
                <c:pt idx="5675">
                  <c:v>30.583000000000002</c:v>
                </c:pt>
                <c:pt idx="5676">
                  <c:v>30.688000000000002</c:v>
                </c:pt>
                <c:pt idx="5677">
                  <c:v>30.741</c:v>
                </c:pt>
                <c:pt idx="5678">
                  <c:v>30.744</c:v>
                </c:pt>
                <c:pt idx="5679">
                  <c:v>30.706</c:v>
                </c:pt>
                <c:pt idx="5680">
                  <c:v>30.645</c:v>
                </c:pt>
                <c:pt idx="5681">
                  <c:v>30.588000000000001</c:v>
                </c:pt>
                <c:pt idx="5682">
                  <c:v>30.542000000000002</c:v>
                </c:pt>
                <c:pt idx="5683">
                  <c:v>30.506</c:v>
                </c:pt>
                <c:pt idx="5684">
                  <c:v>30.465</c:v>
                </c:pt>
                <c:pt idx="5685">
                  <c:v>30.426000000000002</c:v>
                </c:pt>
                <c:pt idx="5686">
                  <c:v>30.388000000000002</c:v>
                </c:pt>
                <c:pt idx="5687">
                  <c:v>30.353000000000002</c:v>
                </c:pt>
                <c:pt idx="5688">
                  <c:v>30.312000000000001</c:v>
                </c:pt>
                <c:pt idx="5689">
                  <c:v>30.269000000000002</c:v>
                </c:pt>
                <c:pt idx="5690">
                  <c:v>30.234000000000002</c:v>
                </c:pt>
                <c:pt idx="5691">
                  <c:v>30.199000000000002</c:v>
                </c:pt>
                <c:pt idx="5692">
                  <c:v>30.164999999999999</c:v>
                </c:pt>
                <c:pt idx="5693">
                  <c:v>30.135000000000002</c:v>
                </c:pt>
                <c:pt idx="5694">
                  <c:v>30.135000000000002</c:v>
                </c:pt>
                <c:pt idx="5695">
                  <c:v>30.17</c:v>
                </c:pt>
                <c:pt idx="5696">
                  <c:v>30.257000000000001</c:v>
                </c:pt>
                <c:pt idx="5697">
                  <c:v>30.383000000000003</c:v>
                </c:pt>
                <c:pt idx="5698">
                  <c:v>30.515000000000001</c:v>
                </c:pt>
                <c:pt idx="5699">
                  <c:v>30.649000000000001</c:v>
                </c:pt>
                <c:pt idx="5700">
                  <c:v>30.751000000000001</c:v>
                </c:pt>
                <c:pt idx="5701">
                  <c:v>30.8</c:v>
                </c:pt>
                <c:pt idx="5702">
                  <c:v>30.805</c:v>
                </c:pt>
                <c:pt idx="5703">
                  <c:v>30.763000000000002</c:v>
                </c:pt>
                <c:pt idx="5704">
                  <c:v>30.696000000000002</c:v>
                </c:pt>
                <c:pt idx="5705">
                  <c:v>30.635999999999999</c:v>
                </c:pt>
                <c:pt idx="5706">
                  <c:v>30.591999999999999</c:v>
                </c:pt>
                <c:pt idx="5707">
                  <c:v>30.560000000000002</c:v>
                </c:pt>
                <c:pt idx="5708">
                  <c:v>30.532</c:v>
                </c:pt>
                <c:pt idx="5709">
                  <c:v>30.492000000000001</c:v>
                </c:pt>
                <c:pt idx="5710">
                  <c:v>30.456</c:v>
                </c:pt>
                <c:pt idx="5711">
                  <c:v>30.420999999999999</c:v>
                </c:pt>
                <c:pt idx="5712">
                  <c:v>30.385000000000002</c:v>
                </c:pt>
                <c:pt idx="5713">
                  <c:v>30.349</c:v>
                </c:pt>
                <c:pt idx="5714">
                  <c:v>30.317</c:v>
                </c:pt>
                <c:pt idx="5715">
                  <c:v>30.285</c:v>
                </c:pt>
                <c:pt idx="5716">
                  <c:v>30.253</c:v>
                </c:pt>
                <c:pt idx="5717">
                  <c:v>30.224</c:v>
                </c:pt>
                <c:pt idx="5718">
                  <c:v>30.219000000000001</c:v>
                </c:pt>
                <c:pt idx="5719">
                  <c:v>30.246000000000002</c:v>
                </c:pt>
                <c:pt idx="5720">
                  <c:v>30.332000000000001</c:v>
                </c:pt>
                <c:pt idx="5721">
                  <c:v>30.445</c:v>
                </c:pt>
                <c:pt idx="5722">
                  <c:v>30.569000000000003</c:v>
                </c:pt>
                <c:pt idx="5723">
                  <c:v>30.69</c:v>
                </c:pt>
                <c:pt idx="5724">
                  <c:v>30.769000000000002</c:v>
                </c:pt>
                <c:pt idx="5725">
                  <c:v>30.772000000000002</c:v>
                </c:pt>
                <c:pt idx="5726">
                  <c:v>30.627000000000002</c:v>
                </c:pt>
                <c:pt idx="5727">
                  <c:v>30.533999999999999</c:v>
                </c:pt>
                <c:pt idx="5728">
                  <c:v>30.445</c:v>
                </c:pt>
                <c:pt idx="5729">
                  <c:v>30.373000000000001</c:v>
                </c:pt>
                <c:pt idx="5730">
                  <c:v>30.312000000000001</c:v>
                </c:pt>
                <c:pt idx="5731">
                  <c:v>30.254000000000001</c:v>
                </c:pt>
                <c:pt idx="5732">
                  <c:v>30.209</c:v>
                </c:pt>
                <c:pt idx="5733">
                  <c:v>30.157</c:v>
                </c:pt>
                <c:pt idx="5734">
                  <c:v>30.109000000000002</c:v>
                </c:pt>
                <c:pt idx="5735">
                  <c:v>30.061</c:v>
                </c:pt>
                <c:pt idx="5736">
                  <c:v>30.002000000000002</c:v>
                </c:pt>
                <c:pt idx="5737">
                  <c:v>29.952000000000002</c:v>
                </c:pt>
                <c:pt idx="5738">
                  <c:v>29.902999999999999</c:v>
                </c:pt>
                <c:pt idx="5739">
                  <c:v>29.852</c:v>
                </c:pt>
                <c:pt idx="5740">
                  <c:v>29.808</c:v>
                </c:pt>
                <c:pt idx="5741">
                  <c:v>29.42</c:v>
                </c:pt>
                <c:pt idx="5742">
                  <c:v>29.34</c:v>
                </c:pt>
                <c:pt idx="5743">
                  <c:v>29.63</c:v>
                </c:pt>
                <c:pt idx="5744">
                  <c:v>29.866</c:v>
                </c:pt>
                <c:pt idx="5745">
                  <c:v>29.975999999999999</c:v>
                </c:pt>
                <c:pt idx="5746">
                  <c:v>30.091999999999999</c:v>
                </c:pt>
                <c:pt idx="5747">
                  <c:v>30.199000000000002</c:v>
                </c:pt>
                <c:pt idx="5748">
                  <c:v>30.254000000000001</c:v>
                </c:pt>
                <c:pt idx="5749">
                  <c:v>30.210999999999999</c:v>
                </c:pt>
                <c:pt idx="5750">
                  <c:v>30.182000000000002</c:v>
                </c:pt>
                <c:pt idx="5751">
                  <c:v>30.195</c:v>
                </c:pt>
                <c:pt idx="5752">
                  <c:v>30.130000000000003</c:v>
                </c:pt>
                <c:pt idx="5753">
                  <c:v>30.076000000000001</c:v>
                </c:pt>
                <c:pt idx="5754">
                  <c:v>30.032</c:v>
                </c:pt>
                <c:pt idx="5755">
                  <c:v>29.995000000000001</c:v>
                </c:pt>
                <c:pt idx="5756">
                  <c:v>29.965</c:v>
                </c:pt>
                <c:pt idx="5757">
                  <c:v>29.923999999999999</c:v>
                </c:pt>
                <c:pt idx="5758">
                  <c:v>29.867000000000001</c:v>
                </c:pt>
                <c:pt idx="5759">
                  <c:v>29.818999999999999</c:v>
                </c:pt>
                <c:pt idx="5760">
                  <c:v>29.53</c:v>
                </c:pt>
                <c:pt idx="5761">
                  <c:v>29.08</c:v>
                </c:pt>
                <c:pt idx="5762">
                  <c:v>28.71</c:v>
                </c:pt>
                <c:pt idx="5763">
                  <c:v>28.3</c:v>
                </c:pt>
                <c:pt idx="5764">
                  <c:v>27.86</c:v>
                </c:pt>
                <c:pt idx="5765">
                  <c:v>27.55</c:v>
                </c:pt>
                <c:pt idx="5766">
                  <c:v>27.44</c:v>
                </c:pt>
                <c:pt idx="5767">
                  <c:v>27.92</c:v>
                </c:pt>
                <c:pt idx="5768">
                  <c:v>27.98</c:v>
                </c:pt>
                <c:pt idx="5769">
                  <c:v>28.4</c:v>
                </c:pt>
                <c:pt idx="5770">
                  <c:v>29.35</c:v>
                </c:pt>
                <c:pt idx="5771">
                  <c:v>29.827000000000002</c:v>
                </c:pt>
                <c:pt idx="5772">
                  <c:v>29.882999999999999</c:v>
                </c:pt>
                <c:pt idx="5773">
                  <c:v>29.863</c:v>
                </c:pt>
                <c:pt idx="5774">
                  <c:v>29.898</c:v>
                </c:pt>
                <c:pt idx="5775">
                  <c:v>29.917999999999999</c:v>
                </c:pt>
                <c:pt idx="5776">
                  <c:v>29.879000000000001</c:v>
                </c:pt>
                <c:pt idx="5777">
                  <c:v>29.839000000000002</c:v>
                </c:pt>
                <c:pt idx="5778">
                  <c:v>29.806000000000001</c:v>
                </c:pt>
                <c:pt idx="5779">
                  <c:v>29.58</c:v>
                </c:pt>
                <c:pt idx="5780">
                  <c:v>29.28</c:v>
                </c:pt>
                <c:pt idx="5781">
                  <c:v>28.95</c:v>
                </c:pt>
                <c:pt idx="5782">
                  <c:v>28.64</c:v>
                </c:pt>
                <c:pt idx="5783">
                  <c:v>28.26</c:v>
                </c:pt>
                <c:pt idx="5784">
                  <c:v>27.96</c:v>
                </c:pt>
                <c:pt idx="5785">
                  <c:v>27.58</c:v>
                </c:pt>
                <c:pt idx="5786">
                  <c:v>27.21</c:v>
                </c:pt>
                <c:pt idx="5787">
                  <c:v>26.98</c:v>
                </c:pt>
                <c:pt idx="5788">
                  <c:v>26.69</c:v>
                </c:pt>
                <c:pt idx="5789">
                  <c:v>26.4</c:v>
                </c:pt>
                <c:pt idx="5790">
                  <c:v>26.32</c:v>
                </c:pt>
                <c:pt idx="5791">
                  <c:v>26.49</c:v>
                </c:pt>
                <c:pt idx="5792">
                  <c:v>26.64</c:v>
                </c:pt>
                <c:pt idx="5793">
                  <c:v>26.99</c:v>
                </c:pt>
                <c:pt idx="5794">
                  <c:v>27.47</c:v>
                </c:pt>
                <c:pt idx="5795">
                  <c:v>27.89</c:v>
                </c:pt>
                <c:pt idx="5796">
                  <c:v>28.15</c:v>
                </c:pt>
                <c:pt idx="5797">
                  <c:v>28.21</c:v>
                </c:pt>
                <c:pt idx="5798">
                  <c:v>28.13</c:v>
                </c:pt>
                <c:pt idx="5799">
                  <c:v>28.19</c:v>
                </c:pt>
                <c:pt idx="5800">
                  <c:v>27.9</c:v>
                </c:pt>
                <c:pt idx="5801">
                  <c:v>27.54</c:v>
                </c:pt>
                <c:pt idx="5802">
                  <c:v>27.31</c:v>
                </c:pt>
                <c:pt idx="5803">
                  <c:v>27.07</c:v>
                </c:pt>
                <c:pt idx="5804">
                  <c:v>26.8</c:v>
                </c:pt>
                <c:pt idx="5805">
                  <c:v>26.46</c:v>
                </c:pt>
                <c:pt idx="5806">
                  <c:v>26.13</c:v>
                </c:pt>
                <c:pt idx="5807">
                  <c:v>25.78</c:v>
                </c:pt>
                <c:pt idx="5808">
                  <c:v>25.46</c:v>
                </c:pt>
                <c:pt idx="5809">
                  <c:v>25.05</c:v>
                </c:pt>
                <c:pt idx="5810">
                  <c:v>24.77</c:v>
                </c:pt>
                <c:pt idx="5811">
                  <c:v>24.41</c:v>
                </c:pt>
                <c:pt idx="5812">
                  <c:v>24.08</c:v>
                </c:pt>
                <c:pt idx="5813">
                  <c:v>23.81</c:v>
                </c:pt>
                <c:pt idx="5814">
                  <c:v>23.78</c:v>
                </c:pt>
                <c:pt idx="5815">
                  <c:v>24.26</c:v>
                </c:pt>
                <c:pt idx="5816">
                  <c:v>25.24</c:v>
                </c:pt>
                <c:pt idx="5817">
                  <c:v>26.51</c:v>
                </c:pt>
                <c:pt idx="5818">
                  <c:v>27.88</c:v>
                </c:pt>
                <c:pt idx="5819">
                  <c:v>29.06</c:v>
                </c:pt>
                <c:pt idx="5820">
                  <c:v>29.818000000000001</c:v>
                </c:pt>
                <c:pt idx="5821">
                  <c:v>29.48</c:v>
                </c:pt>
                <c:pt idx="5822">
                  <c:v>29.28</c:v>
                </c:pt>
                <c:pt idx="5823">
                  <c:v>29.35</c:v>
                </c:pt>
                <c:pt idx="5824">
                  <c:v>28.69</c:v>
                </c:pt>
                <c:pt idx="5825">
                  <c:v>28.29</c:v>
                </c:pt>
                <c:pt idx="5826">
                  <c:v>27.76</c:v>
                </c:pt>
                <c:pt idx="5827">
                  <c:v>27.47</c:v>
                </c:pt>
                <c:pt idx="5828">
                  <c:v>27.2</c:v>
                </c:pt>
                <c:pt idx="5829">
                  <c:v>26.82</c:v>
                </c:pt>
                <c:pt idx="5830">
                  <c:v>26.48</c:v>
                </c:pt>
                <c:pt idx="5831">
                  <c:v>26.08</c:v>
                </c:pt>
                <c:pt idx="5832">
                  <c:v>25.75</c:v>
                </c:pt>
                <c:pt idx="5833">
                  <c:v>25.45</c:v>
                </c:pt>
                <c:pt idx="5834">
                  <c:v>25.19</c:v>
                </c:pt>
                <c:pt idx="5835">
                  <c:v>24.93</c:v>
                </c:pt>
                <c:pt idx="5836">
                  <c:v>24.67</c:v>
                </c:pt>
                <c:pt idx="5837">
                  <c:v>24.43</c:v>
                </c:pt>
                <c:pt idx="5838">
                  <c:v>24.32</c:v>
                </c:pt>
                <c:pt idx="5839">
                  <c:v>24.24</c:v>
                </c:pt>
                <c:pt idx="5840">
                  <c:v>24.24</c:v>
                </c:pt>
                <c:pt idx="5841">
                  <c:v>24.28</c:v>
                </c:pt>
                <c:pt idx="5842">
                  <c:v>24.41</c:v>
                </c:pt>
                <c:pt idx="5843">
                  <c:v>24.57</c:v>
                </c:pt>
                <c:pt idx="5844">
                  <c:v>24.56</c:v>
                </c:pt>
                <c:pt idx="5845">
                  <c:v>25.01</c:v>
                </c:pt>
                <c:pt idx="5846">
                  <c:v>24.95</c:v>
                </c:pt>
                <c:pt idx="5847">
                  <c:v>24.95</c:v>
                </c:pt>
                <c:pt idx="5848">
                  <c:v>24.86</c:v>
                </c:pt>
                <c:pt idx="5849">
                  <c:v>24.48</c:v>
                </c:pt>
                <c:pt idx="5850">
                  <c:v>24.2</c:v>
                </c:pt>
                <c:pt idx="5851">
                  <c:v>23.91</c:v>
                </c:pt>
                <c:pt idx="5852">
                  <c:v>23.68</c:v>
                </c:pt>
                <c:pt idx="5853">
                  <c:v>23.39</c:v>
                </c:pt>
                <c:pt idx="5854">
                  <c:v>23.1</c:v>
                </c:pt>
                <c:pt idx="5855">
                  <c:v>22.73</c:v>
                </c:pt>
                <c:pt idx="5856">
                  <c:v>22.39</c:v>
                </c:pt>
                <c:pt idx="5857">
                  <c:v>22.14</c:v>
                </c:pt>
                <c:pt idx="5858">
                  <c:v>21.88</c:v>
                </c:pt>
                <c:pt idx="5859">
                  <c:v>21.59</c:v>
                </c:pt>
                <c:pt idx="5860">
                  <c:v>21.37</c:v>
                </c:pt>
                <c:pt idx="5861">
                  <c:v>21.14</c:v>
                </c:pt>
                <c:pt idx="5862">
                  <c:v>21.08</c:v>
                </c:pt>
                <c:pt idx="5863">
                  <c:v>21.59</c:v>
                </c:pt>
                <c:pt idx="5864">
                  <c:v>22.79</c:v>
                </c:pt>
                <c:pt idx="5865">
                  <c:v>24.22</c:v>
                </c:pt>
                <c:pt idx="5866">
                  <c:v>25.63</c:v>
                </c:pt>
                <c:pt idx="5867">
                  <c:v>27.17</c:v>
                </c:pt>
                <c:pt idx="5868">
                  <c:v>28.32</c:v>
                </c:pt>
                <c:pt idx="5869">
                  <c:v>28.83</c:v>
                </c:pt>
                <c:pt idx="5870">
                  <c:v>28.66</c:v>
                </c:pt>
                <c:pt idx="5871">
                  <c:v>28.39</c:v>
                </c:pt>
                <c:pt idx="5872">
                  <c:v>27.67</c:v>
                </c:pt>
                <c:pt idx="5873">
                  <c:v>27.19</c:v>
                </c:pt>
                <c:pt idx="5874">
                  <c:v>26.82</c:v>
                </c:pt>
                <c:pt idx="5875">
                  <c:v>26.51</c:v>
                </c:pt>
                <c:pt idx="5876">
                  <c:v>26.23</c:v>
                </c:pt>
                <c:pt idx="5877">
                  <c:v>25.81</c:v>
                </c:pt>
                <c:pt idx="5878">
                  <c:v>25.42</c:v>
                </c:pt>
                <c:pt idx="5879">
                  <c:v>24.98</c:v>
                </c:pt>
                <c:pt idx="5880">
                  <c:v>24.58</c:v>
                </c:pt>
                <c:pt idx="5881">
                  <c:v>24.24</c:v>
                </c:pt>
                <c:pt idx="5882">
                  <c:v>23.84</c:v>
                </c:pt>
                <c:pt idx="5883">
                  <c:v>23.53</c:v>
                </c:pt>
                <c:pt idx="5884">
                  <c:v>23.13</c:v>
                </c:pt>
                <c:pt idx="5885">
                  <c:v>22.83</c:v>
                </c:pt>
                <c:pt idx="5886">
                  <c:v>22.79</c:v>
                </c:pt>
                <c:pt idx="5887">
                  <c:v>23.38</c:v>
                </c:pt>
                <c:pt idx="5888">
                  <c:v>24.49</c:v>
                </c:pt>
                <c:pt idx="5889">
                  <c:v>25.88</c:v>
                </c:pt>
                <c:pt idx="5890">
                  <c:v>27.37</c:v>
                </c:pt>
                <c:pt idx="5891">
                  <c:v>28.75</c:v>
                </c:pt>
                <c:pt idx="5892">
                  <c:v>29.803000000000001</c:v>
                </c:pt>
                <c:pt idx="5893">
                  <c:v>29.852</c:v>
                </c:pt>
                <c:pt idx="5894">
                  <c:v>29.853999999999999</c:v>
                </c:pt>
                <c:pt idx="5895">
                  <c:v>29.816000000000003</c:v>
                </c:pt>
                <c:pt idx="5896">
                  <c:v>29.27</c:v>
                </c:pt>
                <c:pt idx="5897">
                  <c:v>28.61</c:v>
                </c:pt>
                <c:pt idx="5898">
                  <c:v>28.22</c:v>
                </c:pt>
                <c:pt idx="5899">
                  <c:v>27.85</c:v>
                </c:pt>
                <c:pt idx="5900">
                  <c:v>27.53</c:v>
                </c:pt>
                <c:pt idx="5901">
                  <c:v>27.21</c:v>
                </c:pt>
                <c:pt idx="5902">
                  <c:v>26.84</c:v>
                </c:pt>
                <c:pt idx="5903">
                  <c:v>26.33</c:v>
                </c:pt>
                <c:pt idx="5904">
                  <c:v>26.04</c:v>
                </c:pt>
                <c:pt idx="5905">
                  <c:v>25.66</c:v>
                </c:pt>
                <c:pt idx="5906">
                  <c:v>25.31</c:v>
                </c:pt>
                <c:pt idx="5907">
                  <c:v>24.98</c:v>
                </c:pt>
                <c:pt idx="5908">
                  <c:v>24.69</c:v>
                </c:pt>
                <c:pt idx="5909">
                  <c:v>24.42</c:v>
                </c:pt>
                <c:pt idx="5910">
                  <c:v>24.3</c:v>
                </c:pt>
                <c:pt idx="5911">
                  <c:v>24.42</c:v>
                </c:pt>
                <c:pt idx="5912">
                  <c:v>24.74</c:v>
                </c:pt>
                <c:pt idx="5913">
                  <c:v>24.67</c:v>
                </c:pt>
                <c:pt idx="5914">
                  <c:v>24.8</c:v>
                </c:pt>
                <c:pt idx="5915">
                  <c:v>24.97</c:v>
                </c:pt>
                <c:pt idx="5916">
                  <c:v>25.1</c:v>
                </c:pt>
                <c:pt idx="5917">
                  <c:v>27.12</c:v>
                </c:pt>
                <c:pt idx="5918">
                  <c:v>27.86</c:v>
                </c:pt>
                <c:pt idx="5919">
                  <c:v>27.84</c:v>
                </c:pt>
                <c:pt idx="5920">
                  <c:v>27.35</c:v>
                </c:pt>
                <c:pt idx="5921">
                  <c:v>26.84</c:v>
                </c:pt>
                <c:pt idx="5922">
                  <c:v>26.55</c:v>
                </c:pt>
                <c:pt idx="5923">
                  <c:v>26.3</c:v>
                </c:pt>
                <c:pt idx="5924">
                  <c:v>26.11</c:v>
                </c:pt>
                <c:pt idx="5925">
                  <c:v>25.75</c:v>
                </c:pt>
                <c:pt idx="5926">
                  <c:v>25.47</c:v>
                </c:pt>
                <c:pt idx="5927">
                  <c:v>25.16</c:v>
                </c:pt>
                <c:pt idx="5928">
                  <c:v>24.9</c:v>
                </c:pt>
                <c:pt idx="5929">
                  <c:v>24.6</c:v>
                </c:pt>
                <c:pt idx="5930">
                  <c:v>24.36</c:v>
                </c:pt>
                <c:pt idx="5931">
                  <c:v>24.14</c:v>
                </c:pt>
                <c:pt idx="5932">
                  <c:v>23.87</c:v>
                </c:pt>
                <c:pt idx="5933">
                  <c:v>23.6</c:v>
                </c:pt>
                <c:pt idx="5934">
                  <c:v>23.65</c:v>
                </c:pt>
                <c:pt idx="5935">
                  <c:v>24.21</c:v>
                </c:pt>
                <c:pt idx="5936">
                  <c:v>25.39</c:v>
                </c:pt>
                <c:pt idx="5937">
                  <c:v>26.88</c:v>
                </c:pt>
                <c:pt idx="5938">
                  <c:v>28.48</c:v>
                </c:pt>
                <c:pt idx="5939">
                  <c:v>29.805</c:v>
                </c:pt>
                <c:pt idx="5940">
                  <c:v>29.92</c:v>
                </c:pt>
                <c:pt idx="5941">
                  <c:v>29.987000000000002</c:v>
                </c:pt>
                <c:pt idx="5942">
                  <c:v>29.994</c:v>
                </c:pt>
                <c:pt idx="5943">
                  <c:v>29.962</c:v>
                </c:pt>
                <c:pt idx="5944">
                  <c:v>29.894000000000002</c:v>
                </c:pt>
                <c:pt idx="5945">
                  <c:v>29.830000000000002</c:v>
                </c:pt>
                <c:pt idx="5946">
                  <c:v>29.69</c:v>
                </c:pt>
                <c:pt idx="5947">
                  <c:v>29.41</c:v>
                </c:pt>
                <c:pt idx="5948">
                  <c:v>29.12</c:v>
                </c:pt>
                <c:pt idx="5949">
                  <c:v>28.72</c:v>
                </c:pt>
                <c:pt idx="5950">
                  <c:v>28.39</c:v>
                </c:pt>
                <c:pt idx="5951">
                  <c:v>27.89</c:v>
                </c:pt>
                <c:pt idx="5952">
                  <c:v>27.49</c:v>
                </c:pt>
                <c:pt idx="5953">
                  <c:v>27.15</c:v>
                </c:pt>
                <c:pt idx="5954">
                  <c:v>26.81</c:v>
                </c:pt>
                <c:pt idx="5955">
                  <c:v>26.47</c:v>
                </c:pt>
                <c:pt idx="5956">
                  <c:v>26.14</c:v>
                </c:pt>
                <c:pt idx="5957">
                  <c:v>25.84</c:v>
                </c:pt>
                <c:pt idx="5958">
                  <c:v>25.78</c:v>
                </c:pt>
                <c:pt idx="5959">
                  <c:v>26.23</c:v>
                </c:pt>
                <c:pt idx="5960">
                  <c:v>26.67</c:v>
                </c:pt>
                <c:pt idx="5961">
                  <c:v>26.87</c:v>
                </c:pt>
                <c:pt idx="5962">
                  <c:v>27.32</c:v>
                </c:pt>
                <c:pt idx="5963">
                  <c:v>27.74</c:v>
                </c:pt>
                <c:pt idx="5964">
                  <c:v>28.01</c:v>
                </c:pt>
                <c:pt idx="5965">
                  <c:v>28.16</c:v>
                </c:pt>
                <c:pt idx="5966">
                  <c:v>28.06</c:v>
                </c:pt>
                <c:pt idx="5967">
                  <c:v>28.22</c:v>
                </c:pt>
                <c:pt idx="5968">
                  <c:v>28.12</c:v>
                </c:pt>
                <c:pt idx="5969">
                  <c:v>27.67</c:v>
                </c:pt>
                <c:pt idx="5970">
                  <c:v>27.41</c:v>
                </c:pt>
                <c:pt idx="5971">
                  <c:v>27.21</c:v>
                </c:pt>
                <c:pt idx="5972">
                  <c:v>27</c:v>
                </c:pt>
                <c:pt idx="5973">
                  <c:v>26.72</c:v>
                </c:pt>
                <c:pt idx="5974">
                  <c:v>26.48</c:v>
                </c:pt>
                <c:pt idx="5975">
                  <c:v>26.19</c:v>
                </c:pt>
                <c:pt idx="5976">
                  <c:v>25.89</c:v>
                </c:pt>
                <c:pt idx="5977">
                  <c:v>25.62</c:v>
                </c:pt>
                <c:pt idx="5978">
                  <c:v>25.38</c:v>
                </c:pt>
                <c:pt idx="5979">
                  <c:v>25.12</c:v>
                </c:pt>
                <c:pt idx="5980">
                  <c:v>24.9</c:v>
                </c:pt>
                <c:pt idx="5981">
                  <c:v>24.7</c:v>
                </c:pt>
                <c:pt idx="5982">
                  <c:v>24.7</c:v>
                </c:pt>
                <c:pt idx="5983">
                  <c:v>25.22</c:v>
                </c:pt>
                <c:pt idx="5984">
                  <c:v>26.26</c:v>
                </c:pt>
                <c:pt idx="5985">
                  <c:v>27.7</c:v>
                </c:pt>
                <c:pt idx="5986">
                  <c:v>29.19</c:v>
                </c:pt>
                <c:pt idx="5987">
                  <c:v>29.878</c:v>
                </c:pt>
                <c:pt idx="5988">
                  <c:v>29.974</c:v>
                </c:pt>
                <c:pt idx="5989">
                  <c:v>30.033000000000001</c:v>
                </c:pt>
                <c:pt idx="5990">
                  <c:v>30.04</c:v>
                </c:pt>
                <c:pt idx="5991">
                  <c:v>29.999000000000002</c:v>
                </c:pt>
                <c:pt idx="5992">
                  <c:v>29.93</c:v>
                </c:pt>
                <c:pt idx="5993">
                  <c:v>29.861000000000001</c:v>
                </c:pt>
                <c:pt idx="5994">
                  <c:v>29.821999999999999</c:v>
                </c:pt>
                <c:pt idx="5995">
                  <c:v>29.68</c:v>
                </c:pt>
                <c:pt idx="5996">
                  <c:v>29.41</c:v>
                </c:pt>
                <c:pt idx="5997">
                  <c:v>29.05</c:v>
                </c:pt>
                <c:pt idx="5998">
                  <c:v>28.67</c:v>
                </c:pt>
                <c:pt idx="5999">
                  <c:v>28.27</c:v>
                </c:pt>
                <c:pt idx="6000">
                  <c:v>27.92</c:v>
                </c:pt>
                <c:pt idx="6001">
                  <c:v>27.51</c:v>
                </c:pt>
                <c:pt idx="6002">
                  <c:v>27.17</c:v>
                </c:pt>
                <c:pt idx="6003">
                  <c:v>26.85</c:v>
                </c:pt>
                <c:pt idx="6004">
                  <c:v>26.48</c:v>
                </c:pt>
                <c:pt idx="6005">
                  <c:v>26.16</c:v>
                </c:pt>
                <c:pt idx="6006">
                  <c:v>26.13</c:v>
                </c:pt>
                <c:pt idx="6007">
                  <c:v>26.74</c:v>
                </c:pt>
                <c:pt idx="6008">
                  <c:v>27.84</c:v>
                </c:pt>
                <c:pt idx="6009">
                  <c:v>29.33</c:v>
                </c:pt>
                <c:pt idx="6010">
                  <c:v>29.907</c:v>
                </c:pt>
                <c:pt idx="6011">
                  <c:v>30.048999999999999</c:v>
                </c:pt>
                <c:pt idx="6012">
                  <c:v>30.149000000000001</c:v>
                </c:pt>
                <c:pt idx="6013">
                  <c:v>30.208000000000002</c:v>
                </c:pt>
                <c:pt idx="6014">
                  <c:v>30.213999999999999</c:v>
                </c:pt>
                <c:pt idx="6015">
                  <c:v>30.172000000000001</c:v>
                </c:pt>
                <c:pt idx="6016">
                  <c:v>30.097999999999999</c:v>
                </c:pt>
                <c:pt idx="6017">
                  <c:v>30.036999999999999</c:v>
                </c:pt>
                <c:pt idx="6018">
                  <c:v>29.999000000000002</c:v>
                </c:pt>
                <c:pt idx="6019">
                  <c:v>29.962</c:v>
                </c:pt>
                <c:pt idx="6020">
                  <c:v>29.92</c:v>
                </c:pt>
                <c:pt idx="6021">
                  <c:v>29.874000000000002</c:v>
                </c:pt>
                <c:pt idx="6022">
                  <c:v>29.839000000000002</c:v>
                </c:pt>
                <c:pt idx="6023">
                  <c:v>29.77</c:v>
                </c:pt>
                <c:pt idx="6024">
                  <c:v>29.36</c:v>
                </c:pt>
                <c:pt idx="6025">
                  <c:v>28.93</c:v>
                </c:pt>
                <c:pt idx="6026">
                  <c:v>28.59</c:v>
                </c:pt>
                <c:pt idx="6027">
                  <c:v>28.24</c:v>
                </c:pt>
                <c:pt idx="6028">
                  <c:v>27.93</c:v>
                </c:pt>
                <c:pt idx="6029">
                  <c:v>27.62</c:v>
                </c:pt>
                <c:pt idx="6030">
                  <c:v>27.53</c:v>
                </c:pt>
                <c:pt idx="6031">
                  <c:v>28</c:v>
                </c:pt>
                <c:pt idx="6032">
                  <c:v>28.42</c:v>
                </c:pt>
                <c:pt idx="6033">
                  <c:v>29.03</c:v>
                </c:pt>
                <c:pt idx="6034">
                  <c:v>29.64</c:v>
                </c:pt>
                <c:pt idx="6035">
                  <c:v>29.852</c:v>
                </c:pt>
                <c:pt idx="6036">
                  <c:v>29.899000000000001</c:v>
                </c:pt>
                <c:pt idx="6037">
                  <c:v>29.917000000000002</c:v>
                </c:pt>
                <c:pt idx="6038">
                  <c:v>29.991</c:v>
                </c:pt>
                <c:pt idx="6039">
                  <c:v>29.955000000000002</c:v>
                </c:pt>
                <c:pt idx="6040">
                  <c:v>29.882999999999999</c:v>
                </c:pt>
                <c:pt idx="6041">
                  <c:v>29.818000000000001</c:v>
                </c:pt>
                <c:pt idx="6042">
                  <c:v>29.6</c:v>
                </c:pt>
                <c:pt idx="6043">
                  <c:v>29.24</c:v>
                </c:pt>
                <c:pt idx="6044">
                  <c:v>28.85</c:v>
                </c:pt>
                <c:pt idx="6045">
                  <c:v>28.39</c:v>
                </c:pt>
                <c:pt idx="6046">
                  <c:v>27.94</c:v>
                </c:pt>
                <c:pt idx="6047">
                  <c:v>27.56</c:v>
                </c:pt>
                <c:pt idx="6048">
                  <c:v>27.09</c:v>
                </c:pt>
                <c:pt idx="6049">
                  <c:v>26.7</c:v>
                </c:pt>
                <c:pt idx="6050">
                  <c:v>26.21</c:v>
                </c:pt>
                <c:pt idx="6051">
                  <c:v>25.81</c:v>
                </c:pt>
                <c:pt idx="6052">
                  <c:v>25.44</c:v>
                </c:pt>
                <c:pt idx="6053">
                  <c:v>25.05</c:v>
                </c:pt>
                <c:pt idx="6054">
                  <c:v>24.89</c:v>
                </c:pt>
                <c:pt idx="6055">
                  <c:v>25.38</c:v>
                </c:pt>
                <c:pt idx="6056">
                  <c:v>26.43</c:v>
                </c:pt>
                <c:pt idx="6057">
                  <c:v>27.8</c:v>
                </c:pt>
                <c:pt idx="6058">
                  <c:v>29.03</c:v>
                </c:pt>
                <c:pt idx="6059">
                  <c:v>29.852</c:v>
                </c:pt>
                <c:pt idx="6060">
                  <c:v>29.945</c:v>
                </c:pt>
                <c:pt idx="6061">
                  <c:v>29.981999999999999</c:v>
                </c:pt>
                <c:pt idx="6062">
                  <c:v>29.978000000000002</c:v>
                </c:pt>
                <c:pt idx="6063">
                  <c:v>29.925000000000001</c:v>
                </c:pt>
                <c:pt idx="6064">
                  <c:v>29.837</c:v>
                </c:pt>
                <c:pt idx="6065">
                  <c:v>29.36</c:v>
                </c:pt>
                <c:pt idx="6066">
                  <c:v>28.83</c:v>
                </c:pt>
                <c:pt idx="6067">
                  <c:v>28.37</c:v>
                </c:pt>
                <c:pt idx="6068">
                  <c:v>27.95</c:v>
                </c:pt>
                <c:pt idx="6069">
                  <c:v>27.44</c:v>
                </c:pt>
                <c:pt idx="6070">
                  <c:v>27.01</c:v>
                </c:pt>
                <c:pt idx="6071">
                  <c:v>26.43</c:v>
                </c:pt>
                <c:pt idx="6072">
                  <c:v>25.99</c:v>
                </c:pt>
                <c:pt idx="6073">
                  <c:v>25.45</c:v>
                </c:pt>
                <c:pt idx="6074">
                  <c:v>25.04</c:v>
                </c:pt>
                <c:pt idx="6075">
                  <c:v>24.55</c:v>
                </c:pt>
                <c:pt idx="6076">
                  <c:v>24.11</c:v>
                </c:pt>
                <c:pt idx="6077">
                  <c:v>23.76</c:v>
                </c:pt>
                <c:pt idx="6078">
                  <c:v>23.6</c:v>
                </c:pt>
                <c:pt idx="6079">
                  <c:v>23.78</c:v>
                </c:pt>
                <c:pt idx="6080">
                  <c:v>24.35</c:v>
                </c:pt>
                <c:pt idx="6081">
                  <c:v>25.81</c:v>
                </c:pt>
                <c:pt idx="6082">
                  <c:v>27.39</c:v>
                </c:pt>
                <c:pt idx="6083">
                  <c:v>28.81</c:v>
                </c:pt>
                <c:pt idx="6084">
                  <c:v>29.804000000000002</c:v>
                </c:pt>
                <c:pt idx="6085">
                  <c:v>29.858000000000001</c:v>
                </c:pt>
                <c:pt idx="6086">
                  <c:v>29.856000000000002</c:v>
                </c:pt>
                <c:pt idx="6087">
                  <c:v>29.812000000000001</c:v>
                </c:pt>
                <c:pt idx="6088">
                  <c:v>29.1</c:v>
                </c:pt>
                <c:pt idx="6089">
                  <c:v>28.32</c:v>
                </c:pt>
                <c:pt idx="6090">
                  <c:v>27.86</c:v>
                </c:pt>
                <c:pt idx="6091">
                  <c:v>27.47</c:v>
                </c:pt>
                <c:pt idx="6092">
                  <c:v>27.17</c:v>
                </c:pt>
                <c:pt idx="6093">
                  <c:v>26.74</c:v>
                </c:pt>
                <c:pt idx="6094">
                  <c:v>26.32</c:v>
                </c:pt>
                <c:pt idx="6095">
                  <c:v>25.86</c:v>
                </c:pt>
                <c:pt idx="6096">
                  <c:v>25.47</c:v>
                </c:pt>
                <c:pt idx="6097">
                  <c:v>25.03</c:v>
                </c:pt>
                <c:pt idx="6098">
                  <c:v>24.58</c:v>
                </c:pt>
                <c:pt idx="6099">
                  <c:v>24.18</c:v>
                </c:pt>
                <c:pt idx="6100">
                  <c:v>23.82</c:v>
                </c:pt>
                <c:pt idx="6101">
                  <c:v>23.45</c:v>
                </c:pt>
                <c:pt idx="6102">
                  <c:v>23.32</c:v>
                </c:pt>
                <c:pt idx="6103">
                  <c:v>23.53</c:v>
                </c:pt>
                <c:pt idx="6104">
                  <c:v>24.04</c:v>
                </c:pt>
                <c:pt idx="6105">
                  <c:v>25.46</c:v>
                </c:pt>
                <c:pt idx="6106">
                  <c:v>27.05</c:v>
                </c:pt>
                <c:pt idx="6107">
                  <c:v>28.55</c:v>
                </c:pt>
                <c:pt idx="6108">
                  <c:v>29.45</c:v>
                </c:pt>
                <c:pt idx="6109">
                  <c:v>28.22</c:v>
                </c:pt>
                <c:pt idx="6110">
                  <c:v>28</c:v>
                </c:pt>
                <c:pt idx="6111">
                  <c:v>27.65</c:v>
                </c:pt>
                <c:pt idx="6112">
                  <c:v>27.32</c:v>
                </c:pt>
                <c:pt idx="6113">
                  <c:v>27.01</c:v>
                </c:pt>
                <c:pt idx="6114">
                  <c:v>26.78</c:v>
                </c:pt>
                <c:pt idx="6115">
                  <c:v>26.59</c:v>
                </c:pt>
                <c:pt idx="6116">
                  <c:v>26.37</c:v>
                </c:pt>
                <c:pt idx="6117">
                  <c:v>26.06</c:v>
                </c:pt>
                <c:pt idx="6118">
                  <c:v>25.77</c:v>
                </c:pt>
                <c:pt idx="6119">
                  <c:v>25.42</c:v>
                </c:pt>
                <c:pt idx="6120">
                  <c:v>25.09</c:v>
                </c:pt>
                <c:pt idx="6121">
                  <c:v>24.76</c:v>
                </c:pt>
                <c:pt idx="6122">
                  <c:v>24.47</c:v>
                </c:pt>
                <c:pt idx="6123">
                  <c:v>24.21</c:v>
                </c:pt>
                <c:pt idx="6124">
                  <c:v>23.99</c:v>
                </c:pt>
                <c:pt idx="6125">
                  <c:v>23.7</c:v>
                </c:pt>
                <c:pt idx="6126">
                  <c:v>23.61</c:v>
                </c:pt>
                <c:pt idx="6127">
                  <c:v>23.69</c:v>
                </c:pt>
                <c:pt idx="6128">
                  <c:v>23.95</c:v>
                </c:pt>
                <c:pt idx="6129">
                  <c:v>24.34</c:v>
                </c:pt>
                <c:pt idx="6130">
                  <c:v>25.61</c:v>
                </c:pt>
                <c:pt idx="6131">
                  <c:v>27.51</c:v>
                </c:pt>
                <c:pt idx="6132">
                  <c:v>26.12</c:v>
                </c:pt>
                <c:pt idx="6133">
                  <c:v>25.98</c:v>
                </c:pt>
                <c:pt idx="6134">
                  <c:v>25.58</c:v>
                </c:pt>
                <c:pt idx="6135">
                  <c:v>25.29</c:v>
                </c:pt>
                <c:pt idx="6136">
                  <c:v>25.01</c:v>
                </c:pt>
                <c:pt idx="6137">
                  <c:v>24.82</c:v>
                </c:pt>
                <c:pt idx="6138">
                  <c:v>24.67</c:v>
                </c:pt>
                <c:pt idx="6139">
                  <c:v>24.57</c:v>
                </c:pt>
                <c:pt idx="6140">
                  <c:v>24.39</c:v>
                </c:pt>
                <c:pt idx="6141">
                  <c:v>24.1</c:v>
                </c:pt>
                <c:pt idx="6142">
                  <c:v>23.81</c:v>
                </c:pt>
                <c:pt idx="6143">
                  <c:v>23.5</c:v>
                </c:pt>
                <c:pt idx="6144">
                  <c:v>23.23</c:v>
                </c:pt>
                <c:pt idx="6145">
                  <c:v>22.96</c:v>
                </c:pt>
                <c:pt idx="6146">
                  <c:v>22.7</c:v>
                </c:pt>
                <c:pt idx="6147">
                  <c:v>22.41</c:v>
                </c:pt>
                <c:pt idx="6148">
                  <c:v>22.44</c:v>
                </c:pt>
                <c:pt idx="6149">
                  <c:v>22.29</c:v>
                </c:pt>
                <c:pt idx="6150">
                  <c:v>22.29</c:v>
                </c:pt>
                <c:pt idx="6151">
                  <c:v>22.36</c:v>
                </c:pt>
                <c:pt idx="6152">
                  <c:v>22.71</c:v>
                </c:pt>
                <c:pt idx="6153">
                  <c:v>23.81</c:v>
                </c:pt>
                <c:pt idx="6154">
                  <c:v>24.69</c:v>
                </c:pt>
                <c:pt idx="6155">
                  <c:v>24.63</c:v>
                </c:pt>
                <c:pt idx="6156">
                  <c:v>24.94</c:v>
                </c:pt>
                <c:pt idx="6157">
                  <c:v>25.12</c:v>
                </c:pt>
                <c:pt idx="6158">
                  <c:v>25.11</c:v>
                </c:pt>
                <c:pt idx="6159">
                  <c:v>24.96</c:v>
                </c:pt>
                <c:pt idx="6160">
                  <c:v>24.76</c:v>
                </c:pt>
                <c:pt idx="6161">
                  <c:v>24.57</c:v>
                </c:pt>
                <c:pt idx="6162">
                  <c:v>24.42</c:v>
                </c:pt>
                <c:pt idx="6163">
                  <c:v>24.34</c:v>
                </c:pt>
                <c:pt idx="6164">
                  <c:v>24.23</c:v>
                </c:pt>
                <c:pt idx="6165">
                  <c:v>24.02</c:v>
                </c:pt>
                <c:pt idx="6166">
                  <c:v>23.77</c:v>
                </c:pt>
                <c:pt idx="6167">
                  <c:v>23.43</c:v>
                </c:pt>
                <c:pt idx="6168">
                  <c:v>23.14</c:v>
                </c:pt>
                <c:pt idx="6169">
                  <c:v>22.88</c:v>
                </c:pt>
                <c:pt idx="6170">
                  <c:v>22.63</c:v>
                </c:pt>
                <c:pt idx="6171">
                  <c:v>22.42</c:v>
                </c:pt>
                <c:pt idx="6172">
                  <c:v>22.19</c:v>
                </c:pt>
                <c:pt idx="6173">
                  <c:v>21.91</c:v>
                </c:pt>
                <c:pt idx="6174">
                  <c:v>21.87</c:v>
                </c:pt>
                <c:pt idx="6175">
                  <c:v>22.51</c:v>
                </c:pt>
                <c:pt idx="6176">
                  <c:v>22.56</c:v>
                </c:pt>
                <c:pt idx="6177">
                  <c:v>24.32</c:v>
                </c:pt>
                <c:pt idx="6178">
                  <c:v>26.26</c:v>
                </c:pt>
                <c:pt idx="6179">
                  <c:v>27.83</c:v>
                </c:pt>
                <c:pt idx="6180">
                  <c:v>29.05</c:v>
                </c:pt>
                <c:pt idx="6181">
                  <c:v>29.49</c:v>
                </c:pt>
                <c:pt idx="6182">
                  <c:v>29.32</c:v>
                </c:pt>
                <c:pt idx="6183">
                  <c:v>29.04</c:v>
                </c:pt>
                <c:pt idx="6184">
                  <c:v>28.39</c:v>
                </c:pt>
                <c:pt idx="6185">
                  <c:v>27.81</c:v>
                </c:pt>
                <c:pt idx="6186">
                  <c:v>27.5</c:v>
                </c:pt>
                <c:pt idx="6187">
                  <c:v>27.31</c:v>
                </c:pt>
                <c:pt idx="6188">
                  <c:v>27.12</c:v>
                </c:pt>
                <c:pt idx="6189">
                  <c:v>26.84</c:v>
                </c:pt>
                <c:pt idx="6190">
                  <c:v>26.62</c:v>
                </c:pt>
                <c:pt idx="6191">
                  <c:v>26.29</c:v>
                </c:pt>
                <c:pt idx="6192">
                  <c:v>26.09</c:v>
                </c:pt>
                <c:pt idx="6193">
                  <c:v>25.86</c:v>
                </c:pt>
                <c:pt idx="6194">
                  <c:v>25.55</c:v>
                </c:pt>
                <c:pt idx="6195">
                  <c:v>25.31</c:v>
                </c:pt>
                <c:pt idx="6196">
                  <c:v>25.08</c:v>
                </c:pt>
                <c:pt idx="6197">
                  <c:v>24.9</c:v>
                </c:pt>
                <c:pt idx="6198">
                  <c:v>24.81</c:v>
                </c:pt>
                <c:pt idx="6199">
                  <c:v>24.79</c:v>
                </c:pt>
                <c:pt idx="6200">
                  <c:v>24.83</c:v>
                </c:pt>
                <c:pt idx="6201">
                  <c:v>24.88</c:v>
                </c:pt>
                <c:pt idx="6202">
                  <c:v>24.96</c:v>
                </c:pt>
                <c:pt idx="6203">
                  <c:v>26.88</c:v>
                </c:pt>
                <c:pt idx="6204">
                  <c:v>25.92</c:v>
                </c:pt>
                <c:pt idx="6205">
                  <c:v>25.74</c:v>
                </c:pt>
                <c:pt idx="6206">
                  <c:v>25.53</c:v>
                </c:pt>
                <c:pt idx="6207">
                  <c:v>25.27</c:v>
                </c:pt>
                <c:pt idx="6208">
                  <c:v>25</c:v>
                </c:pt>
                <c:pt idx="6209">
                  <c:v>24.81</c:v>
                </c:pt>
                <c:pt idx="6210">
                  <c:v>24.67</c:v>
                </c:pt>
                <c:pt idx="6211">
                  <c:v>24.55</c:v>
                </c:pt>
                <c:pt idx="6212">
                  <c:v>24.44</c:v>
                </c:pt>
                <c:pt idx="6213">
                  <c:v>24.21</c:v>
                </c:pt>
                <c:pt idx="6214">
                  <c:v>24.03</c:v>
                </c:pt>
                <c:pt idx="6215">
                  <c:v>23.79</c:v>
                </c:pt>
                <c:pt idx="6216">
                  <c:v>23.54</c:v>
                </c:pt>
                <c:pt idx="6217">
                  <c:v>23.32</c:v>
                </c:pt>
                <c:pt idx="6218">
                  <c:v>23.05</c:v>
                </c:pt>
                <c:pt idx="6219">
                  <c:v>22.8</c:v>
                </c:pt>
                <c:pt idx="6220">
                  <c:v>22.56</c:v>
                </c:pt>
                <c:pt idx="6221">
                  <c:v>22.31</c:v>
                </c:pt>
                <c:pt idx="6222">
                  <c:v>22.23</c:v>
                </c:pt>
                <c:pt idx="6223">
                  <c:v>22.66</c:v>
                </c:pt>
                <c:pt idx="6224">
                  <c:v>23.02</c:v>
                </c:pt>
                <c:pt idx="6225">
                  <c:v>24.68</c:v>
                </c:pt>
                <c:pt idx="6226">
                  <c:v>25.87</c:v>
                </c:pt>
                <c:pt idx="6227">
                  <c:v>27</c:v>
                </c:pt>
                <c:pt idx="6228">
                  <c:v>27.81</c:v>
                </c:pt>
                <c:pt idx="6229">
                  <c:v>27.33</c:v>
                </c:pt>
                <c:pt idx="6230">
                  <c:v>27.03</c:v>
                </c:pt>
                <c:pt idx="6231">
                  <c:v>26.23</c:v>
                </c:pt>
                <c:pt idx="6232">
                  <c:v>25.98</c:v>
                </c:pt>
                <c:pt idx="6233">
                  <c:v>25.38</c:v>
                </c:pt>
                <c:pt idx="6234">
                  <c:v>25.06</c:v>
                </c:pt>
                <c:pt idx="6235">
                  <c:v>24.65</c:v>
                </c:pt>
                <c:pt idx="6236">
                  <c:v>24.35</c:v>
                </c:pt>
                <c:pt idx="6237">
                  <c:v>23.94</c:v>
                </c:pt>
                <c:pt idx="6238">
                  <c:v>23.58</c:v>
                </c:pt>
                <c:pt idx="6239">
                  <c:v>23.18</c:v>
                </c:pt>
                <c:pt idx="6240">
                  <c:v>22.8</c:v>
                </c:pt>
                <c:pt idx="6241">
                  <c:v>22.41</c:v>
                </c:pt>
                <c:pt idx="6242">
                  <c:v>22.07</c:v>
                </c:pt>
                <c:pt idx="6243">
                  <c:v>21.75</c:v>
                </c:pt>
                <c:pt idx="6244">
                  <c:v>21.39</c:v>
                </c:pt>
                <c:pt idx="6245">
                  <c:v>21.05</c:v>
                </c:pt>
                <c:pt idx="6246">
                  <c:v>20.93</c:v>
                </c:pt>
                <c:pt idx="6247">
                  <c:v>21.54</c:v>
                </c:pt>
                <c:pt idx="6248">
                  <c:v>22.74</c:v>
                </c:pt>
                <c:pt idx="6249">
                  <c:v>24.24</c:v>
                </c:pt>
                <c:pt idx="6250">
                  <c:v>25.77</c:v>
                </c:pt>
                <c:pt idx="6251">
                  <c:v>27.27</c:v>
                </c:pt>
                <c:pt idx="6252">
                  <c:v>28.34</c:v>
                </c:pt>
                <c:pt idx="6253">
                  <c:v>28.91</c:v>
                </c:pt>
                <c:pt idx="6254">
                  <c:v>28.92</c:v>
                </c:pt>
                <c:pt idx="6255">
                  <c:v>28.39</c:v>
                </c:pt>
                <c:pt idx="6256">
                  <c:v>27.6</c:v>
                </c:pt>
                <c:pt idx="6257">
                  <c:v>26.83</c:v>
                </c:pt>
                <c:pt idx="6258">
                  <c:v>26.37</c:v>
                </c:pt>
                <c:pt idx="6259">
                  <c:v>25.94</c:v>
                </c:pt>
                <c:pt idx="6260">
                  <c:v>25.58</c:v>
                </c:pt>
                <c:pt idx="6261">
                  <c:v>25.11</c:v>
                </c:pt>
                <c:pt idx="6262">
                  <c:v>24.71</c:v>
                </c:pt>
                <c:pt idx="6263">
                  <c:v>24.27</c:v>
                </c:pt>
                <c:pt idx="6264">
                  <c:v>23.85</c:v>
                </c:pt>
                <c:pt idx="6265">
                  <c:v>23.44</c:v>
                </c:pt>
                <c:pt idx="6266">
                  <c:v>23.01</c:v>
                </c:pt>
                <c:pt idx="6267">
                  <c:v>22.6</c:v>
                </c:pt>
                <c:pt idx="6268">
                  <c:v>22.21</c:v>
                </c:pt>
                <c:pt idx="6269">
                  <c:v>21.85</c:v>
                </c:pt>
                <c:pt idx="6270">
                  <c:v>21.64</c:v>
                </c:pt>
                <c:pt idx="6271">
                  <c:v>22.02</c:v>
                </c:pt>
                <c:pt idx="6272">
                  <c:v>23.1</c:v>
                </c:pt>
                <c:pt idx="6273">
                  <c:v>24.67</c:v>
                </c:pt>
                <c:pt idx="6274">
                  <c:v>26.19</c:v>
                </c:pt>
                <c:pt idx="6275">
                  <c:v>27.58</c:v>
                </c:pt>
                <c:pt idx="6276">
                  <c:v>28.61</c:v>
                </c:pt>
                <c:pt idx="6277">
                  <c:v>29.07</c:v>
                </c:pt>
                <c:pt idx="6278">
                  <c:v>29.01</c:v>
                </c:pt>
                <c:pt idx="6279">
                  <c:v>28.47</c:v>
                </c:pt>
                <c:pt idx="6280">
                  <c:v>27.6</c:v>
                </c:pt>
                <c:pt idx="6281">
                  <c:v>26.86</c:v>
                </c:pt>
                <c:pt idx="6282">
                  <c:v>26.45</c:v>
                </c:pt>
                <c:pt idx="6283">
                  <c:v>26.16</c:v>
                </c:pt>
                <c:pt idx="6284">
                  <c:v>25.85</c:v>
                </c:pt>
                <c:pt idx="6285">
                  <c:v>25.44</c:v>
                </c:pt>
                <c:pt idx="6286">
                  <c:v>25.1</c:v>
                </c:pt>
                <c:pt idx="6287">
                  <c:v>24.68</c:v>
                </c:pt>
                <c:pt idx="6288">
                  <c:v>24.27</c:v>
                </c:pt>
                <c:pt idx="6289">
                  <c:v>23.88</c:v>
                </c:pt>
                <c:pt idx="6290">
                  <c:v>23.53</c:v>
                </c:pt>
                <c:pt idx="6291">
                  <c:v>23.15</c:v>
                </c:pt>
                <c:pt idx="6292">
                  <c:v>22.75</c:v>
                </c:pt>
                <c:pt idx="6293">
                  <c:v>22.43</c:v>
                </c:pt>
                <c:pt idx="6294">
                  <c:v>22.25</c:v>
                </c:pt>
                <c:pt idx="6295">
                  <c:v>22.77</c:v>
                </c:pt>
                <c:pt idx="6296">
                  <c:v>23.98</c:v>
                </c:pt>
                <c:pt idx="6297">
                  <c:v>25.42</c:v>
                </c:pt>
                <c:pt idx="6298">
                  <c:v>26.87</c:v>
                </c:pt>
                <c:pt idx="6299">
                  <c:v>27.78</c:v>
                </c:pt>
                <c:pt idx="6300">
                  <c:v>27.52</c:v>
                </c:pt>
                <c:pt idx="6301">
                  <c:v>26.91</c:v>
                </c:pt>
                <c:pt idx="6302">
                  <c:v>26.65</c:v>
                </c:pt>
                <c:pt idx="6303">
                  <c:v>26.27</c:v>
                </c:pt>
                <c:pt idx="6304">
                  <c:v>26.06</c:v>
                </c:pt>
                <c:pt idx="6305">
                  <c:v>25.7</c:v>
                </c:pt>
                <c:pt idx="6306">
                  <c:v>25.44</c:v>
                </c:pt>
                <c:pt idx="6307">
                  <c:v>25.22</c:v>
                </c:pt>
                <c:pt idx="6308">
                  <c:v>25.01</c:v>
                </c:pt>
                <c:pt idx="6309">
                  <c:v>24.68</c:v>
                </c:pt>
                <c:pt idx="6310">
                  <c:v>24.36</c:v>
                </c:pt>
                <c:pt idx="6311">
                  <c:v>24.02</c:v>
                </c:pt>
                <c:pt idx="6312">
                  <c:v>23.73</c:v>
                </c:pt>
                <c:pt idx="6313">
                  <c:v>23.45</c:v>
                </c:pt>
                <c:pt idx="6314">
                  <c:v>23.25</c:v>
                </c:pt>
                <c:pt idx="6315">
                  <c:v>23.05</c:v>
                </c:pt>
                <c:pt idx="6316">
                  <c:v>22.82</c:v>
                </c:pt>
                <c:pt idx="6317">
                  <c:v>22.62</c:v>
                </c:pt>
                <c:pt idx="6318">
                  <c:v>22.48</c:v>
                </c:pt>
                <c:pt idx="6319">
                  <c:v>22.56</c:v>
                </c:pt>
                <c:pt idx="6320">
                  <c:v>22.87</c:v>
                </c:pt>
                <c:pt idx="6321">
                  <c:v>23.38</c:v>
                </c:pt>
                <c:pt idx="6322">
                  <c:v>25.87</c:v>
                </c:pt>
                <c:pt idx="6323">
                  <c:v>27.61</c:v>
                </c:pt>
                <c:pt idx="6324">
                  <c:v>28.39</c:v>
                </c:pt>
                <c:pt idx="6325">
                  <c:v>29.1</c:v>
                </c:pt>
                <c:pt idx="6326">
                  <c:v>28.26</c:v>
                </c:pt>
                <c:pt idx="6327">
                  <c:v>27.47</c:v>
                </c:pt>
                <c:pt idx="6328">
                  <c:v>26.97</c:v>
                </c:pt>
                <c:pt idx="6329">
                  <c:v>26.61</c:v>
                </c:pt>
                <c:pt idx="6330">
                  <c:v>26.39</c:v>
                </c:pt>
                <c:pt idx="6331">
                  <c:v>26.22</c:v>
                </c:pt>
                <c:pt idx="6332">
                  <c:v>26.01</c:v>
                </c:pt>
                <c:pt idx="6333">
                  <c:v>25.72</c:v>
                </c:pt>
                <c:pt idx="6334">
                  <c:v>25.46</c:v>
                </c:pt>
                <c:pt idx="6335">
                  <c:v>25.11</c:v>
                </c:pt>
                <c:pt idx="6336">
                  <c:v>24.8</c:v>
                </c:pt>
                <c:pt idx="6337">
                  <c:v>24.51</c:v>
                </c:pt>
                <c:pt idx="6338">
                  <c:v>24.2</c:v>
                </c:pt>
                <c:pt idx="6339">
                  <c:v>23.98</c:v>
                </c:pt>
                <c:pt idx="6340">
                  <c:v>23.78</c:v>
                </c:pt>
                <c:pt idx="6341">
                  <c:v>23.57</c:v>
                </c:pt>
                <c:pt idx="6342">
                  <c:v>23.53</c:v>
                </c:pt>
                <c:pt idx="6343">
                  <c:v>23.6</c:v>
                </c:pt>
                <c:pt idx="6344">
                  <c:v>24.9</c:v>
                </c:pt>
                <c:pt idx="6345">
                  <c:v>26.28</c:v>
                </c:pt>
                <c:pt idx="6346">
                  <c:v>25.65</c:v>
                </c:pt>
                <c:pt idx="6347">
                  <c:v>25.8</c:v>
                </c:pt>
                <c:pt idx="6348">
                  <c:v>26.83</c:v>
                </c:pt>
                <c:pt idx="6349">
                  <c:v>27.05</c:v>
                </c:pt>
                <c:pt idx="6350">
                  <c:v>26.18</c:v>
                </c:pt>
                <c:pt idx="6351">
                  <c:v>26.58</c:v>
                </c:pt>
                <c:pt idx="6352">
                  <c:v>26.02</c:v>
                </c:pt>
                <c:pt idx="6353">
                  <c:v>25.48</c:v>
                </c:pt>
                <c:pt idx="6354">
                  <c:v>25.07</c:v>
                </c:pt>
                <c:pt idx="6355">
                  <c:v>24.8</c:v>
                </c:pt>
                <c:pt idx="6356">
                  <c:v>24.51</c:v>
                </c:pt>
                <c:pt idx="6357">
                  <c:v>24.18</c:v>
                </c:pt>
                <c:pt idx="6358">
                  <c:v>23.91</c:v>
                </c:pt>
                <c:pt idx="6359">
                  <c:v>23.53</c:v>
                </c:pt>
                <c:pt idx="6360">
                  <c:v>23.21</c:v>
                </c:pt>
                <c:pt idx="6361">
                  <c:v>22.88</c:v>
                </c:pt>
                <c:pt idx="6362">
                  <c:v>22.57</c:v>
                </c:pt>
                <c:pt idx="6363">
                  <c:v>22.25</c:v>
                </c:pt>
                <c:pt idx="6364">
                  <c:v>21.97</c:v>
                </c:pt>
                <c:pt idx="6365">
                  <c:v>21.75</c:v>
                </c:pt>
                <c:pt idx="6366">
                  <c:v>21.7</c:v>
                </c:pt>
                <c:pt idx="6367">
                  <c:v>22.19</c:v>
                </c:pt>
                <c:pt idx="6368">
                  <c:v>23.05</c:v>
                </c:pt>
                <c:pt idx="6369">
                  <c:v>23.5</c:v>
                </c:pt>
                <c:pt idx="6370">
                  <c:v>24.18</c:v>
                </c:pt>
                <c:pt idx="6371">
                  <c:v>24.88</c:v>
                </c:pt>
                <c:pt idx="6372">
                  <c:v>26.95</c:v>
                </c:pt>
                <c:pt idx="6373">
                  <c:v>26.16</c:v>
                </c:pt>
                <c:pt idx="6374">
                  <c:v>25.18</c:v>
                </c:pt>
                <c:pt idx="6375">
                  <c:v>25.45</c:v>
                </c:pt>
                <c:pt idx="6376">
                  <c:v>24.58</c:v>
                </c:pt>
                <c:pt idx="6377">
                  <c:v>23.9</c:v>
                </c:pt>
                <c:pt idx="6378">
                  <c:v>23.53</c:v>
                </c:pt>
                <c:pt idx="6379">
                  <c:v>23.26</c:v>
                </c:pt>
                <c:pt idx="6380">
                  <c:v>22.98</c:v>
                </c:pt>
                <c:pt idx="6381">
                  <c:v>22.64</c:v>
                </c:pt>
                <c:pt idx="6382">
                  <c:v>22.33</c:v>
                </c:pt>
                <c:pt idx="6383">
                  <c:v>21.99</c:v>
                </c:pt>
                <c:pt idx="6384">
                  <c:v>21.65</c:v>
                </c:pt>
                <c:pt idx="6385">
                  <c:v>21.38</c:v>
                </c:pt>
                <c:pt idx="6386">
                  <c:v>21.08</c:v>
                </c:pt>
                <c:pt idx="6387">
                  <c:v>20.83</c:v>
                </c:pt>
                <c:pt idx="6388">
                  <c:v>20.59</c:v>
                </c:pt>
                <c:pt idx="6389">
                  <c:v>20.39</c:v>
                </c:pt>
                <c:pt idx="6390">
                  <c:v>20.190000000000001</c:v>
                </c:pt>
                <c:pt idx="6391">
                  <c:v>20.05</c:v>
                </c:pt>
                <c:pt idx="6392">
                  <c:v>20.04</c:v>
                </c:pt>
                <c:pt idx="6393">
                  <c:v>20.7</c:v>
                </c:pt>
                <c:pt idx="6394">
                  <c:v>20.399999999999999</c:v>
                </c:pt>
                <c:pt idx="6395">
                  <c:v>20.329999999999998</c:v>
                </c:pt>
                <c:pt idx="6396">
                  <c:v>20.309999999999999</c:v>
                </c:pt>
                <c:pt idx="6397">
                  <c:v>20.28</c:v>
                </c:pt>
                <c:pt idx="6398">
                  <c:v>20.43</c:v>
                </c:pt>
                <c:pt idx="6399">
                  <c:v>20</c:v>
                </c:pt>
                <c:pt idx="6400">
                  <c:v>20</c:v>
                </c:pt>
                <c:pt idx="6401">
                  <c:v>20</c:v>
                </c:pt>
                <c:pt idx="6402">
                  <c:v>20</c:v>
                </c:pt>
                <c:pt idx="6403">
                  <c:v>20</c:v>
                </c:pt>
                <c:pt idx="6404">
                  <c:v>20</c:v>
                </c:pt>
                <c:pt idx="6405">
                  <c:v>20</c:v>
                </c:pt>
                <c:pt idx="6406">
                  <c:v>20</c:v>
                </c:pt>
                <c:pt idx="6407">
                  <c:v>20</c:v>
                </c:pt>
                <c:pt idx="6408">
                  <c:v>20</c:v>
                </c:pt>
                <c:pt idx="6409">
                  <c:v>20</c:v>
                </c:pt>
                <c:pt idx="6410">
                  <c:v>20</c:v>
                </c:pt>
                <c:pt idx="6411">
                  <c:v>20</c:v>
                </c:pt>
                <c:pt idx="6412">
                  <c:v>20</c:v>
                </c:pt>
                <c:pt idx="6413">
                  <c:v>20</c:v>
                </c:pt>
                <c:pt idx="6414">
                  <c:v>20</c:v>
                </c:pt>
                <c:pt idx="6415">
                  <c:v>20.2</c:v>
                </c:pt>
                <c:pt idx="6416">
                  <c:v>21.31</c:v>
                </c:pt>
                <c:pt idx="6417">
                  <c:v>22.52</c:v>
                </c:pt>
                <c:pt idx="6418">
                  <c:v>21.16</c:v>
                </c:pt>
                <c:pt idx="6419">
                  <c:v>20.97</c:v>
                </c:pt>
                <c:pt idx="6420">
                  <c:v>20.8</c:v>
                </c:pt>
                <c:pt idx="6421">
                  <c:v>20.65</c:v>
                </c:pt>
                <c:pt idx="6422">
                  <c:v>20.46</c:v>
                </c:pt>
                <c:pt idx="6423">
                  <c:v>20.25</c:v>
                </c:pt>
                <c:pt idx="6424">
                  <c:v>20.09</c:v>
                </c:pt>
                <c:pt idx="6425">
                  <c:v>20</c:v>
                </c:pt>
                <c:pt idx="6426">
                  <c:v>20</c:v>
                </c:pt>
                <c:pt idx="6427">
                  <c:v>20</c:v>
                </c:pt>
                <c:pt idx="6428">
                  <c:v>20</c:v>
                </c:pt>
                <c:pt idx="6429">
                  <c:v>20</c:v>
                </c:pt>
                <c:pt idx="6430">
                  <c:v>20</c:v>
                </c:pt>
                <c:pt idx="6431">
                  <c:v>20</c:v>
                </c:pt>
                <c:pt idx="6432">
                  <c:v>20</c:v>
                </c:pt>
                <c:pt idx="6433">
                  <c:v>20</c:v>
                </c:pt>
                <c:pt idx="6434">
                  <c:v>20</c:v>
                </c:pt>
                <c:pt idx="6435">
                  <c:v>20</c:v>
                </c:pt>
                <c:pt idx="6436">
                  <c:v>20</c:v>
                </c:pt>
                <c:pt idx="6437">
                  <c:v>20</c:v>
                </c:pt>
                <c:pt idx="6438">
                  <c:v>20</c:v>
                </c:pt>
                <c:pt idx="6439">
                  <c:v>20</c:v>
                </c:pt>
                <c:pt idx="6440">
                  <c:v>20</c:v>
                </c:pt>
                <c:pt idx="6441">
                  <c:v>20.85</c:v>
                </c:pt>
                <c:pt idx="6442">
                  <c:v>21.61</c:v>
                </c:pt>
                <c:pt idx="6443">
                  <c:v>21.4</c:v>
                </c:pt>
                <c:pt idx="6444">
                  <c:v>20.89</c:v>
                </c:pt>
                <c:pt idx="6445">
                  <c:v>21.21</c:v>
                </c:pt>
                <c:pt idx="6446">
                  <c:v>21.16</c:v>
                </c:pt>
                <c:pt idx="6447">
                  <c:v>21.2</c:v>
                </c:pt>
                <c:pt idx="6448">
                  <c:v>20.72</c:v>
                </c:pt>
                <c:pt idx="6449">
                  <c:v>20.52</c:v>
                </c:pt>
                <c:pt idx="6450">
                  <c:v>20.260000000000002</c:v>
                </c:pt>
                <c:pt idx="6451">
                  <c:v>20.149999999999999</c:v>
                </c:pt>
                <c:pt idx="6452">
                  <c:v>20</c:v>
                </c:pt>
                <c:pt idx="6453">
                  <c:v>20</c:v>
                </c:pt>
                <c:pt idx="6454">
                  <c:v>20</c:v>
                </c:pt>
                <c:pt idx="6455">
                  <c:v>20</c:v>
                </c:pt>
                <c:pt idx="6456">
                  <c:v>20</c:v>
                </c:pt>
                <c:pt idx="6457">
                  <c:v>20</c:v>
                </c:pt>
                <c:pt idx="6458">
                  <c:v>20</c:v>
                </c:pt>
                <c:pt idx="6459">
                  <c:v>20</c:v>
                </c:pt>
                <c:pt idx="6460">
                  <c:v>20</c:v>
                </c:pt>
                <c:pt idx="6461">
                  <c:v>20</c:v>
                </c:pt>
                <c:pt idx="6462">
                  <c:v>20</c:v>
                </c:pt>
                <c:pt idx="6463">
                  <c:v>20</c:v>
                </c:pt>
                <c:pt idx="6464">
                  <c:v>20</c:v>
                </c:pt>
                <c:pt idx="6465">
                  <c:v>20.29</c:v>
                </c:pt>
                <c:pt idx="6466">
                  <c:v>21.35</c:v>
                </c:pt>
                <c:pt idx="6467">
                  <c:v>21.38</c:v>
                </c:pt>
                <c:pt idx="6468">
                  <c:v>22.3</c:v>
                </c:pt>
                <c:pt idx="6469">
                  <c:v>22.57</c:v>
                </c:pt>
                <c:pt idx="6470">
                  <c:v>22.4</c:v>
                </c:pt>
                <c:pt idx="6471">
                  <c:v>22.51</c:v>
                </c:pt>
                <c:pt idx="6472">
                  <c:v>21.91</c:v>
                </c:pt>
                <c:pt idx="6473">
                  <c:v>21.36</c:v>
                </c:pt>
                <c:pt idx="6474">
                  <c:v>20.99</c:v>
                </c:pt>
                <c:pt idx="6475">
                  <c:v>20.75</c:v>
                </c:pt>
                <c:pt idx="6476">
                  <c:v>20.41</c:v>
                </c:pt>
                <c:pt idx="6477">
                  <c:v>20.12</c:v>
                </c:pt>
                <c:pt idx="6478">
                  <c:v>20</c:v>
                </c:pt>
                <c:pt idx="6479">
                  <c:v>20</c:v>
                </c:pt>
                <c:pt idx="6480">
                  <c:v>20</c:v>
                </c:pt>
                <c:pt idx="6481">
                  <c:v>20</c:v>
                </c:pt>
                <c:pt idx="6482">
                  <c:v>20</c:v>
                </c:pt>
                <c:pt idx="6483">
                  <c:v>20</c:v>
                </c:pt>
                <c:pt idx="6484">
                  <c:v>20</c:v>
                </c:pt>
                <c:pt idx="6485">
                  <c:v>20</c:v>
                </c:pt>
                <c:pt idx="6486">
                  <c:v>20</c:v>
                </c:pt>
                <c:pt idx="6487">
                  <c:v>20</c:v>
                </c:pt>
                <c:pt idx="6488">
                  <c:v>20.04</c:v>
                </c:pt>
                <c:pt idx="6489">
                  <c:v>20.3</c:v>
                </c:pt>
                <c:pt idx="6490">
                  <c:v>20.74</c:v>
                </c:pt>
                <c:pt idx="6491">
                  <c:v>21.17</c:v>
                </c:pt>
                <c:pt idx="6492">
                  <c:v>21.39</c:v>
                </c:pt>
                <c:pt idx="6493">
                  <c:v>21.49</c:v>
                </c:pt>
                <c:pt idx="6494">
                  <c:v>21.34</c:v>
                </c:pt>
                <c:pt idx="6495">
                  <c:v>21.35</c:v>
                </c:pt>
                <c:pt idx="6496">
                  <c:v>20.69</c:v>
                </c:pt>
                <c:pt idx="6497">
                  <c:v>20.48</c:v>
                </c:pt>
                <c:pt idx="6498">
                  <c:v>20.309999999999999</c:v>
                </c:pt>
                <c:pt idx="6499">
                  <c:v>20.21</c:v>
                </c:pt>
                <c:pt idx="6500">
                  <c:v>20.07</c:v>
                </c:pt>
                <c:pt idx="6501">
                  <c:v>20</c:v>
                </c:pt>
                <c:pt idx="6502">
                  <c:v>20</c:v>
                </c:pt>
                <c:pt idx="6503">
                  <c:v>20</c:v>
                </c:pt>
                <c:pt idx="6504">
                  <c:v>20</c:v>
                </c:pt>
                <c:pt idx="6505">
                  <c:v>20</c:v>
                </c:pt>
                <c:pt idx="6506">
                  <c:v>20</c:v>
                </c:pt>
                <c:pt idx="6507">
                  <c:v>20</c:v>
                </c:pt>
                <c:pt idx="6508">
                  <c:v>20</c:v>
                </c:pt>
                <c:pt idx="6509">
                  <c:v>20</c:v>
                </c:pt>
                <c:pt idx="6510">
                  <c:v>20</c:v>
                </c:pt>
                <c:pt idx="6511">
                  <c:v>20</c:v>
                </c:pt>
                <c:pt idx="6512">
                  <c:v>20.23</c:v>
                </c:pt>
                <c:pt idx="6513">
                  <c:v>20.56</c:v>
                </c:pt>
                <c:pt idx="6514">
                  <c:v>20.45</c:v>
                </c:pt>
                <c:pt idx="6515">
                  <c:v>21.26</c:v>
                </c:pt>
                <c:pt idx="6516">
                  <c:v>21.62</c:v>
                </c:pt>
                <c:pt idx="6517">
                  <c:v>21.22</c:v>
                </c:pt>
                <c:pt idx="6518">
                  <c:v>22.69</c:v>
                </c:pt>
                <c:pt idx="6519">
                  <c:v>21.46</c:v>
                </c:pt>
                <c:pt idx="6520">
                  <c:v>21.21</c:v>
                </c:pt>
                <c:pt idx="6521">
                  <c:v>21.02</c:v>
                </c:pt>
                <c:pt idx="6522">
                  <c:v>20.89</c:v>
                </c:pt>
                <c:pt idx="6523">
                  <c:v>20.75</c:v>
                </c:pt>
                <c:pt idx="6524">
                  <c:v>20.62</c:v>
                </c:pt>
                <c:pt idx="6525">
                  <c:v>20.399999999999999</c:v>
                </c:pt>
                <c:pt idx="6526">
                  <c:v>20.21</c:v>
                </c:pt>
                <c:pt idx="6527">
                  <c:v>20.010000000000002</c:v>
                </c:pt>
                <c:pt idx="6528">
                  <c:v>20</c:v>
                </c:pt>
                <c:pt idx="6529">
                  <c:v>20</c:v>
                </c:pt>
                <c:pt idx="6530">
                  <c:v>20</c:v>
                </c:pt>
                <c:pt idx="6531">
                  <c:v>20</c:v>
                </c:pt>
                <c:pt idx="6532">
                  <c:v>20</c:v>
                </c:pt>
                <c:pt idx="6533">
                  <c:v>20</c:v>
                </c:pt>
                <c:pt idx="6534">
                  <c:v>20</c:v>
                </c:pt>
                <c:pt idx="6535">
                  <c:v>20</c:v>
                </c:pt>
                <c:pt idx="6536">
                  <c:v>20.67</c:v>
                </c:pt>
                <c:pt idx="6537">
                  <c:v>20.83</c:v>
                </c:pt>
                <c:pt idx="6538">
                  <c:v>21.29</c:v>
                </c:pt>
                <c:pt idx="6539">
                  <c:v>21.74</c:v>
                </c:pt>
                <c:pt idx="6540">
                  <c:v>22.11</c:v>
                </c:pt>
                <c:pt idx="6541">
                  <c:v>22.3</c:v>
                </c:pt>
                <c:pt idx="6542">
                  <c:v>22.17</c:v>
                </c:pt>
                <c:pt idx="6543">
                  <c:v>21.94</c:v>
                </c:pt>
                <c:pt idx="6544">
                  <c:v>21.66</c:v>
                </c:pt>
                <c:pt idx="6545">
                  <c:v>21.47</c:v>
                </c:pt>
                <c:pt idx="6546">
                  <c:v>21.19</c:v>
                </c:pt>
                <c:pt idx="6547">
                  <c:v>21.06</c:v>
                </c:pt>
                <c:pt idx="6548">
                  <c:v>20.93</c:v>
                </c:pt>
                <c:pt idx="6549">
                  <c:v>20.56</c:v>
                </c:pt>
                <c:pt idx="6550">
                  <c:v>20.21</c:v>
                </c:pt>
                <c:pt idx="6551">
                  <c:v>20</c:v>
                </c:pt>
                <c:pt idx="6552">
                  <c:v>20</c:v>
                </c:pt>
                <c:pt idx="6553">
                  <c:v>20</c:v>
                </c:pt>
                <c:pt idx="6554">
                  <c:v>20</c:v>
                </c:pt>
                <c:pt idx="6555">
                  <c:v>20</c:v>
                </c:pt>
                <c:pt idx="6556">
                  <c:v>20</c:v>
                </c:pt>
                <c:pt idx="6557">
                  <c:v>20</c:v>
                </c:pt>
                <c:pt idx="6558">
                  <c:v>20</c:v>
                </c:pt>
                <c:pt idx="6559">
                  <c:v>20</c:v>
                </c:pt>
                <c:pt idx="6560">
                  <c:v>20.97</c:v>
                </c:pt>
                <c:pt idx="6561">
                  <c:v>21.61</c:v>
                </c:pt>
                <c:pt idx="6562">
                  <c:v>23.48</c:v>
                </c:pt>
                <c:pt idx="6563">
                  <c:v>24.88</c:v>
                </c:pt>
                <c:pt idx="6564">
                  <c:v>25.74</c:v>
                </c:pt>
                <c:pt idx="6565">
                  <c:v>25.97</c:v>
                </c:pt>
                <c:pt idx="6566">
                  <c:v>25.45</c:v>
                </c:pt>
                <c:pt idx="6567">
                  <c:v>24.6</c:v>
                </c:pt>
                <c:pt idx="6568">
                  <c:v>23.53</c:v>
                </c:pt>
                <c:pt idx="6569">
                  <c:v>22.8</c:v>
                </c:pt>
                <c:pt idx="6570">
                  <c:v>22.33</c:v>
                </c:pt>
                <c:pt idx="6571">
                  <c:v>21.92</c:v>
                </c:pt>
                <c:pt idx="6572">
                  <c:v>21.54</c:v>
                </c:pt>
                <c:pt idx="6573">
                  <c:v>21.03</c:v>
                </c:pt>
                <c:pt idx="6574">
                  <c:v>20.6</c:v>
                </c:pt>
                <c:pt idx="6575">
                  <c:v>20.13</c:v>
                </c:pt>
                <c:pt idx="6576">
                  <c:v>20</c:v>
                </c:pt>
                <c:pt idx="6577">
                  <c:v>20</c:v>
                </c:pt>
                <c:pt idx="6578">
                  <c:v>20</c:v>
                </c:pt>
                <c:pt idx="6579">
                  <c:v>20</c:v>
                </c:pt>
                <c:pt idx="6580">
                  <c:v>20</c:v>
                </c:pt>
                <c:pt idx="6581">
                  <c:v>20</c:v>
                </c:pt>
                <c:pt idx="6582">
                  <c:v>20</c:v>
                </c:pt>
                <c:pt idx="6583">
                  <c:v>20</c:v>
                </c:pt>
                <c:pt idx="6584">
                  <c:v>20.98</c:v>
                </c:pt>
                <c:pt idx="6585">
                  <c:v>21.4</c:v>
                </c:pt>
                <c:pt idx="6586">
                  <c:v>23.34</c:v>
                </c:pt>
                <c:pt idx="6587">
                  <c:v>24.07</c:v>
                </c:pt>
                <c:pt idx="6588">
                  <c:v>24.68</c:v>
                </c:pt>
                <c:pt idx="6589">
                  <c:v>24.81</c:v>
                </c:pt>
                <c:pt idx="6590">
                  <c:v>23.75</c:v>
                </c:pt>
                <c:pt idx="6591">
                  <c:v>22.98</c:v>
                </c:pt>
                <c:pt idx="6592">
                  <c:v>22.26</c:v>
                </c:pt>
                <c:pt idx="6593">
                  <c:v>21.67</c:v>
                </c:pt>
                <c:pt idx="6594">
                  <c:v>21.24</c:v>
                </c:pt>
                <c:pt idx="6595">
                  <c:v>20.94</c:v>
                </c:pt>
                <c:pt idx="6596">
                  <c:v>20.52</c:v>
                </c:pt>
                <c:pt idx="6597">
                  <c:v>20.05</c:v>
                </c:pt>
                <c:pt idx="6598">
                  <c:v>20</c:v>
                </c:pt>
                <c:pt idx="6599">
                  <c:v>20</c:v>
                </c:pt>
                <c:pt idx="6600">
                  <c:v>20</c:v>
                </c:pt>
                <c:pt idx="6601">
                  <c:v>20</c:v>
                </c:pt>
                <c:pt idx="6602">
                  <c:v>20</c:v>
                </c:pt>
                <c:pt idx="6603">
                  <c:v>20</c:v>
                </c:pt>
                <c:pt idx="6604">
                  <c:v>20</c:v>
                </c:pt>
                <c:pt idx="6605">
                  <c:v>20</c:v>
                </c:pt>
                <c:pt idx="6606">
                  <c:v>20</c:v>
                </c:pt>
                <c:pt idx="6607">
                  <c:v>20</c:v>
                </c:pt>
                <c:pt idx="6608">
                  <c:v>20.32</c:v>
                </c:pt>
                <c:pt idx="6609">
                  <c:v>20.67</c:v>
                </c:pt>
                <c:pt idx="6610">
                  <c:v>22.9</c:v>
                </c:pt>
                <c:pt idx="6611">
                  <c:v>24.12</c:v>
                </c:pt>
                <c:pt idx="6612">
                  <c:v>24.94</c:v>
                </c:pt>
                <c:pt idx="6613">
                  <c:v>25.24</c:v>
                </c:pt>
                <c:pt idx="6614">
                  <c:v>24.83</c:v>
                </c:pt>
                <c:pt idx="6615">
                  <c:v>23.95</c:v>
                </c:pt>
                <c:pt idx="6616">
                  <c:v>22.81</c:v>
                </c:pt>
                <c:pt idx="6617">
                  <c:v>22.1</c:v>
                </c:pt>
                <c:pt idx="6618">
                  <c:v>21.53</c:v>
                </c:pt>
                <c:pt idx="6619">
                  <c:v>21.4</c:v>
                </c:pt>
                <c:pt idx="6620">
                  <c:v>20.8</c:v>
                </c:pt>
                <c:pt idx="6621">
                  <c:v>20.32</c:v>
                </c:pt>
                <c:pt idx="6622">
                  <c:v>20</c:v>
                </c:pt>
                <c:pt idx="6623">
                  <c:v>20</c:v>
                </c:pt>
                <c:pt idx="6624">
                  <c:v>20</c:v>
                </c:pt>
                <c:pt idx="6625">
                  <c:v>20</c:v>
                </c:pt>
                <c:pt idx="6626">
                  <c:v>20</c:v>
                </c:pt>
                <c:pt idx="6627">
                  <c:v>20</c:v>
                </c:pt>
                <c:pt idx="6628">
                  <c:v>20</c:v>
                </c:pt>
                <c:pt idx="6629">
                  <c:v>20</c:v>
                </c:pt>
                <c:pt idx="6630">
                  <c:v>20</c:v>
                </c:pt>
                <c:pt idx="6631">
                  <c:v>20</c:v>
                </c:pt>
                <c:pt idx="6632">
                  <c:v>20.68</c:v>
                </c:pt>
                <c:pt idx="6633">
                  <c:v>20.68</c:v>
                </c:pt>
                <c:pt idx="6634">
                  <c:v>22.83</c:v>
                </c:pt>
                <c:pt idx="6635">
                  <c:v>24.02</c:v>
                </c:pt>
                <c:pt idx="6636">
                  <c:v>24.77</c:v>
                </c:pt>
                <c:pt idx="6637">
                  <c:v>25.01</c:v>
                </c:pt>
                <c:pt idx="6638">
                  <c:v>24.54</c:v>
                </c:pt>
                <c:pt idx="6639">
                  <c:v>23.63</c:v>
                </c:pt>
                <c:pt idx="6640">
                  <c:v>22.51</c:v>
                </c:pt>
                <c:pt idx="6641">
                  <c:v>21.87</c:v>
                </c:pt>
                <c:pt idx="6642">
                  <c:v>21.39</c:v>
                </c:pt>
                <c:pt idx="6643">
                  <c:v>21</c:v>
                </c:pt>
                <c:pt idx="6644">
                  <c:v>20.63</c:v>
                </c:pt>
                <c:pt idx="6645">
                  <c:v>20.11</c:v>
                </c:pt>
                <c:pt idx="6646">
                  <c:v>20</c:v>
                </c:pt>
                <c:pt idx="6647">
                  <c:v>20</c:v>
                </c:pt>
                <c:pt idx="6648">
                  <c:v>20</c:v>
                </c:pt>
                <c:pt idx="6649">
                  <c:v>20</c:v>
                </c:pt>
                <c:pt idx="6650">
                  <c:v>20</c:v>
                </c:pt>
                <c:pt idx="6651">
                  <c:v>20</c:v>
                </c:pt>
                <c:pt idx="6652">
                  <c:v>20</c:v>
                </c:pt>
                <c:pt idx="6653">
                  <c:v>20</c:v>
                </c:pt>
                <c:pt idx="6654">
                  <c:v>20</c:v>
                </c:pt>
                <c:pt idx="6655">
                  <c:v>20</c:v>
                </c:pt>
                <c:pt idx="6656">
                  <c:v>20.62</c:v>
                </c:pt>
                <c:pt idx="6657">
                  <c:v>20.149999999999999</c:v>
                </c:pt>
                <c:pt idx="6658">
                  <c:v>22.13</c:v>
                </c:pt>
                <c:pt idx="6659">
                  <c:v>23.24</c:v>
                </c:pt>
                <c:pt idx="6660">
                  <c:v>23.94</c:v>
                </c:pt>
                <c:pt idx="6661">
                  <c:v>24.06</c:v>
                </c:pt>
                <c:pt idx="6662">
                  <c:v>23.06</c:v>
                </c:pt>
                <c:pt idx="6663">
                  <c:v>22.28</c:v>
                </c:pt>
                <c:pt idx="6664">
                  <c:v>21.5</c:v>
                </c:pt>
                <c:pt idx="6665">
                  <c:v>21.08</c:v>
                </c:pt>
                <c:pt idx="6666">
                  <c:v>20.78</c:v>
                </c:pt>
                <c:pt idx="6667">
                  <c:v>20.53</c:v>
                </c:pt>
                <c:pt idx="6668">
                  <c:v>20.29</c:v>
                </c:pt>
                <c:pt idx="6669">
                  <c:v>20</c:v>
                </c:pt>
                <c:pt idx="6670">
                  <c:v>20</c:v>
                </c:pt>
                <c:pt idx="6671">
                  <c:v>20</c:v>
                </c:pt>
                <c:pt idx="6672">
                  <c:v>20</c:v>
                </c:pt>
                <c:pt idx="6673">
                  <c:v>20</c:v>
                </c:pt>
                <c:pt idx="6674">
                  <c:v>20</c:v>
                </c:pt>
                <c:pt idx="6675">
                  <c:v>20</c:v>
                </c:pt>
                <c:pt idx="6676">
                  <c:v>20</c:v>
                </c:pt>
                <c:pt idx="6677">
                  <c:v>20</c:v>
                </c:pt>
                <c:pt idx="6678">
                  <c:v>20</c:v>
                </c:pt>
                <c:pt idx="6679">
                  <c:v>20</c:v>
                </c:pt>
                <c:pt idx="6680">
                  <c:v>20</c:v>
                </c:pt>
                <c:pt idx="6681">
                  <c:v>20</c:v>
                </c:pt>
                <c:pt idx="6682">
                  <c:v>20</c:v>
                </c:pt>
                <c:pt idx="6683">
                  <c:v>20</c:v>
                </c:pt>
                <c:pt idx="6684">
                  <c:v>20</c:v>
                </c:pt>
                <c:pt idx="6685">
                  <c:v>20.29</c:v>
                </c:pt>
                <c:pt idx="6686">
                  <c:v>20.59</c:v>
                </c:pt>
                <c:pt idx="6687">
                  <c:v>20</c:v>
                </c:pt>
                <c:pt idx="6688">
                  <c:v>20</c:v>
                </c:pt>
                <c:pt idx="6689">
                  <c:v>20</c:v>
                </c:pt>
                <c:pt idx="6690">
                  <c:v>20</c:v>
                </c:pt>
                <c:pt idx="6691">
                  <c:v>20</c:v>
                </c:pt>
                <c:pt idx="6692">
                  <c:v>20</c:v>
                </c:pt>
                <c:pt idx="6693">
                  <c:v>20</c:v>
                </c:pt>
                <c:pt idx="6694">
                  <c:v>20</c:v>
                </c:pt>
                <c:pt idx="6695">
                  <c:v>20</c:v>
                </c:pt>
                <c:pt idx="6696">
                  <c:v>20</c:v>
                </c:pt>
                <c:pt idx="6697">
                  <c:v>20</c:v>
                </c:pt>
                <c:pt idx="6698">
                  <c:v>20</c:v>
                </c:pt>
                <c:pt idx="6699">
                  <c:v>20</c:v>
                </c:pt>
                <c:pt idx="6700">
                  <c:v>20</c:v>
                </c:pt>
                <c:pt idx="6701">
                  <c:v>20</c:v>
                </c:pt>
                <c:pt idx="6702">
                  <c:v>20</c:v>
                </c:pt>
                <c:pt idx="6703">
                  <c:v>20</c:v>
                </c:pt>
                <c:pt idx="6704">
                  <c:v>20.97</c:v>
                </c:pt>
                <c:pt idx="6705">
                  <c:v>20.48</c:v>
                </c:pt>
                <c:pt idx="6706">
                  <c:v>20.72</c:v>
                </c:pt>
                <c:pt idx="6707">
                  <c:v>21.03</c:v>
                </c:pt>
                <c:pt idx="6708">
                  <c:v>22</c:v>
                </c:pt>
                <c:pt idx="6709">
                  <c:v>21.47</c:v>
                </c:pt>
                <c:pt idx="6710">
                  <c:v>21.12</c:v>
                </c:pt>
                <c:pt idx="6711">
                  <c:v>20.99</c:v>
                </c:pt>
                <c:pt idx="6712">
                  <c:v>20.56</c:v>
                </c:pt>
                <c:pt idx="6713">
                  <c:v>20.27</c:v>
                </c:pt>
                <c:pt idx="6714">
                  <c:v>20.11</c:v>
                </c:pt>
                <c:pt idx="6715">
                  <c:v>20</c:v>
                </c:pt>
                <c:pt idx="6716">
                  <c:v>20</c:v>
                </c:pt>
                <c:pt idx="6717">
                  <c:v>20</c:v>
                </c:pt>
                <c:pt idx="6718">
                  <c:v>20</c:v>
                </c:pt>
                <c:pt idx="6719">
                  <c:v>20</c:v>
                </c:pt>
                <c:pt idx="6720">
                  <c:v>20</c:v>
                </c:pt>
                <c:pt idx="6721">
                  <c:v>20</c:v>
                </c:pt>
                <c:pt idx="6722">
                  <c:v>20</c:v>
                </c:pt>
                <c:pt idx="6723">
                  <c:v>20</c:v>
                </c:pt>
                <c:pt idx="6724">
                  <c:v>20</c:v>
                </c:pt>
                <c:pt idx="6725">
                  <c:v>20</c:v>
                </c:pt>
                <c:pt idx="6726">
                  <c:v>20</c:v>
                </c:pt>
                <c:pt idx="6727">
                  <c:v>20</c:v>
                </c:pt>
                <c:pt idx="6728">
                  <c:v>20.170000000000002</c:v>
                </c:pt>
                <c:pt idx="6729">
                  <c:v>20.05</c:v>
                </c:pt>
                <c:pt idx="6730">
                  <c:v>21.33</c:v>
                </c:pt>
                <c:pt idx="6731">
                  <c:v>23.7</c:v>
                </c:pt>
                <c:pt idx="6732">
                  <c:v>24.91</c:v>
                </c:pt>
                <c:pt idx="6733">
                  <c:v>25</c:v>
                </c:pt>
                <c:pt idx="6734">
                  <c:v>25.11</c:v>
                </c:pt>
                <c:pt idx="6735">
                  <c:v>24.34</c:v>
                </c:pt>
                <c:pt idx="6736">
                  <c:v>23.36</c:v>
                </c:pt>
                <c:pt idx="6737">
                  <c:v>22.86</c:v>
                </c:pt>
                <c:pt idx="6738">
                  <c:v>22.53</c:v>
                </c:pt>
                <c:pt idx="6739">
                  <c:v>22.29</c:v>
                </c:pt>
                <c:pt idx="6740">
                  <c:v>22.07</c:v>
                </c:pt>
                <c:pt idx="6741">
                  <c:v>21.72</c:v>
                </c:pt>
                <c:pt idx="6742">
                  <c:v>21.38</c:v>
                </c:pt>
                <c:pt idx="6743">
                  <c:v>21.02</c:v>
                </c:pt>
                <c:pt idx="6744">
                  <c:v>20.67</c:v>
                </c:pt>
                <c:pt idx="6745">
                  <c:v>20.350000000000001</c:v>
                </c:pt>
                <c:pt idx="6746">
                  <c:v>20.04</c:v>
                </c:pt>
                <c:pt idx="6747">
                  <c:v>20</c:v>
                </c:pt>
                <c:pt idx="6748">
                  <c:v>20</c:v>
                </c:pt>
                <c:pt idx="6749">
                  <c:v>20</c:v>
                </c:pt>
                <c:pt idx="6750">
                  <c:v>20</c:v>
                </c:pt>
                <c:pt idx="6751">
                  <c:v>20</c:v>
                </c:pt>
                <c:pt idx="6752">
                  <c:v>20</c:v>
                </c:pt>
                <c:pt idx="6753">
                  <c:v>20</c:v>
                </c:pt>
                <c:pt idx="6754">
                  <c:v>20.440000000000001</c:v>
                </c:pt>
                <c:pt idx="6755">
                  <c:v>20.78</c:v>
                </c:pt>
                <c:pt idx="6756">
                  <c:v>20.95</c:v>
                </c:pt>
                <c:pt idx="6757">
                  <c:v>20.9</c:v>
                </c:pt>
                <c:pt idx="6758">
                  <c:v>20.77</c:v>
                </c:pt>
                <c:pt idx="6759">
                  <c:v>20.46</c:v>
                </c:pt>
                <c:pt idx="6760">
                  <c:v>20.12</c:v>
                </c:pt>
                <c:pt idx="6761">
                  <c:v>20</c:v>
                </c:pt>
                <c:pt idx="6762">
                  <c:v>20</c:v>
                </c:pt>
                <c:pt idx="6763">
                  <c:v>20</c:v>
                </c:pt>
                <c:pt idx="6764">
                  <c:v>20</c:v>
                </c:pt>
                <c:pt idx="6765">
                  <c:v>20</c:v>
                </c:pt>
                <c:pt idx="6766">
                  <c:v>20</c:v>
                </c:pt>
                <c:pt idx="6767">
                  <c:v>20</c:v>
                </c:pt>
                <c:pt idx="6768">
                  <c:v>20</c:v>
                </c:pt>
                <c:pt idx="6769">
                  <c:v>20</c:v>
                </c:pt>
                <c:pt idx="6770">
                  <c:v>20</c:v>
                </c:pt>
                <c:pt idx="6771">
                  <c:v>20</c:v>
                </c:pt>
                <c:pt idx="6772">
                  <c:v>20</c:v>
                </c:pt>
                <c:pt idx="6773">
                  <c:v>20</c:v>
                </c:pt>
                <c:pt idx="6774">
                  <c:v>20</c:v>
                </c:pt>
                <c:pt idx="6775">
                  <c:v>20</c:v>
                </c:pt>
                <c:pt idx="6776">
                  <c:v>20</c:v>
                </c:pt>
                <c:pt idx="6777">
                  <c:v>20</c:v>
                </c:pt>
                <c:pt idx="6778">
                  <c:v>20.51</c:v>
                </c:pt>
                <c:pt idx="6779">
                  <c:v>20.78</c:v>
                </c:pt>
                <c:pt idx="6780">
                  <c:v>20.38</c:v>
                </c:pt>
                <c:pt idx="6781">
                  <c:v>20.21</c:v>
                </c:pt>
                <c:pt idx="6782">
                  <c:v>20</c:v>
                </c:pt>
                <c:pt idx="6783">
                  <c:v>20</c:v>
                </c:pt>
                <c:pt idx="6784">
                  <c:v>20</c:v>
                </c:pt>
                <c:pt idx="6785">
                  <c:v>20</c:v>
                </c:pt>
                <c:pt idx="6786">
                  <c:v>20</c:v>
                </c:pt>
                <c:pt idx="6787">
                  <c:v>20</c:v>
                </c:pt>
                <c:pt idx="6788">
                  <c:v>20</c:v>
                </c:pt>
                <c:pt idx="6789">
                  <c:v>20</c:v>
                </c:pt>
                <c:pt idx="6790">
                  <c:v>20</c:v>
                </c:pt>
                <c:pt idx="6791">
                  <c:v>20</c:v>
                </c:pt>
                <c:pt idx="6792">
                  <c:v>20</c:v>
                </c:pt>
                <c:pt idx="6793">
                  <c:v>20</c:v>
                </c:pt>
                <c:pt idx="6794">
                  <c:v>20</c:v>
                </c:pt>
                <c:pt idx="6795">
                  <c:v>20</c:v>
                </c:pt>
                <c:pt idx="6796">
                  <c:v>20</c:v>
                </c:pt>
                <c:pt idx="6797">
                  <c:v>20</c:v>
                </c:pt>
                <c:pt idx="6798">
                  <c:v>20</c:v>
                </c:pt>
                <c:pt idx="6799">
                  <c:v>20</c:v>
                </c:pt>
                <c:pt idx="6800">
                  <c:v>20</c:v>
                </c:pt>
                <c:pt idx="6801">
                  <c:v>20</c:v>
                </c:pt>
                <c:pt idx="6802">
                  <c:v>20</c:v>
                </c:pt>
                <c:pt idx="6803">
                  <c:v>20</c:v>
                </c:pt>
                <c:pt idx="6804">
                  <c:v>20</c:v>
                </c:pt>
                <c:pt idx="6805">
                  <c:v>20</c:v>
                </c:pt>
                <c:pt idx="6806">
                  <c:v>20</c:v>
                </c:pt>
                <c:pt idx="6807">
                  <c:v>20</c:v>
                </c:pt>
                <c:pt idx="6808">
                  <c:v>20</c:v>
                </c:pt>
                <c:pt idx="6809">
                  <c:v>20</c:v>
                </c:pt>
                <c:pt idx="6810">
                  <c:v>20</c:v>
                </c:pt>
                <c:pt idx="6811">
                  <c:v>20</c:v>
                </c:pt>
                <c:pt idx="6812">
                  <c:v>20</c:v>
                </c:pt>
                <c:pt idx="6813">
                  <c:v>20</c:v>
                </c:pt>
                <c:pt idx="6814">
                  <c:v>20</c:v>
                </c:pt>
                <c:pt idx="6815">
                  <c:v>20</c:v>
                </c:pt>
                <c:pt idx="6816">
                  <c:v>20</c:v>
                </c:pt>
                <c:pt idx="6817">
                  <c:v>20</c:v>
                </c:pt>
                <c:pt idx="6818">
                  <c:v>20</c:v>
                </c:pt>
                <c:pt idx="6819">
                  <c:v>20</c:v>
                </c:pt>
                <c:pt idx="6820">
                  <c:v>20</c:v>
                </c:pt>
                <c:pt idx="6821">
                  <c:v>20</c:v>
                </c:pt>
                <c:pt idx="6822">
                  <c:v>20</c:v>
                </c:pt>
                <c:pt idx="6823">
                  <c:v>20</c:v>
                </c:pt>
                <c:pt idx="6824">
                  <c:v>20</c:v>
                </c:pt>
                <c:pt idx="6825">
                  <c:v>20</c:v>
                </c:pt>
                <c:pt idx="6826">
                  <c:v>20.399999999999999</c:v>
                </c:pt>
                <c:pt idx="6827">
                  <c:v>21.56</c:v>
                </c:pt>
                <c:pt idx="6828">
                  <c:v>23.19</c:v>
                </c:pt>
                <c:pt idx="6829">
                  <c:v>22.74</c:v>
                </c:pt>
                <c:pt idx="6830">
                  <c:v>23.07</c:v>
                </c:pt>
                <c:pt idx="6831">
                  <c:v>22.48</c:v>
                </c:pt>
                <c:pt idx="6832">
                  <c:v>21.7</c:v>
                </c:pt>
                <c:pt idx="6833">
                  <c:v>21.42</c:v>
                </c:pt>
                <c:pt idx="6834">
                  <c:v>21.2</c:v>
                </c:pt>
                <c:pt idx="6835">
                  <c:v>21.06</c:v>
                </c:pt>
                <c:pt idx="6836">
                  <c:v>20.89</c:v>
                </c:pt>
                <c:pt idx="6837">
                  <c:v>20.64</c:v>
                </c:pt>
                <c:pt idx="6838">
                  <c:v>20.399999999999999</c:v>
                </c:pt>
                <c:pt idx="6839">
                  <c:v>20.12</c:v>
                </c:pt>
                <c:pt idx="6840">
                  <c:v>20</c:v>
                </c:pt>
                <c:pt idx="6841">
                  <c:v>20</c:v>
                </c:pt>
                <c:pt idx="6842">
                  <c:v>20</c:v>
                </c:pt>
                <c:pt idx="6843">
                  <c:v>20</c:v>
                </c:pt>
                <c:pt idx="6844">
                  <c:v>20</c:v>
                </c:pt>
                <c:pt idx="6845">
                  <c:v>20</c:v>
                </c:pt>
                <c:pt idx="6846">
                  <c:v>20</c:v>
                </c:pt>
                <c:pt idx="6847">
                  <c:v>20</c:v>
                </c:pt>
                <c:pt idx="6848">
                  <c:v>20</c:v>
                </c:pt>
                <c:pt idx="6849">
                  <c:v>20</c:v>
                </c:pt>
                <c:pt idx="6850">
                  <c:v>20.329999999999998</c:v>
                </c:pt>
                <c:pt idx="6851">
                  <c:v>20.72</c:v>
                </c:pt>
                <c:pt idx="6852">
                  <c:v>20.93</c:v>
                </c:pt>
                <c:pt idx="6853">
                  <c:v>21.56</c:v>
                </c:pt>
                <c:pt idx="6854">
                  <c:v>20.85</c:v>
                </c:pt>
                <c:pt idx="6855">
                  <c:v>21.34</c:v>
                </c:pt>
                <c:pt idx="6856">
                  <c:v>20.62</c:v>
                </c:pt>
                <c:pt idx="6857">
                  <c:v>20.32</c:v>
                </c:pt>
                <c:pt idx="6858">
                  <c:v>20.100000000000001</c:v>
                </c:pt>
                <c:pt idx="6859">
                  <c:v>20</c:v>
                </c:pt>
                <c:pt idx="6860">
                  <c:v>20</c:v>
                </c:pt>
                <c:pt idx="6861">
                  <c:v>20</c:v>
                </c:pt>
                <c:pt idx="6862">
                  <c:v>20</c:v>
                </c:pt>
                <c:pt idx="6863">
                  <c:v>20</c:v>
                </c:pt>
                <c:pt idx="6864">
                  <c:v>20</c:v>
                </c:pt>
                <c:pt idx="6865">
                  <c:v>20</c:v>
                </c:pt>
                <c:pt idx="6866">
                  <c:v>20</c:v>
                </c:pt>
                <c:pt idx="6867">
                  <c:v>20</c:v>
                </c:pt>
                <c:pt idx="6868">
                  <c:v>20</c:v>
                </c:pt>
                <c:pt idx="6869">
                  <c:v>20</c:v>
                </c:pt>
                <c:pt idx="6870">
                  <c:v>20</c:v>
                </c:pt>
                <c:pt idx="6871">
                  <c:v>20</c:v>
                </c:pt>
                <c:pt idx="6872">
                  <c:v>20.72</c:v>
                </c:pt>
                <c:pt idx="6873">
                  <c:v>20</c:v>
                </c:pt>
                <c:pt idx="6874">
                  <c:v>20</c:v>
                </c:pt>
                <c:pt idx="6875">
                  <c:v>20</c:v>
                </c:pt>
                <c:pt idx="6876">
                  <c:v>20</c:v>
                </c:pt>
                <c:pt idx="6877">
                  <c:v>20</c:v>
                </c:pt>
                <c:pt idx="6878">
                  <c:v>20</c:v>
                </c:pt>
                <c:pt idx="6879">
                  <c:v>20</c:v>
                </c:pt>
                <c:pt idx="6880">
                  <c:v>20</c:v>
                </c:pt>
                <c:pt idx="6881">
                  <c:v>20</c:v>
                </c:pt>
                <c:pt idx="6882">
                  <c:v>20</c:v>
                </c:pt>
                <c:pt idx="6883">
                  <c:v>20</c:v>
                </c:pt>
                <c:pt idx="6884">
                  <c:v>20</c:v>
                </c:pt>
                <c:pt idx="6885">
                  <c:v>20</c:v>
                </c:pt>
                <c:pt idx="6886">
                  <c:v>20</c:v>
                </c:pt>
                <c:pt idx="6887">
                  <c:v>20</c:v>
                </c:pt>
                <c:pt idx="6888">
                  <c:v>20</c:v>
                </c:pt>
                <c:pt idx="6889">
                  <c:v>20</c:v>
                </c:pt>
                <c:pt idx="6890">
                  <c:v>20</c:v>
                </c:pt>
                <c:pt idx="6891">
                  <c:v>20</c:v>
                </c:pt>
                <c:pt idx="6892">
                  <c:v>20</c:v>
                </c:pt>
                <c:pt idx="6893">
                  <c:v>20</c:v>
                </c:pt>
                <c:pt idx="6894">
                  <c:v>20</c:v>
                </c:pt>
                <c:pt idx="6895">
                  <c:v>20</c:v>
                </c:pt>
                <c:pt idx="6896">
                  <c:v>20</c:v>
                </c:pt>
                <c:pt idx="6897">
                  <c:v>20</c:v>
                </c:pt>
                <c:pt idx="6898">
                  <c:v>20</c:v>
                </c:pt>
                <c:pt idx="6899">
                  <c:v>20.38</c:v>
                </c:pt>
                <c:pt idx="6900">
                  <c:v>21.43</c:v>
                </c:pt>
                <c:pt idx="6901">
                  <c:v>20.57</c:v>
                </c:pt>
                <c:pt idx="6902">
                  <c:v>20.25</c:v>
                </c:pt>
                <c:pt idx="6903">
                  <c:v>20.25</c:v>
                </c:pt>
                <c:pt idx="6904">
                  <c:v>20</c:v>
                </c:pt>
                <c:pt idx="6905">
                  <c:v>20</c:v>
                </c:pt>
                <c:pt idx="6906">
                  <c:v>20</c:v>
                </c:pt>
                <c:pt idx="6907">
                  <c:v>20</c:v>
                </c:pt>
                <c:pt idx="6908">
                  <c:v>20</c:v>
                </c:pt>
                <c:pt idx="6909">
                  <c:v>20</c:v>
                </c:pt>
                <c:pt idx="6910">
                  <c:v>20</c:v>
                </c:pt>
                <c:pt idx="6911">
                  <c:v>20</c:v>
                </c:pt>
                <c:pt idx="6912">
                  <c:v>20</c:v>
                </c:pt>
                <c:pt idx="6913">
                  <c:v>20</c:v>
                </c:pt>
                <c:pt idx="6914">
                  <c:v>20</c:v>
                </c:pt>
                <c:pt idx="6915">
                  <c:v>20</c:v>
                </c:pt>
                <c:pt idx="6916">
                  <c:v>20</c:v>
                </c:pt>
                <c:pt idx="6917">
                  <c:v>20</c:v>
                </c:pt>
                <c:pt idx="6918">
                  <c:v>20</c:v>
                </c:pt>
                <c:pt idx="6919">
                  <c:v>20</c:v>
                </c:pt>
                <c:pt idx="6920">
                  <c:v>20</c:v>
                </c:pt>
                <c:pt idx="6921">
                  <c:v>20</c:v>
                </c:pt>
                <c:pt idx="6922">
                  <c:v>20</c:v>
                </c:pt>
                <c:pt idx="6923">
                  <c:v>20.25</c:v>
                </c:pt>
                <c:pt idx="6924">
                  <c:v>20.329999999999998</c:v>
                </c:pt>
                <c:pt idx="6925">
                  <c:v>20</c:v>
                </c:pt>
                <c:pt idx="6926">
                  <c:v>20</c:v>
                </c:pt>
                <c:pt idx="6927">
                  <c:v>20</c:v>
                </c:pt>
                <c:pt idx="6928">
                  <c:v>20</c:v>
                </c:pt>
                <c:pt idx="6929">
                  <c:v>20</c:v>
                </c:pt>
                <c:pt idx="6930">
                  <c:v>20</c:v>
                </c:pt>
                <c:pt idx="6931">
                  <c:v>20</c:v>
                </c:pt>
                <c:pt idx="6932">
                  <c:v>20</c:v>
                </c:pt>
                <c:pt idx="6933">
                  <c:v>20</c:v>
                </c:pt>
                <c:pt idx="6934">
                  <c:v>20</c:v>
                </c:pt>
                <c:pt idx="6935">
                  <c:v>20</c:v>
                </c:pt>
                <c:pt idx="6936">
                  <c:v>20</c:v>
                </c:pt>
                <c:pt idx="6937">
                  <c:v>20</c:v>
                </c:pt>
                <c:pt idx="6938">
                  <c:v>20</c:v>
                </c:pt>
                <c:pt idx="6939">
                  <c:v>20</c:v>
                </c:pt>
                <c:pt idx="6940">
                  <c:v>20</c:v>
                </c:pt>
                <c:pt idx="6941">
                  <c:v>20</c:v>
                </c:pt>
                <c:pt idx="6942">
                  <c:v>20</c:v>
                </c:pt>
                <c:pt idx="6943">
                  <c:v>20</c:v>
                </c:pt>
                <c:pt idx="6944">
                  <c:v>20.71</c:v>
                </c:pt>
                <c:pt idx="6945">
                  <c:v>20</c:v>
                </c:pt>
                <c:pt idx="6946">
                  <c:v>20</c:v>
                </c:pt>
                <c:pt idx="6947">
                  <c:v>20</c:v>
                </c:pt>
                <c:pt idx="6948">
                  <c:v>20</c:v>
                </c:pt>
                <c:pt idx="6949">
                  <c:v>20</c:v>
                </c:pt>
                <c:pt idx="6950">
                  <c:v>20</c:v>
                </c:pt>
                <c:pt idx="6951">
                  <c:v>20</c:v>
                </c:pt>
                <c:pt idx="6952">
                  <c:v>20</c:v>
                </c:pt>
                <c:pt idx="6953">
                  <c:v>20</c:v>
                </c:pt>
                <c:pt idx="6954">
                  <c:v>20</c:v>
                </c:pt>
                <c:pt idx="6955">
                  <c:v>20</c:v>
                </c:pt>
                <c:pt idx="6956">
                  <c:v>20</c:v>
                </c:pt>
                <c:pt idx="6957">
                  <c:v>20</c:v>
                </c:pt>
                <c:pt idx="6958">
                  <c:v>20</c:v>
                </c:pt>
                <c:pt idx="6959">
                  <c:v>20</c:v>
                </c:pt>
                <c:pt idx="6960">
                  <c:v>20</c:v>
                </c:pt>
                <c:pt idx="6961">
                  <c:v>20</c:v>
                </c:pt>
                <c:pt idx="6962">
                  <c:v>20</c:v>
                </c:pt>
                <c:pt idx="6963">
                  <c:v>20</c:v>
                </c:pt>
                <c:pt idx="6964">
                  <c:v>20</c:v>
                </c:pt>
                <c:pt idx="6965">
                  <c:v>20</c:v>
                </c:pt>
                <c:pt idx="6966">
                  <c:v>20</c:v>
                </c:pt>
                <c:pt idx="6967">
                  <c:v>20</c:v>
                </c:pt>
                <c:pt idx="6968">
                  <c:v>20.18</c:v>
                </c:pt>
                <c:pt idx="6969">
                  <c:v>20</c:v>
                </c:pt>
                <c:pt idx="6970">
                  <c:v>21.08</c:v>
                </c:pt>
                <c:pt idx="6971">
                  <c:v>22.83</c:v>
                </c:pt>
                <c:pt idx="6972">
                  <c:v>21.53</c:v>
                </c:pt>
                <c:pt idx="6973">
                  <c:v>20.99</c:v>
                </c:pt>
                <c:pt idx="6974">
                  <c:v>20.54</c:v>
                </c:pt>
                <c:pt idx="6975">
                  <c:v>20.440000000000001</c:v>
                </c:pt>
                <c:pt idx="6976">
                  <c:v>20</c:v>
                </c:pt>
                <c:pt idx="6977">
                  <c:v>20</c:v>
                </c:pt>
                <c:pt idx="6978">
                  <c:v>20</c:v>
                </c:pt>
                <c:pt idx="6979">
                  <c:v>20</c:v>
                </c:pt>
                <c:pt idx="6980">
                  <c:v>20</c:v>
                </c:pt>
                <c:pt idx="6981">
                  <c:v>20</c:v>
                </c:pt>
                <c:pt idx="6982">
                  <c:v>20</c:v>
                </c:pt>
                <c:pt idx="6983">
                  <c:v>20</c:v>
                </c:pt>
                <c:pt idx="6984">
                  <c:v>20</c:v>
                </c:pt>
                <c:pt idx="6985">
                  <c:v>20</c:v>
                </c:pt>
                <c:pt idx="6986">
                  <c:v>20</c:v>
                </c:pt>
                <c:pt idx="6987">
                  <c:v>20</c:v>
                </c:pt>
                <c:pt idx="6988">
                  <c:v>20</c:v>
                </c:pt>
                <c:pt idx="6989">
                  <c:v>20</c:v>
                </c:pt>
                <c:pt idx="6990">
                  <c:v>20</c:v>
                </c:pt>
                <c:pt idx="6991">
                  <c:v>20</c:v>
                </c:pt>
                <c:pt idx="6992">
                  <c:v>20.47</c:v>
                </c:pt>
                <c:pt idx="6993">
                  <c:v>20</c:v>
                </c:pt>
                <c:pt idx="6994">
                  <c:v>20.8</c:v>
                </c:pt>
                <c:pt idx="6995">
                  <c:v>22.92</c:v>
                </c:pt>
                <c:pt idx="6996">
                  <c:v>22.03</c:v>
                </c:pt>
                <c:pt idx="6997">
                  <c:v>21.16</c:v>
                </c:pt>
                <c:pt idx="6998">
                  <c:v>20.82</c:v>
                </c:pt>
                <c:pt idx="6999">
                  <c:v>21.06</c:v>
                </c:pt>
                <c:pt idx="7000">
                  <c:v>20.350000000000001</c:v>
                </c:pt>
                <c:pt idx="7001">
                  <c:v>20</c:v>
                </c:pt>
                <c:pt idx="7002">
                  <c:v>20</c:v>
                </c:pt>
                <c:pt idx="7003">
                  <c:v>20</c:v>
                </c:pt>
                <c:pt idx="7004">
                  <c:v>20</c:v>
                </c:pt>
                <c:pt idx="7005">
                  <c:v>20</c:v>
                </c:pt>
                <c:pt idx="7006">
                  <c:v>20</c:v>
                </c:pt>
                <c:pt idx="7007">
                  <c:v>20</c:v>
                </c:pt>
                <c:pt idx="7008">
                  <c:v>20</c:v>
                </c:pt>
                <c:pt idx="7009">
                  <c:v>20</c:v>
                </c:pt>
                <c:pt idx="7010">
                  <c:v>20</c:v>
                </c:pt>
                <c:pt idx="7011">
                  <c:v>20</c:v>
                </c:pt>
                <c:pt idx="7012">
                  <c:v>20</c:v>
                </c:pt>
                <c:pt idx="7013">
                  <c:v>20</c:v>
                </c:pt>
                <c:pt idx="7014">
                  <c:v>20</c:v>
                </c:pt>
                <c:pt idx="7015">
                  <c:v>20</c:v>
                </c:pt>
                <c:pt idx="7016">
                  <c:v>20</c:v>
                </c:pt>
                <c:pt idx="7017">
                  <c:v>20</c:v>
                </c:pt>
                <c:pt idx="7018">
                  <c:v>20</c:v>
                </c:pt>
                <c:pt idx="7019">
                  <c:v>20.309999999999999</c:v>
                </c:pt>
                <c:pt idx="7020">
                  <c:v>20.3</c:v>
                </c:pt>
                <c:pt idx="7021">
                  <c:v>20</c:v>
                </c:pt>
                <c:pt idx="7022">
                  <c:v>20</c:v>
                </c:pt>
                <c:pt idx="7023">
                  <c:v>20</c:v>
                </c:pt>
                <c:pt idx="7024">
                  <c:v>20</c:v>
                </c:pt>
                <c:pt idx="7025">
                  <c:v>20</c:v>
                </c:pt>
                <c:pt idx="7026">
                  <c:v>20</c:v>
                </c:pt>
                <c:pt idx="7027">
                  <c:v>20</c:v>
                </c:pt>
                <c:pt idx="7028">
                  <c:v>20</c:v>
                </c:pt>
                <c:pt idx="7029">
                  <c:v>20</c:v>
                </c:pt>
                <c:pt idx="7030">
                  <c:v>20</c:v>
                </c:pt>
                <c:pt idx="7031">
                  <c:v>20</c:v>
                </c:pt>
                <c:pt idx="7032">
                  <c:v>20</c:v>
                </c:pt>
                <c:pt idx="7033">
                  <c:v>20</c:v>
                </c:pt>
                <c:pt idx="7034">
                  <c:v>20</c:v>
                </c:pt>
                <c:pt idx="7035">
                  <c:v>20</c:v>
                </c:pt>
                <c:pt idx="7036">
                  <c:v>20</c:v>
                </c:pt>
                <c:pt idx="7037">
                  <c:v>20</c:v>
                </c:pt>
                <c:pt idx="7038">
                  <c:v>20</c:v>
                </c:pt>
                <c:pt idx="7039">
                  <c:v>20</c:v>
                </c:pt>
                <c:pt idx="7040">
                  <c:v>20</c:v>
                </c:pt>
                <c:pt idx="7041">
                  <c:v>20</c:v>
                </c:pt>
                <c:pt idx="7042">
                  <c:v>20.239999999999998</c:v>
                </c:pt>
                <c:pt idx="7043">
                  <c:v>20.73</c:v>
                </c:pt>
                <c:pt idx="7044">
                  <c:v>20.83</c:v>
                </c:pt>
                <c:pt idx="7045">
                  <c:v>20.71</c:v>
                </c:pt>
                <c:pt idx="7046">
                  <c:v>20.54</c:v>
                </c:pt>
                <c:pt idx="7047">
                  <c:v>20.93</c:v>
                </c:pt>
                <c:pt idx="7048">
                  <c:v>20.5</c:v>
                </c:pt>
                <c:pt idx="7049">
                  <c:v>20.350000000000001</c:v>
                </c:pt>
                <c:pt idx="7050">
                  <c:v>20.23</c:v>
                </c:pt>
                <c:pt idx="7051">
                  <c:v>20.079999999999998</c:v>
                </c:pt>
                <c:pt idx="7052">
                  <c:v>20.02</c:v>
                </c:pt>
                <c:pt idx="7053">
                  <c:v>20</c:v>
                </c:pt>
                <c:pt idx="7054">
                  <c:v>20</c:v>
                </c:pt>
                <c:pt idx="7055">
                  <c:v>20</c:v>
                </c:pt>
                <c:pt idx="7056">
                  <c:v>20</c:v>
                </c:pt>
                <c:pt idx="7057">
                  <c:v>20</c:v>
                </c:pt>
                <c:pt idx="7058">
                  <c:v>20</c:v>
                </c:pt>
                <c:pt idx="7059">
                  <c:v>20</c:v>
                </c:pt>
                <c:pt idx="7060">
                  <c:v>20</c:v>
                </c:pt>
                <c:pt idx="7061">
                  <c:v>20</c:v>
                </c:pt>
                <c:pt idx="7062">
                  <c:v>20</c:v>
                </c:pt>
                <c:pt idx="7063">
                  <c:v>20</c:v>
                </c:pt>
                <c:pt idx="7064">
                  <c:v>20</c:v>
                </c:pt>
                <c:pt idx="7065">
                  <c:v>20</c:v>
                </c:pt>
                <c:pt idx="7066">
                  <c:v>20</c:v>
                </c:pt>
                <c:pt idx="7067">
                  <c:v>20.329999999999998</c:v>
                </c:pt>
                <c:pt idx="7068">
                  <c:v>20.010000000000002</c:v>
                </c:pt>
                <c:pt idx="7069">
                  <c:v>20</c:v>
                </c:pt>
                <c:pt idx="7070">
                  <c:v>20</c:v>
                </c:pt>
                <c:pt idx="7071">
                  <c:v>20</c:v>
                </c:pt>
                <c:pt idx="7072">
                  <c:v>20</c:v>
                </c:pt>
                <c:pt idx="7073">
                  <c:v>20</c:v>
                </c:pt>
                <c:pt idx="7074">
                  <c:v>20</c:v>
                </c:pt>
                <c:pt idx="7075">
                  <c:v>20</c:v>
                </c:pt>
                <c:pt idx="7076">
                  <c:v>20</c:v>
                </c:pt>
                <c:pt idx="7077">
                  <c:v>20</c:v>
                </c:pt>
                <c:pt idx="7078">
                  <c:v>20</c:v>
                </c:pt>
                <c:pt idx="7079">
                  <c:v>20</c:v>
                </c:pt>
                <c:pt idx="7080">
                  <c:v>20</c:v>
                </c:pt>
                <c:pt idx="7081">
                  <c:v>20</c:v>
                </c:pt>
                <c:pt idx="7082">
                  <c:v>20</c:v>
                </c:pt>
                <c:pt idx="7083">
                  <c:v>20</c:v>
                </c:pt>
                <c:pt idx="7084">
                  <c:v>20</c:v>
                </c:pt>
                <c:pt idx="7085">
                  <c:v>20</c:v>
                </c:pt>
                <c:pt idx="7086">
                  <c:v>20</c:v>
                </c:pt>
                <c:pt idx="7087">
                  <c:v>20</c:v>
                </c:pt>
                <c:pt idx="7088">
                  <c:v>20</c:v>
                </c:pt>
                <c:pt idx="7089">
                  <c:v>20</c:v>
                </c:pt>
                <c:pt idx="7090">
                  <c:v>20</c:v>
                </c:pt>
                <c:pt idx="7091">
                  <c:v>20</c:v>
                </c:pt>
                <c:pt idx="7092">
                  <c:v>20</c:v>
                </c:pt>
                <c:pt idx="7093">
                  <c:v>20</c:v>
                </c:pt>
                <c:pt idx="7094">
                  <c:v>20</c:v>
                </c:pt>
                <c:pt idx="7095">
                  <c:v>20</c:v>
                </c:pt>
                <c:pt idx="7096">
                  <c:v>20</c:v>
                </c:pt>
                <c:pt idx="7097">
                  <c:v>20</c:v>
                </c:pt>
                <c:pt idx="7098">
                  <c:v>20</c:v>
                </c:pt>
                <c:pt idx="7099">
                  <c:v>20</c:v>
                </c:pt>
                <c:pt idx="7100">
                  <c:v>20</c:v>
                </c:pt>
                <c:pt idx="7101">
                  <c:v>20</c:v>
                </c:pt>
                <c:pt idx="7102">
                  <c:v>20</c:v>
                </c:pt>
                <c:pt idx="7103">
                  <c:v>20</c:v>
                </c:pt>
                <c:pt idx="7104">
                  <c:v>20</c:v>
                </c:pt>
                <c:pt idx="7105">
                  <c:v>20</c:v>
                </c:pt>
                <c:pt idx="7106">
                  <c:v>20</c:v>
                </c:pt>
                <c:pt idx="7107">
                  <c:v>20</c:v>
                </c:pt>
                <c:pt idx="7108">
                  <c:v>20</c:v>
                </c:pt>
                <c:pt idx="7109">
                  <c:v>20</c:v>
                </c:pt>
                <c:pt idx="7110">
                  <c:v>20</c:v>
                </c:pt>
                <c:pt idx="7111">
                  <c:v>20</c:v>
                </c:pt>
                <c:pt idx="7112">
                  <c:v>20</c:v>
                </c:pt>
                <c:pt idx="7113">
                  <c:v>20</c:v>
                </c:pt>
                <c:pt idx="7114">
                  <c:v>20.04</c:v>
                </c:pt>
                <c:pt idx="7115">
                  <c:v>20.37</c:v>
                </c:pt>
                <c:pt idx="7116">
                  <c:v>20.46</c:v>
                </c:pt>
                <c:pt idx="7117">
                  <c:v>20.38</c:v>
                </c:pt>
                <c:pt idx="7118">
                  <c:v>20.32</c:v>
                </c:pt>
                <c:pt idx="7119">
                  <c:v>20.239999999999998</c:v>
                </c:pt>
                <c:pt idx="7120">
                  <c:v>20.100000000000001</c:v>
                </c:pt>
                <c:pt idx="7121">
                  <c:v>20</c:v>
                </c:pt>
                <c:pt idx="7122">
                  <c:v>20</c:v>
                </c:pt>
                <c:pt idx="7123">
                  <c:v>20</c:v>
                </c:pt>
                <c:pt idx="7124">
                  <c:v>20</c:v>
                </c:pt>
                <c:pt idx="7125">
                  <c:v>20</c:v>
                </c:pt>
                <c:pt idx="7126">
                  <c:v>20</c:v>
                </c:pt>
                <c:pt idx="7127">
                  <c:v>20</c:v>
                </c:pt>
                <c:pt idx="7128">
                  <c:v>20</c:v>
                </c:pt>
                <c:pt idx="7129">
                  <c:v>20</c:v>
                </c:pt>
                <c:pt idx="7130">
                  <c:v>20</c:v>
                </c:pt>
                <c:pt idx="7131">
                  <c:v>20</c:v>
                </c:pt>
                <c:pt idx="7132">
                  <c:v>20</c:v>
                </c:pt>
                <c:pt idx="7133">
                  <c:v>20</c:v>
                </c:pt>
                <c:pt idx="7134">
                  <c:v>20</c:v>
                </c:pt>
                <c:pt idx="7135">
                  <c:v>20</c:v>
                </c:pt>
                <c:pt idx="7136">
                  <c:v>20</c:v>
                </c:pt>
                <c:pt idx="7137">
                  <c:v>20</c:v>
                </c:pt>
                <c:pt idx="7138">
                  <c:v>20</c:v>
                </c:pt>
                <c:pt idx="7139">
                  <c:v>20.190000000000001</c:v>
                </c:pt>
                <c:pt idx="7140">
                  <c:v>20.190000000000001</c:v>
                </c:pt>
                <c:pt idx="7141">
                  <c:v>20.07</c:v>
                </c:pt>
                <c:pt idx="7142">
                  <c:v>20</c:v>
                </c:pt>
                <c:pt idx="7143">
                  <c:v>20</c:v>
                </c:pt>
                <c:pt idx="7144">
                  <c:v>20</c:v>
                </c:pt>
                <c:pt idx="7145">
                  <c:v>20</c:v>
                </c:pt>
                <c:pt idx="7146">
                  <c:v>20</c:v>
                </c:pt>
                <c:pt idx="7147">
                  <c:v>20</c:v>
                </c:pt>
                <c:pt idx="7148">
                  <c:v>20</c:v>
                </c:pt>
                <c:pt idx="7149">
                  <c:v>20</c:v>
                </c:pt>
                <c:pt idx="7150">
                  <c:v>20</c:v>
                </c:pt>
                <c:pt idx="7151">
                  <c:v>20</c:v>
                </c:pt>
                <c:pt idx="7152">
                  <c:v>20</c:v>
                </c:pt>
                <c:pt idx="7153">
                  <c:v>20</c:v>
                </c:pt>
                <c:pt idx="7154">
                  <c:v>20</c:v>
                </c:pt>
                <c:pt idx="7155">
                  <c:v>20</c:v>
                </c:pt>
                <c:pt idx="7156">
                  <c:v>20</c:v>
                </c:pt>
                <c:pt idx="7157">
                  <c:v>20</c:v>
                </c:pt>
                <c:pt idx="7158">
                  <c:v>20</c:v>
                </c:pt>
                <c:pt idx="7159">
                  <c:v>20</c:v>
                </c:pt>
                <c:pt idx="7160">
                  <c:v>20</c:v>
                </c:pt>
                <c:pt idx="7161">
                  <c:v>20</c:v>
                </c:pt>
                <c:pt idx="7162">
                  <c:v>20</c:v>
                </c:pt>
                <c:pt idx="7163">
                  <c:v>20</c:v>
                </c:pt>
                <c:pt idx="7164">
                  <c:v>20</c:v>
                </c:pt>
                <c:pt idx="7165">
                  <c:v>20</c:v>
                </c:pt>
                <c:pt idx="7166">
                  <c:v>20</c:v>
                </c:pt>
                <c:pt idx="7167">
                  <c:v>20.18</c:v>
                </c:pt>
                <c:pt idx="7168">
                  <c:v>20</c:v>
                </c:pt>
                <c:pt idx="7169">
                  <c:v>20</c:v>
                </c:pt>
                <c:pt idx="7170">
                  <c:v>20</c:v>
                </c:pt>
                <c:pt idx="7171">
                  <c:v>20</c:v>
                </c:pt>
                <c:pt idx="7172">
                  <c:v>20</c:v>
                </c:pt>
                <c:pt idx="7173">
                  <c:v>20</c:v>
                </c:pt>
                <c:pt idx="7174">
                  <c:v>20</c:v>
                </c:pt>
                <c:pt idx="7175">
                  <c:v>20</c:v>
                </c:pt>
                <c:pt idx="7176">
                  <c:v>20</c:v>
                </c:pt>
                <c:pt idx="7177">
                  <c:v>20</c:v>
                </c:pt>
                <c:pt idx="7178">
                  <c:v>20</c:v>
                </c:pt>
                <c:pt idx="7179">
                  <c:v>20</c:v>
                </c:pt>
                <c:pt idx="7180">
                  <c:v>20</c:v>
                </c:pt>
                <c:pt idx="7181">
                  <c:v>20</c:v>
                </c:pt>
                <c:pt idx="7182">
                  <c:v>20</c:v>
                </c:pt>
                <c:pt idx="7183">
                  <c:v>20</c:v>
                </c:pt>
                <c:pt idx="7184">
                  <c:v>20</c:v>
                </c:pt>
                <c:pt idx="7185">
                  <c:v>20</c:v>
                </c:pt>
                <c:pt idx="7186">
                  <c:v>20</c:v>
                </c:pt>
                <c:pt idx="7187">
                  <c:v>20.41</c:v>
                </c:pt>
                <c:pt idx="7188">
                  <c:v>20.3</c:v>
                </c:pt>
                <c:pt idx="7189">
                  <c:v>20.149999999999999</c:v>
                </c:pt>
                <c:pt idx="7190">
                  <c:v>20.059999999999999</c:v>
                </c:pt>
                <c:pt idx="7191">
                  <c:v>20</c:v>
                </c:pt>
                <c:pt idx="7192">
                  <c:v>20</c:v>
                </c:pt>
                <c:pt idx="7193">
                  <c:v>20</c:v>
                </c:pt>
                <c:pt idx="7194">
                  <c:v>20</c:v>
                </c:pt>
                <c:pt idx="7195">
                  <c:v>20</c:v>
                </c:pt>
                <c:pt idx="7196">
                  <c:v>20</c:v>
                </c:pt>
                <c:pt idx="7197">
                  <c:v>20</c:v>
                </c:pt>
                <c:pt idx="7198">
                  <c:v>20</c:v>
                </c:pt>
                <c:pt idx="7199">
                  <c:v>20</c:v>
                </c:pt>
                <c:pt idx="7200">
                  <c:v>20</c:v>
                </c:pt>
                <c:pt idx="7201">
                  <c:v>20</c:v>
                </c:pt>
                <c:pt idx="7202">
                  <c:v>20</c:v>
                </c:pt>
                <c:pt idx="7203">
                  <c:v>20</c:v>
                </c:pt>
                <c:pt idx="7204">
                  <c:v>20</c:v>
                </c:pt>
                <c:pt idx="7205">
                  <c:v>20</c:v>
                </c:pt>
                <c:pt idx="7206">
                  <c:v>20</c:v>
                </c:pt>
                <c:pt idx="7207">
                  <c:v>20</c:v>
                </c:pt>
                <c:pt idx="7208">
                  <c:v>20</c:v>
                </c:pt>
                <c:pt idx="7209">
                  <c:v>20</c:v>
                </c:pt>
                <c:pt idx="7210">
                  <c:v>20.12</c:v>
                </c:pt>
                <c:pt idx="7211">
                  <c:v>20.49</c:v>
                </c:pt>
                <c:pt idx="7212">
                  <c:v>20.38</c:v>
                </c:pt>
                <c:pt idx="7213">
                  <c:v>20.32</c:v>
                </c:pt>
                <c:pt idx="7214">
                  <c:v>20.45</c:v>
                </c:pt>
                <c:pt idx="7215">
                  <c:v>20.38</c:v>
                </c:pt>
                <c:pt idx="7216">
                  <c:v>20.12</c:v>
                </c:pt>
                <c:pt idx="7217">
                  <c:v>20.12</c:v>
                </c:pt>
                <c:pt idx="7218">
                  <c:v>20.100000000000001</c:v>
                </c:pt>
                <c:pt idx="7219">
                  <c:v>20.079999999999998</c:v>
                </c:pt>
                <c:pt idx="7220">
                  <c:v>20</c:v>
                </c:pt>
                <c:pt idx="7221">
                  <c:v>20</c:v>
                </c:pt>
                <c:pt idx="7222">
                  <c:v>20</c:v>
                </c:pt>
                <c:pt idx="7223">
                  <c:v>20</c:v>
                </c:pt>
                <c:pt idx="7224">
                  <c:v>20</c:v>
                </c:pt>
                <c:pt idx="7225">
                  <c:v>20</c:v>
                </c:pt>
                <c:pt idx="7226">
                  <c:v>20</c:v>
                </c:pt>
                <c:pt idx="7227">
                  <c:v>20</c:v>
                </c:pt>
                <c:pt idx="7228">
                  <c:v>20</c:v>
                </c:pt>
                <c:pt idx="7229">
                  <c:v>20</c:v>
                </c:pt>
                <c:pt idx="7230">
                  <c:v>20</c:v>
                </c:pt>
                <c:pt idx="7231">
                  <c:v>20</c:v>
                </c:pt>
                <c:pt idx="7232">
                  <c:v>20</c:v>
                </c:pt>
                <c:pt idx="7233">
                  <c:v>20</c:v>
                </c:pt>
                <c:pt idx="7234">
                  <c:v>20</c:v>
                </c:pt>
                <c:pt idx="7235">
                  <c:v>20</c:v>
                </c:pt>
                <c:pt idx="7236">
                  <c:v>20</c:v>
                </c:pt>
                <c:pt idx="7237">
                  <c:v>20</c:v>
                </c:pt>
                <c:pt idx="7238">
                  <c:v>20</c:v>
                </c:pt>
                <c:pt idx="7239">
                  <c:v>20</c:v>
                </c:pt>
                <c:pt idx="7240">
                  <c:v>20</c:v>
                </c:pt>
                <c:pt idx="7241">
                  <c:v>20</c:v>
                </c:pt>
                <c:pt idx="7242">
                  <c:v>20</c:v>
                </c:pt>
                <c:pt idx="7243">
                  <c:v>20</c:v>
                </c:pt>
                <c:pt idx="7244">
                  <c:v>20</c:v>
                </c:pt>
                <c:pt idx="7245">
                  <c:v>20</c:v>
                </c:pt>
                <c:pt idx="7246">
                  <c:v>20</c:v>
                </c:pt>
                <c:pt idx="7247">
                  <c:v>20</c:v>
                </c:pt>
                <c:pt idx="7248">
                  <c:v>20</c:v>
                </c:pt>
                <c:pt idx="7249">
                  <c:v>20</c:v>
                </c:pt>
                <c:pt idx="7250">
                  <c:v>20</c:v>
                </c:pt>
                <c:pt idx="7251">
                  <c:v>20</c:v>
                </c:pt>
                <c:pt idx="7252">
                  <c:v>20</c:v>
                </c:pt>
                <c:pt idx="7253">
                  <c:v>20</c:v>
                </c:pt>
                <c:pt idx="7254">
                  <c:v>20</c:v>
                </c:pt>
                <c:pt idx="7255">
                  <c:v>20</c:v>
                </c:pt>
                <c:pt idx="7256">
                  <c:v>20</c:v>
                </c:pt>
                <c:pt idx="7257">
                  <c:v>20</c:v>
                </c:pt>
                <c:pt idx="7258">
                  <c:v>20</c:v>
                </c:pt>
                <c:pt idx="7259">
                  <c:v>20</c:v>
                </c:pt>
                <c:pt idx="7260">
                  <c:v>20</c:v>
                </c:pt>
                <c:pt idx="7261">
                  <c:v>20</c:v>
                </c:pt>
                <c:pt idx="7262">
                  <c:v>20</c:v>
                </c:pt>
                <c:pt idx="7263">
                  <c:v>20</c:v>
                </c:pt>
                <c:pt idx="7264">
                  <c:v>20</c:v>
                </c:pt>
                <c:pt idx="7265">
                  <c:v>20</c:v>
                </c:pt>
                <c:pt idx="7266">
                  <c:v>20</c:v>
                </c:pt>
                <c:pt idx="7267">
                  <c:v>20</c:v>
                </c:pt>
                <c:pt idx="7268">
                  <c:v>20</c:v>
                </c:pt>
                <c:pt idx="7269">
                  <c:v>20</c:v>
                </c:pt>
                <c:pt idx="7270">
                  <c:v>20</c:v>
                </c:pt>
                <c:pt idx="7271">
                  <c:v>20</c:v>
                </c:pt>
                <c:pt idx="7272">
                  <c:v>20</c:v>
                </c:pt>
                <c:pt idx="7273">
                  <c:v>20</c:v>
                </c:pt>
                <c:pt idx="7274">
                  <c:v>20</c:v>
                </c:pt>
                <c:pt idx="7275">
                  <c:v>20</c:v>
                </c:pt>
                <c:pt idx="7276">
                  <c:v>20</c:v>
                </c:pt>
                <c:pt idx="7277">
                  <c:v>20</c:v>
                </c:pt>
                <c:pt idx="7278">
                  <c:v>20</c:v>
                </c:pt>
                <c:pt idx="7279">
                  <c:v>20</c:v>
                </c:pt>
                <c:pt idx="7280">
                  <c:v>20.38</c:v>
                </c:pt>
                <c:pt idx="7281">
                  <c:v>20</c:v>
                </c:pt>
                <c:pt idx="7282">
                  <c:v>20</c:v>
                </c:pt>
                <c:pt idx="7283">
                  <c:v>20</c:v>
                </c:pt>
                <c:pt idx="7284">
                  <c:v>20</c:v>
                </c:pt>
                <c:pt idx="7285">
                  <c:v>20</c:v>
                </c:pt>
                <c:pt idx="7286">
                  <c:v>20</c:v>
                </c:pt>
                <c:pt idx="7287">
                  <c:v>20</c:v>
                </c:pt>
                <c:pt idx="7288">
                  <c:v>20</c:v>
                </c:pt>
                <c:pt idx="7289">
                  <c:v>20</c:v>
                </c:pt>
                <c:pt idx="7290">
                  <c:v>20</c:v>
                </c:pt>
                <c:pt idx="7291">
                  <c:v>20</c:v>
                </c:pt>
                <c:pt idx="7292">
                  <c:v>20</c:v>
                </c:pt>
                <c:pt idx="7293">
                  <c:v>20</c:v>
                </c:pt>
                <c:pt idx="7294">
                  <c:v>20</c:v>
                </c:pt>
                <c:pt idx="7295">
                  <c:v>20</c:v>
                </c:pt>
                <c:pt idx="7296">
                  <c:v>20</c:v>
                </c:pt>
                <c:pt idx="7297">
                  <c:v>20</c:v>
                </c:pt>
                <c:pt idx="7298">
                  <c:v>20</c:v>
                </c:pt>
                <c:pt idx="7299">
                  <c:v>20</c:v>
                </c:pt>
                <c:pt idx="7300">
                  <c:v>20</c:v>
                </c:pt>
                <c:pt idx="7301">
                  <c:v>20</c:v>
                </c:pt>
                <c:pt idx="7302">
                  <c:v>20</c:v>
                </c:pt>
                <c:pt idx="7303">
                  <c:v>20</c:v>
                </c:pt>
                <c:pt idx="7304">
                  <c:v>20</c:v>
                </c:pt>
                <c:pt idx="7305">
                  <c:v>20</c:v>
                </c:pt>
                <c:pt idx="7306">
                  <c:v>20</c:v>
                </c:pt>
                <c:pt idx="7307">
                  <c:v>20</c:v>
                </c:pt>
                <c:pt idx="7308">
                  <c:v>20</c:v>
                </c:pt>
                <c:pt idx="7309">
                  <c:v>20</c:v>
                </c:pt>
                <c:pt idx="7310">
                  <c:v>20</c:v>
                </c:pt>
                <c:pt idx="7311">
                  <c:v>20</c:v>
                </c:pt>
                <c:pt idx="7312">
                  <c:v>20</c:v>
                </c:pt>
                <c:pt idx="7313">
                  <c:v>20</c:v>
                </c:pt>
                <c:pt idx="7314">
                  <c:v>20</c:v>
                </c:pt>
                <c:pt idx="7315">
                  <c:v>20</c:v>
                </c:pt>
                <c:pt idx="7316">
                  <c:v>20</c:v>
                </c:pt>
                <c:pt idx="7317">
                  <c:v>20</c:v>
                </c:pt>
                <c:pt idx="7318">
                  <c:v>20</c:v>
                </c:pt>
                <c:pt idx="7319">
                  <c:v>20</c:v>
                </c:pt>
                <c:pt idx="7320">
                  <c:v>20</c:v>
                </c:pt>
                <c:pt idx="7321">
                  <c:v>20</c:v>
                </c:pt>
                <c:pt idx="7322">
                  <c:v>20</c:v>
                </c:pt>
                <c:pt idx="7323">
                  <c:v>20</c:v>
                </c:pt>
                <c:pt idx="7324">
                  <c:v>20</c:v>
                </c:pt>
                <c:pt idx="7325">
                  <c:v>20</c:v>
                </c:pt>
                <c:pt idx="7326">
                  <c:v>20</c:v>
                </c:pt>
                <c:pt idx="7327">
                  <c:v>20</c:v>
                </c:pt>
                <c:pt idx="7328">
                  <c:v>20</c:v>
                </c:pt>
                <c:pt idx="7329">
                  <c:v>20</c:v>
                </c:pt>
                <c:pt idx="7330">
                  <c:v>20</c:v>
                </c:pt>
                <c:pt idx="7331">
                  <c:v>20</c:v>
                </c:pt>
                <c:pt idx="7332">
                  <c:v>20</c:v>
                </c:pt>
                <c:pt idx="7333">
                  <c:v>20</c:v>
                </c:pt>
                <c:pt idx="7334">
                  <c:v>20</c:v>
                </c:pt>
                <c:pt idx="7335">
                  <c:v>20</c:v>
                </c:pt>
                <c:pt idx="7336">
                  <c:v>20</c:v>
                </c:pt>
                <c:pt idx="7337">
                  <c:v>20</c:v>
                </c:pt>
                <c:pt idx="7338">
                  <c:v>20</c:v>
                </c:pt>
                <c:pt idx="7339">
                  <c:v>20</c:v>
                </c:pt>
                <c:pt idx="7340">
                  <c:v>20</c:v>
                </c:pt>
                <c:pt idx="7341">
                  <c:v>20</c:v>
                </c:pt>
                <c:pt idx="7342">
                  <c:v>20</c:v>
                </c:pt>
                <c:pt idx="7343">
                  <c:v>20</c:v>
                </c:pt>
                <c:pt idx="7344">
                  <c:v>20</c:v>
                </c:pt>
                <c:pt idx="7345">
                  <c:v>20</c:v>
                </c:pt>
                <c:pt idx="7346">
                  <c:v>20</c:v>
                </c:pt>
                <c:pt idx="7347">
                  <c:v>20</c:v>
                </c:pt>
                <c:pt idx="7348">
                  <c:v>20</c:v>
                </c:pt>
                <c:pt idx="7349">
                  <c:v>20</c:v>
                </c:pt>
                <c:pt idx="7350">
                  <c:v>20</c:v>
                </c:pt>
                <c:pt idx="7351">
                  <c:v>20</c:v>
                </c:pt>
                <c:pt idx="7352">
                  <c:v>20</c:v>
                </c:pt>
                <c:pt idx="7353">
                  <c:v>20</c:v>
                </c:pt>
                <c:pt idx="7354">
                  <c:v>20</c:v>
                </c:pt>
                <c:pt idx="7355">
                  <c:v>20</c:v>
                </c:pt>
                <c:pt idx="7356">
                  <c:v>20</c:v>
                </c:pt>
                <c:pt idx="7357">
                  <c:v>20</c:v>
                </c:pt>
                <c:pt idx="7358">
                  <c:v>20</c:v>
                </c:pt>
                <c:pt idx="7359">
                  <c:v>20</c:v>
                </c:pt>
                <c:pt idx="7360">
                  <c:v>20</c:v>
                </c:pt>
                <c:pt idx="7361">
                  <c:v>20</c:v>
                </c:pt>
                <c:pt idx="7362">
                  <c:v>20</c:v>
                </c:pt>
                <c:pt idx="7363">
                  <c:v>20</c:v>
                </c:pt>
                <c:pt idx="7364">
                  <c:v>20</c:v>
                </c:pt>
                <c:pt idx="7365">
                  <c:v>20</c:v>
                </c:pt>
                <c:pt idx="7366">
                  <c:v>20</c:v>
                </c:pt>
                <c:pt idx="7367">
                  <c:v>20</c:v>
                </c:pt>
                <c:pt idx="7368">
                  <c:v>20</c:v>
                </c:pt>
                <c:pt idx="7369">
                  <c:v>20</c:v>
                </c:pt>
                <c:pt idx="7370">
                  <c:v>20</c:v>
                </c:pt>
                <c:pt idx="7371">
                  <c:v>20</c:v>
                </c:pt>
                <c:pt idx="7372">
                  <c:v>20</c:v>
                </c:pt>
                <c:pt idx="7373">
                  <c:v>20</c:v>
                </c:pt>
                <c:pt idx="7374">
                  <c:v>20</c:v>
                </c:pt>
                <c:pt idx="7375">
                  <c:v>20</c:v>
                </c:pt>
                <c:pt idx="7376">
                  <c:v>20</c:v>
                </c:pt>
                <c:pt idx="7377">
                  <c:v>20</c:v>
                </c:pt>
                <c:pt idx="7378">
                  <c:v>20</c:v>
                </c:pt>
                <c:pt idx="7379">
                  <c:v>20</c:v>
                </c:pt>
                <c:pt idx="7380">
                  <c:v>20</c:v>
                </c:pt>
                <c:pt idx="7381">
                  <c:v>20</c:v>
                </c:pt>
                <c:pt idx="7382">
                  <c:v>20</c:v>
                </c:pt>
                <c:pt idx="7383">
                  <c:v>20</c:v>
                </c:pt>
                <c:pt idx="7384">
                  <c:v>20</c:v>
                </c:pt>
                <c:pt idx="7385">
                  <c:v>20</c:v>
                </c:pt>
                <c:pt idx="7386">
                  <c:v>20</c:v>
                </c:pt>
                <c:pt idx="7387">
                  <c:v>20</c:v>
                </c:pt>
                <c:pt idx="7388">
                  <c:v>20</c:v>
                </c:pt>
                <c:pt idx="7389">
                  <c:v>20</c:v>
                </c:pt>
                <c:pt idx="7390">
                  <c:v>20</c:v>
                </c:pt>
                <c:pt idx="7391">
                  <c:v>20</c:v>
                </c:pt>
                <c:pt idx="7392">
                  <c:v>20</c:v>
                </c:pt>
                <c:pt idx="7393">
                  <c:v>20</c:v>
                </c:pt>
                <c:pt idx="7394">
                  <c:v>20</c:v>
                </c:pt>
                <c:pt idx="7395">
                  <c:v>20</c:v>
                </c:pt>
                <c:pt idx="7396">
                  <c:v>20</c:v>
                </c:pt>
                <c:pt idx="7397">
                  <c:v>20</c:v>
                </c:pt>
                <c:pt idx="7398">
                  <c:v>20</c:v>
                </c:pt>
                <c:pt idx="7399">
                  <c:v>20</c:v>
                </c:pt>
                <c:pt idx="7400">
                  <c:v>20</c:v>
                </c:pt>
                <c:pt idx="7401">
                  <c:v>20</c:v>
                </c:pt>
                <c:pt idx="7402">
                  <c:v>20</c:v>
                </c:pt>
                <c:pt idx="7403">
                  <c:v>20</c:v>
                </c:pt>
                <c:pt idx="7404">
                  <c:v>20</c:v>
                </c:pt>
                <c:pt idx="7405">
                  <c:v>20</c:v>
                </c:pt>
                <c:pt idx="7406">
                  <c:v>20</c:v>
                </c:pt>
                <c:pt idx="7407">
                  <c:v>20</c:v>
                </c:pt>
                <c:pt idx="7408">
                  <c:v>20</c:v>
                </c:pt>
                <c:pt idx="7409">
                  <c:v>20</c:v>
                </c:pt>
                <c:pt idx="7410">
                  <c:v>20</c:v>
                </c:pt>
                <c:pt idx="7411">
                  <c:v>20</c:v>
                </c:pt>
                <c:pt idx="7412">
                  <c:v>20</c:v>
                </c:pt>
                <c:pt idx="7413">
                  <c:v>20</c:v>
                </c:pt>
                <c:pt idx="7414">
                  <c:v>20</c:v>
                </c:pt>
                <c:pt idx="7415">
                  <c:v>20</c:v>
                </c:pt>
                <c:pt idx="7416">
                  <c:v>20</c:v>
                </c:pt>
                <c:pt idx="7417">
                  <c:v>20</c:v>
                </c:pt>
                <c:pt idx="7418">
                  <c:v>20</c:v>
                </c:pt>
                <c:pt idx="7419">
                  <c:v>20</c:v>
                </c:pt>
                <c:pt idx="7420">
                  <c:v>20</c:v>
                </c:pt>
                <c:pt idx="7421">
                  <c:v>20</c:v>
                </c:pt>
                <c:pt idx="7422">
                  <c:v>20</c:v>
                </c:pt>
                <c:pt idx="7423">
                  <c:v>20</c:v>
                </c:pt>
                <c:pt idx="7424">
                  <c:v>20</c:v>
                </c:pt>
                <c:pt idx="7425">
                  <c:v>20</c:v>
                </c:pt>
                <c:pt idx="7426">
                  <c:v>20</c:v>
                </c:pt>
                <c:pt idx="7427">
                  <c:v>20</c:v>
                </c:pt>
                <c:pt idx="7428">
                  <c:v>20</c:v>
                </c:pt>
                <c:pt idx="7429">
                  <c:v>20</c:v>
                </c:pt>
                <c:pt idx="7430">
                  <c:v>20</c:v>
                </c:pt>
                <c:pt idx="7431">
                  <c:v>20</c:v>
                </c:pt>
                <c:pt idx="7432">
                  <c:v>20</c:v>
                </c:pt>
                <c:pt idx="7433">
                  <c:v>20</c:v>
                </c:pt>
                <c:pt idx="7434">
                  <c:v>20</c:v>
                </c:pt>
                <c:pt idx="7435">
                  <c:v>20</c:v>
                </c:pt>
                <c:pt idx="7436">
                  <c:v>20</c:v>
                </c:pt>
                <c:pt idx="7437">
                  <c:v>20</c:v>
                </c:pt>
                <c:pt idx="7438">
                  <c:v>20</c:v>
                </c:pt>
                <c:pt idx="7439">
                  <c:v>20</c:v>
                </c:pt>
                <c:pt idx="7440">
                  <c:v>20</c:v>
                </c:pt>
                <c:pt idx="7441">
                  <c:v>20</c:v>
                </c:pt>
                <c:pt idx="7442">
                  <c:v>20</c:v>
                </c:pt>
                <c:pt idx="7443">
                  <c:v>20</c:v>
                </c:pt>
                <c:pt idx="7444">
                  <c:v>20</c:v>
                </c:pt>
                <c:pt idx="7445">
                  <c:v>20</c:v>
                </c:pt>
                <c:pt idx="7446">
                  <c:v>20</c:v>
                </c:pt>
                <c:pt idx="7447">
                  <c:v>20</c:v>
                </c:pt>
                <c:pt idx="7448">
                  <c:v>20</c:v>
                </c:pt>
                <c:pt idx="7449">
                  <c:v>20</c:v>
                </c:pt>
                <c:pt idx="7450">
                  <c:v>20</c:v>
                </c:pt>
                <c:pt idx="7451">
                  <c:v>20</c:v>
                </c:pt>
                <c:pt idx="7452">
                  <c:v>20</c:v>
                </c:pt>
                <c:pt idx="7453">
                  <c:v>20.03</c:v>
                </c:pt>
                <c:pt idx="7454">
                  <c:v>20</c:v>
                </c:pt>
                <c:pt idx="7455">
                  <c:v>20</c:v>
                </c:pt>
                <c:pt idx="7456">
                  <c:v>20</c:v>
                </c:pt>
                <c:pt idx="7457">
                  <c:v>20</c:v>
                </c:pt>
                <c:pt idx="7458">
                  <c:v>20</c:v>
                </c:pt>
                <c:pt idx="7459">
                  <c:v>20</c:v>
                </c:pt>
                <c:pt idx="7460">
                  <c:v>20</c:v>
                </c:pt>
                <c:pt idx="7461">
                  <c:v>20</c:v>
                </c:pt>
                <c:pt idx="7462">
                  <c:v>20</c:v>
                </c:pt>
                <c:pt idx="7463">
                  <c:v>20</c:v>
                </c:pt>
                <c:pt idx="7464">
                  <c:v>20</c:v>
                </c:pt>
                <c:pt idx="7465">
                  <c:v>20</c:v>
                </c:pt>
                <c:pt idx="7466">
                  <c:v>20</c:v>
                </c:pt>
                <c:pt idx="7467">
                  <c:v>20</c:v>
                </c:pt>
                <c:pt idx="7468">
                  <c:v>20</c:v>
                </c:pt>
                <c:pt idx="7469">
                  <c:v>20</c:v>
                </c:pt>
                <c:pt idx="7470">
                  <c:v>20</c:v>
                </c:pt>
                <c:pt idx="7471">
                  <c:v>20</c:v>
                </c:pt>
                <c:pt idx="7472">
                  <c:v>20</c:v>
                </c:pt>
                <c:pt idx="7473">
                  <c:v>20</c:v>
                </c:pt>
                <c:pt idx="7474">
                  <c:v>20</c:v>
                </c:pt>
                <c:pt idx="7475">
                  <c:v>20.07</c:v>
                </c:pt>
                <c:pt idx="7476">
                  <c:v>20.100000000000001</c:v>
                </c:pt>
                <c:pt idx="7477">
                  <c:v>20.170000000000002</c:v>
                </c:pt>
                <c:pt idx="7478">
                  <c:v>20.05</c:v>
                </c:pt>
                <c:pt idx="7479">
                  <c:v>20.100000000000001</c:v>
                </c:pt>
                <c:pt idx="7480">
                  <c:v>20</c:v>
                </c:pt>
                <c:pt idx="7481">
                  <c:v>20</c:v>
                </c:pt>
                <c:pt idx="7482">
                  <c:v>20</c:v>
                </c:pt>
                <c:pt idx="7483">
                  <c:v>20</c:v>
                </c:pt>
                <c:pt idx="7484">
                  <c:v>20</c:v>
                </c:pt>
                <c:pt idx="7485">
                  <c:v>20</c:v>
                </c:pt>
                <c:pt idx="7486">
                  <c:v>20</c:v>
                </c:pt>
                <c:pt idx="7487">
                  <c:v>20</c:v>
                </c:pt>
                <c:pt idx="7488">
                  <c:v>20</c:v>
                </c:pt>
                <c:pt idx="7489">
                  <c:v>20</c:v>
                </c:pt>
                <c:pt idx="7490">
                  <c:v>20</c:v>
                </c:pt>
                <c:pt idx="7491">
                  <c:v>20</c:v>
                </c:pt>
                <c:pt idx="7492">
                  <c:v>20</c:v>
                </c:pt>
                <c:pt idx="7493">
                  <c:v>20</c:v>
                </c:pt>
                <c:pt idx="7494">
                  <c:v>20</c:v>
                </c:pt>
                <c:pt idx="7495">
                  <c:v>20</c:v>
                </c:pt>
                <c:pt idx="7496">
                  <c:v>20</c:v>
                </c:pt>
                <c:pt idx="7497">
                  <c:v>20</c:v>
                </c:pt>
                <c:pt idx="7498">
                  <c:v>20</c:v>
                </c:pt>
                <c:pt idx="7499">
                  <c:v>20</c:v>
                </c:pt>
                <c:pt idx="7500">
                  <c:v>20</c:v>
                </c:pt>
                <c:pt idx="7501">
                  <c:v>20</c:v>
                </c:pt>
                <c:pt idx="7502">
                  <c:v>20</c:v>
                </c:pt>
                <c:pt idx="7503">
                  <c:v>20</c:v>
                </c:pt>
                <c:pt idx="7504">
                  <c:v>20</c:v>
                </c:pt>
                <c:pt idx="7505">
                  <c:v>20</c:v>
                </c:pt>
                <c:pt idx="7506">
                  <c:v>20</c:v>
                </c:pt>
                <c:pt idx="7507">
                  <c:v>20</c:v>
                </c:pt>
                <c:pt idx="7508">
                  <c:v>20</c:v>
                </c:pt>
                <c:pt idx="7509">
                  <c:v>20</c:v>
                </c:pt>
                <c:pt idx="7510">
                  <c:v>20</c:v>
                </c:pt>
                <c:pt idx="7511">
                  <c:v>20</c:v>
                </c:pt>
                <c:pt idx="7512">
                  <c:v>20</c:v>
                </c:pt>
                <c:pt idx="7513">
                  <c:v>20</c:v>
                </c:pt>
                <c:pt idx="7514">
                  <c:v>20</c:v>
                </c:pt>
                <c:pt idx="7515">
                  <c:v>20</c:v>
                </c:pt>
                <c:pt idx="7516">
                  <c:v>20</c:v>
                </c:pt>
                <c:pt idx="7517">
                  <c:v>20</c:v>
                </c:pt>
                <c:pt idx="7518">
                  <c:v>20</c:v>
                </c:pt>
                <c:pt idx="7519">
                  <c:v>20</c:v>
                </c:pt>
                <c:pt idx="7520">
                  <c:v>20</c:v>
                </c:pt>
                <c:pt idx="7521">
                  <c:v>20</c:v>
                </c:pt>
                <c:pt idx="7522">
                  <c:v>20</c:v>
                </c:pt>
                <c:pt idx="7523">
                  <c:v>20</c:v>
                </c:pt>
                <c:pt idx="7524">
                  <c:v>20</c:v>
                </c:pt>
                <c:pt idx="7525">
                  <c:v>20</c:v>
                </c:pt>
                <c:pt idx="7526">
                  <c:v>20</c:v>
                </c:pt>
                <c:pt idx="7527">
                  <c:v>20</c:v>
                </c:pt>
                <c:pt idx="7528">
                  <c:v>20</c:v>
                </c:pt>
                <c:pt idx="7529">
                  <c:v>20</c:v>
                </c:pt>
                <c:pt idx="7530">
                  <c:v>20</c:v>
                </c:pt>
                <c:pt idx="7531">
                  <c:v>20</c:v>
                </c:pt>
                <c:pt idx="7532">
                  <c:v>20</c:v>
                </c:pt>
                <c:pt idx="7533">
                  <c:v>20</c:v>
                </c:pt>
                <c:pt idx="7534">
                  <c:v>20</c:v>
                </c:pt>
                <c:pt idx="7535">
                  <c:v>20</c:v>
                </c:pt>
                <c:pt idx="7536">
                  <c:v>20</c:v>
                </c:pt>
                <c:pt idx="7537">
                  <c:v>20</c:v>
                </c:pt>
                <c:pt idx="7538">
                  <c:v>20</c:v>
                </c:pt>
                <c:pt idx="7539">
                  <c:v>20</c:v>
                </c:pt>
                <c:pt idx="7540">
                  <c:v>20</c:v>
                </c:pt>
                <c:pt idx="7541">
                  <c:v>20</c:v>
                </c:pt>
                <c:pt idx="7542">
                  <c:v>20</c:v>
                </c:pt>
                <c:pt idx="7543">
                  <c:v>20</c:v>
                </c:pt>
                <c:pt idx="7544">
                  <c:v>20</c:v>
                </c:pt>
                <c:pt idx="7545">
                  <c:v>20</c:v>
                </c:pt>
                <c:pt idx="7546">
                  <c:v>20</c:v>
                </c:pt>
                <c:pt idx="7547">
                  <c:v>20</c:v>
                </c:pt>
                <c:pt idx="7548">
                  <c:v>20</c:v>
                </c:pt>
                <c:pt idx="7549">
                  <c:v>20</c:v>
                </c:pt>
                <c:pt idx="7550">
                  <c:v>20</c:v>
                </c:pt>
                <c:pt idx="7551">
                  <c:v>20</c:v>
                </c:pt>
                <c:pt idx="7552">
                  <c:v>20</c:v>
                </c:pt>
                <c:pt idx="7553">
                  <c:v>20</c:v>
                </c:pt>
                <c:pt idx="7554">
                  <c:v>20</c:v>
                </c:pt>
                <c:pt idx="7555">
                  <c:v>20</c:v>
                </c:pt>
                <c:pt idx="7556">
                  <c:v>20</c:v>
                </c:pt>
                <c:pt idx="7557">
                  <c:v>20</c:v>
                </c:pt>
                <c:pt idx="7558">
                  <c:v>20</c:v>
                </c:pt>
                <c:pt idx="7559">
                  <c:v>20</c:v>
                </c:pt>
                <c:pt idx="7560">
                  <c:v>20</c:v>
                </c:pt>
                <c:pt idx="7561">
                  <c:v>20</c:v>
                </c:pt>
                <c:pt idx="7562">
                  <c:v>20</c:v>
                </c:pt>
                <c:pt idx="7563">
                  <c:v>20</c:v>
                </c:pt>
                <c:pt idx="7564">
                  <c:v>20</c:v>
                </c:pt>
                <c:pt idx="7565">
                  <c:v>20</c:v>
                </c:pt>
                <c:pt idx="7566">
                  <c:v>20</c:v>
                </c:pt>
                <c:pt idx="7567">
                  <c:v>20</c:v>
                </c:pt>
                <c:pt idx="7568">
                  <c:v>20</c:v>
                </c:pt>
                <c:pt idx="7569">
                  <c:v>20</c:v>
                </c:pt>
                <c:pt idx="7570">
                  <c:v>20</c:v>
                </c:pt>
                <c:pt idx="7571">
                  <c:v>20</c:v>
                </c:pt>
                <c:pt idx="7572">
                  <c:v>20</c:v>
                </c:pt>
                <c:pt idx="7573">
                  <c:v>20</c:v>
                </c:pt>
                <c:pt idx="7574">
                  <c:v>20</c:v>
                </c:pt>
                <c:pt idx="7575">
                  <c:v>20</c:v>
                </c:pt>
                <c:pt idx="7576">
                  <c:v>20</c:v>
                </c:pt>
                <c:pt idx="7577">
                  <c:v>20</c:v>
                </c:pt>
                <c:pt idx="7578">
                  <c:v>20</c:v>
                </c:pt>
                <c:pt idx="7579">
                  <c:v>20</c:v>
                </c:pt>
                <c:pt idx="7580">
                  <c:v>20</c:v>
                </c:pt>
                <c:pt idx="7581">
                  <c:v>20</c:v>
                </c:pt>
                <c:pt idx="7582">
                  <c:v>20</c:v>
                </c:pt>
                <c:pt idx="7583">
                  <c:v>20</c:v>
                </c:pt>
                <c:pt idx="7584">
                  <c:v>20</c:v>
                </c:pt>
                <c:pt idx="7585">
                  <c:v>20</c:v>
                </c:pt>
                <c:pt idx="7586">
                  <c:v>20</c:v>
                </c:pt>
                <c:pt idx="7587">
                  <c:v>20</c:v>
                </c:pt>
                <c:pt idx="7588">
                  <c:v>20</c:v>
                </c:pt>
                <c:pt idx="7589">
                  <c:v>20</c:v>
                </c:pt>
                <c:pt idx="7590">
                  <c:v>20</c:v>
                </c:pt>
                <c:pt idx="7591">
                  <c:v>20</c:v>
                </c:pt>
                <c:pt idx="7592">
                  <c:v>20</c:v>
                </c:pt>
                <c:pt idx="7593">
                  <c:v>20</c:v>
                </c:pt>
                <c:pt idx="7594">
                  <c:v>20</c:v>
                </c:pt>
                <c:pt idx="7595">
                  <c:v>20</c:v>
                </c:pt>
                <c:pt idx="7596">
                  <c:v>20</c:v>
                </c:pt>
                <c:pt idx="7597">
                  <c:v>20</c:v>
                </c:pt>
                <c:pt idx="7598">
                  <c:v>20</c:v>
                </c:pt>
                <c:pt idx="7599">
                  <c:v>20</c:v>
                </c:pt>
                <c:pt idx="7600">
                  <c:v>20</c:v>
                </c:pt>
                <c:pt idx="7601">
                  <c:v>20</c:v>
                </c:pt>
                <c:pt idx="7602">
                  <c:v>20</c:v>
                </c:pt>
                <c:pt idx="7603">
                  <c:v>20</c:v>
                </c:pt>
                <c:pt idx="7604">
                  <c:v>20</c:v>
                </c:pt>
                <c:pt idx="7605">
                  <c:v>20</c:v>
                </c:pt>
                <c:pt idx="7606">
                  <c:v>20</c:v>
                </c:pt>
                <c:pt idx="7607">
                  <c:v>20</c:v>
                </c:pt>
                <c:pt idx="7608">
                  <c:v>20</c:v>
                </c:pt>
                <c:pt idx="7609">
                  <c:v>20</c:v>
                </c:pt>
                <c:pt idx="7610">
                  <c:v>20</c:v>
                </c:pt>
                <c:pt idx="7611">
                  <c:v>20</c:v>
                </c:pt>
                <c:pt idx="7612">
                  <c:v>20</c:v>
                </c:pt>
                <c:pt idx="7613">
                  <c:v>20</c:v>
                </c:pt>
                <c:pt idx="7614">
                  <c:v>20</c:v>
                </c:pt>
                <c:pt idx="7615">
                  <c:v>20</c:v>
                </c:pt>
                <c:pt idx="7616">
                  <c:v>20</c:v>
                </c:pt>
                <c:pt idx="7617">
                  <c:v>20</c:v>
                </c:pt>
                <c:pt idx="7618">
                  <c:v>20</c:v>
                </c:pt>
                <c:pt idx="7619">
                  <c:v>20</c:v>
                </c:pt>
                <c:pt idx="7620">
                  <c:v>20</c:v>
                </c:pt>
                <c:pt idx="7621">
                  <c:v>20</c:v>
                </c:pt>
                <c:pt idx="7622">
                  <c:v>20</c:v>
                </c:pt>
                <c:pt idx="7623">
                  <c:v>20</c:v>
                </c:pt>
                <c:pt idx="7624">
                  <c:v>20</c:v>
                </c:pt>
                <c:pt idx="7625">
                  <c:v>20</c:v>
                </c:pt>
                <c:pt idx="7626">
                  <c:v>20</c:v>
                </c:pt>
                <c:pt idx="7627">
                  <c:v>20</c:v>
                </c:pt>
                <c:pt idx="7628">
                  <c:v>20</c:v>
                </c:pt>
                <c:pt idx="7629">
                  <c:v>20</c:v>
                </c:pt>
                <c:pt idx="7630">
                  <c:v>20</c:v>
                </c:pt>
                <c:pt idx="7631">
                  <c:v>20</c:v>
                </c:pt>
                <c:pt idx="7632">
                  <c:v>20</c:v>
                </c:pt>
                <c:pt idx="7633">
                  <c:v>20</c:v>
                </c:pt>
                <c:pt idx="7634">
                  <c:v>20</c:v>
                </c:pt>
                <c:pt idx="7635">
                  <c:v>20</c:v>
                </c:pt>
                <c:pt idx="7636">
                  <c:v>20</c:v>
                </c:pt>
                <c:pt idx="7637">
                  <c:v>20</c:v>
                </c:pt>
                <c:pt idx="7638">
                  <c:v>20</c:v>
                </c:pt>
                <c:pt idx="7639">
                  <c:v>20</c:v>
                </c:pt>
                <c:pt idx="7640">
                  <c:v>20</c:v>
                </c:pt>
                <c:pt idx="7641">
                  <c:v>20</c:v>
                </c:pt>
                <c:pt idx="7642">
                  <c:v>20</c:v>
                </c:pt>
                <c:pt idx="7643">
                  <c:v>20</c:v>
                </c:pt>
                <c:pt idx="7644">
                  <c:v>20</c:v>
                </c:pt>
                <c:pt idx="7645">
                  <c:v>20</c:v>
                </c:pt>
                <c:pt idx="7646">
                  <c:v>20</c:v>
                </c:pt>
                <c:pt idx="7647">
                  <c:v>20</c:v>
                </c:pt>
                <c:pt idx="7648">
                  <c:v>20</c:v>
                </c:pt>
                <c:pt idx="7649">
                  <c:v>20</c:v>
                </c:pt>
                <c:pt idx="7650">
                  <c:v>20</c:v>
                </c:pt>
                <c:pt idx="7651">
                  <c:v>20</c:v>
                </c:pt>
                <c:pt idx="7652">
                  <c:v>20</c:v>
                </c:pt>
                <c:pt idx="7653">
                  <c:v>20</c:v>
                </c:pt>
                <c:pt idx="7654">
                  <c:v>20</c:v>
                </c:pt>
                <c:pt idx="7655">
                  <c:v>20</c:v>
                </c:pt>
                <c:pt idx="7656">
                  <c:v>20</c:v>
                </c:pt>
                <c:pt idx="7657">
                  <c:v>20</c:v>
                </c:pt>
                <c:pt idx="7658">
                  <c:v>20</c:v>
                </c:pt>
                <c:pt idx="7659">
                  <c:v>20</c:v>
                </c:pt>
                <c:pt idx="7660">
                  <c:v>20</c:v>
                </c:pt>
                <c:pt idx="7661">
                  <c:v>20</c:v>
                </c:pt>
                <c:pt idx="7662">
                  <c:v>20</c:v>
                </c:pt>
                <c:pt idx="7663">
                  <c:v>20</c:v>
                </c:pt>
                <c:pt idx="7664">
                  <c:v>20</c:v>
                </c:pt>
                <c:pt idx="7665">
                  <c:v>20</c:v>
                </c:pt>
                <c:pt idx="7666">
                  <c:v>20</c:v>
                </c:pt>
                <c:pt idx="7667">
                  <c:v>20</c:v>
                </c:pt>
                <c:pt idx="7668">
                  <c:v>20</c:v>
                </c:pt>
                <c:pt idx="7669">
                  <c:v>20</c:v>
                </c:pt>
                <c:pt idx="7670">
                  <c:v>20</c:v>
                </c:pt>
                <c:pt idx="7671">
                  <c:v>20</c:v>
                </c:pt>
                <c:pt idx="7672">
                  <c:v>20</c:v>
                </c:pt>
                <c:pt idx="7673">
                  <c:v>20</c:v>
                </c:pt>
                <c:pt idx="7674">
                  <c:v>20</c:v>
                </c:pt>
                <c:pt idx="7675">
                  <c:v>20</c:v>
                </c:pt>
                <c:pt idx="7676">
                  <c:v>20</c:v>
                </c:pt>
                <c:pt idx="7677">
                  <c:v>20</c:v>
                </c:pt>
                <c:pt idx="7678">
                  <c:v>20</c:v>
                </c:pt>
                <c:pt idx="7679">
                  <c:v>20</c:v>
                </c:pt>
                <c:pt idx="7680">
                  <c:v>20</c:v>
                </c:pt>
                <c:pt idx="7681">
                  <c:v>20</c:v>
                </c:pt>
                <c:pt idx="7682">
                  <c:v>20</c:v>
                </c:pt>
                <c:pt idx="7683">
                  <c:v>20</c:v>
                </c:pt>
                <c:pt idx="7684">
                  <c:v>20</c:v>
                </c:pt>
                <c:pt idx="7685">
                  <c:v>20</c:v>
                </c:pt>
                <c:pt idx="7686">
                  <c:v>20</c:v>
                </c:pt>
                <c:pt idx="7687">
                  <c:v>20</c:v>
                </c:pt>
                <c:pt idx="7688">
                  <c:v>20</c:v>
                </c:pt>
                <c:pt idx="7689">
                  <c:v>20</c:v>
                </c:pt>
                <c:pt idx="7690">
                  <c:v>20</c:v>
                </c:pt>
                <c:pt idx="7691">
                  <c:v>20</c:v>
                </c:pt>
                <c:pt idx="7692">
                  <c:v>20</c:v>
                </c:pt>
                <c:pt idx="7693">
                  <c:v>20</c:v>
                </c:pt>
                <c:pt idx="7694">
                  <c:v>20</c:v>
                </c:pt>
                <c:pt idx="7695">
                  <c:v>20</c:v>
                </c:pt>
                <c:pt idx="7696">
                  <c:v>20</c:v>
                </c:pt>
                <c:pt idx="7697">
                  <c:v>20</c:v>
                </c:pt>
                <c:pt idx="7698">
                  <c:v>20</c:v>
                </c:pt>
                <c:pt idx="7699">
                  <c:v>20</c:v>
                </c:pt>
                <c:pt idx="7700">
                  <c:v>20</c:v>
                </c:pt>
                <c:pt idx="7701">
                  <c:v>20</c:v>
                </c:pt>
                <c:pt idx="7702">
                  <c:v>20</c:v>
                </c:pt>
                <c:pt idx="7703">
                  <c:v>20</c:v>
                </c:pt>
                <c:pt idx="7704">
                  <c:v>20</c:v>
                </c:pt>
                <c:pt idx="7705">
                  <c:v>20</c:v>
                </c:pt>
                <c:pt idx="7706">
                  <c:v>20</c:v>
                </c:pt>
                <c:pt idx="7707">
                  <c:v>20</c:v>
                </c:pt>
                <c:pt idx="7708">
                  <c:v>20</c:v>
                </c:pt>
                <c:pt idx="7709">
                  <c:v>20</c:v>
                </c:pt>
                <c:pt idx="7710">
                  <c:v>20</c:v>
                </c:pt>
                <c:pt idx="7711">
                  <c:v>20</c:v>
                </c:pt>
                <c:pt idx="7712">
                  <c:v>20</c:v>
                </c:pt>
                <c:pt idx="7713">
                  <c:v>20</c:v>
                </c:pt>
                <c:pt idx="7714">
                  <c:v>20</c:v>
                </c:pt>
                <c:pt idx="7715">
                  <c:v>20</c:v>
                </c:pt>
                <c:pt idx="7716">
                  <c:v>20</c:v>
                </c:pt>
                <c:pt idx="7717">
                  <c:v>20</c:v>
                </c:pt>
                <c:pt idx="7718">
                  <c:v>20</c:v>
                </c:pt>
                <c:pt idx="7719">
                  <c:v>20</c:v>
                </c:pt>
                <c:pt idx="7720">
                  <c:v>20</c:v>
                </c:pt>
                <c:pt idx="7721">
                  <c:v>20</c:v>
                </c:pt>
                <c:pt idx="7722">
                  <c:v>20</c:v>
                </c:pt>
                <c:pt idx="7723">
                  <c:v>20</c:v>
                </c:pt>
                <c:pt idx="7724">
                  <c:v>20</c:v>
                </c:pt>
                <c:pt idx="7725">
                  <c:v>20</c:v>
                </c:pt>
                <c:pt idx="7726">
                  <c:v>20</c:v>
                </c:pt>
                <c:pt idx="7727">
                  <c:v>20</c:v>
                </c:pt>
                <c:pt idx="7728">
                  <c:v>20</c:v>
                </c:pt>
                <c:pt idx="7729">
                  <c:v>20</c:v>
                </c:pt>
                <c:pt idx="7730">
                  <c:v>20</c:v>
                </c:pt>
                <c:pt idx="7731">
                  <c:v>20</c:v>
                </c:pt>
                <c:pt idx="7732">
                  <c:v>20</c:v>
                </c:pt>
                <c:pt idx="7733">
                  <c:v>20</c:v>
                </c:pt>
                <c:pt idx="7734">
                  <c:v>20</c:v>
                </c:pt>
                <c:pt idx="7735">
                  <c:v>20</c:v>
                </c:pt>
                <c:pt idx="7736">
                  <c:v>20</c:v>
                </c:pt>
                <c:pt idx="7737">
                  <c:v>20</c:v>
                </c:pt>
                <c:pt idx="7738">
                  <c:v>20</c:v>
                </c:pt>
                <c:pt idx="7739">
                  <c:v>20</c:v>
                </c:pt>
                <c:pt idx="7740">
                  <c:v>20</c:v>
                </c:pt>
                <c:pt idx="7741">
                  <c:v>20</c:v>
                </c:pt>
                <c:pt idx="7742">
                  <c:v>20</c:v>
                </c:pt>
                <c:pt idx="7743">
                  <c:v>20</c:v>
                </c:pt>
                <c:pt idx="7744">
                  <c:v>20</c:v>
                </c:pt>
                <c:pt idx="7745">
                  <c:v>20</c:v>
                </c:pt>
                <c:pt idx="7746">
                  <c:v>20</c:v>
                </c:pt>
                <c:pt idx="7747">
                  <c:v>20</c:v>
                </c:pt>
                <c:pt idx="7748">
                  <c:v>20</c:v>
                </c:pt>
                <c:pt idx="7749">
                  <c:v>20</c:v>
                </c:pt>
                <c:pt idx="7750">
                  <c:v>20</c:v>
                </c:pt>
                <c:pt idx="7751">
                  <c:v>20</c:v>
                </c:pt>
                <c:pt idx="7752">
                  <c:v>20</c:v>
                </c:pt>
                <c:pt idx="7753">
                  <c:v>20</c:v>
                </c:pt>
                <c:pt idx="7754">
                  <c:v>20</c:v>
                </c:pt>
                <c:pt idx="7755">
                  <c:v>20</c:v>
                </c:pt>
                <c:pt idx="7756">
                  <c:v>20</c:v>
                </c:pt>
                <c:pt idx="7757">
                  <c:v>20</c:v>
                </c:pt>
                <c:pt idx="7758">
                  <c:v>20</c:v>
                </c:pt>
                <c:pt idx="7759">
                  <c:v>20</c:v>
                </c:pt>
                <c:pt idx="7760">
                  <c:v>20</c:v>
                </c:pt>
                <c:pt idx="7761">
                  <c:v>20</c:v>
                </c:pt>
                <c:pt idx="7762">
                  <c:v>20</c:v>
                </c:pt>
                <c:pt idx="7763">
                  <c:v>20</c:v>
                </c:pt>
                <c:pt idx="7764">
                  <c:v>20</c:v>
                </c:pt>
                <c:pt idx="7765">
                  <c:v>20</c:v>
                </c:pt>
                <c:pt idx="7766">
                  <c:v>20</c:v>
                </c:pt>
                <c:pt idx="7767">
                  <c:v>20</c:v>
                </c:pt>
                <c:pt idx="7768">
                  <c:v>20</c:v>
                </c:pt>
                <c:pt idx="7769">
                  <c:v>20</c:v>
                </c:pt>
                <c:pt idx="7770">
                  <c:v>20</c:v>
                </c:pt>
                <c:pt idx="7771">
                  <c:v>20</c:v>
                </c:pt>
                <c:pt idx="7772">
                  <c:v>20</c:v>
                </c:pt>
                <c:pt idx="7773">
                  <c:v>20</c:v>
                </c:pt>
                <c:pt idx="7774">
                  <c:v>20</c:v>
                </c:pt>
                <c:pt idx="7775">
                  <c:v>20</c:v>
                </c:pt>
                <c:pt idx="7776">
                  <c:v>20</c:v>
                </c:pt>
                <c:pt idx="7777">
                  <c:v>20</c:v>
                </c:pt>
                <c:pt idx="7778">
                  <c:v>20</c:v>
                </c:pt>
                <c:pt idx="7779">
                  <c:v>20</c:v>
                </c:pt>
                <c:pt idx="7780">
                  <c:v>20</c:v>
                </c:pt>
                <c:pt idx="7781">
                  <c:v>20</c:v>
                </c:pt>
                <c:pt idx="7782">
                  <c:v>20</c:v>
                </c:pt>
                <c:pt idx="7783">
                  <c:v>20</c:v>
                </c:pt>
                <c:pt idx="7784">
                  <c:v>20</c:v>
                </c:pt>
                <c:pt idx="7785">
                  <c:v>20</c:v>
                </c:pt>
                <c:pt idx="7786">
                  <c:v>20</c:v>
                </c:pt>
                <c:pt idx="7787">
                  <c:v>20</c:v>
                </c:pt>
                <c:pt idx="7788">
                  <c:v>20</c:v>
                </c:pt>
                <c:pt idx="7789">
                  <c:v>20</c:v>
                </c:pt>
                <c:pt idx="7790">
                  <c:v>20</c:v>
                </c:pt>
                <c:pt idx="7791">
                  <c:v>20</c:v>
                </c:pt>
                <c:pt idx="7792">
                  <c:v>20</c:v>
                </c:pt>
                <c:pt idx="7793">
                  <c:v>20</c:v>
                </c:pt>
                <c:pt idx="7794">
                  <c:v>20</c:v>
                </c:pt>
                <c:pt idx="7795">
                  <c:v>20</c:v>
                </c:pt>
                <c:pt idx="7796">
                  <c:v>20</c:v>
                </c:pt>
                <c:pt idx="7797">
                  <c:v>20</c:v>
                </c:pt>
                <c:pt idx="7798">
                  <c:v>20</c:v>
                </c:pt>
                <c:pt idx="7799">
                  <c:v>20</c:v>
                </c:pt>
                <c:pt idx="7800">
                  <c:v>20</c:v>
                </c:pt>
                <c:pt idx="7801">
                  <c:v>20</c:v>
                </c:pt>
                <c:pt idx="7802">
                  <c:v>20</c:v>
                </c:pt>
                <c:pt idx="7803">
                  <c:v>20</c:v>
                </c:pt>
                <c:pt idx="7804">
                  <c:v>20</c:v>
                </c:pt>
                <c:pt idx="7805">
                  <c:v>20</c:v>
                </c:pt>
                <c:pt idx="7806">
                  <c:v>20</c:v>
                </c:pt>
                <c:pt idx="7807">
                  <c:v>20</c:v>
                </c:pt>
                <c:pt idx="7808">
                  <c:v>20</c:v>
                </c:pt>
                <c:pt idx="7809">
                  <c:v>20</c:v>
                </c:pt>
                <c:pt idx="7810">
                  <c:v>20</c:v>
                </c:pt>
                <c:pt idx="7811">
                  <c:v>20</c:v>
                </c:pt>
                <c:pt idx="7812">
                  <c:v>20</c:v>
                </c:pt>
                <c:pt idx="7813">
                  <c:v>20</c:v>
                </c:pt>
                <c:pt idx="7814">
                  <c:v>20</c:v>
                </c:pt>
                <c:pt idx="7815">
                  <c:v>20</c:v>
                </c:pt>
                <c:pt idx="7816">
                  <c:v>20</c:v>
                </c:pt>
                <c:pt idx="7817">
                  <c:v>20</c:v>
                </c:pt>
                <c:pt idx="7818">
                  <c:v>20</c:v>
                </c:pt>
                <c:pt idx="7819">
                  <c:v>20</c:v>
                </c:pt>
                <c:pt idx="7820">
                  <c:v>20</c:v>
                </c:pt>
                <c:pt idx="7821">
                  <c:v>20</c:v>
                </c:pt>
                <c:pt idx="7822">
                  <c:v>20</c:v>
                </c:pt>
                <c:pt idx="7823">
                  <c:v>20</c:v>
                </c:pt>
                <c:pt idx="7824">
                  <c:v>20</c:v>
                </c:pt>
                <c:pt idx="7825">
                  <c:v>20</c:v>
                </c:pt>
                <c:pt idx="7826">
                  <c:v>20</c:v>
                </c:pt>
                <c:pt idx="7827">
                  <c:v>20</c:v>
                </c:pt>
                <c:pt idx="7828">
                  <c:v>20</c:v>
                </c:pt>
                <c:pt idx="7829">
                  <c:v>20</c:v>
                </c:pt>
                <c:pt idx="7830">
                  <c:v>20</c:v>
                </c:pt>
                <c:pt idx="7831">
                  <c:v>20</c:v>
                </c:pt>
                <c:pt idx="7832">
                  <c:v>20</c:v>
                </c:pt>
                <c:pt idx="7833">
                  <c:v>20</c:v>
                </c:pt>
                <c:pt idx="7834">
                  <c:v>20</c:v>
                </c:pt>
                <c:pt idx="7835">
                  <c:v>20</c:v>
                </c:pt>
                <c:pt idx="7836">
                  <c:v>20</c:v>
                </c:pt>
                <c:pt idx="7837">
                  <c:v>20</c:v>
                </c:pt>
                <c:pt idx="7838">
                  <c:v>20</c:v>
                </c:pt>
                <c:pt idx="7839">
                  <c:v>20</c:v>
                </c:pt>
                <c:pt idx="7840">
                  <c:v>20</c:v>
                </c:pt>
                <c:pt idx="7841">
                  <c:v>20</c:v>
                </c:pt>
                <c:pt idx="7842">
                  <c:v>20</c:v>
                </c:pt>
                <c:pt idx="7843">
                  <c:v>20</c:v>
                </c:pt>
                <c:pt idx="7844">
                  <c:v>20</c:v>
                </c:pt>
                <c:pt idx="7845">
                  <c:v>20</c:v>
                </c:pt>
                <c:pt idx="7846">
                  <c:v>20</c:v>
                </c:pt>
                <c:pt idx="7847">
                  <c:v>20</c:v>
                </c:pt>
                <c:pt idx="7848">
                  <c:v>20</c:v>
                </c:pt>
                <c:pt idx="7849">
                  <c:v>20</c:v>
                </c:pt>
                <c:pt idx="7850">
                  <c:v>20</c:v>
                </c:pt>
                <c:pt idx="7851">
                  <c:v>20</c:v>
                </c:pt>
                <c:pt idx="7852">
                  <c:v>20</c:v>
                </c:pt>
                <c:pt idx="7853">
                  <c:v>20</c:v>
                </c:pt>
                <c:pt idx="7854">
                  <c:v>20</c:v>
                </c:pt>
                <c:pt idx="7855">
                  <c:v>20</c:v>
                </c:pt>
                <c:pt idx="7856">
                  <c:v>20</c:v>
                </c:pt>
                <c:pt idx="7857">
                  <c:v>20</c:v>
                </c:pt>
                <c:pt idx="7858">
                  <c:v>20</c:v>
                </c:pt>
                <c:pt idx="7859">
                  <c:v>20</c:v>
                </c:pt>
                <c:pt idx="7860">
                  <c:v>20</c:v>
                </c:pt>
                <c:pt idx="7861">
                  <c:v>20</c:v>
                </c:pt>
                <c:pt idx="7862">
                  <c:v>20</c:v>
                </c:pt>
                <c:pt idx="7863">
                  <c:v>20</c:v>
                </c:pt>
                <c:pt idx="7864">
                  <c:v>20</c:v>
                </c:pt>
                <c:pt idx="7865">
                  <c:v>20</c:v>
                </c:pt>
                <c:pt idx="7866">
                  <c:v>20</c:v>
                </c:pt>
                <c:pt idx="7867">
                  <c:v>20</c:v>
                </c:pt>
                <c:pt idx="7868">
                  <c:v>20</c:v>
                </c:pt>
                <c:pt idx="7869">
                  <c:v>20</c:v>
                </c:pt>
                <c:pt idx="7870">
                  <c:v>20</c:v>
                </c:pt>
                <c:pt idx="7871">
                  <c:v>20</c:v>
                </c:pt>
                <c:pt idx="7872">
                  <c:v>20</c:v>
                </c:pt>
                <c:pt idx="7873">
                  <c:v>20</c:v>
                </c:pt>
                <c:pt idx="7874">
                  <c:v>20</c:v>
                </c:pt>
                <c:pt idx="7875">
                  <c:v>20</c:v>
                </c:pt>
                <c:pt idx="7876">
                  <c:v>20</c:v>
                </c:pt>
                <c:pt idx="7877">
                  <c:v>20</c:v>
                </c:pt>
                <c:pt idx="7878">
                  <c:v>20</c:v>
                </c:pt>
                <c:pt idx="7879">
                  <c:v>20</c:v>
                </c:pt>
                <c:pt idx="7880">
                  <c:v>20</c:v>
                </c:pt>
                <c:pt idx="7881">
                  <c:v>20</c:v>
                </c:pt>
                <c:pt idx="7882">
                  <c:v>20</c:v>
                </c:pt>
                <c:pt idx="7883">
                  <c:v>20</c:v>
                </c:pt>
                <c:pt idx="7884">
                  <c:v>20</c:v>
                </c:pt>
                <c:pt idx="7885">
                  <c:v>20</c:v>
                </c:pt>
                <c:pt idx="7886">
                  <c:v>20</c:v>
                </c:pt>
                <c:pt idx="7887">
                  <c:v>20</c:v>
                </c:pt>
                <c:pt idx="7888">
                  <c:v>20</c:v>
                </c:pt>
                <c:pt idx="7889">
                  <c:v>20</c:v>
                </c:pt>
                <c:pt idx="7890">
                  <c:v>20</c:v>
                </c:pt>
                <c:pt idx="7891">
                  <c:v>20</c:v>
                </c:pt>
                <c:pt idx="7892">
                  <c:v>20</c:v>
                </c:pt>
                <c:pt idx="7893">
                  <c:v>20</c:v>
                </c:pt>
                <c:pt idx="7894">
                  <c:v>20</c:v>
                </c:pt>
                <c:pt idx="7895">
                  <c:v>20</c:v>
                </c:pt>
                <c:pt idx="7896">
                  <c:v>20</c:v>
                </c:pt>
                <c:pt idx="7897">
                  <c:v>20</c:v>
                </c:pt>
                <c:pt idx="7898">
                  <c:v>20</c:v>
                </c:pt>
                <c:pt idx="7899">
                  <c:v>20</c:v>
                </c:pt>
                <c:pt idx="7900">
                  <c:v>20</c:v>
                </c:pt>
                <c:pt idx="7901">
                  <c:v>20</c:v>
                </c:pt>
                <c:pt idx="7902">
                  <c:v>20</c:v>
                </c:pt>
                <c:pt idx="7903">
                  <c:v>20</c:v>
                </c:pt>
                <c:pt idx="7904">
                  <c:v>20</c:v>
                </c:pt>
                <c:pt idx="7905">
                  <c:v>20</c:v>
                </c:pt>
                <c:pt idx="7906">
                  <c:v>20</c:v>
                </c:pt>
                <c:pt idx="7907">
                  <c:v>20</c:v>
                </c:pt>
                <c:pt idx="7908">
                  <c:v>20</c:v>
                </c:pt>
                <c:pt idx="7909">
                  <c:v>20</c:v>
                </c:pt>
                <c:pt idx="7910">
                  <c:v>20</c:v>
                </c:pt>
                <c:pt idx="7911">
                  <c:v>20</c:v>
                </c:pt>
                <c:pt idx="7912">
                  <c:v>20</c:v>
                </c:pt>
                <c:pt idx="7913">
                  <c:v>20</c:v>
                </c:pt>
                <c:pt idx="7914">
                  <c:v>20</c:v>
                </c:pt>
                <c:pt idx="7915">
                  <c:v>20</c:v>
                </c:pt>
                <c:pt idx="7916">
                  <c:v>20</c:v>
                </c:pt>
                <c:pt idx="7917">
                  <c:v>20</c:v>
                </c:pt>
                <c:pt idx="7918">
                  <c:v>20</c:v>
                </c:pt>
                <c:pt idx="7919">
                  <c:v>20</c:v>
                </c:pt>
                <c:pt idx="7920">
                  <c:v>20</c:v>
                </c:pt>
                <c:pt idx="7921">
                  <c:v>20</c:v>
                </c:pt>
                <c:pt idx="7922">
                  <c:v>20</c:v>
                </c:pt>
                <c:pt idx="7923">
                  <c:v>20</c:v>
                </c:pt>
                <c:pt idx="7924">
                  <c:v>20</c:v>
                </c:pt>
                <c:pt idx="7925">
                  <c:v>20</c:v>
                </c:pt>
                <c:pt idx="7926">
                  <c:v>20</c:v>
                </c:pt>
                <c:pt idx="7927">
                  <c:v>20</c:v>
                </c:pt>
                <c:pt idx="7928">
                  <c:v>20</c:v>
                </c:pt>
                <c:pt idx="7929">
                  <c:v>20</c:v>
                </c:pt>
                <c:pt idx="7930">
                  <c:v>20</c:v>
                </c:pt>
                <c:pt idx="7931">
                  <c:v>20</c:v>
                </c:pt>
                <c:pt idx="7932">
                  <c:v>20</c:v>
                </c:pt>
                <c:pt idx="7933">
                  <c:v>20</c:v>
                </c:pt>
                <c:pt idx="7934">
                  <c:v>20</c:v>
                </c:pt>
                <c:pt idx="7935">
                  <c:v>20</c:v>
                </c:pt>
                <c:pt idx="7936">
                  <c:v>20</c:v>
                </c:pt>
                <c:pt idx="7937">
                  <c:v>20</c:v>
                </c:pt>
                <c:pt idx="7938">
                  <c:v>20</c:v>
                </c:pt>
                <c:pt idx="7939">
                  <c:v>20</c:v>
                </c:pt>
                <c:pt idx="7940">
                  <c:v>20</c:v>
                </c:pt>
                <c:pt idx="7941">
                  <c:v>20</c:v>
                </c:pt>
                <c:pt idx="7942">
                  <c:v>20</c:v>
                </c:pt>
                <c:pt idx="7943">
                  <c:v>20</c:v>
                </c:pt>
                <c:pt idx="7944">
                  <c:v>20</c:v>
                </c:pt>
                <c:pt idx="7945">
                  <c:v>20</c:v>
                </c:pt>
                <c:pt idx="7946">
                  <c:v>20</c:v>
                </c:pt>
                <c:pt idx="7947">
                  <c:v>20</c:v>
                </c:pt>
                <c:pt idx="7948">
                  <c:v>20</c:v>
                </c:pt>
                <c:pt idx="7949">
                  <c:v>20</c:v>
                </c:pt>
                <c:pt idx="7950">
                  <c:v>20</c:v>
                </c:pt>
                <c:pt idx="7951">
                  <c:v>20</c:v>
                </c:pt>
                <c:pt idx="7952">
                  <c:v>20</c:v>
                </c:pt>
                <c:pt idx="7953">
                  <c:v>20</c:v>
                </c:pt>
                <c:pt idx="7954">
                  <c:v>20</c:v>
                </c:pt>
                <c:pt idx="7955">
                  <c:v>20</c:v>
                </c:pt>
                <c:pt idx="7956">
                  <c:v>20</c:v>
                </c:pt>
                <c:pt idx="7957">
                  <c:v>20</c:v>
                </c:pt>
                <c:pt idx="7958">
                  <c:v>20</c:v>
                </c:pt>
                <c:pt idx="7959">
                  <c:v>20</c:v>
                </c:pt>
                <c:pt idx="7960">
                  <c:v>20</c:v>
                </c:pt>
                <c:pt idx="7961">
                  <c:v>20</c:v>
                </c:pt>
                <c:pt idx="7962">
                  <c:v>20</c:v>
                </c:pt>
                <c:pt idx="7963">
                  <c:v>20</c:v>
                </c:pt>
                <c:pt idx="7964">
                  <c:v>20</c:v>
                </c:pt>
                <c:pt idx="7965">
                  <c:v>20</c:v>
                </c:pt>
                <c:pt idx="7966">
                  <c:v>20</c:v>
                </c:pt>
                <c:pt idx="7967">
                  <c:v>20</c:v>
                </c:pt>
                <c:pt idx="7968">
                  <c:v>20</c:v>
                </c:pt>
                <c:pt idx="7969">
                  <c:v>20</c:v>
                </c:pt>
                <c:pt idx="7970">
                  <c:v>20</c:v>
                </c:pt>
                <c:pt idx="7971">
                  <c:v>20</c:v>
                </c:pt>
                <c:pt idx="7972">
                  <c:v>20</c:v>
                </c:pt>
                <c:pt idx="7973">
                  <c:v>20</c:v>
                </c:pt>
                <c:pt idx="7974">
                  <c:v>20</c:v>
                </c:pt>
                <c:pt idx="7975">
                  <c:v>20</c:v>
                </c:pt>
                <c:pt idx="7976">
                  <c:v>20</c:v>
                </c:pt>
                <c:pt idx="7977">
                  <c:v>20</c:v>
                </c:pt>
                <c:pt idx="7978">
                  <c:v>20</c:v>
                </c:pt>
                <c:pt idx="7979">
                  <c:v>20</c:v>
                </c:pt>
                <c:pt idx="7980">
                  <c:v>20</c:v>
                </c:pt>
                <c:pt idx="7981">
                  <c:v>20</c:v>
                </c:pt>
                <c:pt idx="7982">
                  <c:v>20</c:v>
                </c:pt>
                <c:pt idx="7983">
                  <c:v>20</c:v>
                </c:pt>
                <c:pt idx="7984">
                  <c:v>20</c:v>
                </c:pt>
                <c:pt idx="7985">
                  <c:v>20</c:v>
                </c:pt>
                <c:pt idx="7986">
                  <c:v>20</c:v>
                </c:pt>
                <c:pt idx="7987">
                  <c:v>20</c:v>
                </c:pt>
                <c:pt idx="7988">
                  <c:v>20</c:v>
                </c:pt>
                <c:pt idx="7989">
                  <c:v>20</c:v>
                </c:pt>
                <c:pt idx="7990">
                  <c:v>20</c:v>
                </c:pt>
                <c:pt idx="7991">
                  <c:v>20</c:v>
                </c:pt>
                <c:pt idx="7992">
                  <c:v>20</c:v>
                </c:pt>
                <c:pt idx="7993">
                  <c:v>20</c:v>
                </c:pt>
                <c:pt idx="7994">
                  <c:v>20</c:v>
                </c:pt>
                <c:pt idx="7995">
                  <c:v>20</c:v>
                </c:pt>
                <c:pt idx="7996">
                  <c:v>20</c:v>
                </c:pt>
                <c:pt idx="7997">
                  <c:v>20</c:v>
                </c:pt>
                <c:pt idx="7998">
                  <c:v>20</c:v>
                </c:pt>
                <c:pt idx="7999">
                  <c:v>20</c:v>
                </c:pt>
                <c:pt idx="8000">
                  <c:v>20</c:v>
                </c:pt>
                <c:pt idx="8001">
                  <c:v>20</c:v>
                </c:pt>
                <c:pt idx="8002">
                  <c:v>20</c:v>
                </c:pt>
                <c:pt idx="8003">
                  <c:v>20</c:v>
                </c:pt>
                <c:pt idx="8004">
                  <c:v>20</c:v>
                </c:pt>
                <c:pt idx="8005">
                  <c:v>20</c:v>
                </c:pt>
                <c:pt idx="8006">
                  <c:v>20</c:v>
                </c:pt>
                <c:pt idx="8007">
                  <c:v>20</c:v>
                </c:pt>
                <c:pt idx="8008">
                  <c:v>20</c:v>
                </c:pt>
                <c:pt idx="8009">
                  <c:v>20</c:v>
                </c:pt>
                <c:pt idx="8010">
                  <c:v>20</c:v>
                </c:pt>
                <c:pt idx="8011">
                  <c:v>20</c:v>
                </c:pt>
                <c:pt idx="8012">
                  <c:v>20</c:v>
                </c:pt>
                <c:pt idx="8013">
                  <c:v>20</c:v>
                </c:pt>
                <c:pt idx="8014">
                  <c:v>20</c:v>
                </c:pt>
                <c:pt idx="8015">
                  <c:v>20</c:v>
                </c:pt>
                <c:pt idx="8016">
                  <c:v>20</c:v>
                </c:pt>
                <c:pt idx="8017">
                  <c:v>20</c:v>
                </c:pt>
                <c:pt idx="8018">
                  <c:v>20</c:v>
                </c:pt>
                <c:pt idx="8019">
                  <c:v>20</c:v>
                </c:pt>
                <c:pt idx="8020">
                  <c:v>20</c:v>
                </c:pt>
                <c:pt idx="8021">
                  <c:v>20</c:v>
                </c:pt>
                <c:pt idx="8022">
                  <c:v>20</c:v>
                </c:pt>
                <c:pt idx="8023">
                  <c:v>20</c:v>
                </c:pt>
                <c:pt idx="8024">
                  <c:v>20</c:v>
                </c:pt>
                <c:pt idx="8025">
                  <c:v>20</c:v>
                </c:pt>
                <c:pt idx="8026">
                  <c:v>20</c:v>
                </c:pt>
                <c:pt idx="8027">
                  <c:v>20</c:v>
                </c:pt>
                <c:pt idx="8028">
                  <c:v>20</c:v>
                </c:pt>
                <c:pt idx="8029">
                  <c:v>20</c:v>
                </c:pt>
                <c:pt idx="8030">
                  <c:v>20</c:v>
                </c:pt>
                <c:pt idx="8031">
                  <c:v>20</c:v>
                </c:pt>
                <c:pt idx="8032">
                  <c:v>20</c:v>
                </c:pt>
                <c:pt idx="8033">
                  <c:v>20</c:v>
                </c:pt>
                <c:pt idx="8034">
                  <c:v>20</c:v>
                </c:pt>
                <c:pt idx="8035">
                  <c:v>20</c:v>
                </c:pt>
                <c:pt idx="8036">
                  <c:v>20</c:v>
                </c:pt>
                <c:pt idx="8037">
                  <c:v>20</c:v>
                </c:pt>
                <c:pt idx="8038">
                  <c:v>20</c:v>
                </c:pt>
                <c:pt idx="8039">
                  <c:v>20</c:v>
                </c:pt>
                <c:pt idx="8040">
                  <c:v>20</c:v>
                </c:pt>
                <c:pt idx="8041">
                  <c:v>20</c:v>
                </c:pt>
                <c:pt idx="8042">
                  <c:v>20</c:v>
                </c:pt>
                <c:pt idx="8043">
                  <c:v>20</c:v>
                </c:pt>
                <c:pt idx="8044">
                  <c:v>20</c:v>
                </c:pt>
                <c:pt idx="8045">
                  <c:v>20</c:v>
                </c:pt>
                <c:pt idx="8046">
                  <c:v>20</c:v>
                </c:pt>
                <c:pt idx="8047">
                  <c:v>20</c:v>
                </c:pt>
                <c:pt idx="8048">
                  <c:v>20</c:v>
                </c:pt>
                <c:pt idx="8049">
                  <c:v>20</c:v>
                </c:pt>
                <c:pt idx="8050">
                  <c:v>20</c:v>
                </c:pt>
                <c:pt idx="8051">
                  <c:v>20</c:v>
                </c:pt>
                <c:pt idx="8052">
                  <c:v>20</c:v>
                </c:pt>
                <c:pt idx="8053">
                  <c:v>20</c:v>
                </c:pt>
                <c:pt idx="8054">
                  <c:v>20</c:v>
                </c:pt>
                <c:pt idx="8055">
                  <c:v>20</c:v>
                </c:pt>
                <c:pt idx="8056">
                  <c:v>20</c:v>
                </c:pt>
                <c:pt idx="8057">
                  <c:v>20</c:v>
                </c:pt>
                <c:pt idx="8058">
                  <c:v>20</c:v>
                </c:pt>
                <c:pt idx="8059">
                  <c:v>20</c:v>
                </c:pt>
                <c:pt idx="8060">
                  <c:v>20</c:v>
                </c:pt>
                <c:pt idx="8061">
                  <c:v>20</c:v>
                </c:pt>
                <c:pt idx="8062">
                  <c:v>20</c:v>
                </c:pt>
                <c:pt idx="8063">
                  <c:v>20</c:v>
                </c:pt>
                <c:pt idx="8064">
                  <c:v>20</c:v>
                </c:pt>
                <c:pt idx="8065">
                  <c:v>20</c:v>
                </c:pt>
                <c:pt idx="8066">
                  <c:v>20</c:v>
                </c:pt>
                <c:pt idx="8067">
                  <c:v>20</c:v>
                </c:pt>
                <c:pt idx="8068">
                  <c:v>20</c:v>
                </c:pt>
                <c:pt idx="8069">
                  <c:v>20</c:v>
                </c:pt>
                <c:pt idx="8070">
                  <c:v>20</c:v>
                </c:pt>
                <c:pt idx="8071">
                  <c:v>20</c:v>
                </c:pt>
                <c:pt idx="8072">
                  <c:v>20</c:v>
                </c:pt>
                <c:pt idx="8073">
                  <c:v>20</c:v>
                </c:pt>
                <c:pt idx="8074">
                  <c:v>20</c:v>
                </c:pt>
                <c:pt idx="8075">
                  <c:v>20</c:v>
                </c:pt>
                <c:pt idx="8076">
                  <c:v>20</c:v>
                </c:pt>
                <c:pt idx="8077">
                  <c:v>20</c:v>
                </c:pt>
                <c:pt idx="8078">
                  <c:v>20</c:v>
                </c:pt>
                <c:pt idx="8079">
                  <c:v>20</c:v>
                </c:pt>
                <c:pt idx="8080">
                  <c:v>20</c:v>
                </c:pt>
                <c:pt idx="8081">
                  <c:v>20</c:v>
                </c:pt>
                <c:pt idx="8082">
                  <c:v>20</c:v>
                </c:pt>
                <c:pt idx="8083">
                  <c:v>20</c:v>
                </c:pt>
                <c:pt idx="8084">
                  <c:v>20</c:v>
                </c:pt>
                <c:pt idx="8085">
                  <c:v>20</c:v>
                </c:pt>
                <c:pt idx="8086">
                  <c:v>20</c:v>
                </c:pt>
                <c:pt idx="8087">
                  <c:v>20</c:v>
                </c:pt>
                <c:pt idx="8088">
                  <c:v>20</c:v>
                </c:pt>
                <c:pt idx="8089">
                  <c:v>20</c:v>
                </c:pt>
                <c:pt idx="8090">
                  <c:v>20</c:v>
                </c:pt>
                <c:pt idx="8091">
                  <c:v>20</c:v>
                </c:pt>
                <c:pt idx="8092">
                  <c:v>20</c:v>
                </c:pt>
                <c:pt idx="8093">
                  <c:v>20</c:v>
                </c:pt>
                <c:pt idx="8094">
                  <c:v>20</c:v>
                </c:pt>
                <c:pt idx="8095">
                  <c:v>20</c:v>
                </c:pt>
                <c:pt idx="8096">
                  <c:v>20</c:v>
                </c:pt>
                <c:pt idx="8097">
                  <c:v>20</c:v>
                </c:pt>
                <c:pt idx="8098">
                  <c:v>20</c:v>
                </c:pt>
                <c:pt idx="8099">
                  <c:v>20</c:v>
                </c:pt>
                <c:pt idx="8100">
                  <c:v>20</c:v>
                </c:pt>
                <c:pt idx="8101">
                  <c:v>20</c:v>
                </c:pt>
                <c:pt idx="8102">
                  <c:v>20</c:v>
                </c:pt>
                <c:pt idx="8103">
                  <c:v>20</c:v>
                </c:pt>
                <c:pt idx="8104">
                  <c:v>20</c:v>
                </c:pt>
                <c:pt idx="8105">
                  <c:v>20</c:v>
                </c:pt>
                <c:pt idx="8106">
                  <c:v>20</c:v>
                </c:pt>
                <c:pt idx="8107">
                  <c:v>20</c:v>
                </c:pt>
                <c:pt idx="8108">
                  <c:v>20</c:v>
                </c:pt>
                <c:pt idx="8109">
                  <c:v>20</c:v>
                </c:pt>
                <c:pt idx="8110">
                  <c:v>20</c:v>
                </c:pt>
                <c:pt idx="8111">
                  <c:v>20</c:v>
                </c:pt>
                <c:pt idx="8112">
                  <c:v>20</c:v>
                </c:pt>
                <c:pt idx="8113">
                  <c:v>20</c:v>
                </c:pt>
                <c:pt idx="8114">
                  <c:v>20</c:v>
                </c:pt>
                <c:pt idx="8115">
                  <c:v>20</c:v>
                </c:pt>
                <c:pt idx="8116">
                  <c:v>20</c:v>
                </c:pt>
                <c:pt idx="8117">
                  <c:v>20</c:v>
                </c:pt>
                <c:pt idx="8118">
                  <c:v>20</c:v>
                </c:pt>
                <c:pt idx="8119">
                  <c:v>20</c:v>
                </c:pt>
                <c:pt idx="8120">
                  <c:v>20</c:v>
                </c:pt>
                <c:pt idx="8121">
                  <c:v>20</c:v>
                </c:pt>
                <c:pt idx="8122">
                  <c:v>20</c:v>
                </c:pt>
                <c:pt idx="8123">
                  <c:v>20</c:v>
                </c:pt>
                <c:pt idx="8124">
                  <c:v>20</c:v>
                </c:pt>
                <c:pt idx="8125">
                  <c:v>20</c:v>
                </c:pt>
                <c:pt idx="8126">
                  <c:v>20</c:v>
                </c:pt>
                <c:pt idx="8127">
                  <c:v>20</c:v>
                </c:pt>
                <c:pt idx="8128">
                  <c:v>20</c:v>
                </c:pt>
                <c:pt idx="8129">
                  <c:v>20</c:v>
                </c:pt>
                <c:pt idx="8130">
                  <c:v>20</c:v>
                </c:pt>
                <c:pt idx="8131">
                  <c:v>20</c:v>
                </c:pt>
                <c:pt idx="8132">
                  <c:v>20</c:v>
                </c:pt>
                <c:pt idx="8133">
                  <c:v>20</c:v>
                </c:pt>
                <c:pt idx="8134">
                  <c:v>20</c:v>
                </c:pt>
                <c:pt idx="8135">
                  <c:v>20</c:v>
                </c:pt>
                <c:pt idx="8136">
                  <c:v>20</c:v>
                </c:pt>
                <c:pt idx="8137">
                  <c:v>20</c:v>
                </c:pt>
                <c:pt idx="8138">
                  <c:v>20</c:v>
                </c:pt>
                <c:pt idx="8139">
                  <c:v>20</c:v>
                </c:pt>
                <c:pt idx="8140">
                  <c:v>20</c:v>
                </c:pt>
                <c:pt idx="8141">
                  <c:v>20</c:v>
                </c:pt>
                <c:pt idx="8142">
                  <c:v>20</c:v>
                </c:pt>
                <c:pt idx="8143">
                  <c:v>20</c:v>
                </c:pt>
                <c:pt idx="8144">
                  <c:v>20</c:v>
                </c:pt>
                <c:pt idx="8145">
                  <c:v>20</c:v>
                </c:pt>
                <c:pt idx="8146">
                  <c:v>20</c:v>
                </c:pt>
                <c:pt idx="8147">
                  <c:v>20</c:v>
                </c:pt>
                <c:pt idx="8148">
                  <c:v>20</c:v>
                </c:pt>
                <c:pt idx="8149">
                  <c:v>20</c:v>
                </c:pt>
                <c:pt idx="8150">
                  <c:v>20</c:v>
                </c:pt>
                <c:pt idx="8151">
                  <c:v>20</c:v>
                </c:pt>
                <c:pt idx="8152">
                  <c:v>20</c:v>
                </c:pt>
                <c:pt idx="8153">
                  <c:v>20</c:v>
                </c:pt>
                <c:pt idx="8154">
                  <c:v>20</c:v>
                </c:pt>
                <c:pt idx="8155">
                  <c:v>20</c:v>
                </c:pt>
                <c:pt idx="8156">
                  <c:v>20</c:v>
                </c:pt>
                <c:pt idx="8157">
                  <c:v>20</c:v>
                </c:pt>
                <c:pt idx="8158">
                  <c:v>20</c:v>
                </c:pt>
                <c:pt idx="8159">
                  <c:v>20</c:v>
                </c:pt>
                <c:pt idx="8160">
                  <c:v>20</c:v>
                </c:pt>
                <c:pt idx="8161">
                  <c:v>20</c:v>
                </c:pt>
                <c:pt idx="8162">
                  <c:v>20</c:v>
                </c:pt>
                <c:pt idx="8163">
                  <c:v>20</c:v>
                </c:pt>
                <c:pt idx="8164">
                  <c:v>20</c:v>
                </c:pt>
                <c:pt idx="8165">
                  <c:v>20</c:v>
                </c:pt>
                <c:pt idx="8166">
                  <c:v>20</c:v>
                </c:pt>
                <c:pt idx="8167">
                  <c:v>20</c:v>
                </c:pt>
                <c:pt idx="8168">
                  <c:v>20</c:v>
                </c:pt>
                <c:pt idx="8169">
                  <c:v>20</c:v>
                </c:pt>
                <c:pt idx="8170">
                  <c:v>20</c:v>
                </c:pt>
                <c:pt idx="8171">
                  <c:v>20</c:v>
                </c:pt>
                <c:pt idx="8172">
                  <c:v>20</c:v>
                </c:pt>
                <c:pt idx="8173">
                  <c:v>20</c:v>
                </c:pt>
                <c:pt idx="8174">
                  <c:v>20</c:v>
                </c:pt>
                <c:pt idx="8175">
                  <c:v>20</c:v>
                </c:pt>
                <c:pt idx="8176">
                  <c:v>20</c:v>
                </c:pt>
                <c:pt idx="8177">
                  <c:v>20</c:v>
                </c:pt>
                <c:pt idx="8178">
                  <c:v>20</c:v>
                </c:pt>
                <c:pt idx="8179">
                  <c:v>20</c:v>
                </c:pt>
                <c:pt idx="8180">
                  <c:v>20</c:v>
                </c:pt>
                <c:pt idx="8181">
                  <c:v>20</c:v>
                </c:pt>
                <c:pt idx="8182">
                  <c:v>20</c:v>
                </c:pt>
                <c:pt idx="8183">
                  <c:v>20</c:v>
                </c:pt>
                <c:pt idx="8184">
                  <c:v>20</c:v>
                </c:pt>
                <c:pt idx="8185">
                  <c:v>20</c:v>
                </c:pt>
                <c:pt idx="8186">
                  <c:v>20</c:v>
                </c:pt>
                <c:pt idx="8187">
                  <c:v>20</c:v>
                </c:pt>
                <c:pt idx="8188">
                  <c:v>20</c:v>
                </c:pt>
                <c:pt idx="8189">
                  <c:v>20</c:v>
                </c:pt>
                <c:pt idx="8190">
                  <c:v>20</c:v>
                </c:pt>
                <c:pt idx="8191">
                  <c:v>20</c:v>
                </c:pt>
                <c:pt idx="8192">
                  <c:v>20</c:v>
                </c:pt>
                <c:pt idx="8193">
                  <c:v>20</c:v>
                </c:pt>
                <c:pt idx="8194">
                  <c:v>20</c:v>
                </c:pt>
                <c:pt idx="8195">
                  <c:v>20</c:v>
                </c:pt>
                <c:pt idx="8196">
                  <c:v>20</c:v>
                </c:pt>
                <c:pt idx="8197">
                  <c:v>20</c:v>
                </c:pt>
                <c:pt idx="8198">
                  <c:v>20</c:v>
                </c:pt>
                <c:pt idx="8199">
                  <c:v>20</c:v>
                </c:pt>
                <c:pt idx="8200">
                  <c:v>20</c:v>
                </c:pt>
                <c:pt idx="8201">
                  <c:v>20</c:v>
                </c:pt>
                <c:pt idx="8202">
                  <c:v>20</c:v>
                </c:pt>
                <c:pt idx="8203">
                  <c:v>20</c:v>
                </c:pt>
                <c:pt idx="8204">
                  <c:v>20</c:v>
                </c:pt>
                <c:pt idx="8205">
                  <c:v>20</c:v>
                </c:pt>
                <c:pt idx="8206">
                  <c:v>20</c:v>
                </c:pt>
                <c:pt idx="8207">
                  <c:v>20</c:v>
                </c:pt>
                <c:pt idx="8208">
                  <c:v>20</c:v>
                </c:pt>
                <c:pt idx="8209">
                  <c:v>20</c:v>
                </c:pt>
                <c:pt idx="8210">
                  <c:v>20</c:v>
                </c:pt>
                <c:pt idx="8211">
                  <c:v>20</c:v>
                </c:pt>
                <c:pt idx="8212">
                  <c:v>20</c:v>
                </c:pt>
                <c:pt idx="8213">
                  <c:v>20</c:v>
                </c:pt>
                <c:pt idx="8214">
                  <c:v>20</c:v>
                </c:pt>
                <c:pt idx="8215">
                  <c:v>20</c:v>
                </c:pt>
                <c:pt idx="8216">
                  <c:v>20</c:v>
                </c:pt>
                <c:pt idx="8217">
                  <c:v>20</c:v>
                </c:pt>
                <c:pt idx="8218">
                  <c:v>20</c:v>
                </c:pt>
                <c:pt idx="8219">
                  <c:v>20</c:v>
                </c:pt>
                <c:pt idx="8220">
                  <c:v>20</c:v>
                </c:pt>
                <c:pt idx="8221">
                  <c:v>20</c:v>
                </c:pt>
                <c:pt idx="8222">
                  <c:v>20</c:v>
                </c:pt>
                <c:pt idx="8223">
                  <c:v>20</c:v>
                </c:pt>
                <c:pt idx="8224">
                  <c:v>20</c:v>
                </c:pt>
                <c:pt idx="8225">
                  <c:v>20</c:v>
                </c:pt>
                <c:pt idx="8226">
                  <c:v>20</c:v>
                </c:pt>
                <c:pt idx="8227">
                  <c:v>20</c:v>
                </c:pt>
                <c:pt idx="8228">
                  <c:v>20</c:v>
                </c:pt>
                <c:pt idx="8229">
                  <c:v>20</c:v>
                </c:pt>
                <c:pt idx="8230">
                  <c:v>20</c:v>
                </c:pt>
                <c:pt idx="8231">
                  <c:v>20</c:v>
                </c:pt>
                <c:pt idx="8232">
                  <c:v>20</c:v>
                </c:pt>
                <c:pt idx="8233">
                  <c:v>20</c:v>
                </c:pt>
                <c:pt idx="8234">
                  <c:v>20</c:v>
                </c:pt>
                <c:pt idx="8235">
                  <c:v>20</c:v>
                </c:pt>
                <c:pt idx="8236">
                  <c:v>20</c:v>
                </c:pt>
                <c:pt idx="8237">
                  <c:v>20</c:v>
                </c:pt>
                <c:pt idx="8238">
                  <c:v>20</c:v>
                </c:pt>
                <c:pt idx="8239">
                  <c:v>20</c:v>
                </c:pt>
                <c:pt idx="8240">
                  <c:v>20</c:v>
                </c:pt>
                <c:pt idx="8241">
                  <c:v>20</c:v>
                </c:pt>
                <c:pt idx="8242">
                  <c:v>20</c:v>
                </c:pt>
                <c:pt idx="8243">
                  <c:v>20</c:v>
                </c:pt>
                <c:pt idx="8244">
                  <c:v>20</c:v>
                </c:pt>
                <c:pt idx="8245">
                  <c:v>20</c:v>
                </c:pt>
                <c:pt idx="8246">
                  <c:v>20</c:v>
                </c:pt>
                <c:pt idx="8247">
                  <c:v>20</c:v>
                </c:pt>
                <c:pt idx="8248">
                  <c:v>20</c:v>
                </c:pt>
                <c:pt idx="8249">
                  <c:v>20</c:v>
                </c:pt>
                <c:pt idx="8250">
                  <c:v>20</c:v>
                </c:pt>
                <c:pt idx="8251">
                  <c:v>20</c:v>
                </c:pt>
                <c:pt idx="8252">
                  <c:v>20</c:v>
                </c:pt>
                <c:pt idx="8253">
                  <c:v>20</c:v>
                </c:pt>
                <c:pt idx="8254">
                  <c:v>20</c:v>
                </c:pt>
                <c:pt idx="8255">
                  <c:v>20</c:v>
                </c:pt>
                <c:pt idx="8256">
                  <c:v>20</c:v>
                </c:pt>
                <c:pt idx="8257">
                  <c:v>20</c:v>
                </c:pt>
                <c:pt idx="8258">
                  <c:v>20</c:v>
                </c:pt>
                <c:pt idx="8259">
                  <c:v>20</c:v>
                </c:pt>
                <c:pt idx="8260">
                  <c:v>20</c:v>
                </c:pt>
                <c:pt idx="8261">
                  <c:v>20</c:v>
                </c:pt>
                <c:pt idx="8262">
                  <c:v>20</c:v>
                </c:pt>
                <c:pt idx="8263">
                  <c:v>20</c:v>
                </c:pt>
                <c:pt idx="8264">
                  <c:v>20</c:v>
                </c:pt>
                <c:pt idx="8265">
                  <c:v>20</c:v>
                </c:pt>
                <c:pt idx="8266">
                  <c:v>20</c:v>
                </c:pt>
                <c:pt idx="8267">
                  <c:v>20</c:v>
                </c:pt>
                <c:pt idx="8268">
                  <c:v>20</c:v>
                </c:pt>
                <c:pt idx="8269">
                  <c:v>20</c:v>
                </c:pt>
                <c:pt idx="8270">
                  <c:v>20</c:v>
                </c:pt>
                <c:pt idx="8271">
                  <c:v>20</c:v>
                </c:pt>
                <c:pt idx="8272">
                  <c:v>20</c:v>
                </c:pt>
                <c:pt idx="8273">
                  <c:v>20</c:v>
                </c:pt>
                <c:pt idx="8274">
                  <c:v>20</c:v>
                </c:pt>
                <c:pt idx="8275">
                  <c:v>20</c:v>
                </c:pt>
                <c:pt idx="8276">
                  <c:v>20</c:v>
                </c:pt>
                <c:pt idx="8277">
                  <c:v>20</c:v>
                </c:pt>
                <c:pt idx="8278">
                  <c:v>20</c:v>
                </c:pt>
                <c:pt idx="8279">
                  <c:v>20</c:v>
                </c:pt>
                <c:pt idx="8280">
                  <c:v>20</c:v>
                </c:pt>
                <c:pt idx="8281">
                  <c:v>20</c:v>
                </c:pt>
                <c:pt idx="8282">
                  <c:v>20</c:v>
                </c:pt>
                <c:pt idx="8283">
                  <c:v>20</c:v>
                </c:pt>
                <c:pt idx="8284">
                  <c:v>20</c:v>
                </c:pt>
                <c:pt idx="8285">
                  <c:v>20</c:v>
                </c:pt>
                <c:pt idx="8286">
                  <c:v>20</c:v>
                </c:pt>
                <c:pt idx="8287">
                  <c:v>20</c:v>
                </c:pt>
                <c:pt idx="8288">
                  <c:v>20</c:v>
                </c:pt>
                <c:pt idx="8289">
                  <c:v>20</c:v>
                </c:pt>
                <c:pt idx="8290">
                  <c:v>20</c:v>
                </c:pt>
                <c:pt idx="8291">
                  <c:v>20</c:v>
                </c:pt>
                <c:pt idx="8292">
                  <c:v>20</c:v>
                </c:pt>
                <c:pt idx="8293">
                  <c:v>20</c:v>
                </c:pt>
                <c:pt idx="8294">
                  <c:v>20</c:v>
                </c:pt>
                <c:pt idx="8295">
                  <c:v>20</c:v>
                </c:pt>
                <c:pt idx="8296">
                  <c:v>20</c:v>
                </c:pt>
                <c:pt idx="8297">
                  <c:v>20</c:v>
                </c:pt>
                <c:pt idx="8298">
                  <c:v>20</c:v>
                </c:pt>
                <c:pt idx="8299">
                  <c:v>20</c:v>
                </c:pt>
                <c:pt idx="8300">
                  <c:v>20</c:v>
                </c:pt>
                <c:pt idx="8301">
                  <c:v>20</c:v>
                </c:pt>
                <c:pt idx="8302">
                  <c:v>20</c:v>
                </c:pt>
                <c:pt idx="8303">
                  <c:v>20</c:v>
                </c:pt>
                <c:pt idx="8304">
                  <c:v>20</c:v>
                </c:pt>
                <c:pt idx="8305">
                  <c:v>20</c:v>
                </c:pt>
                <c:pt idx="8306">
                  <c:v>20</c:v>
                </c:pt>
                <c:pt idx="8307">
                  <c:v>20</c:v>
                </c:pt>
                <c:pt idx="8308">
                  <c:v>20</c:v>
                </c:pt>
                <c:pt idx="8309">
                  <c:v>20</c:v>
                </c:pt>
                <c:pt idx="8310">
                  <c:v>20</c:v>
                </c:pt>
                <c:pt idx="8311">
                  <c:v>20</c:v>
                </c:pt>
                <c:pt idx="8312">
                  <c:v>20</c:v>
                </c:pt>
                <c:pt idx="8313">
                  <c:v>20</c:v>
                </c:pt>
                <c:pt idx="8314">
                  <c:v>20</c:v>
                </c:pt>
                <c:pt idx="8315">
                  <c:v>20</c:v>
                </c:pt>
                <c:pt idx="8316">
                  <c:v>20</c:v>
                </c:pt>
                <c:pt idx="8317">
                  <c:v>20</c:v>
                </c:pt>
                <c:pt idx="8318">
                  <c:v>20</c:v>
                </c:pt>
                <c:pt idx="8319">
                  <c:v>20</c:v>
                </c:pt>
                <c:pt idx="8320">
                  <c:v>20</c:v>
                </c:pt>
                <c:pt idx="8321">
                  <c:v>20</c:v>
                </c:pt>
                <c:pt idx="8322">
                  <c:v>20</c:v>
                </c:pt>
                <c:pt idx="8323">
                  <c:v>20</c:v>
                </c:pt>
                <c:pt idx="8324">
                  <c:v>20</c:v>
                </c:pt>
                <c:pt idx="8325">
                  <c:v>20</c:v>
                </c:pt>
                <c:pt idx="8326">
                  <c:v>20</c:v>
                </c:pt>
                <c:pt idx="8327">
                  <c:v>20</c:v>
                </c:pt>
                <c:pt idx="8328">
                  <c:v>20</c:v>
                </c:pt>
                <c:pt idx="8329">
                  <c:v>20</c:v>
                </c:pt>
                <c:pt idx="8330">
                  <c:v>20</c:v>
                </c:pt>
                <c:pt idx="8331">
                  <c:v>20</c:v>
                </c:pt>
                <c:pt idx="8332">
                  <c:v>20</c:v>
                </c:pt>
                <c:pt idx="8333">
                  <c:v>20</c:v>
                </c:pt>
                <c:pt idx="8334">
                  <c:v>20</c:v>
                </c:pt>
                <c:pt idx="8335">
                  <c:v>20</c:v>
                </c:pt>
                <c:pt idx="8336">
                  <c:v>20</c:v>
                </c:pt>
                <c:pt idx="8337">
                  <c:v>20</c:v>
                </c:pt>
                <c:pt idx="8338">
                  <c:v>20</c:v>
                </c:pt>
                <c:pt idx="8339">
                  <c:v>20</c:v>
                </c:pt>
                <c:pt idx="8340">
                  <c:v>20</c:v>
                </c:pt>
                <c:pt idx="8341">
                  <c:v>20</c:v>
                </c:pt>
                <c:pt idx="8342">
                  <c:v>20</c:v>
                </c:pt>
                <c:pt idx="8343">
                  <c:v>20</c:v>
                </c:pt>
                <c:pt idx="8344">
                  <c:v>20</c:v>
                </c:pt>
                <c:pt idx="8345">
                  <c:v>20</c:v>
                </c:pt>
                <c:pt idx="8346">
                  <c:v>20</c:v>
                </c:pt>
                <c:pt idx="8347">
                  <c:v>20</c:v>
                </c:pt>
                <c:pt idx="8348">
                  <c:v>20</c:v>
                </c:pt>
                <c:pt idx="8349">
                  <c:v>20</c:v>
                </c:pt>
                <c:pt idx="8350">
                  <c:v>20</c:v>
                </c:pt>
                <c:pt idx="8351">
                  <c:v>20</c:v>
                </c:pt>
                <c:pt idx="8352">
                  <c:v>20</c:v>
                </c:pt>
                <c:pt idx="8353">
                  <c:v>20</c:v>
                </c:pt>
                <c:pt idx="8354">
                  <c:v>20</c:v>
                </c:pt>
                <c:pt idx="8355">
                  <c:v>20</c:v>
                </c:pt>
                <c:pt idx="8356">
                  <c:v>20</c:v>
                </c:pt>
                <c:pt idx="8357">
                  <c:v>20</c:v>
                </c:pt>
                <c:pt idx="8358">
                  <c:v>20</c:v>
                </c:pt>
                <c:pt idx="8359">
                  <c:v>20</c:v>
                </c:pt>
                <c:pt idx="8360">
                  <c:v>20</c:v>
                </c:pt>
                <c:pt idx="8361">
                  <c:v>20</c:v>
                </c:pt>
                <c:pt idx="8362">
                  <c:v>20</c:v>
                </c:pt>
                <c:pt idx="8363">
                  <c:v>20</c:v>
                </c:pt>
                <c:pt idx="8364">
                  <c:v>20</c:v>
                </c:pt>
                <c:pt idx="8365">
                  <c:v>20</c:v>
                </c:pt>
                <c:pt idx="8366">
                  <c:v>20</c:v>
                </c:pt>
                <c:pt idx="8367">
                  <c:v>20</c:v>
                </c:pt>
                <c:pt idx="8368">
                  <c:v>20</c:v>
                </c:pt>
                <c:pt idx="8369">
                  <c:v>20</c:v>
                </c:pt>
                <c:pt idx="8370">
                  <c:v>20</c:v>
                </c:pt>
                <c:pt idx="8371">
                  <c:v>20</c:v>
                </c:pt>
                <c:pt idx="8372">
                  <c:v>20</c:v>
                </c:pt>
                <c:pt idx="8373">
                  <c:v>20</c:v>
                </c:pt>
                <c:pt idx="8374">
                  <c:v>20</c:v>
                </c:pt>
                <c:pt idx="8375">
                  <c:v>20</c:v>
                </c:pt>
                <c:pt idx="8376">
                  <c:v>20</c:v>
                </c:pt>
                <c:pt idx="8377">
                  <c:v>20</c:v>
                </c:pt>
                <c:pt idx="8378">
                  <c:v>20</c:v>
                </c:pt>
                <c:pt idx="8379">
                  <c:v>20</c:v>
                </c:pt>
                <c:pt idx="8380">
                  <c:v>20</c:v>
                </c:pt>
                <c:pt idx="8381">
                  <c:v>20</c:v>
                </c:pt>
                <c:pt idx="8382">
                  <c:v>20</c:v>
                </c:pt>
                <c:pt idx="8383">
                  <c:v>20</c:v>
                </c:pt>
                <c:pt idx="8384">
                  <c:v>20</c:v>
                </c:pt>
                <c:pt idx="8385">
                  <c:v>20</c:v>
                </c:pt>
                <c:pt idx="8386">
                  <c:v>20</c:v>
                </c:pt>
                <c:pt idx="8387">
                  <c:v>20</c:v>
                </c:pt>
                <c:pt idx="8388">
                  <c:v>20</c:v>
                </c:pt>
                <c:pt idx="8389">
                  <c:v>20</c:v>
                </c:pt>
                <c:pt idx="8390">
                  <c:v>20</c:v>
                </c:pt>
                <c:pt idx="8391">
                  <c:v>20</c:v>
                </c:pt>
                <c:pt idx="8392">
                  <c:v>20</c:v>
                </c:pt>
                <c:pt idx="8393">
                  <c:v>20</c:v>
                </c:pt>
                <c:pt idx="8394">
                  <c:v>20</c:v>
                </c:pt>
                <c:pt idx="8395">
                  <c:v>20</c:v>
                </c:pt>
                <c:pt idx="8396">
                  <c:v>20</c:v>
                </c:pt>
                <c:pt idx="8397">
                  <c:v>20</c:v>
                </c:pt>
                <c:pt idx="8398">
                  <c:v>20</c:v>
                </c:pt>
                <c:pt idx="8399">
                  <c:v>20</c:v>
                </c:pt>
                <c:pt idx="8400">
                  <c:v>20</c:v>
                </c:pt>
                <c:pt idx="8401">
                  <c:v>20</c:v>
                </c:pt>
                <c:pt idx="8402">
                  <c:v>20</c:v>
                </c:pt>
                <c:pt idx="8403">
                  <c:v>20</c:v>
                </c:pt>
                <c:pt idx="8404">
                  <c:v>20</c:v>
                </c:pt>
                <c:pt idx="8405">
                  <c:v>20</c:v>
                </c:pt>
                <c:pt idx="8406">
                  <c:v>20</c:v>
                </c:pt>
                <c:pt idx="8407">
                  <c:v>20</c:v>
                </c:pt>
                <c:pt idx="8408">
                  <c:v>20</c:v>
                </c:pt>
                <c:pt idx="8409">
                  <c:v>20</c:v>
                </c:pt>
                <c:pt idx="8410">
                  <c:v>20</c:v>
                </c:pt>
                <c:pt idx="8411">
                  <c:v>20</c:v>
                </c:pt>
                <c:pt idx="8412">
                  <c:v>20</c:v>
                </c:pt>
                <c:pt idx="8413">
                  <c:v>20</c:v>
                </c:pt>
                <c:pt idx="8414">
                  <c:v>20</c:v>
                </c:pt>
                <c:pt idx="8415">
                  <c:v>20</c:v>
                </c:pt>
                <c:pt idx="8416">
                  <c:v>20</c:v>
                </c:pt>
                <c:pt idx="8417">
                  <c:v>20</c:v>
                </c:pt>
                <c:pt idx="8418">
                  <c:v>20</c:v>
                </c:pt>
                <c:pt idx="8419">
                  <c:v>20</c:v>
                </c:pt>
                <c:pt idx="8420">
                  <c:v>20</c:v>
                </c:pt>
                <c:pt idx="8421">
                  <c:v>20</c:v>
                </c:pt>
                <c:pt idx="8422">
                  <c:v>20</c:v>
                </c:pt>
                <c:pt idx="8423">
                  <c:v>20</c:v>
                </c:pt>
                <c:pt idx="8424">
                  <c:v>20</c:v>
                </c:pt>
                <c:pt idx="8425">
                  <c:v>20</c:v>
                </c:pt>
                <c:pt idx="8426">
                  <c:v>20</c:v>
                </c:pt>
                <c:pt idx="8427">
                  <c:v>20</c:v>
                </c:pt>
                <c:pt idx="8428">
                  <c:v>20</c:v>
                </c:pt>
                <c:pt idx="8429">
                  <c:v>20</c:v>
                </c:pt>
                <c:pt idx="8430">
                  <c:v>20</c:v>
                </c:pt>
                <c:pt idx="8431">
                  <c:v>20</c:v>
                </c:pt>
                <c:pt idx="8432">
                  <c:v>20</c:v>
                </c:pt>
                <c:pt idx="8433">
                  <c:v>20</c:v>
                </c:pt>
                <c:pt idx="8434">
                  <c:v>20</c:v>
                </c:pt>
                <c:pt idx="8435">
                  <c:v>20</c:v>
                </c:pt>
                <c:pt idx="8436">
                  <c:v>20</c:v>
                </c:pt>
                <c:pt idx="8437">
                  <c:v>20</c:v>
                </c:pt>
                <c:pt idx="8438">
                  <c:v>20</c:v>
                </c:pt>
                <c:pt idx="8439">
                  <c:v>20</c:v>
                </c:pt>
                <c:pt idx="8440">
                  <c:v>20</c:v>
                </c:pt>
                <c:pt idx="8441">
                  <c:v>20</c:v>
                </c:pt>
                <c:pt idx="8442">
                  <c:v>20</c:v>
                </c:pt>
                <c:pt idx="8443">
                  <c:v>20</c:v>
                </c:pt>
                <c:pt idx="8444">
                  <c:v>20</c:v>
                </c:pt>
                <c:pt idx="8445">
                  <c:v>20</c:v>
                </c:pt>
                <c:pt idx="8446">
                  <c:v>20</c:v>
                </c:pt>
                <c:pt idx="8447">
                  <c:v>20</c:v>
                </c:pt>
                <c:pt idx="8448">
                  <c:v>20</c:v>
                </c:pt>
                <c:pt idx="8449">
                  <c:v>20</c:v>
                </c:pt>
                <c:pt idx="8450">
                  <c:v>20</c:v>
                </c:pt>
                <c:pt idx="8451">
                  <c:v>20</c:v>
                </c:pt>
                <c:pt idx="8452">
                  <c:v>20</c:v>
                </c:pt>
                <c:pt idx="8453">
                  <c:v>20</c:v>
                </c:pt>
                <c:pt idx="8454">
                  <c:v>20</c:v>
                </c:pt>
                <c:pt idx="8455">
                  <c:v>20</c:v>
                </c:pt>
                <c:pt idx="8456">
                  <c:v>20</c:v>
                </c:pt>
                <c:pt idx="8457">
                  <c:v>20</c:v>
                </c:pt>
                <c:pt idx="8458">
                  <c:v>20</c:v>
                </c:pt>
                <c:pt idx="8459">
                  <c:v>20</c:v>
                </c:pt>
                <c:pt idx="8460">
                  <c:v>20</c:v>
                </c:pt>
                <c:pt idx="8461">
                  <c:v>20</c:v>
                </c:pt>
                <c:pt idx="8462">
                  <c:v>20</c:v>
                </c:pt>
                <c:pt idx="8463">
                  <c:v>20</c:v>
                </c:pt>
                <c:pt idx="8464">
                  <c:v>20</c:v>
                </c:pt>
                <c:pt idx="8465">
                  <c:v>20</c:v>
                </c:pt>
                <c:pt idx="8466">
                  <c:v>20</c:v>
                </c:pt>
                <c:pt idx="8467">
                  <c:v>20</c:v>
                </c:pt>
                <c:pt idx="8468">
                  <c:v>20</c:v>
                </c:pt>
                <c:pt idx="8469">
                  <c:v>20</c:v>
                </c:pt>
                <c:pt idx="8470">
                  <c:v>20</c:v>
                </c:pt>
                <c:pt idx="8471">
                  <c:v>20</c:v>
                </c:pt>
                <c:pt idx="8472">
                  <c:v>20</c:v>
                </c:pt>
                <c:pt idx="8473">
                  <c:v>20</c:v>
                </c:pt>
                <c:pt idx="8474">
                  <c:v>20</c:v>
                </c:pt>
                <c:pt idx="8475">
                  <c:v>20</c:v>
                </c:pt>
                <c:pt idx="8476">
                  <c:v>20</c:v>
                </c:pt>
                <c:pt idx="8477">
                  <c:v>20</c:v>
                </c:pt>
                <c:pt idx="8478">
                  <c:v>20</c:v>
                </c:pt>
                <c:pt idx="8479">
                  <c:v>20</c:v>
                </c:pt>
                <c:pt idx="8480">
                  <c:v>20</c:v>
                </c:pt>
                <c:pt idx="8481">
                  <c:v>20</c:v>
                </c:pt>
                <c:pt idx="8482">
                  <c:v>20</c:v>
                </c:pt>
                <c:pt idx="8483">
                  <c:v>20</c:v>
                </c:pt>
                <c:pt idx="8484">
                  <c:v>20</c:v>
                </c:pt>
                <c:pt idx="8485">
                  <c:v>20</c:v>
                </c:pt>
                <c:pt idx="8486">
                  <c:v>20</c:v>
                </c:pt>
                <c:pt idx="8487">
                  <c:v>20</c:v>
                </c:pt>
                <c:pt idx="8488">
                  <c:v>20</c:v>
                </c:pt>
                <c:pt idx="8489">
                  <c:v>20</c:v>
                </c:pt>
                <c:pt idx="8490">
                  <c:v>20</c:v>
                </c:pt>
                <c:pt idx="8491">
                  <c:v>20</c:v>
                </c:pt>
                <c:pt idx="8492">
                  <c:v>20</c:v>
                </c:pt>
                <c:pt idx="8493">
                  <c:v>20</c:v>
                </c:pt>
                <c:pt idx="8494">
                  <c:v>20</c:v>
                </c:pt>
                <c:pt idx="8495">
                  <c:v>20</c:v>
                </c:pt>
                <c:pt idx="8496">
                  <c:v>20</c:v>
                </c:pt>
                <c:pt idx="8497">
                  <c:v>20</c:v>
                </c:pt>
                <c:pt idx="8498">
                  <c:v>20</c:v>
                </c:pt>
                <c:pt idx="8499">
                  <c:v>20</c:v>
                </c:pt>
                <c:pt idx="8500">
                  <c:v>20</c:v>
                </c:pt>
                <c:pt idx="8501">
                  <c:v>20</c:v>
                </c:pt>
                <c:pt idx="8502">
                  <c:v>20</c:v>
                </c:pt>
                <c:pt idx="8503">
                  <c:v>20</c:v>
                </c:pt>
                <c:pt idx="8504">
                  <c:v>20</c:v>
                </c:pt>
                <c:pt idx="8505">
                  <c:v>20</c:v>
                </c:pt>
                <c:pt idx="8506">
                  <c:v>20</c:v>
                </c:pt>
                <c:pt idx="8507">
                  <c:v>20</c:v>
                </c:pt>
                <c:pt idx="8508">
                  <c:v>20</c:v>
                </c:pt>
                <c:pt idx="8509">
                  <c:v>20</c:v>
                </c:pt>
                <c:pt idx="8510">
                  <c:v>20</c:v>
                </c:pt>
                <c:pt idx="8511">
                  <c:v>20</c:v>
                </c:pt>
                <c:pt idx="8512">
                  <c:v>20</c:v>
                </c:pt>
                <c:pt idx="8513">
                  <c:v>20</c:v>
                </c:pt>
                <c:pt idx="8514">
                  <c:v>20</c:v>
                </c:pt>
                <c:pt idx="8515">
                  <c:v>20</c:v>
                </c:pt>
                <c:pt idx="8516">
                  <c:v>20</c:v>
                </c:pt>
                <c:pt idx="8517">
                  <c:v>20</c:v>
                </c:pt>
                <c:pt idx="8518">
                  <c:v>20</c:v>
                </c:pt>
                <c:pt idx="8519">
                  <c:v>20</c:v>
                </c:pt>
                <c:pt idx="8520">
                  <c:v>20</c:v>
                </c:pt>
                <c:pt idx="8521">
                  <c:v>20</c:v>
                </c:pt>
                <c:pt idx="8522">
                  <c:v>20</c:v>
                </c:pt>
                <c:pt idx="8523">
                  <c:v>20</c:v>
                </c:pt>
                <c:pt idx="8524">
                  <c:v>20</c:v>
                </c:pt>
                <c:pt idx="8525">
                  <c:v>20</c:v>
                </c:pt>
                <c:pt idx="8526">
                  <c:v>20</c:v>
                </c:pt>
                <c:pt idx="8527">
                  <c:v>20</c:v>
                </c:pt>
                <c:pt idx="8528">
                  <c:v>20</c:v>
                </c:pt>
                <c:pt idx="8529">
                  <c:v>20</c:v>
                </c:pt>
                <c:pt idx="8530">
                  <c:v>20</c:v>
                </c:pt>
                <c:pt idx="8531">
                  <c:v>20</c:v>
                </c:pt>
                <c:pt idx="8532">
                  <c:v>20</c:v>
                </c:pt>
                <c:pt idx="8533">
                  <c:v>20</c:v>
                </c:pt>
                <c:pt idx="8534">
                  <c:v>20</c:v>
                </c:pt>
                <c:pt idx="8535">
                  <c:v>20</c:v>
                </c:pt>
                <c:pt idx="8536">
                  <c:v>20</c:v>
                </c:pt>
                <c:pt idx="8537">
                  <c:v>20</c:v>
                </c:pt>
                <c:pt idx="8538">
                  <c:v>20</c:v>
                </c:pt>
                <c:pt idx="8539">
                  <c:v>20</c:v>
                </c:pt>
                <c:pt idx="8540">
                  <c:v>20</c:v>
                </c:pt>
                <c:pt idx="8541">
                  <c:v>20</c:v>
                </c:pt>
                <c:pt idx="8542">
                  <c:v>20</c:v>
                </c:pt>
                <c:pt idx="8543">
                  <c:v>20</c:v>
                </c:pt>
                <c:pt idx="8544">
                  <c:v>20</c:v>
                </c:pt>
                <c:pt idx="8545">
                  <c:v>20</c:v>
                </c:pt>
                <c:pt idx="8546">
                  <c:v>20</c:v>
                </c:pt>
                <c:pt idx="8547">
                  <c:v>20</c:v>
                </c:pt>
                <c:pt idx="8548">
                  <c:v>20</c:v>
                </c:pt>
                <c:pt idx="8549">
                  <c:v>20</c:v>
                </c:pt>
                <c:pt idx="8550">
                  <c:v>20</c:v>
                </c:pt>
                <c:pt idx="8551">
                  <c:v>20</c:v>
                </c:pt>
                <c:pt idx="8552">
                  <c:v>20</c:v>
                </c:pt>
                <c:pt idx="8553">
                  <c:v>20</c:v>
                </c:pt>
                <c:pt idx="8554">
                  <c:v>20</c:v>
                </c:pt>
                <c:pt idx="8555">
                  <c:v>20</c:v>
                </c:pt>
                <c:pt idx="8556">
                  <c:v>20</c:v>
                </c:pt>
                <c:pt idx="8557">
                  <c:v>20</c:v>
                </c:pt>
                <c:pt idx="8558">
                  <c:v>20</c:v>
                </c:pt>
                <c:pt idx="8559">
                  <c:v>20</c:v>
                </c:pt>
                <c:pt idx="8560">
                  <c:v>20</c:v>
                </c:pt>
                <c:pt idx="8561">
                  <c:v>20</c:v>
                </c:pt>
                <c:pt idx="8562">
                  <c:v>20</c:v>
                </c:pt>
                <c:pt idx="8563">
                  <c:v>20</c:v>
                </c:pt>
                <c:pt idx="8564">
                  <c:v>20</c:v>
                </c:pt>
                <c:pt idx="8565">
                  <c:v>20</c:v>
                </c:pt>
                <c:pt idx="8566">
                  <c:v>20</c:v>
                </c:pt>
                <c:pt idx="8567">
                  <c:v>20</c:v>
                </c:pt>
                <c:pt idx="8568">
                  <c:v>20</c:v>
                </c:pt>
                <c:pt idx="8569">
                  <c:v>20</c:v>
                </c:pt>
                <c:pt idx="8570">
                  <c:v>20</c:v>
                </c:pt>
                <c:pt idx="8571">
                  <c:v>20</c:v>
                </c:pt>
                <c:pt idx="8572">
                  <c:v>20</c:v>
                </c:pt>
                <c:pt idx="8573">
                  <c:v>20</c:v>
                </c:pt>
                <c:pt idx="8574">
                  <c:v>20</c:v>
                </c:pt>
                <c:pt idx="8575">
                  <c:v>20</c:v>
                </c:pt>
                <c:pt idx="8576">
                  <c:v>20</c:v>
                </c:pt>
                <c:pt idx="8577">
                  <c:v>20</c:v>
                </c:pt>
                <c:pt idx="8578">
                  <c:v>20</c:v>
                </c:pt>
                <c:pt idx="8579">
                  <c:v>20</c:v>
                </c:pt>
                <c:pt idx="8580">
                  <c:v>20</c:v>
                </c:pt>
                <c:pt idx="8581">
                  <c:v>20</c:v>
                </c:pt>
                <c:pt idx="8582">
                  <c:v>20</c:v>
                </c:pt>
                <c:pt idx="8583">
                  <c:v>20</c:v>
                </c:pt>
                <c:pt idx="8584">
                  <c:v>20</c:v>
                </c:pt>
                <c:pt idx="8585">
                  <c:v>20</c:v>
                </c:pt>
                <c:pt idx="8586">
                  <c:v>20</c:v>
                </c:pt>
                <c:pt idx="8587">
                  <c:v>20</c:v>
                </c:pt>
                <c:pt idx="8588">
                  <c:v>20</c:v>
                </c:pt>
                <c:pt idx="8589">
                  <c:v>20</c:v>
                </c:pt>
                <c:pt idx="8590">
                  <c:v>20</c:v>
                </c:pt>
                <c:pt idx="8591">
                  <c:v>20</c:v>
                </c:pt>
                <c:pt idx="8592">
                  <c:v>20</c:v>
                </c:pt>
                <c:pt idx="8593">
                  <c:v>20</c:v>
                </c:pt>
                <c:pt idx="8594">
                  <c:v>20</c:v>
                </c:pt>
                <c:pt idx="8595">
                  <c:v>20</c:v>
                </c:pt>
                <c:pt idx="8596">
                  <c:v>20</c:v>
                </c:pt>
                <c:pt idx="8597">
                  <c:v>20</c:v>
                </c:pt>
                <c:pt idx="8598">
                  <c:v>20</c:v>
                </c:pt>
                <c:pt idx="8599">
                  <c:v>20</c:v>
                </c:pt>
                <c:pt idx="8600">
                  <c:v>20</c:v>
                </c:pt>
                <c:pt idx="8601">
                  <c:v>20</c:v>
                </c:pt>
                <c:pt idx="8602">
                  <c:v>20</c:v>
                </c:pt>
                <c:pt idx="8603">
                  <c:v>20</c:v>
                </c:pt>
                <c:pt idx="8604">
                  <c:v>20</c:v>
                </c:pt>
                <c:pt idx="8605">
                  <c:v>20</c:v>
                </c:pt>
                <c:pt idx="8606">
                  <c:v>20</c:v>
                </c:pt>
                <c:pt idx="8607">
                  <c:v>20</c:v>
                </c:pt>
                <c:pt idx="8608">
                  <c:v>20</c:v>
                </c:pt>
                <c:pt idx="8609">
                  <c:v>20</c:v>
                </c:pt>
                <c:pt idx="8610">
                  <c:v>20</c:v>
                </c:pt>
                <c:pt idx="8611">
                  <c:v>20</c:v>
                </c:pt>
                <c:pt idx="8612">
                  <c:v>20</c:v>
                </c:pt>
                <c:pt idx="8613">
                  <c:v>20</c:v>
                </c:pt>
                <c:pt idx="8614">
                  <c:v>20</c:v>
                </c:pt>
                <c:pt idx="8615">
                  <c:v>20</c:v>
                </c:pt>
                <c:pt idx="8616">
                  <c:v>20</c:v>
                </c:pt>
                <c:pt idx="8617">
                  <c:v>20</c:v>
                </c:pt>
                <c:pt idx="8618">
                  <c:v>20</c:v>
                </c:pt>
                <c:pt idx="8619">
                  <c:v>20</c:v>
                </c:pt>
                <c:pt idx="8620">
                  <c:v>20</c:v>
                </c:pt>
                <c:pt idx="8621">
                  <c:v>20</c:v>
                </c:pt>
                <c:pt idx="8622">
                  <c:v>20</c:v>
                </c:pt>
                <c:pt idx="8623">
                  <c:v>20</c:v>
                </c:pt>
                <c:pt idx="8624">
                  <c:v>20</c:v>
                </c:pt>
                <c:pt idx="8625">
                  <c:v>20</c:v>
                </c:pt>
                <c:pt idx="8626">
                  <c:v>20</c:v>
                </c:pt>
                <c:pt idx="8627">
                  <c:v>20</c:v>
                </c:pt>
                <c:pt idx="8628">
                  <c:v>20</c:v>
                </c:pt>
                <c:pt idx="8629">
                  <c:v>20</c:v>
                </c:pt>
                <c:pt idx="8630">
                  <c:v>20</c:v>
                </c:pt>
                <c:pt idx="8631">
                  <c:v>20</c:v>
                </c:pt>
                <c:pt idx="8632">
                  <c:v>20</c:v>
                </c:pt>
                <c:pt idx="8633">
                  <c:v>20</c:v>
                </c:pt>
                <c:pt idx="8634">
                  <c:v>20</c:v>
                </c:pt>
                <c:pt idx="8635">
                  <c:v>20</c:v>
                </c:pt>
                <c:pt idx="8636">
                  <c:v>20</c:v>
                </c:pt>
                <c:pt idx="8637">
                  <c:v>20</c:v>
                </c:pt>
                <c:pt idx="8638">
                  <c:v>20</c:v>
                </c:pt>
                <c:pt idx="8639">
                  <c:v>20</c:v>
                </c:pt>
                <c:pt idx="8640">
                  <c:v>20</c:v>
                </c:pt>
                <c:pt idx="8641">
                  <c:v>20</c:v>
                </c:pt>
                <c:pt idx="8642">
                  <c:v>20</c:v>
                </c:pt>
                <c:pt idx="8643">
                  <c:v>20</c:v>
                </c:pt>
                <c:pt idx="8644">
                  <c:v>20</c:v>
                </c:pt>
                <c:pt idx="8645">
                  <c:v>20</c:v>
                </c:pt>
                <c:pt idx="8646">
                  <c:v>20</c:v>
                </c:pt>
                <c:pt idx="8647">
                  <c:v>20</c:v>
                </c:pt>
                <c:pt idx="8648">
                  <c:v>20</c:v>
                </c:pt>
                <c:pt idx="8649">
                  <c:v>20</c:v>
                </c:pt>
                <c:pt idx="8650">
                  <c:v>20</c:v>
                </c:pt>
                <c:pt idx="8651">
                  <c:v>20</c:v>
                </c:pt>
                <c:pt idx="8652">
                  <c:v>20</c:v>
                </c:pt>
                <c:pt idx="8653">
                  <c:v>20</c:v>
                </c:pt>
                <c:pt idx="8654">
                  <c:v>20</c:v>
                </c:pt>
                <c:pt idx="8655">
                  <c:v>20</c:v>
                </c:pt>
                <c:pt idx="8656">
                  <c:v>20</c:v>
                </c:pt>
                <c:pt idx="8657">
                  <c:v>20</c:v>
                </c:pt>
                <c:pt idx="8658">
                  <c:v>20</c:v>
                </c:pt>
                <c:pt idx="8659">
                  <c:v>20</c:v>
                </c:pt>
                <c:pt idx="8660">
                  <c:v>20</c:v>
                </c:pt>
                <c:pt idx="8661">
                  <c:v>20</c:v>
                </c:pt>
                <c:pt idx="8662">
                  <c:v>20</c:v>
                </c:pt>
                <c:pt idx="8663">
                  <c:v>20</c:v>
                </c:pt>
                <c:pt idx="8664">
                  <c:v>20</c:v>
                </c:pt>
                <c:pt idx="8665">
                  <c:v>20</c:v>
                </c:pt>
                <c:pt idx="8666">
                  <c:v>20</c:v>
                </c:pt>
                <c:pt idx="8667">
                  <c:v>20</c:v>
                </c:pt>
                <c:pt idx="8668">
                  <c:v>20</c:v>
                </c:pt>
                <c:pt idx="8669">
                  <c:v>20</c:v>
                </c:pt>
                <c:pt idx="8670">
                  <c:v>20</c:v>
                </c:pt>
                <c:pt idx="8671">
                  <c:v>20</c:v>
                </c:pt>
                <c:pt idx="8672">
                  <c:v>20</c:v>
                </c:pt>
                <c:pt idx="8673">
                  <c:v>20</c:v>
                </c:pt>
                <c:pt idx="8674">
                  <c:v>20</c:v>
                </c:pt>
                <c:pt idx="8675">
                  <c:v>20</c:v>
                </c:pt>
                <c:pt idx="8676">
                  <c:v>20</c:v>
                </c:pt>
                <c:pt idx="8677">
                  <c:v>20</c:v>
                </c:pt>
                <c:pt idx="8678">
                  <c:v>20</c:v>
                </c:pt>
                <c:pt idx="8679">
                  <c:v>20</c:v>
                </c:pt>
                <c:pt idx="8680">
                  <c:v>20</c:v>
                </c:pt>
                <c:pt idx="8681">
                  <c:v>20</c:v>
                </c:pt>
                <c:pt idx="8682">
                  <c:v>20</c:v>
                </c:pt>
                <c:pt idx="8683">
                  <c:v>20</c:v>
                </c:pt>
                <c:pt idx="8684">
                  <c:v>20</c:v>
                </c:pt>
                <c:pt idx="8685">
                  <c:v>20</c:v>
                </c:pt>
                <c:pt idx="8686">
                  <c:v>20</c:v>
                </c:pt>
                <c:pt idx="8687">
                  <c:v>20</c:v>
                </c:pt>
                <c:pt idx="8688">
                  <c:v>20</c:v>
                </c:pt>
                <c:pt idx="8689">
                  <c:v>20</c:v>
                </c:pt>
                <c:pt idx="8690">
                  <c:v>20</c:v>
                </c:pt>
                <c:pt idx="8691">
                  <c:v>20</c:v>
                </c:pt>
                <c:pt idx="8692">
                  <c:v>20</c:v>
                </c:pt>
                <c:pt idx="8693">
                  <c:v>20</c:v>
                </c:pt>
                <c:pt idx="8694">
                  <c:v>20</c:v>
                </c:pt>
                <c:pt idx="8695">
                  <c:v>20</c:v>
                </c:pt>
                <c:pt idx="8696">
                  <c:v>20</c:v>
                </c:pt>
                <c:pt idx="8697">
                  <c:v>20</c:v>
                </c:pt>
                <c:pt idx="8698">
                  <c:v>20</c:v>
                </c:pt>
                <c:pt idx="8699">
                  <c:v>20</c:v>
                </c:pt>
                <c:pt idx="8700">
                  <c:v>20</c:v>
                </c:pt>
                <c:pt idx="8701">
                  <c:v>20</c:v>
                </c:pt>
                <c:pt idx="8702">
                  <c:v>20</c:v>
                </c:pt>
                <c:pt idx="8703">
                  <c:v>20</c:v>
                </c:pt>
                <c:pt idx="8704">
                  <c:v>20</c:v>
                </c:pt>
                <c:pt idx="8705">
                  <c:v>20</c:v>
                </c:pt>
                <c:pt idx="8706">
                  <c:v>20</c:v>
                </c:pt>
                <c:pt idx="8707">
                  <c:v>20</c:v>
                </c:pt>
                <c:pt idx="8708">
                  <c:v>20</c:v>
                </c:pt>
                <c:pt idx="8709">
                  <c:v>20</c:v>
                </c:pt>
                <c:pt idx="8710">
                  <c:v>20</c:v>
                </c:pt>
                <c:pt idx="8711">
                  <c:v>20</c:v>
                </c:pt>
                <c:pt idx="8712">
                  <c:v>20</c:v>
                </c:pt>
                <c:pt idx="8713">
                  <c:v>20</c:v>
                </c:pt>
                <c:pt idx="8714">
                  <c:v>20</c:v>
                </c:pt>
                <c:pt idx="8715">
                  <c:v>20</c:v>
                </c:pt>
                <c:pt idx="8716">
                  <c:v>20</c:v>
                </c:pt>
                <c:pt idx="8717">
                  <c:v>20</c:v>
                </c:pt>
                <c:pt idx="8718">
                  <c:v>20</c:v>
                </c:pt>
                <c:pt idx="8719">
                  <c:v>20</c:v>
                </c:pt>
                <c:pt idx="8720">
                  <c:v>20</c:v>
                </c:pt>
                <c:pt idx="8721">
                  <c:v>20</c:v>
                </c:pt>
                <c:pt idx="8722">
                  <c:v>20</c:v>
                </c:pt>
                <c:pt idx="8723">
                  <c:v>20</c:v>
                </c:pt>
                <c:pt idx="8724">
                  <c:v>20</c:v>
                </c:pt>
                <c:pt idx="8725">
                  <c:v>20</c:v>
                </c:pt>
                <c:pt idx="8726">
                  <c:v>20</c:v>
                </c:pt>
                <c:pt idx="8727">
                  <c:v>20</c:v>
                </c:pt>
                <c:pt idx="8728">
                  <c:v>20</c:v>
                </c:pt>
                <c:pt idx="8729">
                  <c:v>20</c:v>
                </c:pt>
                <c:pt idx="8730">
                  <c:v>20</c:v>
                </c:pt>
                <c:pt idx="8731">
                  <c:v>20</c:v>
                </c:pt>
                <c:pt idx="8732">
                  <c:v>20</c:v>
                </c:pt>
                <c:pt idx="8733">
                  <c:v>20</c:v>
                </c:pt>
                <c:pt idx="8734">
                  <c:v>20</c:v>
                </c:pt>
                <c:pt idx="8735">
                  <c:v>20</c:v>
                </c:pt>
                <c:pt idx="8736">
                  <c:v>20</c:v>
                </c:pt>
                <c:pt idx="8737">
                  <c:v>20</c:v>
                </c:pt>
                <c:pt idx="8738">
                  <c:v>20</c:v>
                </c:pt>
                <c:pt idx="8739">
                  <c:v>20</c:v>
                </c:pt>
                <c:pt idx="8740">
                  <c:v>20</c:v>
                </c:pt>
                <c:pt idx="8741">
                  <c:v>20</c:v>
                </c:pt>
                <c:pt idx="8742">
                  <c:v>20</c:v>
                </c:pt>
                <c:pt idx="8743">
                  <c:v>20</c:v>
                </c:pt>
                <c:pt idx="8744">
                  <c:v>20</c:v>
                </c:pt>
                <c:pt idx="8745">
                  <c:v>20</c:v>
                </c:pt>
                <c:pt idx="8746">
                  <c:v>20</c:v>
                </c:pt>
                <c:pt idx="8747">
                  <c:v>20</c:v>
                </c:pt>
                <c:pt idx="8748">
                  <c:v>20</c:v>
                </c:pt>
                <c:pt idx="8749">
                  <c:v>20</c:v>
                </c:pt>
                <c:pt idx="8750">
                  <c:v>20</c:v>
                </c:pt>
                <c:pt idx="8751">
                  <c:v>20</c:v>
                </c:pt>
                <c:pt idx="8752">
                  <c:v>20</c:v>
                </c:pt>
                <c:pt idx="8753">
                  <c:v>20</c:v>
                </c:pt>
                <c:pt idx="8754">
                  <c:v>20</c:v>
                </c:pt>
                <c:pt idx="8755">
                  <c:v>20</c:v>
                </c:pt>
                <c:pt idx="8756">
                  <c:v>20</c:v>
                </c:pt>
                <c:pt idx="8757">
                  <c:v>20</c:v>
                </c:pt>
                <c:pt idx="8758">
                  <c:v>20</c:v>
                </c:pt>
                <c:pt idx="8759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02-4796-ADFD-D110F2C835F7}"/>
            </c:ext>
          </c:extLst>
        </c:ser>
        <c:ser>
          <c:idx val="3"/>
          <c:order val="3"/>
          <c:tx>
            <c:strRef>
              <c:f>BD_TV!$E$9</c:f>
              <c:strCache>
                <c:ptCount val="1"/>
                <c:pt idx="0">
                  <c:v>GARÁŽE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val>
            <c:numRef>
              <c:f>BD_TV!$E$10:$E$8769</c:f>
              <c:numCache>
                <c:formatCode>0.0</c:formatCode>
                <c:ptCount val="8760"/>
                <c:pt idx="0">
                  <c:v>4.8475000000000019</c:v>
                </c:pt>
                <c:pt idx="1">
                  <c:v>4.7750000000000004</c:v>
                </c:pt>
                <c:pt idx="2">
                  <c:v>4.4850000000000012</c:v>
                </c:pt>
                <c:pt idx="3">
                  <c:v>4.5574999999999992</c:v>
                </c:pt>
                <c:pt idx="4">
                  <c:v>4.4850000000000012</c:v>
                </c:pt>
                <c:pt idx="5">
                  <c:v>4.6300000000000008</c:v>
                </c:pt>
                <c:pt idx="6">
                  <c:v>4.8475000000000019</c:v>
                </c:pt>
                <c:pt idx="7">
                  <c:v>4.7024999999999988</c:v>
                </c:pt>
                <c:pt idx="8">
                  <c:v>4.7024999999999988</c:v>
                </c:pt>
                <c:pt idx="9">
                  <c:v>4.7750000000000004</c:v>
                </c:pt>
                <c:pt idx="10">
                  <c:v>4.8475000000000019</c:v>
                </c:pt>
                <c:pt idx="11">
                  <c:v>5.1375000000000011</c:v>
                </c:pt>
                <c:pt idx="12">
                  <c:v>5.4275000000000002</c:v>
                </c:pt>
                <c:pt idx="13">
                  <c:v>5.4275000000000002</c:v>
                </c:pt>
                <c:pt idx="14">
                  <c:v>5.3550000000000004</c:v>
                </c:pt>
                <c:pt idx="15">
                  <c:v>5.2100000000000009</c:v>
                </c:pt>
                <c:pt idx="16">
                  <c:v>5.5</c:v>
                </c:pt>
                <c:pt idx="17">
                  <c:v>5.5</c:v>
                </c:pt>
                <c:pt idx="18">
                  <c:v>5.5</c:v>
                </c:pt>
                <c:pt idx="19">
                  <c:v>5.4275000000000002</c:v>
                </c:pt>
                <c:pt idx="20">
                  <c:v>5.4275000000000002</c:v>
                </c:pt>
                <c:pt idx="21">
                  <c:v>5.4275000000000002</c:v>
                </c:pt>
                <c:pt idx="22">
                  <c:v>5.5725000000000016</c:v>
                </c:pt>
                <c:pt idx="23">
                  <c:v>5.5725000000000016</c:v>
                </c:pt>
                <c:pt idx="24">
                  <c:v>5.7899999999999991</c:v>
                </c:pt>
                <c:pt idx="25">
                  <c:v>5.3550000000000004</c:v>
                </c:pt>
                <c:pt idx="26">
                  <c:v>3.9050000000000011</c:v>
                </c:pt>
                <c:pt idx="27">
                  <c:v>3.3975000000000009</c:v>
                </c:pt>
                <c:pt idx="28">
                  <c:v>3.9774999999999991</c:v>
                </c:pt>
                <c:pt idx="29">
                  <c:v>3.6875</c:v>
                </c:pt>
                <c:pt idx="30">
                  <c:v>3.3249999999999993</c:v>
                </c:pt>
                <c:pt idx="31">
                  <c:v>3.1075000000000017</c:v>
                </c:pt>
                <c:pt idx="32">
                  <c:v>3.1799999999999997</c:v>
                </c:pt>
                <c:pt idx="33">
                  <c:v>3.4699999999999989</c:v>
                </c:pt>
                <c:pt idx="34">
                  <c:v>4.5574999999999992</c:v>
                </c:pt>
                <c:pt idx="35">
                  <c:v>4.9925000000000015</c:v>
                </c:pt>
                <c:pt idx="36">
                  <c:v>5.5</c:v>
                </c:pt>
                <c:pt idx="37">
                  <c:v>5.7899999999999991</c:v>
                </c:pt>
                <c:pt idx="38">
                  <c:v>6.08</c:v>
                </c:pt>
                <c:pt idx="39">
                  <c:v>5.5</c:v>
                </c:pt>
                <c:pt idx="40">
                  <c:v>4.4850000000000012</c:v>
                </c:pt>
                <c:pt idx="41">
                  <c:v>3.4699999999999989</c:v>
                </c:pt>
                <c:pt idx="42">
                  <c:v>3.0350000000000001</c:v>
                </c:pt>
                <c:pt idx="43">
                  <c:v>3.1799999999999997</c:v>
                </c:pt>
                <c:pt idx="44">
                  <c:v>3.8324999999999996</c:v>
                </c:pt>
                <c:pt idx="45">
                  <c:v>3.6875</c:v>
                </c:pt>
                <c:pt idx="46">
                  <c:v>3.4699999999999989</c:v>
                </c:pt>
                <c:pt idx="47">
                  <c:v>3.4699999999999989</c:v>
                </c:pt>
                <c:pt idx="48">
                  <c:v>3.5425000000000004</c:v>
                </c:pt>
                <c:pt idx="49">
                  <c:v>3.6875</c:v>
                </c:pt>
                <c:pt idx="50">
                  <c:v>3.9050000000000011</c:v>
                </c:pt>
                <c:pt idx="51">
                  <c:v>3.3249999999999993</c:v>
                </c:pt>
                <c:pt idx="52">
                  <c:v>2.745000000000001</c:v>
                </c:pt>
                <c:pt idx="53">
                  <c:v>2.0925000000000011</c:v>
                </c:pt>
                <c:pt idx="54">
                  <c:v>1.4400000000000013</c:v>
                </c:pt>
                <c:pt idx="55">
                  <c:v>2.0925000000000011</c:v>
                </c:pt>
                <c:pt idx="56">
                  <c:v>1.4400000000000013</c:v>
                </c:pt>
                <c:pt idx="57">
                  <c:v>1.0775000000000006</c:v>
                </c:pt>
                <c:pt idx="58">
                  <c:v>2.4550000000000018</c:v>
                </c:pt>
                <c:pt idx="59">
                  <c:v>2.9625000000000021</c:v>
                </c:pt>
                <c:pt idx="60">
                  <c:v>3.6875</c:v>
                </c:pt>
                <c:pt idx="61">
                  <c:v>4.6300000000000008</c:v>
                </c:pt>
                <c:pt idx="62">
                  <c:v>4.8475000000000019</c:v>
                </c:pt>
                <c:pt idx="63">
                  <c:v>4.1225000000000023</c:v>
                </c:pt>
                <c:pt idx="64">
                  <c:v>3.3249999999999993</c:v>
                </c:pt>
                <c:pt idx="65">
                  <c:v>2.6000000000000014</c:v>
                </c:pt>
                <c:pt idx="66">
                  <c:v>2.1649999999999991</c:v>
                </c:pt>
                <c:pt idx="67">
                  <c:v>2.0925000000000011</c:v>
                </c:pt>
                <c:pt idx="68">
                  <c:v>2.6000000000000014</c:v>
                </c:pt>
                <c:pt idx="69">
                  <c:v>2.5274999999999999</c:v>
                </c:pt>
                <c:pt idx="70">
                  <c:v>2.2375000000000007</c:v>
                </c:pt>
                <c:pt idx="71">
                  <c:v>1.5124999999999993</c:v>
                </c:pt>
                <c:pt idx="72">
                  <c:v>1.2950000000000017</c:v>
                </c:pt>
                <c:pt idx="73">
                  <c:v>0.93250000000000099</c:v>
                </c:pt>
                <c:pt idx="74">
                  <c:v>0.35249999999999915</c:v>
                </c:pt>
                <c:pt idx="75">
                  <c:v>0.57000000000000028</c:v>
                </c:pt>
                <c:pt idx="76">
                  <c:v>0.64250000000000185</c:v>
                </c:pt>
                <c:pt idx="77">
                  <c:v>0.78750000000000142</c:v>
                </c:pt>
                <c:pt idx="78">
                  <c:v>6.25E-2</c:v>
                </c:pt>
                <c:pt idx="79">
                  <c:v>0.13500000000000156</c:v>
                </c:pt>
                <c:pt idx="80">
                  <c:v>0.13500000000000156</c:v>
                </c:pt>
                <c:pt idx="81">
                  <c:v>0.42500000000000071</c:v>
                </c:pt>
                <c:pt idx="82">
                  <c:v>1.0050000000000026</c:v>
                </c:pt>
                <c:pt idx="83">
                  <c:v>1.6574999999999989</c:v>
                </c:pt>
                <c:pt idx="84">
                  <c:v>3.1799999999999997</c:v>
                </c:pt>
                <c:pt idx="85">
                  <c:v>4.4850000000000012</c:v>
                </c:pt>
                <c:pt idx="86">
                  <c:v>4.34</c:v>
                </c:pt>
                <c:pt idx="87">
                  <c:v>3.8324999999999996</c:v>
                </c:pt>
                <c:pt idx="88">
                  <c:v>2.9625000000000021</c:v>
                </c:pt>
                <c:pt idx="89">
                  <c:v>2.6000000000000014</c:v>
                </c:pt>
                <c:pt idx="90">
                  <c:v>2.0925000000000011</c:v>
                </c:pt>
                <c:pt idx="91">
                  <c:v>1.8024999999999984</c:v>
                </c:pt>
                <c:pt idx="92">
                  <c:v>1.8024999999999984</c:v>
                </c:pt>
                <c:pt idx="93">
                  <c:v>1.5850000000000009</c:v>
                </c:pt>
                <c:pt idx="94">
                  <c:v>1.3674999999999997</c:v>
                </c:pt>
                <c:pt idx="95">
                  <c:v>1.2950000000000017</c:v>
                </c:pt>
                <c:pt idx="96">
                  <c:v>1.5124999999999993</c:v>
                </c:pt>
                <c:pt idx="97">
                  <c:v>1.5850000000000009</c:v>
                </c:pt>
                <c:pt idx="98">
                  <c:v>1.6574999999999989</c:v>
                </c:pt>
                <c:pt idx="99">
                  <c:v>1.5850000000000009</c:v>
                </c:pt>
                <c:pt idx="100">
                  <c:v>1.5850000000000009</c:v>
                </c:pt>
                <c:pt idx="101">
                  <c:v>1.5850000000000009</c:v>
                </c:pt>
                <c:pt idx="102">
                  <c:v>1.5124999999999993</c:v>
                </c:pt>
                <c:pt idx="103">
                  <c:v>1.4400000000000013</c:v>
                </c:pt>
                <c:pt idx="104">
                  <c:v>1.4400000000000013</c:v>
                </c:pt>
                <c:pt idx="105">
                  <c:v>1.5124999999999993</c:v>
                </c:pt>
                <c:pt idx="106">
                  <c:v>1.5124999999999993</c:v>
                </c:pt>
                <c:pt idx="107">
                  <c:v>1.5850000000000009</c:v>
                </c:pt>
                <c:pt idx="108">
                  <c:v>1.5124999999999993</c:v>
                </c:pt>
                <c:pt idx="109">
                  <c:v>1.3674999999999997</c:v>
                </c:pt>
                <c:pt idx="110">
                  <c:v>1.3674999999999997</c:v>
                </c:pt>
                <c:pt idx="111">
                  <c:v>1.2950000000000017</c:v>
                </c:pt>
                <c:pt idx="112">
                  <c:v>1.2225000000000001</c:v>
                </c:pt>
                <c:pt idx="113">
                  <c:v>1.2225000000000001</c:v>
                </c:pt>
                <c:pt idx="114">
                  <c:v>1.2950000000000017</c:v>
                </c:pt>
                <c:pt idx="115">
                  <c:v>1.3674999999999997</c:v>
                </c:pt>
                <c:pt idx="116">
                  <c:v>1.3674999999999997</c:v>
                </c:pt>
                <c:pt idx="117">
                  <c:v>1.2225000000000001</c:v>
                </c:pt>
                <c:pt idx="118">
                  <c:v>1.2950000000000017</c:v>
                </c:pt>
                <c:pt idx="119">
                  <c:v>1.4400000000000013</c:v>
                </c:pt>
                <c:pt idx="120">
                  <c:v>1.5850000000000009</c:v>
                </c:pt>
                <c:pt idx="121">
                  <c:v>1.5124999999999993</c:v>
                </c:pt>
                <c:pt idx="122">
                  <c:v>1.5850000000000009</c:v>
                </c:pt>
                <c:pt idx="123">
                  <c:v>1.6574999999999989</c:v>
                </c:pt>
                <c:pt idx="124">
                  <c:v>1.6574999999999989</c:v>
                </c:pt>
                <c:pt idx="125">
                  <c:v>1.6574999999999989</c:v>
                </c:pt>
                <c:pt idx="126">
                  <c:v>1.6574999999999989</c:v>
                </c:pt>
                <c:pt idx="127">
                  <c:v>1.5124999999999993</c:v>
                </c:pt>
                <c:pt idx="128">
                  <c:v>1.5124999999999993</c:v>
                </c:pt>
                <c:pt idx="129">
                  <c:v>1.2950000000000017</c:v>
                </c:pt>
                <c:pt idx="130">
                  <c:v>1.2950000000000017</c:v>
                </c:pt>
                <c:pt idx="131">
                  <c:v>1.4400000000000013</c:v>
                </c:pt>
                <c:pt idx="132">
                  <c:v>1.6574999999999989</c:v>
                </c:pt>
                <c:pt idx="133">
                  <c:v>1.9475000000000016</c:v>
                </c:pt>
                <c:pt idx="134">
                  <c:v>2.1649999999999991</c:v>
                </c:pt>
                <c:pt idx="135">
                  <c:v>2.5274999999999999</c:v>
                </c:pt>
                <c:pt idx="136">
                  <c:v>3.0350000000000001</c:v>
                </c:pt>
                <c:pt idx="137">
                  <c:v>3.3975000000000009</c:v>
                </c:pt>
                <c:pt idx="138">
                  <c:v>3.7600000000000016</c:v>
                </c:pt>
                <c:pt idx="139">
                  <c:v>3.8324999999999996</c:v>
                </c:pt>
                <c:pt idx="140">
                  <c:v>4.0500000000000007</c:v>
                </c:pt>
                <c:pt idx="141">
                  <c:v>4.0500000000000007</c:v>
                </c:pt>
                <c:pt idx="142">
                  <c:v>4.0500000000000007</c:v>
                </c:pt>
                <c:pt idx="143">
                  <c:v>3.9050000000000011</c:v>
                </c:pt>
                <c:pt idx="144">
                  <c:v>3.9774999999999991</c:v>
                </c:pt>
                <c:pt idx="145">
                  <c:v>4.0500000000000007</c:v>
                </c:pt>
                <c:pt idx="146">
                  <c:v>4.1225000000000023</c:v>
                </c:pt>
                <c:pt idx="147">
                  <c:v>4.2675000000000018</c:v>
                </c:pt>
                <c:pt idx="148">
                  <c:v>4.1225000000000023</c:v>
                </c:pt>
                <c:pt idx="149">
                  <c:v>4.1225000000000023</c:v>
                </c:pt>
                <c:pt idx="150">
                  <c:v>4.1225000000000023</c:v>
                </c:pt>
                <c:pt idx="151">
                  <c:v>4.1225000000000023</c:v>
                </c:pt>
                <c:pt idx="152">
                  <c:v>4.1950000000000003</c:v>
                </c:pt>
                <c:pt idx="153">
                  <c:v>4.5574999999999992</c:v>
                </c:pt>
                <c:pt idx="154">
                  <c:v>4.8475000000000019</c:v>
                </c:pt>
                <c:pt idx="155">
                  <c:v>5.2100000000000009</c:v>
                </c:pt>
                <c:pt idx="156">
                  <c:v>6.2249999999999996</c:v>
                </c:pt>
                <c:pt idx="157">
                  <c:v>6.08</c:v>
                </c:pt>
                <c:pt idx="158">
                  <c:v>6.08</c:v>
                </c:pt>
                <c:pt idx="159">
                  <c:v>6.3699999999999992</c:v>
                </c:pt>
                <c:pt idx="160">
                  <c:v>6.2249999999999996</c:v>
                </c:pt>
                <c:pt idx="161">
                  <c:v>6.08</c:v>
                </c:pt>
                <c:pt idx="162">
                  <c:v>5.9350000000000023</c:v>
                </c:pt>
                <c:pt idx="163">
                  <c:v>6.1524999999999999</c:v>
                </c:pt>
                <c:pt idx="164">
                  <c:v>6.08</c:v>
                </c:pt>
                <c:pt idx="165">
                  <c:v>5.9350000000000023</c:v>
                </c:pt>
                <c:pt idx="166">
                  <c:v>6.2249999999999996</c:v>
                </c:pt>
                <c:pt idx="167">
                  <c:v>6.2249999999999996</c:v>
                </c:pt>
                <c:pt idx="168">
                  <c:v>6.08</c:v>
                </c:pt>
                <c:pt idx="169">
                  <c:v>6.2249999999999996</c:v>
                </c:pt>
                <c:pt idx="170">
                  <c:v>6.1524999999999999</c:v>
                </c:pt>
                <c:pt idx="171">
                  <c:v>6.1524999999999999</c:v>
                </c:pt>
                <c:pt idx="172">
                  <c:v>6.2249999999999996</c:v>
                </c:pt>
                <c:pt idx="173">
                  <c:v>6.3699999999999992</c:v>
                </c:pt>
                <c:pt idx="174">
                  <c:v>6.2249999999999996</c:v>
                </c:pt>
                <c:pt idx="175">
                  <c:v>6.1524999999999999</c:v>
                </c:pt>
                <c:pt idx="176">
                  <c:v>6.0075000000000003</c:v>
                </c:pt>
                <c:pt idx="177">
                  <c:v>6.2249999999999996</c:v>
                </c:pt>
                <c:pt idx="178">
                  <c:v>6.2975000000000012</c:v>
                </c:pt>
                <c:pt idx="179">
                  <c:v>6.4425000000000008</c:v>
                </c:pt>
                <c:pt idx="180">
                  <c:v>6.6600000000000019</c:v>
                </c:pt>
                <c:pt idx="181">
                  <c:v>6.5875000000000004</c:v>
                </c:pt>
                <c:pt idx="182">
                  <c:v>6.7324999999999999</c:v>
                </c:pt>
                <c:pt idx="183">
                  <c:v>7.0950000000000006</c:v>
                </c:pt>
                <c:pt idx="184">
                  <c:v>6.5875000000000004</c:v>
                </c:pt>
                <c:pt idx="185">
                  <c:v>6.6600000000000019</c:v>
                </c:pt>
                <c:pt idx="186">
                  <c:v>6.2249999999999996</c:v>
                </c:pt>
                <c:pt idx="187">
                  <c:v>6.1524999999999999</c:v>
                </c:pt>
                <c:pt idx="188">
                  <c:v>5.8625000000000007</c:v>
                </c:pt>
                <c:pt idx="189">
                  <c:v>5.8625000000000007</c:v>
                </c:pt>
                <c:pt idx="190">
                  <c:v>5.8625000000000007</c:v>
                </c:pt>
                <c:pt idx="191">
                  <c:v>5.5725000000000016</c:v>
                </c:pt>
                <c:pt idx="192">
                  <c:v>5.3550000000000004</c:v>
                </c:pt>
                <c:pt idx="193">
                  <c:v>5.3550000000000004</c:v>
                </c:pt>
                <c:pt idx="194">
                  <c:v>5.4275000000000002</c:v>
                </c:pt>
                <c:pt idx="195">
                  <c:v>5.3550000000000004</c:v>
                </c:pt>
                <c:pt idx="196">
                  <c:v>5.4275000000000002</c:v>
                </c:pt>
                <c:pt idx="197">
                  <c:v>5.5</c:v>
                </c:pt>
                <c:pt idx="198">
                  <c:v>5.5725000000000016</c:v>
                </c:pt>
                <c:pt idx="199">
                  <c:v>5.5725000000000016</c:v>
                </c:pt>
                <c:pt idx="200">
                  <c:v>5.6449999999999996</c:v>
                </c:pt>
                <c:pt idx="201">
                  <c:v>5.8625000000000007</c:v>
                </c:pt>
                <c:pt idx="202">
                  <c:v>6.08</c:v>
                </c:pt>
                <c:pt idx="203">
                  <c:v>6.2249999999999996</c:v>
                </c:pt>
                <c:pt idx="204">
                  <c:v>6.2249999999999996</c:v>
                </c:pt>
                <c:pt idx="205">
                  <c:v>6.3699999999999992</c:v>
                </c:pt>
                <c:pt idx="206">
                  <c:v>6.7324999999999999</c:v>
                </c:pt>
                <c:pt idx="207">
                  <c:v>6.8050000000000015</c:v>
                </c:pt>
                <c:pt idx="208">
                  <c:v>6.5149999999999988</c:v>
                </c:pt>
                <c:pt idx="209">
                  <c:v>6.1524999999999999</c:v>
                </c:pt>
                <c:pt idx="210">
                  <c:v>6.1524999999999999</c:v>
                </c:pt>
                <c:pt idx="211">
                  <c:v>6.2975000000000012</c:v>
                </c:pt>
                <c:pt idx="212">
                  <c:v>6.4425000000000008</c:v>
                </c:pt>
                <c:pt idx="213">
                  <c:v>6.3699999999999992</c:v>
                </c:pt>
                <c:pt idx="214">
                  <c:v>6.6600000000000019</c:v>
                </c:pt>
                <c:pt idx="215">
                  <c:v>6.5149999999999988</c:v>
                </c:pt>
                <c:pt idx="216">
                  <c:v>6.2975000000000012</c:v>
                </c:pt>
                <c:pt idx="217">
                  <c:v>6.4425000000000008</c:v>
                </c:pt>
                <c:pt idx="218">
                  <c:v>6.4425000000000008</c:v>
                </c:pt>
                <c:pt idx="219">
                  <c:v>6.2975000000000012</c:v>
                </c:pt>
                <c:pt idx="220">
                  <c:v>6.3699999999999992</c:v>
                </c:pt>
                <c:pt idx="221">
                  <c:v>6.2975000000000012</c:v>
                </c:pt>
                <c:pt idx="222">
                  <c:v>6.2975000000000012</c:v>
                </c:pt>
                <c:pt idx="223">
                  <c:v>6.5149999999999988</c:v>
                </c:pt>
                <c:pt idx="224">
                  <c:v>6.5149999999999988</c:v>
                </c:pt>
                <c:pt idx="225">
                  <c:v>6.5149999999999988</c:v>
                </c:pt>
                <c:pt idx="226">
                  <c:v>6.7324999999999999</c:v>
                </c:pt>
                <c:pt idx="227">
                  <c:v>6.8050000000000015</c:v>
                </c:pt>
                <c:pt idx="228">
                  <c:v>6.8774999999999995</c:v>
                </c:pt>
                <c:pt idx="229">
                  <c:v>6.9500000000000011</c:v>
                </c:pt>
                <c:pt idx="230">
                  <c:v>6.9500000000000011</c:v>
                </c:pt>
                <c:pt idx="231">
                  <c:v>6.8774999999999995</c:v>
                </c:pt>
                <c:pt idx="232">
                  <c:v>6.8774999999999995</c:v>
                </c:pt>
                <c:pt idx="233">
                  <c:v>6.7324999999999999</c:v>
                </c:pt>
                <c:pt idx="234">
                  <c:v>6.5875000000000004</c:v>
                </c:pt>
                <c:pt idx="235">
                  <c:v>6.5149999999999988</c:v>
                </c:pt>
                <c:pt idx="236">
                  <c:v>6.3699999999999992</c:v>
                </c:pt>
                <c:pt idx="237">
                  <c:v>6.3699999999999992</c:v>
                </c:pt>
                <c:pt idx="238">
                  <c:v>6.2249999999999996</c:v>
                </c:pt>
                <c:pt idx="239">
                  <c:v>6.2249999999999996</c:v>
                </c:pt>
                <c:pt idx="240">
                  <c:v>6.1524999999999999</c:v>
                </c:pt>
                <c:pt idx="241">
                  <c:v>6.2249999999999996</c:v>
                </c:pt>
                <c:pt idx="242">
                  <c:v>6.1524999999999999</c:v>
                </c:pt>
                <c:pt idx="243">
                  <c:v>6.4425000000000008</c:v>
                </c:pt>
                <c:pt idx="244">
                  <c:v>6.4425000000000008</c:v>
                </c:pt>
                <c:pt idx="245">
                  <c:v>6.4425000000000008</c:v>
                </c:pt>
                <c:pt idx="246">
                  <c:v>6.2975000000000012</c:v>
                </c:pt>
                <c:pt idx="247">
                  <c:v>6.5149999999999988</c:v>
                </c:pt>
                <c:pt idx="248">
                  <c:v>6.7324999999999999</c:v>
                </c:pt>
                <c:pt idx="249">
                  <c:v>7.0225000000000009</c:v>
                </c:pt>
                <c:pt idx="250">
                  <c:v>6.8774999999999995</c:v>
                </c:pt>
                <c:pt idx="251">
                  <c:v>6.9500000000000011</c:v>
                </c:pt>
                <c:pt idx="252">
                  <c:v>7.0225000000000009</c:v>
                </c:pt>
                <c:pt idx="253">
                  <c:v>7.0950000000000006</c:v>
                </c:pt>
                <c:pt idx="254">
                  <c:v>7.1675000000000004</c:v>
                </c:pt>
                <c:pt idx="255">
                  <c:v>7.3125</c:v>
                </c:pt>
                <c:pt idx="256">
                  <c:v>7.3125</c:v>
                </c:pt>
                <c:pt idx="257">
                  <c:v>7.24</c:v>
                </c:pt>
                <c:pt idx="258">
                  <c:v>7.0950000000000006</c:v>
                </c:pt>
                <c:pt idx="259">
                  <c:v>7.24</c:v>
                </c:pt>
                <c:pt idx="260">
                  <c:v>6.8774999999999995</c:v>
                </c:pt>
                <c:pt idx="261">
                  <c:v>6.8050000000000015</c:v>
                </c:pt>
                <c:pt idx="262">
                  <c:v>6.7324999999999999</c:v>
                </c:pt>
                <c:pt idx="263">
                  <c:v>6.5875000000000004</c:v>
                </c:pt>
                <c:pt idx="264">
                  <c:v>6.3699999999999992</c:v>
                </c:pt>
                <c:pt idx="265">
                  <c:v>6.2249999999999996</c:v>
                </c:pt>
                <c:pt idx="266">
                  <c:v>6.2975000000000012</c:v>
                </c:pt>
                <c:pt idx="267">
                  <c:v>6.2975000000000012</c:v>
                </c:pt>
                <c:pt idx="268">
                  <c:v>6.08</c:v>
                </c:pt>
                <c:pt idx="269">
                  <c:v>5.9350000000000023</c:v>
                </c:pt>
                <c:pt idx="270">
                  <c:v>5.7899999999999991</c:v>
                </c:pt>
                <c:pt idx="271">
                  <c:v>5.7175000000000011</c:v>
                </c:pt>
                <c:pt idx="272">
                  <c:v>5.7175000000000011</c:v>
                </c:pt>
                <c:pt idx="273">
                  <c:v>5.9350000000000023</c:v>
                </c:pt>
                <c:pt idx="274">
                  <c:v>6.8050000000000015</c:v>
                </c:pt>
                <c:pt idx="275">
                  <c:v>7.9649999999999999</c:v>
                </c:pt>
                <c:pt idx="276">
                  <c:v>8.98</c:v>
                </c:pt>
                <c:pt idx="277">
                  <c:v>9.125</c:v>
                </c:pt>
                <c:pt idx="278">
                  <c:v>9.27</c:v>
                </c:pt>
                <c:pt idx="279">
                  <c:v>8.4</c:v>
                </c:pt>
                <c:pt idx="280">
                  <c:v>7.7475000000000023</c:v>
                </c:pt>
                <c:pt idx="281">
                  <c:v>7.0950000000000006</c:v>
                </c:pt>
                <c:pt idx="282">
                  <c:v>7.0950000000000006</c:v>
                </c:pt>
                <c:pt idx="283">
                  <c:v>7.24</c:v>
                </c:pt>
                <c:pt idx="284">
                  <c:v>7.0950000000000006</c:v>
                </c:pt>
                <c:pt idx="285">
                  <c:v>6.9500000000000011</c:v>
                </c:pt>
                <c:pt idx="286">
                  <c:v>6.6600000000000019</c:v>
                </c:pt>
                <c:pt idx="287">
                  <c:v>6.7324999999999999</c:v>
                </c:pt>
                <c:pt idx="288">
                  <c:v>6.5875000000000004</c:v>
                </c:pt>
                <c:pt idx="289">
                  <c:v>6.7324999999999999</c:v>
                </c:pt>
                <c:pt idx="290">
                  <c:v>6.8050000000000015</c:v>
                </c:pt>
                <c:pt idx="291">
                  <c:v>6.8050000000000015</c:v>
                </c:pt>
                <c:pt idx="292">
                  <c:v>6.7324999999999999</c:v>
                </c:pt>
                <c:pt idx="293">
                  <c:v>6.8050000000000015</c:v>
                </c:pt>
                <c:pt idx="294">
                  <c:v>6.7324999999999999</c:v>
                </c:pt>
                <c:pt idx="295">
                  <c:v>6.8050000000000015</c:v>
                </c:pt>
                <c:pt idx="296">
                  <c:v>6.7324999999999999</c:v>
                </c:pt>
                <c:pt idx="297">
                  <c:v>7.1675000000000004</c:v>
                </c:pt>
                <c:pt idx="298">
                  <c:v>7.8925000000000001</c:v>
                </c:pt>
                <c:pt idx="299">
                  <c:v>8.98</c:v>
                </c:pt>
                <c:pt idx="300">
                  <c:v>9.56</c:v>
                </c:pt>
                <c:pt idx="301">
                  <c:v>9.9224999999999994</c:v>
                </c:pt>
                <c:pt idx="302">
                  <c:v>9.85</c:v>
                </c:pt>
                <c:pt idx="303">
                  <c:v>9.6325000000000003</c:v>
                </c:pt>
                <c:pt idx="304">
                  <c:v>9.27</c:v>
                </c:pt>
                <c:pt idx="305">
                  <c:v>9.125</c:v>
                </c:pt>
                <c:pt idx="306">
                  <c:v>8.98</c:v>
                </c:pt>
                <c:pt idx="307">
                  <c:v>8.8350000000000009</c:v>
                </c:pt>
                <c:pt idx="308">
                  <c:v>8.7625000000000011</c:v>
                </c:pt>
                <c:pt idx="309">
                  <c:v>8.6900000000000013</c:v>
                </c:pt>
                <c:pt idx="310">
                  <c:v>9.125</c:v>
                </c:pt>
                <c:pt idx="311">
                  <c:v>9.3425000000000011</c:v>
                </c:pt>
                <c:pt idx="312">
                  <c:v>9.1974999999999998</c:v>
                </c:pt>
                <c:pt idx="313">
                  <c:v>9.85</c:v>
                </c:pt>
                <c:pt idx="314">
                  <c:v>10.285</c:v>
                </c:pt>
                <c:pt idx="315">
                  <c:v>10.3575</c:v>
                </c:pt>
                <c:pt idx="316">
                  <c:v>10.502500000000001</c:v>
                </c:pt>
                <c:pt idx="317">
                  <c:v>10.72</c:v>
                </c:pt>
                <c:pt idx="318">
                  <c:v>10.2125</c:v>
                </c:pt>
                <c:pt idx="319">
                  <c:v>10.285</c:v>
                </c:pt>
                <c:pt idx="320">
                  <c:v>9.9224999999999994</c:v>
                </c:pt>
                <c:pt idx="321">
                  <c:v>10.3575</c:v>
                </c:pt>
                <c:pt idx="322">
                  <c:v>10.9375</c:v>
                </c:pt>
                <c:pt idx="323">
                  <c:v>11.807499999999999</c:v>
                </c:pt>
                <c:pt idx="324">
                  <c:v>12.532499999999999</c:v>
                </c:pt>
                <c:pt idx="325">
                  <c:v>12.895</c:v>
                </c:pt>
                <c:pt idx="326">
                  <c:v>12.895</c:v>
                </c:pt>
                <c:pt idx="327">
                  <c:v>13.04</c:v>
                </c:pt>
                <c:pt idx="328">
                  <c:v>12.46</c:v>
                </c:pt>
                <c:pt idx="329">
                  <c:v>12.025</c:v>
                </c:pt>
                <c:pt idx="330">
                  <c:v>11.807499999999999</c:v>
                </c:pt>
                <c:pt idx="331">
                  <c:v>11.0825</c:v>
                </c:pt>
                <c:pt idx="332">
                  <c:v>9.9949999999999992</c:v>
                </c:pt>
                <c:pt idx="333">
                  <c:v>10.14</c:v>
                </c:pt>
                <c:pt idx="334">
                  <c:v>9.7050000000000001</c:v>
                </c:pt>
                <c:pt idx="335">
                  <c:v>9.4875000000000007</c:v>
                </c:pt>
                <c:pt idx="336">
                  <c:v>9.7050000000000001</c:v>
                </c:pt>
                <c:pt idx="337">
                  <c:v>9.9949999999999992</c:v>
                </c:pt>
                <c:pt idx="338">
                  <c:v>9.9949999999999992</c:v>
                </c:pt>
                <c:pt idx="339">
                  <c:v>9.7774999999999999</c:v>
                </c:pt>
                <c:pt idx="340">
                  <c:v>9.7774999999999999</c:v>
                </c:pt>
                <c:pt idx="341">
                  <c:v>9.56</c:v>
                </c:pt>
                <c:pt idx="342">
                  <c:v>9.56</c:v>
                </c:pt>
                <c:pt idx="343">
                  <c:v>10.285</c:v>
                </c:pt>
                <c:pt idx="344">
                  <c:v>10.285</c:v>
                </c:pt>
                <c:pt idx="345">
                  <c:v>10.647500000000001</c:v>
                </c:pt>
                <c:pt idx="346">
                  <c:v>10.72</c:v>
                </c:pt>
                <c:pt idx="347">
                  <c:v>11.3</c:v>
                </c:pt>
                <c:pt idx="348">
                  <c:v>11.6625</c:v>
                </c:pt>
                <c:pt idx="349">
                  <c:v>11.59</c:v>
                </c:pt>
                <c:pt idx="350">
                  <c:v>11.59</c:v>
                </c:pt>
                <c:pt idx="351">
                  <c:v>9.9949999999999992</c:v>
                </c:pt>
                <c:pt idx="352">
                  <c:v>9.7774999999999999</c:v>
                </c:pt>
                <c:pt idx="353">
                  <c:v>9.125</c:v>
                </c:pt>
                <c:pt idx="354">
                  <c:v>8.1100000000000012</c:v>
                </c:pt>
                <c:pt idx="355">
                  <c:v>8.4725000000000001</c:v>
                </c:pt>
                <c:pt idx="356">
                  <c:v>7.9649999999999999</c:v>
                </c:pt>
                <c:pt idx="357">
                  <c:v>7.9649999999999999</c:v>
                </c:pt>
                <c:pt idx="358">
                  <c:v>7.82</c:v>
                </c:pt>
                <c:pt idx="359">
                  <c:v>7.8925000000000001</c:v>
                </c:pt>
                <c:pt idx="360">
                  <c:v>8.3274999999999988</c:v>
                </c:pt>
                <c:pt idx="361">
                  <c:v>8.4</c:v>
                </c:pt>
                <c:pt idx="362">
                  <c:v>8.4</c:v>
                </c:pt>
                <c:pt idx="363">
                  <c:v>8.4</c:v>
                </c:pt>
                <c:pt idx="364">
                  <c:v>8.3274999999999988</c:v>
                </c:pt>
                <c:pt idx="365">
                  <c:v>7.3850000000000016</c:v>
                </c:pt>
                <c:pt idx="366">
                  <c:v>7.3125</c:v>
                </c:pt>
                <c:pt idx="367">
                  <c:v>7.4574999999999996</c:v>
                </c:pt>
                <c:pt idx="368">
                  <c:v>7.7475000000000023</c:v>
                </c:pt>
                <c:pt idx="369">
                  <c:v>7.7475000000000023</c:v>
                </c:pt>
                <c:pt idx="370">
                  <c:v>8.7625000000000011</c:v>
                </c:pt>
                <c:pt idx="371">
                  <c:v>10.2125</c:v>
                </c:pt>
                <c:pt idx="372">
                  <c:v>11.445</c:v>
                </c:pt>
                <c:pt idx="373">
                  <c:v>12.17</c:v>
                </c:pt>
                <c:pt idx="374">
                  <c:v>12.605</c:v>
                </c:pt>
                <c:pt idx="375">
                  <c:v>12.532499999999999</c:v>
                </c:pt>
                <c:pt idx="376">
                  <c:v>12.387499999999999</c:v>
                </c:pt>
                <c:pt idx="377">
                  <c:v>10.9375</c:v>
                </c:pt>
                <c:pt idx="378">
                  <c:v>9.56</c:v>
                </c:pt>
                <c:pt idx="379">
                  <c:v>8.9075000000000006</c:v>
                </c:pt>
                <c:pt idx="380">
                  <c:v>7.9649999999999999</c:v>
                </c:pt>
                <c:pt idx="381">
                  <c:v>7.0950000000000006</c:v>
                </c:pt>
                <c:pt idx="382">
                  <c:v>6.7324999999999999</c:v>
                </c:pt>
                <c:pt idx="383">
                  <c:v>6.9500000000000011</c:v>
                </c:pt>
                <c:pt idx="384">
                  <c:v>7.1675000000000004</c:v>
                </c:pt>
                <c:pt idx="385">
                  <c:v>6.8774999999999995</c:v>
                </c:pt>
                <c:pt idx="386">
                  <c:v>5.4275000000000002</c:v>
                </c:pt>
                <c:pt idx="387">
                  <c:v>5.6449999999999996</c:v>
                </c:pt>
                <c:pt idx="388">
                  <c:v>5.7175000000000011</c:v>
                </c:pt>
                <c:pt idx="389">
                  <c:v>5.0649999999999995</c:v>
                </c:pt>
                <c:pt idx="390">
                  <c:v>5.1375000000000011</c:v>
                </c:pt>
                <c:pt idx="391">
                  <c:v>5.3550000000000004</c:v>
                </c:pt>
                <c:pt idx="392">
                  <c:v>4.92</c:v>
                </c:pt>
                <c:pt idx="393">
                  <c:v>5.5</c:v>
                </c:pt>
                <c:pt idx="394">
                  <c:v>5.7175000000000011</c:v>
                </c:pt>
                <c:pt idx="395">
                  <c:v>5.7899999999999991</c:v>
                </c:pt>
                <c:pt idx="396">
                  <c:v>5.5725000000000016</c:v>
                </c:pt>
                <c:pt idx="397">
                  <c:v>6.3699999999999992</c:v>
                </c:pt>
                <c:pt idx="398">
                  <c:v>6.7324999999999999</c:v>
                </c:pt>
                <c:pt idx="399">
                  <c:v>6.2975000000000012</c:v>
                </c:pt>
                <c:pt idx="400">
                  <c:v>5.3550000000000004</c:v>
                </c:pt>
                <c:pt idx="401">
                  <c:v>4.7750000000000004</c:v>
                </c:pt>
                <c:pt idx="402">
                  <c:v>4.6300000000000008</c:v>
                </c:pt>
                <c:pt idx="403">
                  <c:v>4.8475000000000019</c:v>
                </c:pt>
                <c:pt idx="404">
                  <c:v>4.5574999999999992</c:v>
                </c:pt>
                <c:pt idx="405">
                  <c:v>4.4124999999999996</c:v>
                </c:pt>
                <c:pt idx="406">
                  <c:v>4.34</c:v>
                </c:pt>
                <c:pt idx="407">
                  <c:v>4.4850000000000012</c:v>
                </c:pt>
                <c:pt idx="408">
                  <c:v>4.4124999999999996</c:v>
                </c:pt>
                <c:pt idx="409">
                  <c:v>4.34</c:v>
                </c:pt>
                <c:pt idx="410">
                  <c:v>4.0500000000000007</c:v>
                </c:pt>
                <c:pt idx="411">
                  <c:v>4.0500000000000007</c:v>
                </c:pt>
                <c:pt idx="412">
                  <c:v>4.0500000000000007</c:v>
                </c:pt>
                <c:pt idx="413">
                  <c:v>3.6149999999999984</c:v>
                </c:pt>
                <c:pt idx="414">
                  <c:v>3.6875</c:v>
                </c:pt>
                <c:pt idx="415">
                  <c:v>3.6875</c:v>
                </c:pt>
                <c:pt idx="416">
                  <c:v>3.6875</c:v>
                </c:pt>
                <c:pt idx="417">
                  <c:v>4.1225000000000023</c:v>
                </c:pt>
                <c:pt idx="418">
                  <c:v>4.6300000000000008</c:v>
                </c:pt>
                <c:pt idx="419">
                  <c:v>5.4275000000000002</c:v>
                </c:pt>
                <c:pt idx="420">
                  <c:v>5.4275000000000002</c:v>
                </c:pt>
                <c:pt idx="421">
                  <c:v>7.3125</c:v>
                </c:pt>
                <c:pt idx="422">
                  <c:v>8.2550000000000008</c:v>
                </c:pt>
                <c:pt idx="423">
                  <c:v>9.4150000000000009</c:v>
                </c:pt>
                <c:pt idx="424">
                  <c:v>7.9649999999999999</c:v>
                </c:pt>
                <c:pt idx="425">
                  <c:v>7.82</c:v>
                </c:pt>
                <c:pt idx="426">
                  <c:v>8.2550000000000008</c:v>
                </c:pt>
                <c:pt idx="427">
                  <c:v>7.82</c:v>
                </c:pt>
                <c:pt idx="428">
                  <c:v>7.0950000000000006</c:v>
                </c:pt>
                <c:pt idx="429">
                  <c:v>6.0075000000000003</c:v>
                </c:pt>
                <c:pt idx="430">
                  <c:v>6.5149999999999988</c:v>
                </c:pt>
                <c:pt idx="431">
                  <c:v>6.1524999999999999</c:v>
                </c:pt>
                <c:pt idx="432">
                  <c:v>6.2975000000000012</c:v>
                </c:pt>
                <c:pt idx="433">
                  <c:v>6.7324999999999999</c:v>
                </c:pt>
                <c:pt idx="434">
                  <c:v>6.5149999999999988</c:v>
                </c:pt>
                <c:pt idx="435">
                  <c:v>6.0075000000000003</c:v>
                </c:pt>
                <c:pt idx="436">
                  <c:v>6.1524999999999999</c:v>
                </c:pt>
                <c:pt idx="437">
                  <c:v>6.2249999999999996</c:v>
                </c:pt>
                <c:pt idx="438">
                  <c:v>5.9350000000000023</c:v>
                </c:pt>
                <c:pt idx="439">
                  <c:v>5.2100000000000009</c:v>
                </c:pt>
                <c:pt idx="440">
                  <c:v>5.4275000000000002</c:v>
                </c:pt>
                <c:pt idx="441">
                  <c:v>6.1524999999999999</c:v>
                </c:pt>
                <c:pt idx="442">
                  <c:v>7.3850000000000016</c:v>
                </c:pt>
                <c:pt idx="443">
                  <c:v>8.3274999999999988</c:v>
                </c:pt>
                <c:pt idx="444">
                  <c:v>8.2550000000000008</c:v>
                </c:pt>
                <c:pt idx="445">
                  <c:v>8.1100000000000012</c:v>
                </c:pt>
                <c:pt idx="446">
                  <c:v>6.9500000000000011</c:v>
                </c:pt>
                <c:pt idx="447">
                  <c:v>6.9500000000000011</c:v>
                </c:pt>
                <c:pt idx="448">
                  <c:v>6.7324999999999999</c:v>
                </c:pt>
                <c:pt idx="449">
                  <c:v>6.5149999999999988</c:v>
                </c:pt>
                <c:pt idx="450">
                  <c:v>6.3699999999999992</c:v>
                </c:pt>
                <c:pt idx="451">
                  <c:v>6.2975000000000012</c:v>
                </c:pt>
                <c:pt idx="452">
                  <c:v>6.2975000000000012</c:v>
                </c:pt>
                <c:pt idx="453">
                  <c:v>6.2975000000000012</c:v>
                </c:pt>
                <c:pt idx="454">
                  <c:v>6.08</c:v>
                </c:pt>
                <c:pt idx="455">
                  <c:v>6.0075000000000003</c:v>
                </c:pt>
                <c:pt idx="456">
                  <c:v>6.08</c:v>
                </c:pt>
                <c:pt idx="457">
                  <c:v>5.8625000000000007</c:v>
                </c:pt>
                <c:pt idx="458">
                  <c:v>5.8625000000000007</c:v>
                </c:pt>
                <c:pt idx="459">
                  <c:v>5.5725000000000016</c:v>
                </c:pt>
                <c:pt idx="460">
                  <c:v>5.4275000000000002</c:v>
                </c:pt>
                <c:pt idx="461">
                  <c:v>4.9925000000000015</c:v>
                </c:pt>
                <c:pt idx="462">
                  <c:v>4.9925000000000015</c:v>
                </c:pt>
                <c:pt idx="463">
                  <c:v>5.0649999999999995</c:v>
                </c:pt>
                <c:pt idx="464">
                  <c:v>5.2825000000000006</c:v>
                </c:pt>
                <c:pt idx="465">
                  <c:v>5.5</c:v>
                </c:pt>
                <c:pt idx="466">
                  <c:v>5.7175000000000011</c:v>
                </c:pt>
                <c:pt idx="467">
                  <c:v>5.7899999999999991</c:v>
                </c:pt>
                <c:pt idx="468">
                  <c:v>5.9350000000000023</c:v>
                </c:pt>
                <c:pt idx="469">
                  <c:v>6.2975000000000012</c:v>
                </c:pt>
                <c:pt idx="470">
                  <c:v>6.6600000000000019</c:v>
                </c:pt>
                <c:pt idx="471">
                  <c:v>6.3699999999999992</c:v>
                </c:pt>
                <c:pt idx="472">
                  <c:v>5.7899999999999991</c:v>
                </c:pt>
                <c:pt idx="473">
                  <c:v>5.6449999999999996</c:v>
                </c:pt>
                <c:pt idx="474">
                  <c:v>5.2825000000000006</c:v>
                </c:pt>
                <c:pt idx="475">
                  <c:v>4.8475000000000019</c:v>
                </c:pt>
                <c:pt idx="476">
                  <c:v>4.8475000000000019</c:v>
                </c:pt>
                <c:pt idx="477">
                  <c:v>4.7750000000000004</c:v>
                </c:pt>
                <c:pt idx="478">
                  <c:v>4.6300000000000008</c:v>
                </c:pt>
                <c:pt idx="479">
                  <c:v>4.6300000000000008</c:v>
                </c:pt>
                <c:pt idx="480">
                  <c:v>4.4124999999999996</c:v>
                </c:pt>
                <c:pt idx="481">
                  <c:v>4.4124999999999996</c:v>
                </c:pt>
                <c:pt idx="482">
                  <c:v>4.34</c:v>
                </c:pt>
                <c:pt idx="483">
                  <c:v>4.1950000000000003</c:v>
                </c:pt>
                <c:pt idx="484">
                  <c:v>4.1225000000000023</c:v>
                </c:pt>
                <c:pt idx="485">
                  <c:v>4.1225000000000023</c:v>
                </c:pt>
                <c:pt idx="486">
                  <c:v>3.9774999999999991</c:v>
                </c:pt>
                <c:pt idx="487">
                  <c:v>3.6149999999999984</c:v>
                </c:pt>
                <c:pt idx="488">
                  <c:v>3.6149999999999984</c:v>
                </c:pt>
                <c:pt idx="489">
                  <c:v>4.2675000000000018</c:v>
                </c:pt>
                <c:pt idx="490">
                  <c:v>4.5574999999999992</c:v>
                </c:pt>
                <c:pt idx="491">
                  <c:v>4.5574999999999992</c:v>
                </c:pt>
                <c:pt idx="492">
                  <c:v>4.4850000000000012</c:v>
                </c:pt>
                <c:pt idx="493">
                  <c:v>4.4850000000000012</c:v>
                </c:pt>
                <c:pt idx="494">
                  <c:v>4.2675000000000018</c:v>
                </c:pt>
                <c:pt idx="495">
                  <c:v>4.2675000000000018</c:v>
                </c:pt>
                <c:pt idx="496">
                  <c:v>4.1950000000000003</c:v>
                </c:pt>
                <c:pt idx="497">
                  <c:v>3.9774999999999991</c:v>
                </c:pt>
                <c:pt idx="498">
                  <c:v>3.9050000000000011</c:v>
                </c:pt>
                <c:pt idx="499">
                  <c:v>3.8324999999999996</c:v>
                </c:pt>
                <c:pt idx="500">
                  <c:v>3.8324999999999996</c:v>
                </c:pt>
                <c:pt idx="501">
                  <c:v>3.8324999999999996</c:v>
                </c:pt>
                <c:pt idx="502">
                  <c:v>3.8324999999999996</c:v>
                </c:pt>
                <c:pt idx="503">
                  <c:v>3.8324999999999996</c:v>
                </c:pt>
                <c:pt idx="504">
                  <c:v>3.4699999999999989</c:v>
                </c:pt>
                <c:pt idx="505">
                  <c:v>2.672500000000003</c:v>
                </c:pt>
                <c:pt idx="506">
                  <c:v>2.0925000000000011</c:v>
                </c:pt>
                <c:pt idx="507">
                  <c:v>2.2375000000000007</c:v>
                </c:pt>
                <c:pt idx="508">
                  <c:v>1.9475000000000016</c:v>
                </c:pt>
                <c:pt idx="509">
                  <c:v>1.9475000000000016</c:v>
                </c:pt>
                <c:pt idx="510">
                  <c:v>1.7300000000000004</c:v>
                </c:pt>
                <c:pt idx="511">
                  <c:v>1.5850000000000009</c:v>
                </c:pt>
                <c:pt idx="512">
                  <c:v>1.875</c:v>
                </c:pt>
                <c:pt idx="513">
                  <c:v>2.3100000000000023</c:v>
                </c:pt>
                <c:pt idx="514">
                  <c:v>2.5274999999999999</c:v>
                </c:pt>
                <c:pt idx="515">
                  <c:v>3.3975000000000009</c:v>
                </c:pt>
                <c:pt idx="516">
                  <c:v>3.6149999999999984</c:v>
                </c:pt>
                <c:pt idx="517">
                  <c:v>3.9050000000000011</c:v>
                </c:pt>
                <c:pt idx="518">
                  <c:v>3.9050000000000011</c:v>
                </c:pt>
                <c:pt idx="519">
                  <c:v>3.9050000000000011</c:v>
                </c:pt>
                <c:pt idx="520">
                  <c:v>3.6149999999999984</c:v>
                </c:pt>
                <c:pt idx="521">
                  <c:v>3.2524999999999977</c:v>
                </c:pt>
                <c:pt idx="522">
                  <c:v>3.0350000000000001</c:v>
                </c:pt>
                <c:pt idx="523">
                  <c:v>3.1075000000000017</c:v>
                </c:pt>
                <c:pt idx="524">
                  <c:v>2.8900000000000006</c:v>
                </c:pt>
                <c:pt idx="525">
                  <c:v>2.8900000000000006</c:v>
                </c:pt>
                <c:pt idx="526">
                  <c:v>2.9625000000000021</c:v>
                </c:pt>
                <c:pt idx="527">
                  <c:v>2.8900000000000006</c:v>
                </c:pt>
                <c:pt idx="528">
                  <c:v>2.8175000000000026</c:v>
                </c:pt>
                <c:pt idx="529">
                  <c:v>2.4550000000000018</c:v>
                </c:pt>
                <c:pt idx="530">
                  <c:v>2.0925000000000011</c:v>
                </c:pt>
                <c:pt idx="531">
                  <c:v>1.5850000000000009</c:v>
                </c:pt>
                <c:pt idx="532">
                  <c:v>1.7300000000000004</c:v>
                </c:pt>
                <c:pt idx="533">
                  <c:v>1.875</c:v>
                </c:pt>
                <c:pt idx="534">
                  <c:v>1.8024999999999984</c:v>
                </c:pt>
                <c:pt idx="535">
                  <c:v>1.7300000000000004</c:v>
                </c:pt>
                <c:pt idx="536">
                  <c:v>1.7300000000000004</c:v>
                </c:pt>
                <c:pt idx="537">
                  <c:v>2.2375000000000007</c:v>
                </c:pt>
                <c:pt idx="538">
                  <c:v>3.0350000000000001</c:v>
                </c:pt>
                <c:pt idx="539">
                  <c:v>4.1225000000000023</c:v>
                </c:pt>
                <c:pt idx="540">
                  <c:v>4.7750000000000004</c:v>
                </c:pt>
                <c:pt idx="541">
                  <c:v>4.7024999999999988</c:v>
                </c:pt>
                <c:pt idx="542">
                  <c:v>4.7024999999999988</c:v>
                </c:pt>
                <c:pt idx="543">
                  <c:v>4.8475000000000019</c:v>
                </c:pt>
                <c:pt idx="544">
                  <c:v>4.92</c:v>
                </c:pt>
                <c:pt idx="545">
                  <c:v>4.7024999999999988</c:v>
                </c:pt>
                <c:pt idx="546">
                  <c:v>4.1950000000000003</c:v>
                </c:pt>
                <c:pt idx="547">
                  <c:v>4.1950000000000003</c:v>
                </c:pt>
                <c:pt idx="548">
                  <c:v>4.2675000000000018</c:v>
                </c:pt>
                <c:pt idx="549">
                  <c:v>4.1950000000000003</c:v>
                </c:pt>
                <c:pt idx="550">
                  <c:v>4.0500000000000007</c:v>
                </c:pt>
                <c:pt idx="551">
                  <c:v>4.1950000000000003</c:v>
                </c:pt>
                <c:pt idx="552">
                  <c:v>4.34</c:v>
                </c:pt>
                <c:pt idx="553">
                  <c:v>3.7600000000000016</c:v>
                </c:pt>
                <c:pt idx="554">
                  <c:v>3.4699999999999989</c:v>
                </c:pt>
                <c:pt idx="555">
                  <c:v>3.2524999999999977</c:v>
                </c:pt>
                <c:pt idx="556">
                  <c:v>3.1799999999999997</c:v>
                </c:pt>
                <c:pt idx="557">
                  <c:v>2.0925000000000011</c:v>
                </c:pt>
                <c:pt idx="558">
                  <c:v>1.2225000000000001</c:v>
                </c:pt>
                <c:pt idx="559">
                  <c:v>0.86000000000000298</c:v>
                </c:pt>
                <c:pt idx="560">
                  <c:v>-0.51749999999999829</c:v>
                </c:pt>
                <c:pt idx="561">
                  <c:v>0.42500000000000071</c:v>
                </c:pt>
                <c:pt idx="562">
                  <c:v>0.93250000000000099</c:v>
                </c:pt>
                <c:pt idx="563">
                  <c:v>2.1649999999999991</c:v>
                </c:pt>
                <c:pt idx="564">
                  <c:v>2.672500000000003</c:v>
                </c:pt>
                <c:pt idx="565">
                  <c:v>3.5425000000000004</c:v>
                </c:pt>
                <c:pt idx="566">
                  <c:v>4.34</c:v>
                </c:pt>
                <c:pt idx="567">
                  <c:v>3.7600000000000016</c:v>
                </c:pt>
                <c:pt idx="568">
                  <c:v>3.6875</c:v>
                </c:pt>
                <c:pt idx="569">
                  <c:v>3.5425000000000004</c:v>
                </c:pt>
                <c:pt idx="570">
                  <c:v>3.5425000000000004</c:v>
                </c:pt>
                <c:pt idx="571">
                  <c:v>3.1075000000000017</c:v>
                </c:pt>
                <c:pt idx="572">
                  <c:v>2.2375000000000007</c:v>
                </c:pt>
                <c:pt idx="573">
                  <c:v>1.8024999999999984</c:v>
                </c:pt>
                <c:pt idx="574">
                  <c:v>1.6574999999999989</c:v>
                </c:pt>
                <c:pt idx="575">
                  <c:v>1.3674999999999997</c:v>
                </c:pt>
                <c:pt idx="576">
                  <c:v>2.0199999999999996</c:v>
                </c:pt>
                <c:pt idx="577">
                  <c:v>2.2375000000000007</c:v>
                </c:pt>
                <c:pt idx="578">
                  <c:v>2.2375000000000007</c:v>
                </c:pt>
                <c:pt idx="579">
                  <c:v>2.5274999999999999</c:v>
                </c:pt>
                <c:pt idx="580">
                  <c:v>2.3825000000000003</c:v>
                </c:pt>
                <c:pt idx="581">
                  <c:v>2.3825000000000003</c:v>
                </c:pt>
                <c:pt idx="582">
                  <c:v>2.3100000000000023</c:v>
                </c:pt>
                <c:pt idx="583">
                  <c:v>2.3825000000000003</c:v>
                </c:pt>
                <c:pt idx="584">
                  <c:v>2.5274999999999999</c:v>
                </c:pt>
                <c:pt idx="585">
                  <c:v>2.8175000000000026</c:v>
                </c:pt>
                <c:pt idx="586">
                  <c:v>3.3975000000000009</c:v>
                </c:pt>
                <c:pt idx="587">
                  <c:v>3.8324999999999996</c:v>
                </c:pt>
                <c:pt idx="588">
                  <c:v>4.1950000000000003</c:v>
                </c:pt>
                <c:pt idx="589">
                  <c:v>5.0649999999999995</c:v>
                </c:pt>
                <c:pt idx="590">
                  <c:v>5.7175000000000011</c:v>
                </c:pt>
                <c:pt idx="591">
                  <c:v>5.1375000000000011</c:v>
                </c:pt>
                <c:pt idx="592">
                  <c:v>5.2100000000000009</c:v>
                </c:pt>
                <c:pt idx="593">
                  <c:v>5.0649999999999995</c:v>
                </c:pt>
                <c:pt idx="594">
                  <c:v>6.0075000000000003</c:v>
                </c:pt>
                <c:pt idx="595">
                  <c:v>5.9350000000000023</c:v>
                </c:pt>
                <c:pt idx="596">
                  <c:v>5.7899999999999991</c:v>
                </c:pt>
                <c:pt idx="597">
                  <c:v>5.7175000000000011</c:v>
                </c:pt>
                <c:pt idx="598">
                  <c:v>5.5725000000000016</c:v>
                </c:pt>
                <c:pt idx="599">
                  <c:v>5.2100000000000009</c:v>
                </c:pt>
                <c:pt idx="600">
                  <c:v>5.2100000000000009</c:v>
                </c:pt>
                <c:pt idx="601">
                  <c:v>5.2825000000000006</c:v>
                </c:pt>
                <c:pt idx="602">
                  <c:v>4.7750000000000004</c:v>
                </c:pt>
                <c:pt idx="603">
                  <c:v>5.1375000000000011</c:v>
                </c:pt>
                <c:pt idx="604">
                  <c:v>4.9925000000000015</c:v>
                </c:pt>
                <c:pt idx="605">
                  <c:v>4.8475000000000019</c:v>
                </c:pt>
                <c:pt idx="606">
                  <c:v>4.92</c:v>
                </c:pt>
                <c:pt idx="607">
                  <c:v>5.0649999999999995</c:v>
                </c:pt>
                <c:pt idx="608">
                  <c:v>4.92</c:v>
                </c:pt>
                <c:pt idx="609">
                  <c:v>4.4124999999999996</c:v>
                </c:pt>
                <c:pt idx="610">
                  <c:v>5.2825000000000006</c:v>
                </c:pt>
                <c:pt idx="611">
                  <c:v>5.7175000000000011</c:v>
                </c:pt>
                <c:pt idx="612">
                  <c:v>6.0075000000000003</c:v>
                </c:pt>
                <c:pt idx="613">
                  <c:v>6.6600000000000019</c:v>
                </c:pt>
                <c:pt idx="614">
                  <c:v>6.8774999999999995</c:v>
                </c:pt>
                <c:pt idx="615">
                  <c:v>6.6600000000000019</c:v>
                </c:pt>
                <c:pt idx="616">
                  <c:v>6.0075000000000003</c:v>
                </c:pt>
                <c:pt idx="617">
                  <c:v>6.08</c:v>
                </c:pt>
                <c:pt idx="618">
                  <c:v>5.7175000000000011</c:v>
                </c:pt>
                <c:pt idx="619">
                  <c:v>5.2100000000000009</c:v>
                </c:pt>
                <c:pt idx="620">
                  <c:v>5.3550000000000004</c:v>
                </c:pt>
                <c:pt idx="621">
                  <c:v>5.1375000000000011</c:v>
                </c:pt>
                <c:pt idx="622">
                  <c:v>4.1950000000000003</c:v>
                </c:pt>
                <c:pt idx="623">
                  <c:v>4.5574999999999992</c:v>
                </c:pt>
                <c:pt idx="624">
                  <c:v>4.8475000000000019</c:v>
                </c:pt>
                <c:pt idx="625">
                  <c:v>4.5574999999999992</c:v>
                </c:pt>
                <c:pt idx="626">
                  <c:v>4.4850000000000012</c:v>
                </c:pt>
                <c:pt idx="627">
                  <c:v>4.1950000000000003</c:v>
                </c:pt>
                <c:pt idx="628">
                  <c:v>3.9774999999999991</c:v>
                </c:pt>
                <c:pt idx="629">
                  <c:v>3.1799999999999997</c:v>
                </c:pt>
                <c:pt idx="630">
                  <c:v>3.9774999999999991</c:v>
                </c:pt>
                <c:pt idx="631">
                  <c:v>4.1225000000000023</c:v>
                </c:pt>
                <c:pt idx="632">
                  <c:v>3.9774999999999991</c:v>
                </c:pt>
                <c:pt idx="633">
                  <c:v>3.5425000000000004</c:v>
                </c:pt>
                <c:pt idx="634">
                  <c:v>4.1950000000000003</c:v>
                </c:pt>
                <c:pt idx="635">
                  <c:v>4.1950000000000003</c:v>
                </c:pt>
                <c:pt idx="636">
                  <c:v>4.4124999999999996</c:v>
                </c:pt>
                <c:pt idx="637">
                  <c:v>4.34</c:v>
                </c:pt>
                <c:pt idx="638">
                  <c:v>4.7750000000000004</c:v>
                </c:pt>
                <c:pt idx="639">
                  <c:v>4.4850000000000012</c:v>
                </c:pt>
                <c:pt idx="640">
                  <c:v>4.1950000000000003</c:v>
                </c:pt>
                <c:pt idx="641">
                  <c:v>3.9774999999999991</c:v>
                </c:pt>
                <c:pt idx="642">
                  <c:v>3.9050000000000011</c:v>
                </c:pt>
                <c:pt idx="643">
                  <c:v>3.8324999999999996</c:v>
                </c:pt>
                <c:pt idx="644">
                  <c:v>3.8324999999999996</c:v>
                </c:pt>
                <c:pt idx="645">
                  <c:v>3.5425000000000004</c:v>
                </c:pt>
                <c:pt idx="646">
                  <c:v>3.6149999999999984</c:v>
                </c:pt>
                <c:pt idx="647">
                  <c:v>3.1799999999999997</c:v>
                </c:pt>
                <c:pt idx="648">
                  <c:v>3.1075000000000017</c:v>
                </c:pt>
                <c:pt idx="649">
                  <c:v>3.2524999999999977</c:v>
                </c:pt>
                <c:pt idx="650">
                  <c:v>2.9625000000000021</c:v>
                </c:pt>
                <c:pt idx="651">
                  <c:v>2.672500000000003</c:v>
                </c:pt>
                <c:pt idx="652">
                  <c:v>2.6000000000000014</c:v>
                </c:pt>
                <c:pt idx="653">
                  <c:v>2.3100000000000023</c:v>
                </c:pt>
                <c:pt idx="654">
                  <c:v>2.0925000000000011</c:v>
                </c:pt>
                <c:pt idx="655">
                  <c:v>1.8024999999999984</c:v>
                </c:pt>
                <c:pt idx="656">
                  <c:v>1.4400000000000013</c:v>
                </c:pt>
                <c:pt idx="657">
                  <c:v>0.78750000000000142</c:v>
                </c:pt>
                <c:pt idx="658">
                  <c:v>2.0199999999999996</c:v>
                </c:pt>
                <c:pt idx="659">
                  <c:v>2.5274999999999999</c:v>
                </c:pt>
                <c:pt idx="660">
                  <c:v>2.5274999999999999</c:v>
                </c:pt>
                <c:pt idx="661">
                  <c:v>3.1799999999999997</c:v>
                </c:pt>
                <c:pt idx="662">
                  <c:v>4.1225000000000023</c:v>
                </c:pt>
                <c:pt idx="663">
                  <c:v>4.0500000000000007</c:v>
                </c:pt>
                <c:pt idx="664">
                  <c:v>3.4699999999999989</c:v>
                </c:pt>
                <c:pt idx="665">
                  <c:v>2.5274999999999999</c:v>
                </c:pt>
                <c:pt idx="666">
                  <c:v>2.2375000000000007</c:v>
                </c:pt>
                <c:pt idx="667">
                  <c:v>1.3674999999999997</c:v>
                </c:pt>
                <c:pt idx="668">
                  <c:v>1.7300000000000004</c:v>
                </c:pt>
                <c:pt idx="669">
                  <c:v>0.93250000000000099</c:v>
                </c:pt>
                <c:pt idx="670">
                  <c:v>1.2950000000000017</c:v>
                </c:pt>
                <c:pt idx="671">
                  <c:v>1.5124999999999993</c:v>
                </c:pt>
                <c:pt idx="672">
                  <c:v>1.5124999999999993</c:v>
                </c:pt>
                <c:pt idx="673">
                  <c:v>1.4400000000000013</c:v>
                </c:pt>
                <c:pt idx="674">
                  <c:v>1.4400000000000013</c:v>
                </c:pt>
                <c:pt idx="675">
                  <c:v>1.3674999999999997</c:v>
                </c:pt>
                <c:pt idx="676">
                  <c:v>1.0050000000000026</c:v>
                </c:pt>
                <c:pt idx="677">
                  <c:v>1.1500000000000021</c:v>
                </c:pt>
                <c:pt idx="678">
                  <c:v>0.78750000000000142</c:v>
                </c:pt>
                <c:pt idx="679">
                  <c:v>0.57000000000000028</c:v>
                </c:pt>
                <c:pt idx="680">
                  <c:v>0.49750000000000227</c:v>
                </c:pt>
                <c:pt idx="681">
                  <c:v>0.86000000000000298</c:v>
                </c:pt>
                <c:pt idx="682">
                  <c:v>1.4400000000000013</c:v>
                </c:pt>
                <c:pt idx="683">
                  <c:v>1.6574999999999989</c:v>
                </c:pt>
                <c:pt idx="684">
                  <c:v>1.875</c:v>
                </c:pt>
                <c:pt idx="685">
                  <c:v>2.2375000000000007</c:v>
                </c:pt>
                <c:pt idx="686">
                  <c:v>2.5274999999999999</c:v>
                </c:pt>
                <c:pt idx="687">
                  <c:v>2.8175000000000026</c:v>
                </c:pt>
                <c:pt idx="688">
                  <c:v>2.8175000000000026</c:v>
                </c:pt>
                <c:pt idx="689">
                  <c:v>2.2375000000000007</c:v>
                </c:pt>
                <c:pt idx="690">
                  <c:v>1.875</c:v>
                </c:pt>
                <c:pt idx="691">
                  <c:v>1.5124999999999993</c:v>
                </c:pt>
                <c:pt idx="692">
                  <c:v>1.3674999999999997</c:v>
                </c:pt>
                <c:pt idx="693">
                  <c:v>1.2950000000000017</c:v>
                </c:pt>
                <c:pt idx="694">
                  <c:v>0.64250000000000185</c:v>
                </c:pt>
                <c:pt idx="695">
                  <c:v>0.86000000000000298</c:v>
                </c:pt>
                <c:pt idx="696">
                  <c:v>0.20749999999999957</c:v>
                </c:pt>
                <c:pt idx="697">
                  <c:v>-8.2499999999999574E-2</c:v>
                </c:pt>
                <c:pt idx="698">
                  <c:v>-1.0000000000001563E-2</c:v>
                </c:pt>
                <c:pt idx="699">
                  <c:v>0.13500000000000156</c:v>
                </c:pt>
                <c:pt idx="700">
                  <c:v>-1.0000000000001563E-2</c:v>
                </c:pt>
                <c:pt idx="701">
                  <c:v>0.28000000000000114</c:v>
                </c:pt>
                <c:pt idx="702">
                  <c:v>0.28000000000000114</c:v>
                </c:pt>
                <c:pt idx="703">
                  <c:v>0.35249999999999915</c:v>
                </c:pt>
                <c:pt idx="704">
                  <c:v>0.49750000000000227</c:v>
                </c:pt>
                <c:pt idx="705">
                  <c:v>0.78750000000000142</c:v>
                </c:pt>
                <c:pt idx="706">
                  <c:v>1.1500000000000021</c:v>
                </c:pt>
                <c:pt idx="707">
                  <c:v>1.4400000000000013</c:v>
                </c:pt>
                <c:pt idx="708">
                  <c:v>1.6574999999999989</c:v>
                </c:pt>
                <c:pt idx="709">
                  <c:v>1.875</c:v>
                </c:pt>
                <c:pt idx="710">
                  <c:v>1.875</c:v>
                </c:pt>
                <c:pt idx="711">
                  <c:v>2.0199999999999996</c:v>
                </c:pt>
                <c:pt idx="712">
                  <c:v>2.0925000000000011</c:v>
                </c:pt>
                <c:pt idx="713">
                  <c:v>1.875</c:v>
                </c:pt>
                <c:pt idx="714">
                  <c:v>1.7300000000000004</c:v>
                </c:pt>
                <c:pt idx="715">
                  <c:v>1.5124999999999993</c:v>
                </c:pt>
                <c:pt idx="716">
                  <c:v>1.0775000000000006</c:v>
                </c:pt>
                <c:pt idx="717">
                  <c:v>0.57000000000000028</c:v>
                </c:pt>
                <c:pt idx="718">
                  <c:v>-0.37249999999999872</c:v>
                </c:pt>
                <c:pt idx="719">
                  <c:v>0.42500000000000071</c:v>
                </c:pt>
                <c:pt idx="720">
                  <c:v>0.57000000000000028</c:v>
                </c:pt>
                <c:pt idx="721">
                  <c:v>0.28000000000000114</c:v>
                </c:pt>
                <c:pt idx="722">
                  <c:v>-1.0000000000001563E-2</c:v>
                </c:pt>
                <c:pt idx="723">
                  <c:v>-0.44500000000000028</c:v>
                </c:pt>
                <c:pt idx="724">
                  <c:v>-0.58999999999999986</c:v>
                </c:pt>
                <c:pt idx="725">
                  <c:v>-0.51749999999999829</c:v>
                </c:pt>
                <c:pt idx="726">
                  <c:v>-0.58999999999999986</c:v>
                </c:pt>
                <c:pt idx="727">
                  <c:v>-0.58999999999999986</c:v>
                </c:pt>
                <c:pt idx="728">
                  <c:v>-0.80749999999999744</c:v>
                </c:pt>
                <c:pt idx="729">
                  <c:v>-0.58999999999999986</c:v>
                </c:pt>
                <c:pt idx="730">
                  <c:v>-0.30000000000000071</c:v>
                </c:pt>
                <c:pt idx="731">
                  <c:v>-0.15500000000000114</c:v>
                </c:pt>
                <c:pt idx="732">
                  <c:v>-1.0000000000001563E-2</c:v>
                </c:pt>
                <c:pt idx="733">
                  <c:v>0.13500000000000156</c:v>
                </c:pt>
                <c:pt idx="734">
                  <c:v>6.25E-2</c:v>
                </c:pt>
                <c:pt idx="735">
                  <c:v>-1.0000000000001563E-2</c:v>
                </c:pt>
                <c:pt idx="736">
                  <c:v>-8.2499999999999574E-2</c:v>
                </c:pt>
                <c:pt idx="737">
                  <c:v>-0.15500000000000114</c:v>
                </c:pt>
                <c:pt idx="738">
                  <c:v>6.25E-2</c:v>
                </c:pt>
                <c:pt idx="739">
                  <c:v>0.28000000000000114</c:v>
                </c:pt>
                <c:pt idx="740">
                  <c:v>0.42500000000000071</c:v>
                </c:pt>
                <c:pt idx="741">
                  <c:v>1.1500000000000021</c:v>
                </c:pt>
                <c:pt idx="742">
                  <c:v>1.7300000000000004</c:v>
                </c:pt>
                <c:pt idx="743">
                  <c:v>2.1649999999999991</c:v>
                </c:pt>
                <c:pt idx="744">
                  <c:v>2.5274999999999999</c:v>
                </c:pt>
                <c:pt idx="745">
                  <c:v>2.3100000000000023</c:v>
                </c:pt>
                <c:pt idx="746">
                  <c:v>2.0925000000000011</c:v>
                </c:pt>
                <c:pt idx="747">
                  <c:v>2.0925000000000011</c:v>
                </c:pt>
                <c:pt idx="748">
                  <c:v>2.0925000000000011</c:v>
                </c:pt>
                <c:pt idx="749">
                  <c:v>2.0199999999999996</c:v>
                </c:pt>
                <c:pt idx="750">
                  <c:v>2.3100000000000023</c:v>
                </c:pt>
                <c:pt idx="751">
                  <c:v>2.1649999999999991</c:v>
                </c:pt>
                <c:pt idx="752">
                  <c:v>1.8024999999999984</c:v>
                </c:pt>
                <c:pt idx="753">
                  <c:v>2.3100000000000023</c:v>
                </c:pt>
                <c:pt idx="754">
                  <c:v>2.8175000000000026</c:v>
                </c:pt>
                <c:pt idx="755">
                  <c:v>4.4124999999999996</c:v>
                </c:pt>
                <c:pt idx="756">
                  <c:v>4.6300000000000008</c:v>
                </c:pt>
                <c:pt idx="757">
                  <c:v>4.1950000000000003</c:v>
                </c:pt>
                <c:pt idx="758">
                  <c:v>4.1225000000000023</c:v>
                </c:pt>
                <c:pt idx="759">
                  <c:v>3.9050000000000011</c:v>
                </c:pt>
                <c:pt idx="760">
                  <c:v>3.8324999999999996</c:v>
                </c:pt>
                <c:pt idx="761">
                  <c:v>3.7600000000000016</c:v>
                </c:pt>
                <c:pt idx="762">
                  <c:v>3.9050000000000011</c:v>
                </c:pt>
                <c:pt idx="763">
                  <c:v>4.1225000000000023</c:v>
                </c:pt>
                <c:pt idx="764">
                  <c:v>3.8324999999999996</c:v>
                </c:pt>
                <c:pt idx="765">
                  <c:v>4.0500000000000007</c:v>
                </c:pt>
                <c:pt idx="766">
                  <c:v>4.1950000000000003</c:v>
                </c:pt>
                <c:pt idx="767">
                  <c:v>4.1225000000000023</c:v>
                </c:pt>
                <c:pt idx="768">
                  <c:v>4.0500000000000007</c:v>
                </c:pt>
                <c:pt idx="769">
                  <c:v>4.1225000000000023</c:v>
                </c:pt>
                <c:pt idx="770">
                  <c:v>3.6875</c:v>
                </c:pt>
                <c:pt idx="771">
                  <c:v>3.7600000000000016</c:v>
                </c:pt>
                <c:pt idx="772">
                  <c:v>3.6875</c:v>
                </c:pt>
                <c:pt idx="773">
                  <c:v>3.3249999999999993</c:v>
                </c:pt>
                <c:pt idx="774">
                  <c:v>3.3975000000000009</c:v>
                </c:pt>
                <c:pt idx="775">
                  <c:v>3.5425000000000004</c:v>
                </c:pt>
                <c:pt idx="776">
                  <c:v>3.3249999999999993</c:v>
                </c:pt>
                <c:pt idx="777">
                  <c:v>3.4699999999999989</c:v>
                </c:pt>
                <c:pt idx="778">
                  <c:v>4.4850000000000012</c:v>
                </c:pt>
                <c:pt idx="779">
                  <c:v>5.1375000000000011</c:v>
                </c:pt>
                <c:pt idx="780">
                  <c:v>5.8625000000000007</c:v>
                </c:pt>
                <c:pt idx="781">
                  <c:v>6.5149999999999988</c:v>
                </c:pt>
                <c:pt idx="782">
                  <c:v>6.8774999999999995</c:v>
                </c:pt>
                <c:pt idx="783">
                  <c:v>6.3699999999999992</c:v>
                </c:pt>
                <c:pt idx="784">
                  <c:v>6.2975000000000012</c:v>
                </c:pt>
                <c:pt idx="785">
                  <c:v>5.3550000000000004</c:v>
                </c:pt>
                <c:pt idx="786">
                  <c:v>5.1375000000000011</c:v>
                </c:pt>
                <c:pt idx="787">
                  <c:v>4.92</c:v>
                </c:pt>
                <c:pt idx="788">
                  <c:v>4.7024999999999988</c:v>
                </c:pt>
                <c:pt idx="789">
                  <c:v>4.1225000000000023</c:v>
                </c:pt>
                <c:pt idx="790">
                  <c:v>4.2675000000000018</c:v>
                </c:pt>
                <c:pt idx="791">
                  <c:v>3.6149999999999984</c:v>
                </c:pt>
                <c:pt idx="792">
                  <c:v>3.3249999999999993</c:v>
                </c:pt>
                <c:pt idx="793">
                  <c:v>3.7600000000000016</c:v>
                </c:pt>
                <c:pt idx="794">
                  <c:v>3.3249999999999993</c:v>
                </c:pt>
                <c:pt idx="795">
                  <c:v>3.3975000000000009</c:v>
                </c:pt>
                <c:pt idx="796">
                  <c:v>3.3249999999999993</c:v>
                </c:pt>
                <c:pt idx="797">
                  <c:v>2.8175000000000026</c:v>
                </c:pt>
                <c:pt idx="798">
                  <c:v>2.8175000000000026</c:v>
                </c:pt>
                <c:pt idx="799">
                  <c:v>2.3825000000000003</c:v>
                </c:pt>
                <c:pt idx="800">
                  <c:v>2.6000000000000014</c:v>
                </c:pt>
                <c:pt idx="801">
                  <c:v>3.6149999999999984</c:v>
                </c:pt>
                <c:pt idx="802">
                  <c:v>4.5574999999999992</c:v>
                </c:pt>
                <c:pt idx="803">
                  <c:v>5.5</c:v>
                </c:pt>
                <c:pt idx="804">
                  <c:v>6.3699999999999992</c:v>
                </c:pt>
                <c:pt idx="805">
                  <c:v>6.8050000000000015</c:v>
                </c:pt>
                <c:pt idx="806">
                  <c:v>7.3125</c:v>
                </c:pt>
                <c:pt idx="807">
                  <c:v>6.6600000000000019</c:v>
                </c:pt>
                <c:pt idx="808">
                  <c:v>6.3699999999999992</c:v>
                </c:pt>
                <c:pt idx="809">
                  <c:v>5.8625000000000007</c:v>
                </c:pt>
                <c:pt idx="810">
                  <c:v>4.9925000000000015</c:v>
                </c:pt>
                <c:pt idx="811">
                  <c:v>4.7024999999999988</c:v>
                </c:pt>
                <c:pt idx="812">
                  <c:v>4.7750000000000004</c:v>
                </c:pt>
                <c:pt idx="813">
                  <c:v>4.92</c:v>
                </c:pt>
                <c:pt idx="814">
                  <c:v>4.5574999999999992</c:v>
                </c:pt>
                <c:pt idx="815">
                  <c:v>4.1225000000000023</c:v>
                </c:pt>
                <c:pt idx="816">
                  <c:v>4.1950000000000003</c:v>
                </c:pt>
                <c:pt idx="817">
                  <c:v>4.2675000000000018</c:v>
                </c:pt>
                <c:pt idx="818">
                  <c:v>4.1950000000000003</c:v>
                </c:pt>
                <c:pt idx="819">
                  <c:v>4.0500000000000007</c:v>
                </c:pt>
                <c:pt idx="820">
                  <c:v>3.0350000000000001</c:v>
                </c:pt>
                <c:pt idx="821">
                  <c:v>3.3249999999999993</c:v>
                </c:pt>
                <c:pt idx="822">
                  <c:v>3.7600000000000016</c:v>
                </c:pt>
                <c:pt idx="823">
                  <c:v>4.0500000000000007</c:v>
                </c:pt>
                <c:pt idx="824">
                  <c:v>4.1225000000000023</c:v>
                </c:pt>
                <c:pt idx="825">
                  <c:v>3.4699999999999989</c:v>
                </c:pt>
                <c:pt idx="826">
                  <c:v>3.4699999999999989</c:v>
                </c:pt>
                <c:pt idx="827">
                  <c:v>3.4699999999999989</c:v>
                </c:pt>
                <c:pt idx="828">
                  <c:v>3.9774999999999991</c:v>
                </c:pt>
                <c:pt idx="829">
                  <c:v>5.2825000000000006</c:v>
                </c:pt>
                <c:pt idx="830">
                  <c:v>6.0075000000000003</c:v>
                </c:pt>
                <c:pt idx="831">
                  <c:v>5.8625000000000007</c:v>
                </c:pt>
                <c:pt idx="832">
                  <c:v>5.6449999999999996</c:v>
                </c:pt>
                <c:pt idx="833">
                  <c:v>4.7750000000000004</c:v>
                </c:pt>
                <c:pt idx="834">
                  <c:v>4.4850000000000012</c:v>
                </c:pt>
                <c:pt idx="835">
                  <c:v>4.2675000000000018</c:v>
                </c:pt>
                <c:pt idx="836">
                  <c:v>4.1225000000000023</c:v>
                </c:pt>
                <c:pt idx="837">
                  <c:v>3.5425000000000004</c:v>
                </c:pt>
                <c:pt idx="838">
                  <c:v>2.8175000000000026</c:v>
                </c:pt>
                <c:pt idx="839">
                  <c:v>2.672500000000003</c:v>
                </c:pt>
                <c:pt idx="840">
                  <c:v>2.4550000000000018</c:v>
                </c:pt>
                <c:pt idx="841">
                  <c:v>2.6000000000000014</c:v>
                </c:pt>
                <c:pt idx="842">
                  <c:v>3.0350000000000001</c:v>
                </c:pt>
                <c:pt idx="843">
                  <c:v>3.2524999999999977</c:v>
                </c:pt>
                <c:pt idx="844">
                  <c:v>3.3249999999999993</c:v>
                </c:pt>
                <c:pt idx="845">
                  <c:v>3.1799999999999997</c:v>
                </c:pt>
                <c:pt idx="846">
                  <c:v>3.0350000000000001</c:v>
                </c:pt>
                <c:pt idx="847">
                  <c:v>3.0350000000000001</c:v>
                </c:pt>
                <c:pt idx="848">
                  <c:v>2.8900000000000006</c:v>
                </c:pt>
                <c:pt idx="849">
                  <c:v>3.3249999999999993</c:v>
                </c:pt>
                <c:pt idx="850">
                  <c:v>3.9774999999999991</c:v>
                </c:pt>
                <c:pt idx="851">
                  <c:v>4.5574999999999992</c:v>
                </c:pt>
                <c:pt idx="852">
                  <c:v>4.8475000000000019</c:v>
                </c:pt>
                <c:pt idx="853">
                  <c:v>5.0649999999999995</c:v>
                </c:pt>
                <c:pt idx="854">
                  <c:v>5.2100000000000009</c:v>
                </c:pt>
                <c:pt idx="855">
                  <c:v>5.0649999999999995</c:v>
                </c:pt>
                <c:pt idx="856">
                  <c:v>4.7024999999999988</c:v>
                </c:pt>
                <c:pt idx="857">
                  <c:v>4.1950000000000003</c:v>
                </c:pt>
                <c:pt idx="858">
                  <c:v>3.6149999999999984</c:v>
                </c:pt>
                <c:pt idx="859">
                  <c:v>3.3975000000000009</c:v>
                </c:pt>
                <c:pt idx="860">
                  <c:v>3.0350000000000001</c:v>
                </c:pt>
                <c:pt idx="861">
                  <c:v>2.8900000000000006</c:v>
                </c:pt>
                <c:pt idx="862">
                  <c:v>3.0350000000000001</c:v>
                </c:pt>
                <c:pt idx="863">
                  <c:v>3.0350000000000001</c:v>
                </c:pt>
                <c:pt idx="864">
                  <c:v>3.0350000000000001</c:v>
                </c:pt>
                <c:pt idx="865">
                  <c:v>3.3975000000000009</c:v>
                </c:pt>
                <c:pt idx="866">
                  <c:v>3.6149999999999984</c:v>
                </c:pt>
                <c:pt idx="867">
                  <c:v>3.2524999999999977</c:v>
                </c:pt>
                <c:pt idx="868">
                  <c:v>2.9625000000000021</c:v>
                </c:pt>
                <c:pt idx="869">
                  <c:v>2.9625000000000021</c:v>
                </c:pt>
                <c:pt idx="870">
                  <c:v>2.9625000000000021</c:v>
                </c:pt>
                <c:pt idx="871">
                  <c:v>2.672500000000003</c:v>
                </c:pt>
                <c:pt idx="872">
                  <c:v>2.5274999999999999</c:v>
                </c:pt>
                <c:pt idx="873">
                  <c:v>3.1075000000000017</c:v>
                </c:pt>
                <c:pt idx="874">
                  <c:v>3.1799999999999997</c:v>
                </c:pt>
                <c:pt idx="875">
                  <c:v>3.5425000000000004</c:v>
                </c:pt>
                <c:pt idx="876">
                  <c:v>3.8324999999999996</c:v>
                </c:pt>
                <c:pt idx="877">
                  <c:v>4.1950000000000003</c:v>
                </c:pt>
                <c:pt idx="878">
                  <c:v>4.4850000000000012</c:v>
                </c:pt>
                <c:pt idx="879">
                  <c:v>4.1950000000000003</c:v>
                </c:pt>
                <c:pt idx="880">
                  <c:v>3.7600000000000016</c:v>
                </c:pt>
                <c:pt idx="881">
                  <c:v>3.1799999999999997</c:v>
                </c:pt>
                <c:pt idx="882">
                  <c:v>2.8900000000000006</c:v>
                </c:pt>
                <c:pt idx="883">
                  <c:v>2.672500000000003</c:v>
                </c:pt>
                <c:pt idx="884">
                  <c:v>2.672500000000003</c:v>
                </c:pt>
                <c:pt idx="885">
                  <c:v>2.5274999999999999</c:v>
                </c:pt>
                <c:pt idx="886">
                  <c:v>2.3100000000000023</c:v>
                </c:pt>
                <c:pt idx="887">
                  <c:v>2.3100000000000023</c:v>
                </c:pt>
                <c:pt idx="888">
                  <c:v>2.3825000000000003</c:v>
                </c:pt>
                <c:pt idx="889">
                  <c:v>2.0925000000000011</c:v>
                </c:pt>
                <c:pt idx="890">
                  <c:v>1.2950000000000017</c:v>
                </c:pt>
                <c:pt idx="891">
                  <c:v>0.49750000000000227</c:v>
                </c:pt>
                <c:pt idx="892">
                  <c:v>0.20749999999999957</c:v>
                </c:pt>
                <c:pt idx="893">
                  <c:v>0.20749999999999957</c:v>
                </c:pt>
                <c:pt idx="894">
                  <c:v>-0.15500000000000114</c:v>
                </c:pt>
                <c:pt idx="895">
                  <c:v>-0.30000000000000071</c:v>
                </c:pt>
                <c:pt idx="896">
                  <c:v>-0.30000000000000071</c:v>
                </c:pt>
                <c:pt idx="897">
                  <c:v>1.1500000000000021</c:v>
                </c:pt>
                <c:pt idx="898">
                  <c:v>2.6000000000000014</c:v>
                </c:pt>
                <c:pt idx="899">
                  <c:v>3.8324999999999996</c:v>
                </c:pt>
                <c:pt idx="900">
                  <c:v>4.5574999999999992</c:v>
                </c:pt>
                <c:pt idx="901">
                  <c:v>5.2100000000000009</c:v>
                </c:pt>
                <c:pt idx="902">
                  <c:v>5.7899999999999991</c:v>
                </c:pt>
                <c:pt idx="903">
                  <c:v>5.7899999999999991</c:v>
                </c:pt>
                <c:pt idx="904">
                  <c:v>5.1375000000000011</c:v>
                </c:pt>
                <c:pt idx="905">
                  <c:v>4.1225000000000023</c:v>
                </c:pt>
                <c:pt idx="906">
                  <c:v>3.6875</c:v>
                </c:pt>
                <c:pt idx="907">
                  <c:v>3.4699999999999989</c:v>
                </c:pt>
                <c:pt idx="908">
                  <c:v>2.9625000000000021</c:v>
                </c:pt>
                <c:pt idx="909">
                  <c:v>3.3249999999999993</c:v>
                </c:pt>
                <c:pt idx="910">
                  <c:v>3.1075000000000017</c:v>
                </c:pt>
                <c:pt idx="911">
                  <c:v>4.1950000000000003</c:v>
                </c:pt>
                <c:pt idx="912">
                  <c:v>4.4124999999999996</c:v>
                </c:pt>
                <c:pt idx="913">
                  <c:v>4.4850000000000012</c:v>
                </c:pt>
                <c:pt idx="914">
                  <c:v>4.8475000000000019</c:v>
                </c:pt>
                <c:pt idx="915">
                  <c:v>4.8475000000000019</c:v>
                </c:pt>
                <c:pt idx="916">
                  <c:v>5.2100000000000009</c:v>
                </c:pt>
                <c:pt idx="917">
                  <c:v>5.3550000000000004</c:v>
                </c:pt>
                <c:pt idx="918">
                  <c:v>5.0649999999999995</c:v>
                </c:pt>
                <c:pt idx="919">
                  <c:v>5.3550000000000004</c:v>
                </c:pt>
                <c:pt idx="920">
                  <c:v>4.8475000000000019</c:v>
                </c:pt>
                <c:pt idx="921">
                  <c:v>3.9050000000000011</c:v>
                </c:pt>
                <c:pt idx="922">
                  <c:v>4.6300000000000008</c:v>
                </c:pt>
                <c:pt idx="923">
                  <c:v>4.8475000000000019</c:v>
                </c:pt>
                <c:pt idx="924">
                  <c:v>4.2675000000000018</c:v>
                </c:pt>
                <c:pt idx="925">
                  <c:v>4.1225000000000023</c:v>
                </c:pt>
                <c:pt idx="926">
                  <c:v>4.2675000000000018</c:v>
                </c:pt>
                <c:pt idx="927">
                  <c:v>4.4124999999999996</c:v>
                </c:pt>
                <c:pt idx="928">
                  <c:v>3.1799999999999997</c:v>
                </c:pt>
                <c:pt idx="929">
                  <c:v>3.3249999999999993</c:v>
                </c:pt>
                <c:pt idx="930">
                  <c:v>3.4699999999999989</c:v>
                </c:pt>
                <c:pt idx="931">
                  <c:v>3.1075000000000017</c:v>
                </c:pt>
                <c:pt idx="932">
                  <c:v>2.6000000000000014</c:v>
                </c:pt>
                <c:pt idx="933">
                  <c:v>3.3249999999999993</c:v>
                </c:pt>
                <c:pt idx="934">
                  <c:v>2.9625000000000021</c:v>
                </c:pt>
                <c:pt idx="935">
                  <c:v>3.1075000000000017</c:v>
                </c:pt>
                <c:pt idx="936">
                  <c:v>3.2524999999999977</c:v>
                </c:pt>
                <c:pt idx="937">
                  <c:v>3.0350000000000001</c:v>
                </c:pt>
                <c:pt idx="938">
                  <c:v>2.6000000000000014</c:v>
                </c:pt>
                <c:pt idx="939">
                  <c:v>2.8900000000000006</c:v>
                </c:pt>
                <c:pt idx="940">
                  <c:v>3.0350000000000001</c:v>
                </c:pt>
                <c:pt idx="941">
                  <c:v>3.1799999999999997</c:v>
                </c:pt>
                <c:pt idx="942">
                  <c:v>3.1799999999999997</c:v>
                </c:pt>
                <c:pt idx="943">
                  <c:v>3.3249999999999993</c:v>
                </c:pt>
                <c:pt idx="944">
                  <c:v>3.0350000000000001</c:v>
                </c:pt>
                <c:pt idx="945">
                  <c:v>3.3249999999999993</c:v>
                </c:pt>
                <c:pt idx="946">
                  <c:v>3.9774999999999991</c:v>
                </c:pt>
                <c:pt idx="947">
                  <c:v>4.8475000000000019</c:v>
                </c:pt>
                <c:pt idx="948">
                  <c:v>5.2100000000000009</c:v>
                </c:pt>
                <c:pt idx="949">
                  <c:v>5.7899999999999991</c:v>
                </c:pt>
                <c:pt idx="950">
                  <c:v>6.0075000000000003</c:v>
                </c:pt>
                <c:pt idx="951">
                  <c:v>6.5149999999999988</c:v>
                </c:pt>
                <c:pt idx="952">
                  <c:v>6.9500000000000011</c:v>
                </c:pt>
                <c:pt idx="953">
                  <c:v>6.9500000000000011</c:v>
                </c:pt>
                <c:pt idx="954">
                  <c:v>6.9500000000000011</c:v>
                </c:pt>
                <c:pt idx="955">
                  <c:v>7.0225000000000009</c:v>
                </c:pt>
                <c:pt idx="956">
                  <c:v>7.24</c:v>
                </c:pt>
                <c:pt idx="957">
                  <c:v>7.1675000000000004</c:v>
                </c:pt>
                <c:pt idx="958">
                  <c:v>7.3850000000000016</c:v>
                </c:pt>
                <c:pt idx="959">
                  <c:v>7.24</c:v>
                </c:pt>
                <c:pt idx="960">
                  <c:v>7.3125</c:v>
                </c:pt>
                <c:pt idx="961">
                  <c:v>7.6024999999999991</c:v>
                </c:pt>
                <c:pt idx="962">
                  <c:v>7.3125</c:v>
                </c:pt>
                <c:pt idx="963">
                  <c:v>7.5300000000000011</c:v>
                </c:pt>
                <c:pt idx="964">
                  <c:v>7.3850000000000016</c:v>
                </c:pt>
                <c:pt idx="965">
                  <c:v>7.6024999999999991</c:v>
                </c:pt>
                <c:pt idx="966">
                  <c:v>7.3850000000000016</c:v>
                </c:pt>
                <c:pt idx="967">
                  <c:v>7.4574999999999996</c:v>
                </c:pt>
                <c:pt idx="968">
                  <c:v>7.24</c:v>
                </c:pt>
                <c:pt idx="969">
                  <c:v>7.3125</c:v>
                </c:pt>
                <c:pt idx="970">
                  <c:v>7.4574999999999996</c:v>
                </c:pt>
                <c:pt idx="971">
                  <c:v>7.5300000000000011</c:v>
                </c:pt>
                <c:pt idx="972">
                  <c:v>8.1824999999999992</c:v>
                </c:pt>
                <c:pt idx="973">
                  <c:v>8.2550000000000008</c:v>
                </c:pt>
                <c:pt idx="974">
                  <c:v>8.1824999999999992</c:v>
                </c:pt>
                <c:pt idx="975">
                  <c:v>8.0374999999999996</c:v>
                </c:pt>
                <c:pt idx="976">
                  <c:v>7.9649999999999999</c:v>
                </c:pt>
                <c:pt idx="977">
                  <c:v>7.7475000000000023</c:v>
                </c:pt>
                <c:pt idx="978">
                  <c:v>7.7475000000000023</c:v>
                </c:pt>
                <c:pt idx="979">
                  <c:v>7.7475000000000023</c:v>
                </c:pt>
                <c:pt idx="980">
                  <c:v>7.6750000000000007</c:v>
                </c:pt>
                <c:pt idx="981">
                  <c:v>7.0950000000000006</c:v>
                </c:pt>
                <c:pt idx="982">
                  <c:v>7.6750000000000007</c:v>
                </c:pt>
                <c:pt idx="983">
                  <c:v>7.4574999999999996</c:v>
                </c:pt>
                <c:pt idx="984">
                  <c:v>7.3850000000000016</c:v>
                </c:pt>
                <c:pt idx="985">
                  <c:v>7.24</c:v>
                </c:pt>
                <c:pt idx="986">
                  <c:v>7.0225000000000009</c:v>
                </c:pt>
                <c:pt idx="987">
                  <c:v>6.8050000000000015</c:v>
                </c:pt>
                <c:pt idx="988">
                  <c:v>6.7324999999999999</c:v>
                </c:pt>
                <c:pt idx="989">
                  <c:v>6.5875000000000004</c:v>
                </c:pt>
                <c:pt idx="990">
                  <c:v>6.4425000000000008</c:v>
                </c:pt>
                <c:pt idx="991">
                  <c:v>6.4425000000000008</c:v>
                </c:pt>
                <c:pt idx="992">
                  <c:v>6.4425000000000008</c:v>
                </c:pt>
                <c:pt idx="993">
                  <c:v>6.5149999999999988</c:v>
                </c:pt>
                <c:pt idx="994">
                  <c:v>6.5875000000000004</c:v>
                </c:pt>
                <c:pt idx="995">
                  <c:v>6.5875000000000004</c:v>
                </c:pt>
                <c:pt idx="996">
                  <c:v>6.6600000000000019</c:v>
                </c:pt>
                <c:pt idx="997">
                  <c:v>6.6600000000000019</c:v>
                </c:pt>
                <c:pt idx="998">
                  <c:v>6.7324999999999999</c:v>
                </c:pt>
                <c:pt idx="999">
                  <c:v>6.7324999999999999</c:v>
                </c:pt>
                <c:pt idx="1000">
                  <c:v>6.8050000000000015</c:v>
                </c:pt>
                <c:pt idx="1001">
                  <c:v>6.5149999999999988</c:v>
                </c:pt>
                <c:pt idx="1002">
                  <c:v>6.3699999999999992</c:v>
                </c:pt>
                <c:pt idx="1003">
                  <c:v>6.2249999999999996</c:v>
                </c:pt>
                <c:pt idx="1004">
                  <c:v>6.1524999999999999</c:v>
                </c:pt>
                <c:pt idx="1005">
                  <c:v>6.2249999999999996</c:v>
                </c:pt>
                <c:pt idx="1006">
                  <c:v>6.1524999999999999</c:v>
                </c:pt>
                <c:pt idx="1007">
                  <c:v>6.0075000000000003</c:v>
                </c:pt>
                <c:pt idx="1008">
                  <c:v>5.8625000000000007</c:v>
                </c:pt>
                <c:pt idx="1009">
                  <c:v>5.7175000000000011</c:v>
                </c:pt>
                <c:pt idx="1010">
                  <c:v>5.7175000000000011</c:v>
                </c:pt>
                <c:pt idx="1011">
                  <c:v>5.6449999999999996</c:v>
                </c:pt>
                <c:pt idx="1012">
                  <c:v>5.6449999999999996</c:v>
                </c:pt>
                <c:pt idx="1013">
                  <c:v>5.5</c:v>
                </c:pt>
                <c:pt idx="1014">
                  <c:v>5.5725000000000016</c:v>
                </c:pt>
                <c:pt idx="1015">
                  <c:v>5.5</c:v>
                </c:pt>
                <c:pt idx="1016">
                  <c:v>5.6449999999999996</c:v>
                </c:pt>
                <c:pt idx="1017">
                  <c:v>5.6449999999999996</c:v>
                </c:pt>
                <c:pt idx="1018">
                  <c:v>5.7899999999999991</c:v>
                </c:pt>
                <c:pt idx="1019">
                  <c:v>6.2249999999999996</c:v>
                </c:pt>
                <c:pt idx="1020">
                  <c:v>7.0225000000000009</c:v>
                </c:pt>
                <c:pt idx="1021">
                  <c:v>8.3274999999999988</c:v>
                </c:pt>
                <c:pt idx="1022">
                  <c:v>8.4725000000000001</c:v>
                </c:pt>
                <c:pt idx="1023">
                  <c:v>8.1100000000000012</c:v>
                </c:pt>
                <c:pt idx="1024">
                  <c:v>7.82</c:v>
                </c:pt>
                <c:pt idx="1025">
                  <c:v>7.82</c:v>
                </c:pt>
                <c:pt idx="1026">
                  <c:v>7.5300000000000011</c:v>
                </c:pt>
                <c:pt idx="1027">
                  <c:v>7.3850000000000016</c:v>
                </c:pt>
                <c:pt idx="1028">
                  <c:v>6.9500000000000011</c:v>
                </c:pt>
                <c:pt idx="1029">
                  <c:v>6.5149999999999988</c:v>
                </c:pt>
                <c:pt idx="1030">
                  <c:v>5.9350000000000023</c:v>
                </c:pt>
                <c:pt idx="1031">
                  <c:v>5.7175000000000011</c:v>
                </c:pt>
                <c:pt idx="1032">
                  <c:v>5.5725000000000016</c:v>
                </c:pt>
                <c:pt idx="1033">
                  <c:v>5.2100000000000009</c:v>
                </c:pt>
                <c:pt idx="1034">
                  <c:v>5.3550000000000004</c:v>
                </c:pt>
                <c:pt idx="1035">
                  <c:v>4.8475000000000019</c:v>
                </c:pt>
                <c:pt idx="1036">
                  <c:v>4.7750000000000004</c:v>
                </c:pt>
                <c:pt idx="1037">
                  <c:v>4.7024999999999988</c:v>
                </c:pt>
                <c:pt idx="1038">
                  <c:v>4.4124999999999996</c:v>
                </c:pt>
                <c:pt idx="1039">
                  <c:v>4.2675000000000018</c:v>
                </c:pt>
                <c:pt idx="1040">
                  <c:v>4.34</c:v>
                </c:pt>
                <c:pt idx="1041">
                  <c:v>4.4850000000000012</c:v>
                </c:pt>
                <c:pt idx="1042">
                  <c:v>5.0649999999999995</c:v>
                </c:pt>
                <c:pt idx="1043">
                  <c:v>5.7175000000000011</c:v>
                </c:pt>
                <c:pt idx="1044">
                  <c:v>6.1524999999999999</c:v>
                </c:pt>
                <c:pt idx="1045">
                  <c:v>7.0225000000000009</c:v>
                </c:pt>
                <c:pt idx="1046">
                  <c:v>7.3850000000000016</c:v>
                </c:pt>
                <c:pt idx="1047">
                  <c:v>7.24</c:v>
                </c:pt>
                <c:pt idx="1048">
                  <c:v>7.6024999999999991</c:v>
                </c:pt>
                <c:pt idx="1049">
                  <c:v>6.9500000000000011</c:v>
                </c:pt>
                <c:pt idx="1050">
                  <c:v>6.5875000000000004</c:v>
                </c:pt>
                <c:pt idx="1051">
                  <c:v>6.08</c:v>
                </c:pt>
                <c:pt idx="1052">
                  <c:v>5.6449999999999996</c:v>
                </c:pt>
                <c:pt idx="1053">
                  <c:v>5.3550000000000004</c:v>
                </c:pt>
                <c:pt idx="1054">
                  <c:v>5.2100000000000009</c:v>
                </c:pt>
                <c:pt idx="1055">
                  <c:v>5.2825000000000006</c:v>
                </c:pt>
                <c:pt idx="1056">
                  <c:v>5.2825000000000006</c:v>
                </c:pt>
                <c:pt idx="1057">
                  <c:v>5.1375000000000011</c:v>
                </c:pt>
                <c:pt idx="1058">
                  <c:v>4.8475000000000019</c:v>
                </c:pt>
                <c:pt idx="1059">
                  <c:v>4.6300000000000008</c:v>
                </c:pt>
                <c:pt idx="1060">
                  <c:v>4.7750000000000004</c:v>
                </c:pt>
                <c:pt idx="1061">
                  <c:v>4.34</c:v>
                </c:pt>
                <c:pt idx="1062">
                  <c:v>4.0500000000000007</c:v>
                </c:pt>
                <c:pt idx="1063">
                  <c:v>4.34</c:v>
                </c:pt>
                <c:pt idx="1064">
                  <c:v>4.4850000000000012</c:v>
                </c:pt>
                <c:pt idx="1065">
                  <c:v>4.9925000000000015</c:v>
                </c:pt>
                <c:pt idx="1066">
                  <c:v>5.3550000000000004</c:v>
                </c:pt>
                <c:pt idx="1067">
                  <c:v>5.7175000000000011</c:v>
                </c:pt>
                <c:pt idx="1068">
                  <c:v>6.5149999999999988</c:v>
                </c:pt>
                <c:pt idx="1069">
                  <c:v>7.0225000000000009</c:v>
                </c:pt>
                <c:pt idx="1070">
                  <c:v>7.5300000000000011</c:v>
                </c:pt>
                <c:pt idx="1071">
                  <c:v>8.0374999999999996</c:v>
                </c:pt>
                <c:pt idx="1072">
                  <c:v>8.1100000000000012</c:v>
                </c:pt>
                <c:pt idx="1073">
                  <c:v>8.1100000000000012</c:v>
                </c:pt>
                <c:pt idx="1074">
                  <c:v>7.3850000000000016</c:v>
                </c:pt>
                <c:pt idx="1075">
                  <c:v>7.3850000000000016</c:v>
                </c:pt>
                <c:pt idx="1076">
                  <c:v>7.4574999999999996</c:v>
                </c:pt>
                <c:pt idx="1077">
                  <c:v>7.4574999999999996</c:v>
                </c:pt>
                <c:pt idx="1078">
                  <c:v>7.3125</c:v>
                </c:pt>
                <c:pt idx="1079">
                  <c:v>7.3125</c:v>
                </c:pt>
                <c:pt idx="1080">
                  <c:v>6.7324999999999999</c:v>
                </c:pt>
                <c:pt idx="1081">
                  <c:v>6.6600000000000019</c:v>
                </c:pt>
                <c:pt idx="1082">
                  <c:v>6.2975000000000012</c:v>
                </c:pt>
                <c:pt idx="1083">
                  <c:v>6.2975000000000012</c:v>
                </c:pt>
                <c:pt idx="1084">
                  <c:v>6.4425000000000008</c:v>
                </c:pt>
                <c:pt idx="1085">
                  <c:v>6.6600000000000019</c:v>
                </c:pt>
                <c:pt idx="1086">
                  <c:v>6.6600000000000019</c:v>
                </c:pt>
                <c:pt idx="1087">
                  <c:v>6.8050000000000015</c:v>
                </c:pt>
                <c:pt idx="1088">
                  <c:v>6.8774999999999995</c:v>
                </c:pt>
                <c:pt idx="1089">
                  <c:v>7.0225000000000009</c:v>
                </c:pt>
                <c:pt idx="1090">
                  <c:v>7.1675000000000004</c:v>
                </c:pt>
                <c:pt idx="1091">
                  <c:v>7.6024999999999991</c:v>
                </c:pt>
                <c:pt idx="1092">
                  <c:v>8.0374999999999996</c:v>
                </c:pt>
                <c:pt idx="1093">
                  <c:v>9.4150000000000009</c:v>
                </c:pt>
                <c:pt idx="1094">
                  <c:v>10.2125</c:v>
                </c:pt>
                <c:pt idx="1095">
                  <c:v>10.612500000000001</c:v>
                </c:pt>
                <c:pt idx="1096">
                  <c:v>10.067500000000001</c:v>
                </c:pt>
                <c:pt idx="1097">
                  <c:v>9.27</c:v>
                </c:pt>
                <c:pt idx="1098">
                  <c:v>8.5449999999999999</c:v>
                </c:pt>
                <c:pt idx="1099">
                  <c:v>8.1824999999999992</c:v>
                </c:pt>
                <c:pt idx="1100">
                  <c:v>7.8925000000000001</c:v>
                </c:pt>
                <c:pt idx="1101">
                  <c:v>7.5300000000000011</c:v>
                </c:pt>
                <c:pt idx="1102">
                  <c:v>7.1675000000000004</c:v>
                </c:pt>
                <c:pt idx="1103">
                  <c:v>6.7324999999999999</c:v>
                </c:pt>
                <c:pt idx="1104">
                  <c:v>6.5875000000000004</c:v>
                </c:pt>
                <c:pt idx="1105">
                  <c:v>6.5149999999999988</c:v>
                </c:pt>
                <c:pt idx="1106">
                  <c:v>5.9350000000000023</c:v>
                </c:pt>
                <c:pt idx="1107">
                  <c:v>5.5725000000000016</c:v>
                </c:pt>
                <c:pt idx="1108">
                  <c:v>5.3550000000000004</c:v>
                </c:pt>
                <c:pt idx="1109">
                  <c:v>5.2825000000000006</c:v>
                </c:pt>
                <c:pt idx="1110">
                  <c:v>5.1375000000000011</c:v>
                </c:pt>
                <c:pt idx="1111">
                  <c:v>4.9925000000000015</c:v>
                </c:pt>
                <c:pt idx="1112">
                  <c:v>5.3550000000000004</c:v>
                </c:pt>
                <c:pt idx="1113">
                  <c:v>6.08</c:v>
                </c:pt>
                <c:pt idx="1114">
                  <c:v>6.7324999999999999</c:v>
                </c:pt>
                <c:pt idx="1115">
                  <c:v>7.7475000000000023</c:v>
                </c:pt>
                <c:pt idx="1116">
                  <c:v>8.6615000000000002</c:v>
                </c:pt>
                <c:pt idx="1117">
                  <c:v>9.125</c:v>
                </c:pt>
                <c:pt idx="1118">
                  <c:v>9.0525000000000002</c:v>
                </c:pt>
                <c:pt idx="1119">
                  <c:v>9.1432500000000001</c:v>
                </c:pt>
                <c:pt idx="1120">
                  <c:v>8.6175000000000015</c:v>
                </c:pt>
                <c:pt idx="1121">
                  <c:v>7.3850000000000016</c:v>
                </c:pt>
                <c:pt idx="1122">
                  <c:v>6.5149999999999988</c:v>
                </c:pt>
                <c:pt idx="1123">
                  <c:v>5.8625000000000007</c:v>
                </c:pt>
                <c:pt idx="1124">
                  <c:v>5.2100000000000009</c:v>
                </c:pt>
                <c:pt idx="1125">
                  <c:v>4.8475000000000019</c:v>
                </c:pt>
                <c:pt idx="1126">
                  <c:v>4.4850000000000012</c:v>
                </c:pt>
                <c:pt idx="1127">
                  <c:v>4.34</c:v>
                </c:pt>
                <c:pt idx="1128">
                  <c:v>4.4124999999999996</c:v>
                </c:pt>
                <c:pt idx="1129">
                  <c:v>4.0500000000000007</c:v>
                </c:pt>
                <c:pt idx="1130">
                  <c:v>3.9774999999999991</c:v>
                </c:pt>
                <c:pt idx="1131">
                  <c:v>3.9050000000000011</c:v>
                </c:pt>
                <c:pt idx="1132">
                  <c:v>4.1950000000000003</c:v>
                </c:pt>
                <c:pt idx="1133">
                  <c:v>3.9050000000000011</c:v>
                </c:pt>
                <c:pt idx="1134">
                  <c:v>4.0500000000000007</c:v>
                </c:pt>
                <c:pt idx="1135">
                  <c:v>4.6300000000000008</c:v>
                </c:pt>
                <c:pt idx="1136">
                  <c:v>4.7750000000000004</c:v>
                </c:pt>
                <c:pt idx="1137">
                  <c:v>4.8475000000000019</c:v>
                </c:pt>
                <c:pt idx="1138">
                  <c:v>5.1375000000000011</c:v>
                </c:pt>
                <c:pt idx="1139">
                  <c:v>5.7899999999999991</c:v>
                </c:pt>
                <c:pt idx="1140">
                  <c:v>6.6507500000000004</c:v>
                </c:pt>
                <c:pt idx="1141">
                  <c:v>6.8050000000000015</c:v>
                </c:pt>
                <c:pt idx="1142">
                  <c:v>7.3850000000000016</c:v>
                </c:pt>
                <c:pt idx="1143">
                  <c:v>7.1675000000000004</c:v>
                </c:pt>
                <c:pt idx="1144">
                  <c:v>6.7324999999999999</c:v>
                </c:pt>
                <c:pt idx="1145">
                  <c:v>6.3699999999999992</c:v>
                </c:pt>
                <c:pt idx="1146">
                  <c:v>6.08</c:v>
                </c:pt>
                <c:pt idx="1147">
                  <c:v>5.7899999999999991</c:v>
                </c:pt>
                <c:pt idx="1148">
                  <c:v>5.2825000000000006</c:v>
                </c:pt>
                <c:pt idx="1149">
                  <c:v>5.2100000000000009</c:v>
                </c:pt>
                <c:pt idx="1150">
                  <c:v>4.9925000000000015</c:v>
                </c:pt>
                <c:pt idx="1151">
                  <c:v>4.8475000000000019</c:v>
                </c:pt>
                <c:pt idx="1152">
                  <c:v>4.8475000000000019</c:v>
                </c:pt>
                <c:pt idx="1153">
                  <c:v>4.7750000000000004</c:v>
                </c:pt>
                <c:pt idx="1154">
                  <c:v>4.7024999999999988</c:v>
                </c:pt>
                <c:pt idx="1155">
                  <c:v>4.5574999999999992</c:v>
                </c:pt>
                <c:pt idx="1156">
                  <c:v>4.4850000000000012</c:v>
                </c:pt>
                <c:pt idx="1157">
                  <c:v>4.4124999999999996</c:v>
                </c:pt>
                <c:pt idx="1158">
                  <c:v>4.4850000000000012</c:v>
                </c:pt>
                <c:pt idx="1159">
                  <c:v>4.4850000000000012</c:v>
                </c:pt>
                <c:pt idx="1160">
                  <c:v>4.5574999999999992</c:v>
                </c:pt>
                <c:pt idx="1161">
                  <c:v>4.7024999999999988</c:v>
                </c:pt>
                <c:pt idx="1162">
                  <c:v>5.0649999999999995</c:v>
                </c:pt>
                <c:pt idx="1163">
                  <c:v>5.2100000000000009</c:v>
                </c:pt>
                <c:pt idx="1164">
                  <c:v>5.4275000000000002</c:v>
                </c:pt>
                <c:pt idx="1165">
                  <c:v>5.7899999999999991</c:v>
                </c:pt>
                <c:pt idx="1166">
                  <c:v>6.0075000000000003</c:v>
                </c:pt>
                <c:pt idx="1167">
                  <c:v>5.9350000000000023</c:v>
                </c:pt>
                <c:pt idx="1168">
                  <c:v>5.8625000000000007</c:v>
                </c:pt>
                <c:pt idx="1169">
                  <c:v>5.7899999999999991</c:v>
                </c:pt>
                <c:pt idx="1170">
                  <c:v>5.7175000000000011</c:v>
                </c:pt>
                <c:pt idx="1171">
                  <c:v>5.7175000000000011</c:v>
                </c:pt>
                <c:pt idx="1172">
                  <c:v>5.6449999999999996</c:v>
                </c:pt>
                <c:pt idx="1173">
                  <c:v>5.5725000000000016</c:v>
                </c:pt>
                <c:pt idx="1174">
                  <c:v>5.5</c:v>
                </c:pt>
                <c:pt idx="1175">
                  <c:v>5.5</c:v>
                </c:pt>
                <c:pt idx="1176">
                  <c:v>5.3550000000000004</c:v>
                </c:pt>
                <c:pt idx="1177">
                  <c:v>5.2100000000000009</c:v>
                </c:pt>
                <c:pt idx="1178">
                  <c:v>4.9925000000000015</c:v>
                </c:pt>
                <c:pt idx="1179">
                  <c:v>4.6300000000000008</c:v>
                </c:pt>
                <c:pt idx="1180">
                  <c:v>4.4850000000000012</c:v>
                </c:pt>
                <c:pt idx="1181">
                  <c:v>4.34</c:v>
                </c:pt>
                <c:pt idx="1182">
                  <c:v>4.1950000000000003</c:v>
                </c:pt>
                <c:pt idx="1183">
                  <c:v>4.0500000000000007</c:v>
                </c:pt>
                <c:pt idx="1184">
                  <c:v>4.1225000000000023</c:v>
                </c:pt>
                <c:pt idx="1185">
                  <c:v>4.1950000000000003</c:v>
                </c:pt>
                <c:pt idx="1186">
                  <c:v>4.2675000000000018</c:v>
                </c:pt>
                <c:pt idx="1187">
                  <c:v>4.5574999999999992</c:v>
                </c:pt>
                <c:pt idx="1188">
                  <c:v>5.1375000000000011</c:v>
                </c:pt>
                <c:pt idx="1189">
                  <c:v>6.3699999999999992</c:v>
                </c:pt>
                <c:pt idx="1190">
                  <c:v>7.24</c:v>
                </c:pt>
                <c:pt idx="1191">
                  <c:v>8.6054999999999993</c:v>
                </c:pt>
                <c:pt idx="1192">
                  <c:v>7.3850000000000016</c:v>
                </c:pt>
                <c:pt idx="1193">
                  <c:v>6.5149999999999988</c:v>
                </c:pt>
                <c:pt idx="1194">
                  <c:v>5.8625000000000007</c:v>
                </c:pt>
                <c:pt idx="1195">
                  <c:v>5.8625000000000007</c:v>
                </c:pt>
                <c:pt idx="1196">
                  <c:v>5.5725000000000016</c:v>
                </c:pt>
                <c:pt idx="1197">
                  <c:v>5.2825000000000006</c:v>
                </c:pt>
                <c:pt idx="1198">
                  <c:v>4.7024999999999988</c:v>
                </c:pt>
                <c:pt idx="1199">
                  <c:v>4.1950000000000003</c:v>
                </c:pt>
                <c:pt idx="1200">
                  <c:v>3.9050000000000011</c:v>
                </c:pt>
                <c:pt idx="1201">
                  <c:v>3.9774999999999991</c:v>
                </c:pt>
                <c:pt idx="1202">
                  <c:v>3.6875</c:v>
                </c:pt>
                <c:pt idx="1203">
                  <c:v>4.0500000000000007</c:v>
                </c:pt>
                <c:pt idx="1204">
                  <c:v>3.7600000000000016</c:v>
                </c:pt>
                <c:pt idx="1205">
                  <c:v>3.7600000000000016</c:v>
                </c:pt>
                <c:pt idx="1206">
                  <c:v>3.6149999999999984</c:v>
                </c:pt>
                <c:pt idx="1207">
                  <c:v>3.5425000000000004</c:v>
                </c:pt>
                <c:pt idx="1208">
                  <c:v>3.3975000000000009</c:v>
                </c:pt>
                <c:pt idx="1209">
                  <c:v>3.3249999999999993</c:v>
                </c:pt>
                <c:pt idx="1210">
                  <c:v>3.7600000000000016</c:v>
                </c:pt>
                <c:pt idx="1211">
                  <c:v>3.9774999999999991</c:v>
                </c:pt>
                <c:pt idx="1212">
                  <c:v>4.4124999999999996</c:v>
                </c:pt>
                <c:pt idx="1213">
                  <c:v>5.2825000000000006</c:v>
                </c:pt>
                <c:pt idx="1214">
                  <c:v>6.7324999999999999</c:v>
                </c:pt>
                <c:pt idx="1215">
                  <c:v>7.634500000000001</c:v>
                </c:pt>
                <c:pt idx="1216">
                  <c:v>8.1824999999999992</c:v>
                </c:pt>
                <c:pt idx="1217">
                  <c:v>7.6024999999999991</c:v>
                </c:pt>
                <c:pt idx="1218">
                  <c:v>6.5875000000000004</c:v>
                </c:pt>
                <c:pt idx="1219">
                  <c:v>6.4425000000000008</c:v>
                </c:pt>
                <c:pt idx="1220">
                  <c:v>6.9500000000000011</c:v>
                </c:pt>
                <c:pt idx="1221">
                  <c:v>5.5725000000000016</c:v>
                </c:pt>
                <c:pt idx="1222">
                  <c:v>5.4275000000000002</c:v>
                </c:pt>
                <c:pt idx="1223">
                  <c:v>5.3550000000000004</c:v>
                </c:pt>
                <c:pt idx="1224">
                  <c:v>5.2825000000000006</c:v>
                </c:pt>
                <c:pt idx="1225">
                  <c:v>5.2825000000000006</c:v>
                </c:pt>
                <c:pt idx="1226">
                  <c:v>5.2100000000000009</c:v>
                </c:pt>
                <c:pt idx="1227">
                  <c:v>4.92</c:v>
                </c:pt>
                <c:pt idx="1228">
                  <c:v>4.8475000000000019</c:v>
                </c:pt>
                <c:pt idx="1229">
                  <c:v>4.9925000000000015</c:v>
                </c:pt>
                <c:pt idx="1230">
                  <c:v>4.7024999999999988</c:v>
                </c:pt>
                <c:pt idx="1231">
                  <c:v>4.34</c:v>
                </c:pt>
                <c:pt idx="1232">
                  <c:v>4.6300000000000008</c:v>
                </c:pt>
                <c:pt idx="1233">
                  <c:v>5.1375000000000011</c:v>
                </c:pt>
                <c:pt idx="1234">
                  <c:v>5.4275000000000002</c:v>
                </c:pt>
                <c:pt idx="1235">
                  <c:v>7.1922500000000014</c:v>
                </c:pt>
                <c:pt idx="1236">
                  <c:v>8.5825000000000014</c:v>
                </c:pt>
                <c:pt idx="1237">
                  <c:v>9.0525000000000002</c:v>
                </c:pt>
                <c:pt idx="1238">
                  <c:v>10.14</c:v>
                </c:pt>
                <c:pt idx="1239">
                  <c:v>10.73725</c:v>
                </c:pt>
                <c:pt idx="1240">
                  <c:v>10.14</c:v>
                </c:pt>
                <c:pt idx="1241">
                  <c:v>9.85</c:v>
                </c:pt>
                <c:pt idx="1242">
                  <c:v>8.8350000000000009</c:v>
                </c:pt>
                <c:pt idx="1243">
                  <c:v>7.9649999999999999</c:v>
                </c:pt>
                <c:pt idx="1244">
                  <c:v>7.9649999999999999</c:v>
                </c:pt>
                <c:pt idx="1245">
                  <c:v>5.8625000000000007</c:v>
                </c:pt>
                <c:pt idx="1246">
                  <c:v>5.6449999999999996</c:v>
                </c:pt>
                <c:pt idx="1247">
                  <c:v>6.4425000000000008</c:v>
                </c:pt>
                <c:pt idx="1248">
                  <c:v>6.3699999999999992</c:v>
                </c:pt>
                <c:pt idx="1249">
                  <c:v>5.8625000000000007</c:v>
                </c:pt>
                <c:pt idx="1250">
                  <c:v>5.7899999999999991</c:v>
                </c:pt>
                <c:pt idx="1251">
                  <c:v>5.8625000000000007</c:v>
                </c:pt>
                <c:pt idx="1252">
                  <c:v>5.5725000000000016</c:v>
                </c:pt>
                <c:pt idx="1253">
                  <c:v>5.3550000000000004</c:v>
                </c:pt>
                <c:pt idx="1254">
                  <c:v>4.4850000000000012</c:v>
                </c:pt>
                <c:pt idx="1255">
                  <c:v>4.6300000000000008</c:v>
                </c:pt>
                <c:pt idx="1256">
                  <c:v>4.92</c:v>
                </c:pt>
                <c:pt idx="1257">
                  <c:v>5.7175000000000011</c:v>
                </c:pt>
                <c:pt idx="1258">
                  <c:v>6.7324999999999999</c:v>
                </c:pt>
                <c:pt idx="1259">
                  <c:v>7.3224999999999998</c:v>
                </c:pt>
                <c:pt idx="1260">
                  <c:v>8.6007499999999997</c:v>
                </c:pt>
                <c:pt idx="1261">
                  <c:v>9.2727500000000003</c:v>
                </c:pt>
                <c:pt idx="1262">
                  <c:v>9.85</c:v>
                </c:pt>
                <c:pt idx="1263">
                  <c:v>9.3425000000000011</c:v>
                </c:pt>
                <c:pt idx="1264">
                  <c:v>8.6900000000000013</c:v>
                </c:pt>
                <c:pt idx="1265">
                  <c:v>8.3274999999999988</c:v>
                </c:pt>
                <c:pt idx="1266">
                  <c:v>7.9649999999999999</c:v>
                </c:pt>
                <c:pt idx="1267">
                  <c:v>7.4574999999999996</c:v>
                </c:pt>
                <c:pt idx="1268">
                  <c:v>7.1675000000000004</c:v>
                </c:pt>
                <c:pt idx="1269">
                  <c:v>6.9500000000000011</c:v>
                </c:pt>
                <c:pt idx="1270">
                  <c:v>6.6600000000000019</c:v>
                </c:pt>
                <c:pt idx="1271">
                  <c:v>6.6600000000000019</c:v>
                </c:pt>
                <c:pt idx="1272">
                  <c:v>6.8050000000000015</c:v>
                </c:pt>
                <c:pt idx="1273">
                  <c:v>6.7324999999999999</c:v>
                </c:pt>
                <c:pt idx="1274">
                  <c:v>6.7324999999999999</c:v>
                </c:pt>
                <c:pt idx="1275">
                  <c:v>6.7324999999999999</c:v>
                </c:pt>
                <c:pt idx="1276">
                  <c:v>6.6600000000000019</c:v>
                </c:pt>
                <c:pt idx="1277">
                  <c:v>6.6600000000000019</c:v>
                </c:pt>
                <c:pt idx="1278">
                  <c:v>6.5875000000000004</c:v>
                </c:pt>
                <c:pt idx="1279">
                  <c:v>6.5875000000000004</c:v>
                </c:pt>
                <c:pt idx="1280">
                  <c:v>6.8774999999999995</c:v>
                </c:pt>
                <c:pt idx="1281">
                  <c:v>6.9500000000000011</c:v>
                </c:pt>
                <c:pt idx="1282">
                  <c:v>7.5300000000000011</c:v>
                </c:pt>
                <c:pt idx="1283">
                  <c:v>7.6750000000000007</c:v>
                </c:pt>
                <c:pt idx="1284">
                  <c:v>7.6750000000000007</c:v>
                </c:pt>
                <c:pt idx="1285">
                  <c:v>7.6024999999999991</c:v>
                </c:pt>
                <c:pt idx="1286">
                  <c:v>7.9649999999999999</c:v>
                </c:pt>
                <c:pt idx="1287">
                  <c:v>8.3274999999999988</c:v>
                </c:pt>
                <c:pt idx="1288">
                  <c:v>8.6175000000000015</c:v>
                </c:pt>
                <c:pt idx="1289">
                  <c:v>8.7625000000000011</c:v>
                </c:pt>
                <c:pt idx="1290">
                  <c:v>8.8350000000000009</c:v>
                </c:pt>
                <c:pt idx="1291">
                  <c:v>8.8350000000000009</c:v>
                </c:pt>
                <c:pt idx="1292">
                  <c:v>8.6900000000000013</c:v>
                </c:pt>
                <c:pt idx="1293">
                  <c:v>8.4</c:v>
                </c:pt>
                <c:pt idx="1294">
                  <c:v>8.1100000000000012</c:v>
                </c:pt>
                <c:pt idx="1295">
                  <c:v>7.7475000000000023</c:v>
                </c:pt>
                <c:pt idx="1296">
                  <c:v>7.6024999999999991</c:v>
                </c:pt>
                <c:pt idx="1297">
                  <c:v>7.3850000000000016</c:v>
                </c:pt>
                <c:pt idx="1298">
                  <c:v>7.24</c:v>
                </c:pt>
                <c:pt idx="1299">
                  <c:v>7.7475000000000023</c:v>
                </c:pt>
                <c:pt idx="1300">
                  <c:v>6.8774999999999995</c:v>
                </c:pt>
                <c:pt idx="1301">
                  <c:v>6.2975000000000012</c:v>
                </c:pt>
                <c:pt idx="1302">
                  <c:v>6.5149999999999988</c:v>
                </c:pt>
                <c:pt idx="1303">
                  <c:v>6.8050000000000015</c:v>
                </c:pt>
                <c:pt idx="1304">
                  <c:v>6.7324999999999999</c:v>
                </c:pt>
                <c:pt idx="1305">
                  <c:v>7.0950000000000006</c:v>
                </c:pt>
                <c:pt idx="1306">
                  <c:v>7.8925000000000001</c:v>
                </c:pt>
                <c:pt idx="1307">
                  <c:v>9.1974999999999998</c:v>
                </c:pt>
                <c:pt idx="1308">
                  <c:v>9.9224999999999994</c:v>
                </c:pt>
                <c:pt idx="1309">
                  <c:v>10.2125</c:v>
                </c:pt>
                <c:pt idx="1310">
                  <c:v>10.502500000000001</c:v>
                </c:pt>
                <c:pt idx="1311">
                  <c:v>10.285</c:v>
                </c:pt>
                <c:pt idx="1312">
                  <c:v>10.2125</c:v>
                </c:pt>
                <c:pt idx="1313">
                  <c:v>9.7774999999999999</c:v>
                </c:pt>
                <c:pt idx="1314">
                  <c:v>9.4150000000000009</c:v>
                </c:pt>
                <c:pt idx="1315">
                  <c:v>9.27</c:v>
                </c:pt>
                <c:pt idx="1316">
                  <c:v>8.8350000000000009</c:v>
                </c:pt>
                <c:pt idx="1317">
                  <c:v>8.5449999999999999</c:v>
                </c:pt>
                <c:pt idx="1318">
                  <c:v>8.5449999999999999</c:v>
                </c:pt>
                <c:pt idx="1319">
                  <c:v>8.1824999999999992</c:v>
                </c:pt>
                <c:pt idx="1320">
                  <c:v>8.1100000000000012</c:v>
                </c:pt>
                <c:pt idx="1321">
                  <c:v>8.1100000000000012</c:v>
                </c:pt>
                <c:pt idx="1322">
                  <c:v>7.82</c:v>
                </c:pt>
                <c:pt idx="1323">
                  <c:v>7.6750000000000007</c:v>
                </c:pt>
                <c:pt idx="1324">
                  <c:v>7.4574999999999996</c:v>
                </c:pt>
                <c:pt idx="1325">
                  <c:v>7.3125</c:v>
                </c:pt>
                <c:pt idx="1326">
                  <c:v>7.24</c:v>
                </c:pt>
                <c:pt idx="1327">
                  <c:v>6.7324999999999999</c:v>
                </c:pt>
                <c:pt idx="1328">
                  <c:v>6.8050000000000015</c:v>
                </c:pt>
                <c:pt idx="1329">
                  <c:v>7.4574999999999996</c:v>
                </c:pt>
                <c:pt idx="1330">
                  <c:v>8.0374999999999996</c:v>
                </c:pt>
                <c:pt idx="1331">
                  <c:v>8.8350000000000009</c:v>
                </c:pt>
                <c:pt idx="1332">
                  <c:v>9.6820000000000004</c:v>
                </c:pt>
                <c:pt idx="1333">
                  <c:v>9.9224999999999994</c:v>
                </c:pt>
                <c:pt idx="1334">
                  <c:v>10.067500000000001</c:v>
                </c:pt>
                <c:pt idx="1335">
                  <c:v>10.14</c:v>
                </c:pt>
                <c:pt idx="1336">
                  <c:v>9.85</c:v>
                </c:pt>
                <c:pt idx="1337">
                  <c:v>9.4150000000000009</c:v>
                </c:pt>
                <c:pt idx="1338">
                  <c:v>9.0525000000000002</c:v>
                </c:pt>
                <c:pt idx="1339">
                  <c:v>8.7625000000000011</c:v>
                </c:pt>
                <c:pt idx="1340">
                  <c:v>8.4</c:v>
                </c:pt>
                <c:pt idx="1341">
                  <c:v>7.9649999999999999</c:v>
                </c:pt>
                <c:pt idx="1342">
                  <c:v>7.82</c:v>
                </c:pt>
                <c:pt idx="1343">
                  <c:v>7.82</c:v>
                </c:pt>
                <c:pt idx="1344">
                  <c:v>7.6750000000000007</c:v>
                </c:pt>
                <c:pt idx="1345">
                  <c:v>7.24</c:v>
                </c:pt>
                <c:pt idx="1346">
                  <c:v>7.0225000000000009</c:v>
                </c:pt>
                <c:pt idx="1347">
                  <c:v>6.8050000000000015</c:v>
                </c:pt>
                <c:pt idx="1348">
                  <c:v>6.5149999999999988</c:v>
                </c:pt>
                <c:pt idx="1349">
                  <c:v>6.1524999999999999</c:v>
                </c:pt>
                <c:pt idx="1350">
                  <c:v>6.08</c:v>
                </c:pt>
                <c:pt idx="1351">
                  <c:v>6.08</c:v>
                </c:pt>
                <c:pt idx="1352">
                  <c:v>6.6600000000000019</c:v>
                </c:pt>
                <c:pt idx="1353">
                  <c:v>7.3850000000000016</c:v>
                </c:pt>
                <c:pt idx="1354">
                  <c:v>8.0374999999999996</c:v>
                </c:pt>
                <c:pt idx="1355">
                  <c:v>8.7010000000000005</c:v>
                </c:pt>
                <c:pt idx="1356">
                  <c:v>8.9965000000000011</c:v>
                </c:pt>
                <c:pt idx="1357">
                  <c:v>9.1974999999999998</c:v>
                </c:pt>
                <c:pt idx="1358">
                  <c:v>9.27</c:v>
                </c:pt>
                <c:pt idx="1359">
                  <c:v>9.27</c:v>
                </c:pt>
                <c:pt idx="1360">
                  <c:v>8.8350000000000009</c:v>
                </c:pt>
                <c:pt idx="1361">
                  <c:v>8.6175000000000015</c:v>
                </c:pt>
                <c:pt idx="1362">
                  <c:v>8.4</c:v>
                </c:pt>
                <c:pt idx="1363">
                  <c:v>8.1824999999999992</c:v>
                </c:pt>
                <c:pt idx="1364">
                  <c:v>8.1100000000000012</c:v>
                </c:pt>
                <c:pt idx="1365">
                  <c:v>7.82</c:v>
                </c:pt>
                <c:pt idx="1366">
                  <c:v>7.6024999999999991</c:v>
                </c:pt>
                <c:pt idx="1367">
                  <c:v>7.6024999999999991</c:v>
                </c:pt>
                <c:pt idx="1368">
                  <c:v>7.4574999999999996</c:v>
                </c:pt>
                <c:pt idx="1369">
                  <c:v>7.5300000000000011</c:v>
                </c:pt>
                <c:pt idx="1370">
                  <c:v>7.3850000000000016</c:v>
                </c:pt>
                <c:pt idx="1371">
                  <c:v>7.3125</c:v>
                </c:pt>
                <c:pt idx="1372">
                  <c:v>7.3850000000000016</c:v>
                </c:pt>
                <c:pt idx="1373">
                  <c:v>7.24</c:v>
                </c:pt>
                <c:pt idx="1374">
                  <c:v>7.24</c:v>
                </c:pt>
                <c:pt idx="1375">
                  <c:v>7.1675000000000004</c:v>
                </c:pt>
                <c:pt idx="1376">
                  <c:v>7.24</c:v>
                </c:pt>
                <c:pt idx="1377">
                  <c:v>7.3125</c:v>
                </c:pt>
                <c:pt idx="1378">
                  <c:v>7.4574999999999996</c:v>
                </c:pt>
                <c:pt idx="1379">
                  <c:v>8.0402500000000003</c:v>
                </c:pt>
                <c:pt idx="1380">
                  <c:v>8.4</c:v>
                </c:pt>
                <c:pt idx="1381">
                  <c:v>9.0525000000000002</c:v>
                </c:pt>
                <c:pt idx="1382">
                  <c:v>9.7774999999999999</c:v>
                </c:pt>
                <c:pt idx="1383">
                  <c:v>9.85</c:v>
                </c:pt>
                <c:pt idx="1384">
                  <c:v>9.7774999999999999</c:v>
                </c:pt>
                <c:pt idx="1385">
                  <c:v>9.4875000000000007</c:v>
                </c:pt>
                <c:pt idx="1386">
                  <c:v>9.0525000000000002</c:v>
                </c:pt>
                <c:pt idx="1387">
                  <c:v>8.6900000000000013</c:v>
                </c:pt>
                <c:pt idx="1388">
                  <c:v>8.5449999999999999</c:v>
                </c:pt>
                <c:pt idx="1389">
                  <c:v>8.4725000000000001</c:v>
                </c:pt>
                <c:pt idx="1390">
                  <c:v>8.4</c:v>
                </c:pt>
                <c:pt idx="1391">
                  <c:v>8.1824999999999992</c:v>
                </c:pt>
                <c:pt idx="1392">
                  <c:v>8.1100000000000012</c:v>
                </c:pt>
                <c:pt idx="1393">
                  <c:v>7.4574999999999996</c:v>
                </c:pt>
                <c:pt idx="1394">
                  <c:v>7.5300000000000011</c:v>
                </c:pt>
                <c:pt idx="1395">
                  <c:v>6.8774999999999995</c:v>
                </c:pt>
                <c:pt idx="1396">
                  <c:v>5.8625000000000007</c:v>
                </c:pt>
                <c:pt idx="1397">
                  <c:v>5.0649999999999995</c:v>
                </c:pt>
                <c:pt idx="1398">
                  <c:v>5.3550000000000004</c:v>
                </c:pt>
                <c:pt idx="1399">
                  <c:v>6.8050000000000015</c:v>
                </c:pt>
                <c:pt idx="1400">
                  <c:v>7.4574999999999996</c:v>
                </c:pt>
                <c:pt idx="1401">
                  <c:v>8.1100000000000012</c:v>
                </c:pt>
                <c:pt idx="1402">
                  <c:v>9.27</c:v>
                </c:pt>
                <c:pt idx="1403">
                  <c:v>10.0335</c:v>
                </c:pt>
                <c:pt idx="1404">
                  <c:v>10.264750000000001</c:v>
                </c:pt>
                <c:pt idx="1405">
                  <c:v>9.85</c:v>
                </c:pt>
                <c:pt idx="1406">
                  <c:v>10.2125</c:v>
                </c:pt>
                <c:pt idx="1407">
                  <c:v>9.6325000000000003</c:v>
                </c:pt>
                <c:pt idx="1408">
                  <c:v>9.1974999999999998</c:v>
                </c:pt>
                <c:pt idx="1409">
                  <c:v>8.98</c:v>
                </c:pt>
                <c:pt idx="1410">
                  <c:v>7.0225000000000009</c:v>
                </c:pt>
                <c:pt idx="1411">
                  <c:v>6.4425000000000008</c:v>
                </c:pt>
                <c:pt idx="1412">
                  <c:v>5.9350000000000023</c:v>
                </c:pt>
                <c:pt idx="1413">
                  <c:v>5.8625000000000007</c:v>
                </c:pt>
                <c:pt idx="1414">
                  <c:v>5.7175000000000011</c:v>
                </c:pt>
                <c:pt idx="1415">
                  <c:v>5.7175000000000011</c:v>
                </c:pt>
                <c:pt idx="1416">
                  <c:v>5.7175000000000011</c:v>
                </c:pt>
                <c:pt idx="1417">
                  <c:v>5.4275000000000002</c:v>
                </c:pt>
                <c:pt idx="1418">
                  <c:v>5.5</c:v>
                </c:pt>
                <c:pt idx="1419">
                  <c:v>5.5</c:v>
                </c:pt>
                <c:pt idx="1420">
                  <c:v>5.7899999999999991</c:v>
                </c:pt>
                <c:pt idx="1421">
                  <c:v>6.2249999999999996</c:v>
                </c:pt>
                <c:pt idx="1422">
                  <c:v>5.7175000000000011</c:v>
                </c:pt>
                <c:pt idx="1423">
                  <c:v>6.3699999999999992</c:v>
                </c:pt>
                <c:pt idx="1424">
                  <c:v>6.8774999999999995</c:v>
                </c:pt>
                <c:pt idx="1425">
                  <c:v>7.5300000000000011</c:v>
                </c:pt>
                <c:pt idx="1426">
                  <c:v>7.3850000000000016</c:v>
                </c:pt>
                <c:pt idx="1427">
                  <c:v>7.82</c:v>
                </c:pt>
                <c:pt idx="1428">
                  <c:v>8.3274999999999988</c:v>
                </c:pt>
                <c:pt idx="1429">
                  <c:v>8.6900000000000013</c:v>
                </c:pt>
                <c:pt idx="1430">
                  <c:v>8.6175000000000015</c:v>
                </c:pt>
                <c:pt idx="1431">
                  <c:v>8.4</c:v>
                </c:pt>
                <c:pt idx="1432">
                  <c:v>8.4725000000000001</c:v>
                </c:pt>
                <c:pt idx="1433">
                  <c:v>8.5449999999999999</c:v>
                </c:pt>
                <c:pt idx="1434">
                  <c:v>8.5449999999999999</c:v>
                </c:pt>
                <c:pt idx="1435">
                  <c:v>8.6175000000000015</c:v>
                </c:pt>
                <c:pt idx="1436">
                  <c:v>8.4</c:v>
                </c:pt>
                <c:pt idx="1437">
                  <c:v>8.6900000000000013</c:v>
                </c:pt>
                <c:pt idx="1438">
                  <c:v>9.125</c:v>
                </c:pt>
                <c:pt idx="1439">
                  <c:v>9.1974999999999998</c:v>
                </c:pt>
                <c:pt idx="1440">
                  <c:v>9.4875000000000007</c:v>
                </c:pt>
                <c:pt idx="1441">
                  <c:v>9.4150000000000009</c:v>
                </c:pt>
                <c:pt idx="1442">
                  <c:v>9.9224999999999994</c:v>
                </c:pt>
                <c:pt idx="1443">
                  <c:v>10.2125</c:v>
                </c:pt>
                <c:pt idx="1444">
                  <c:v>11.88</c:v>
                </c:pt>
                <c:pt idx="1445">
                  <c:v>11.734999999999999</c:v>
                </c:pt>
                <c:pt idx="1446">
                  <c:v>11.807499999999999</c:v>
                </c:pt>
                <c:pt idx="1447">
                  <c:v>11.807499999999999</c:v>
                </c:pt>
                <c:pt idx="1448">
                  <c:v>11.734999999999999</c:v>
                </c:pt>
                <c:pt idx="1449">
                  <c:v>11.807499999999999</c:v>
                </c:pt>
                <c:pt idx="1450">
                  <c:v>12.8225</c:v>
                </c:pt>
                <c:pt idx="1451">
                  <c:v>14.619</c:v>
                </c:pt>
                <c:pt idx="1452">
                  <c:v>9.9260000000000002</c:v>
                </c:pt>
                <c:pt idx="1453">
                  <c:v>10.453749999999999</c:v>
                </c:pt>
                <c:pt idx="1454">
                  <c:v>10.502500000000001</c:v>
                </c:pt>
                <c:pt idx="1455">
                  <c:v>10.502500000000001</c:v>
                </c:pt>
                <c:pt idx="1456">
                  <c:v>10.502500000000001</c:v>
                </c:pt>
                <c:pt idx="1457">
                  <c:v>10.575000000000001</c:v>
                </c:pt>
                <c:pt idx="1458">
                  <c:v>10.72</c:v>
                </c:pt>
                <c:pt idx="1459">
                  <c:v>10.72</c:v>
                </c:pt>
                <c:pt idx="1460">
                  <c:v>10.067500000000001</c:v>
                </c:pt>
                <c:pt idx="1461">
                  <c:v>9.9949999999999992</c:v>
                </c:pt>
                <c:pt idx="1462">
                  <c:v>10.067500000000001</c:v>
                </c:pt>
                <c:pt idx="1463">
                  <c:v>9.85</c:v>
                </c:pt>
                <c:pt idx="1464">
                  <c:v>8.3274999999999988</c:v>
                </c:pt>
                <c:pt idx="1465">
                  <c:v>9.1974999999999998</c:v>
                </c:pt>
                <c:pt idx="1466">
                  <c:v>8.8350000000000009</c:v>
                </c:pt>
                <c:pt idx="1467">
                  <c:v>8.6900000000000013</c:v>
                </c:pt>
                <c:pt idx="1468">
                  <c:v>9.125</c:v>
                </c:pt>
                <c:pt idx="1469">
                  <c:v>8.6175000000000015</c:v>
                </c:pt>
                <c:pt idx="1470">
                  <c:v>8.98</c:v>
                </c:pt>
                <c:pt idx="1471">
                  <c:v>8.4</c:v>
                </c:pt>
                <c:pt idx="1472">
                  <c:v>8.5449999999999999</c:v>
                </c:pt>
                <c:pt idx="1473">
                  <c:v>8.1824999999999992</c:v>
                </c:pt>
                <c:pt idx="1474">
                  <c:v>9.125</c:v>
                </c:pt>
                <c:pt idx="1475">
                  <c:v>10.27575</c:v>
                </c:pt>
                <c:pt idx="1476">
                  <c:v>13.053000000000001</c:v>
                </c:pt>
                <c:pt idx="1477">
                  <c:v>12.937750000000001</c:v>
                </c:pt>
                <c:pt idx="1478">
                  <c:v>14.376000000000001</c:v>
                </c:pt>
                <c:pt idx="1479">
                  <c:v>13.11425</c:v>
                </c:pt>
                <c:pt idx="1480">
                  <c:v>10.9375</c:v>
                </c:pt>
                <c:pt idx="1481">
                  <c:v>10.7925</c:v>
                </c:pt>
                <c:pt idx="1482">
                  <c:v>10.502500000000001</c:v>
                </c:pt>
                <c:pt idx="1483">
                  <c:v>10.430000000000001</c:v>
                </c:pt>
                <c:pt idx="1484">
                  <c:v>10.067500000000001</c:v>
                </c:pt>
                <c:pt idx="1485">
                  <c:v>9.9224999999999994</c:v>
                </c:pt>
                <c:pt idx="1486">
                  <c:v>9.7774999999999999</c:v>
                </c:pt>
                <c:pt idx="1487">
                  <c:v>10.2125</c:v>
                </c:pt>
                <c:pt idx="1488">
                  <c:v>10.3575</c:v>
                </c:pt>
                <c:pt idx="1489">
                  <c:v>10.72</c:v>
                </c:pt>
                <c:pt idx="1490">
                  <c:v>10.575000000000001</c:v>
                </c:pt>
                <c:pt idx="1491">
                  <c:v>10.285</c:v>
                </c:pt>
                <c:pt idx="1492">
                  <c:v>10.2125</c:v>
                </c:pt>
                <c:pt idx="1493">
                  <c:v>9.4875000000000007</c:v>
                </c:pt>
                <c:pt idx="1494">
                  <c:v>10.647500000000001</c:v>
                </c:pt>
                <c:pt idx="1495">
                  <c:v>10.430000000000001</c:v>
                </c:pt>
                <c:pt idx="1496">
                  <c:v>11.01</c:v>
                </c:pt>
                <c:pt idx="1497">
                  <c:v>11.3</c:v>
                </c:pt>
                <c:pt idx="1498">
                  <c:v>12.0975</c:v>
                </c:pt>
                <c:pt idx="1499">
                  <c:v>12.8095</c:v>
                </c:pt>
                <c:pt idx="1500">
                  <c:v>12.82525</c:v>
                </c:pt>
                <c:pt idx="1501">
                  <c:v>12.967500000000001</c:v>
                </c:pt>
                <c:pt idx="1502">
                  <c:v>13.475000000000001</c:v>
                </c:pt>
                <c:pt idx="1503">
                  <c:v>14.2</c:v>
                </c:pt>
                <c:pt idx="1504">
                  <c:v>11.0825</c:v>
                </c:pt>
                <c:pt idx="1505">
                  <c:v>11.155000000000001</c:v>
                </c:pt>
                <c:pt idx="1506">
                  <c:v>10.865</c:v>
                </c:pt>
                <c:pt idx="1507">
                  <c:v>10.575000000000001</c:v>
                </c:pt>
                <c:pt idx="1508">
                  <c:v>9.7774999999999999</c:v>
                </c:pt>
                <c:pt idx="1509">
                  <c:v>9.27</c:v>
                </c:pt>
                <c:pt idx="1510">
                  <c:v>8.6175000000000015</c:v>
                </c:pt>
                <c:pt idx="1511">
                  <c:v>8.3274999999999988</c:v>
                </c:pt>
                <c:pt idx="1512">
                  <c:v>8.4725000000000001</c:v>
                </c:pt>
                <c:pt idx="1513">
                  <c:v>7.6024999999999991</c:v>
                </c:pt>
                <c:pt idx="1514">
                  <c:v>6.8774999999999995</c:v>
                </c:pt>
                <c:pt idx="1515">
                  <c:v>7.0225000000000009</c:v>
                </c:pt>
                <c:pt idx="1516">
                  <c:v>6.5149999999999988</c:v>
                </c:pt>
                <c:pt idx="1517">
                  <c:v>6.2975000000000012</c:v>
                </c:pt>
                <c:pt idx="1518">
                  <c:v>5.5725000000000016</c:v>
                </c:pt>
                <c:pt idx="1519">
                  <c:v>5.5</c:v>
                </c:pt>
                <c:pt idx="1520">
                  <c:v>5.8625000000000007</c:v>
                </c:pt>
                <c:pt idx="1521">
                  <c:v>6.4425000000000008</c:v>
                </c:pt>
                <c:pt idx="1522">
                  <c:v>6.8050000000000015</c:v>
                </c:pt>
                <c:pt idx="1523">
                  <c:v>7.0950000000000006</c:v>
                </c:pt>
                <c:pt idx="1524">
                  <c:v>7.6750000000000007</c:v>
                </c:pt>
                <c:pt idx="1525">
                  <c:v>7.82</c:v>
                </c:pt>
                <c:pt idx="1526">
                  <c:v>7.7475000000000023</c:v>
                </c:pt>
                <c:pt idx="1527">
                  <c:v>7.7475000000000023</c:v>
                </c:pt>
                <c:pt idx="1528">
                  <c:v>7.6024999999999991</c:v>
                </c:pt>
                <c:pt idx="1529">
                  <c:v>7.3125</c:v>
                </c:pt>
                <c:pt idx="1530">
                  <c:v>6.8050000000000015</c:v>
                </c:pt>
                <c:pt idx="1531">
                  <c:v>6.1524999999999999</c:v>
                </c:pt>
                <c:pt idx="1532">
                  <c:v>5.8625000000000007</c:v>
                </c:pt>
                <c:pt idx="1533">
                  <c:v>5.6449999999999996</c:v>
                </c:pt>
                <c:pt idx="1534">
                  <c:v>6.0075000000000003</c:v>
                </c:pt>
                <c:pt idx="1535">
                  <c:v>6.0075000000000003</c:v>
                </c:pt>
                <c:pt idx="1536">
                  <c:v>6.08</c:v>
                </c:pt>
                <c:pt idx="1537">
                  <c:v>5.3550000000000004</c:v>
                </c:pt>
                <c:pt idx="1538">
                  <c:v>5.5725000000000016</c:v>
                </c:pt>
                <c:pt idx="1539">
                  <c:v>5.9350000000000023</c:v>
                </c:pt>
                <c:pt idx="1540">
                  <c:v>5.8625000000000007</c:v>
                </c:pt>
                <c:pt idx="1541">
                  <c:v>5.8625000000000007</c:v>
                </c:pt>
                <c:pt idx="1542">
                  <c:v>5.5725000000000016</c:v>
                </c:pt>
                <c:pt idx="1543">
                  <c:v>5.4275000000000002</c:v>
                </c:pt>
                <c:pt idx="1544">
                  <c:v>5.5725000000000016</c:v>
                </c:pt>
                <c:pt idx="1545">
                  <c:v>5.7899999999999991</c:v>
                </c:pt>
                <c:pt idx="1546">
                  <c:v>6.3322500000000002</c:v>
                </c:pt>
                <c:pt idx="1547">
                  <c:v>7.1667500000000004</c:v>
                </c:pt>
                <c:pt idx="1548">
                  <c:v>7.0785000000000018</c:v>
                </c:pt>
                <c:pt idx="1549">
                  <c:v>7.2132500000000022</c:v>
                </c:pt>
                <c:pt idx="1550">
                  <c:v>7.1185000000000009</c:v>
                </c:pt>
                <c:pt idx="1551">
                  <c:v>6.9275000000000002</c:v>
                </c:pt>
                <c:pt idx="1552">
                  <c:v>6.5607500000000005</c:v>
                </c:pt>
                <c:pt idx="1553">
                  <c:v>5.5725000000000016</c:v>
                </c:pt>
                <c:pt idx="1554">
                  <c:v>5.2825000000000006</c:v>
                </c:pt>
                <c:pt idx="1555">
                  <c:v>4.4850000000000012</c:v>
                </c:pt>
                <c:pt idx="1556">
                  <c:v>4.1225000000000023</c:v>
                </c:pt>
                <c:pt idx="1557">
                  <c:v>3.9050000000000011</c:v>
                </c:pt>
                <c:pt idx="1558">
                  <c:v>3.7600000000000016</c:v>
                </c:pt>
                <c:pt idx="1559">
                  <c:v>3.8324999999999996</c:v>
                </c:pt>
                <c:pt idx="1560">
                  <c:v>3.7600000000000016</c:v>
                </c:pt>
                <c:pt idx="1561">
                  <c:v>3.6149999999999984</c:v>
                </c:pt>
                <c:pt idx="1562">
                  <c:v>2.8175000000000026</c:v>
                </c:pt>
                <c:pt idx="1563">
                  <c:v>2.0199999999999996</c:v>
                </c:pt>
                <c:pt idx="1564">
                  <c:v>2.0199999999999996</c:v>
                </c:pt>
                <c:pt idx="1565">
                  <c:v>1.3674999999999997</c:v>
                </c:pt>
                <c:pt idx="1566">
                  <c:v>2.0925000000000011</c:v>
                </c:pt>
                <c:pt idx="1567">
                  <c:v>1.875</c:v>
                </c:pt>
                <c:pt idx="1568">
                  <c:v>3.115750000000002</c:v>
                </c:pt>
                <c:pt idx="1569">
                  <c:v>4.8475000000000019</c:v>
                </c:pt>
                <c:pt idx="1570">
                  <c:v>6.4859999999999989</c:v>
                </c:pt>
                <c:pt idx="1571">
                  <c:v>7.5657499999999995</c:v>
                </c:pt>
                <c:pt idx="1572">
                  <c:v>8.5052500000000002</c:v>
                </c:pt>
                <c:pt idx="1573">
                  <c:v>9.4824999999999999</c:v>
                </c:pt>
                <c:pt idx="1574">
                  <c:v>9.197750000000001</c:v>
                </c:pt>
                <c:pt idx="1575">
                  <c:v>9.7867499999999996</c:v>
                </c:pt>
                <c:pt idx="1576">
                  <c:v>9.5622500000000006</c:v>
                </c:pt>
                <c:pt idx="1577">
                  <c:v>8.5842500000000008</c:v>
                </c:pt>
                <c:pt idx="1578">
                  <c:v>7.3427500000000006</c:v>
                </c:pt>
                <c:pt idx="1579">
                  <c:v>6.4425000000000008</c:v>
                </c:pt>
                <c:pt idx="1580">
                  <c:v>5.5</c:v>
                </c:pt>
                <c:pt idx="1581">
                  <c:v>5.0649999999999995</c:v>
                </c:pt>
                <c:pt idx="1582">
                  <c:v>4.92</c:v>
                </c:pt>
                <c:pt idx="1583">
                  <c:v>4.7750000000000004</c:v>
                </c:pt>
                <c:pt idx="1584">
                  <c:v>3.8324999999999996</c:v>
                </c:pt>
                <c:pt idx="1585">
                  <c:v>3.3975000000000009</c:v>
                </c:pt>
                <c:pt idx="1586">
                  <c:v>3.1799999999999997</c:v>
                </c:pt>
                <c:pt idx="1587">
                  <c:v>3.6875</c:v>
                </c:pt>
                <c:pt idx="1588">
                  <c:v>2.8175000000000026</c:v>
                </c:pt>
                <c:pt idx="1589">
                  <c:v>2.6000000000000014</c:v>
                </c:pt>
                <c:pt idx="1590">
                  <c:v>2.2375000000000007</c:v>
                </c:pt>
                <c:pt idx="1591">
                  <c:v>2.745000000000001</c:v>
                </c:pt>
                <c:pt idx="1592">
                  <c:v>4.1297500000000014</c:v>
                </c:pt>
                <c:pt idx="1593">
                  <c:v>6.0075000000000003</c:v>
                </c:pt>
                <c:pt idx="1594">
                  <c:v>8.5002500000000012</c:v>
                </c:pt>
                <c:pt idx="1595">
                  <c:v>9.8002500000000001</c:v>
                </c:pt>
                <c:pt idx="1596">
                  <c:v>11.193</c:v>
                </c:pt>
                <c:pt idx="1597">
                  <c:v>11.506749999999998</c:v>
                </c:pt>
                <c:pt idx="1598">
                  <c:v>11.38625</c:v>
                </c:pt>
                <c:pt idx="1599">
                  <c:v>11.543999999999999</c:v>
                </c:pt>
                <c:pt idx="1600">
                  <c:v>11.051500000000001</c:v>
                </c:pt>
                <c:pt idx="1601">
                  <c:v>10.079000000000001</c:v>
                </c:pt>
                <c:pt idx="1602">
                  <c:v>8.9237500000000001</c:v>
                </c:pt>
                <c:pt idx="1603">
                  <c:v>7.4757500000000014</c:v>
                </c:pt>
                <c:pt idx="1604">
                  <c:v>6.5149999999999988</c:v>
                </c:pt>
                <c:pt idx="1605">
                  <c:v>6.5875000000000004</c:v>
                </c:pt>
                <c:pt idx="1606">
                  <c:v>6.5149999999999988</c:v>
                </c:pt>
                <c:pt idx="1607">
                  <c:v>6.1524999999999999</c:v>
                </c:pt>
                <c:pt idx="1608">
                  <c:v>5.3550000000000004</c:v>
                </c:pt>
                <c:pt idx="1609">
                  <c:v>6.2249999999999996</c:v>
                </c:pt>
                <c:pt idx="1610">
                  <c:v>6.2249999999999996</c:v>
                </c:pt>
                <c:pt idx="1611">
                  <c:v>6.3699999999999992</c:v>
                </c:pt>
                <c:pt idx="1612">
                  <c:v>6.0075000000000003</c:v>
                </c:pt>
                <c:pt idx="1613">
                  <c:v>6.2975000000000012</c:v>
                </c:pt>
                <c:pt idx="1614">
                  <c:v>6.5149999999999988</c:v>
                </c:pt>
                <c:pt idx="1615">
                  <c:v>6.6600000000000019</c:v>
                </c:pt>
                <c:pt idx="1616">
                  <c:v>7.24</c:v>
                </c:pt>
                <c:pt idx="1617">
                  <c:v>7.8925000000000001</c:v>
                </c:pt>
                <c:pt idx="1618">
                  <c:v>9.4205000000000005</c:v>
                </c:pt>
                <c:pt idx="1619">
                  <c:v>11.535500000000001</c:v>
                </c:pt>
                <c:pt idx="1620">
                  <c:v>12.872999999999999</c:v>
                </c:pt>
                <c:pt idx="1621">
                  <c:v>13.888750000000002</c:v>
                </c:pt>
                <c:pt idx="1622">
                  <c:v>13.114750000000001</c:v>
                </c:pt>
                <c:pt idx="1623">
                  <c:v>12.690000000000001</c:v>
                </c:pt>
                <c:pt idx="1624">
                  <c:v>11.81925</c:v>
                </c:pt>
                <c:pt idx="1625">
                  <c:v>11.101749999999999</c:v>
                </c:pt>
                <c:pt idx="1626">
                  <c:v>10.502500000000001</c:v>
                </c:pt>
                <c:pt idx="1627">
                  <c:v>9.7050000000000001</c:v>
                </c:pt>
                <c:pt idx="1628">
                  <c:v>8.4725000000000001</c:v>
                </c:pt>
                <c:pt idx="1629">
                  <c:v>8.2550000000000008</c:v>
                </c:pt>
                <c:pt idx="1630">
                  <c:v>7.6750000000000007</c:v>
                </c:pt>
                <c:pt idx="1631">
                  <c:v>7.1675000000000004</c:v>
                </c:pt>
                <c:pt idx="1632">
                  <c:v>6.4425000000000008</c:v>
                </c:pt>
                <c:pt idx="1633">
                  <c:v>6.7324999999999999</c:v>
                </c:pt>
                <c:pt idx="1634">
                  <c:v>6.8050000000000015</c:v>
                </c:pt>
                <c:pt idx="1635">
                  <c:v>6.4425000000000008</c:v>
                </c:pt>
                <c:pt idx="1636">
                  <c:v>5.8625000000000007</c:v>
                </c:pt>
                <c:pt idx="1637">
                  <c:v>6.1524999999999999</c:v>
                </c:pt>
                <c:pt idx="1638">
                  <c:v>5.2825000000000006</c:v>
                </c:pt>
                <c:pt idx="1639">
                  <c:v>5.7175000000000011</c:v>
                </c:pt>
                <c:pt idx="1640">
                  <c:v>6.5635000000000012</c:v>
                </c:pt>
                <c:pt idx="1641">
                  <c:v>6.9412500000000001</c:v>
                </c:pt>
                <c:pt idx="1642">
                  <c:v>10.14725</c:v>
                </c:pt>
                <c:pt idx="1643">
                  <c:v>11.79325</c:v>
                </c:pt>
                <c:pt idx="1644">
                  <c:v>13.429250000000001</c:v>
                </c:pt>
                <c:pt idx="1645">
                  <c:v>14.2835</c:v>
                </c:pt>
                <c:pt idx="1646">
                  <c:v>14.5905</c:v>
                </c:pt>
                <c:pt idx="1647">
                  <c:v>14.19125</c:v>
                </c:pt>
                <c:pt idx="1648">
                  <c:v>13.629000000000001</c:v>
                </c:pt>
                <c:pt idx="1649">
                  <c:v>12.952</c:v>
                </c:pt>
                <c:pt idx="1650">
                  <c:v>12.08675</c:v>
                </c:pt>
                <c:pt idx="1651">
                  <c:v>11.396750000000001</c:v>
                </c:pt>
                <c:pt idx="1652">
                  <c:v>11.241750000000001</c:v>
                </c:pt>
                <c:pt idx="1653">
                  <c:v>10.459999999999999</c:v>
                </c:pt>
                <c:pt idx="1654">
                  <c:v>9.2377500000000001</c:v>
                </c:pt>
                <c:pt idx="1655">
                  <c:v>8.4</c:v>
                </c:pt>
                <c:pt idx="1656">
                  <c:v>8.0374999999999996</c:v>
                </c:pt>
                <c:pt idx="1657">
                  <c:v>8.2550000000000008</c:v>
                </c:pt>
                <c:pt idx="1658">
                  <c:v>7.3850000000000016</c:v>
                </c:pt>
                <c:pt idx="1659">
                  <c:v>7.3125</c:v>
                </c:pt>
                <c:pt idx="1660">
                  <c:v>7.1675000000000004</c:v>
                </c:pt>
                <c:pt idx="1661">
                  <c:v>7.1675000000000004</c:v>
                </c:pt>
                <c:pt idx="1662">
                  <c:v>7.24</c:v>
                </c:pt>
                <c:pt idx="1663">
                  <c:v>7.0950000000000006</c:v>
                </c:pt>
                <c:pt idx="1664">
                  <c:v>7.4574999999999996</c:v>
                </c:pt>
                <c:pt idx="1665">
                  <c:v>8.1824999999999992</c:v>
                </c:pt>
                <c:pt idx="1666">
                  <c:v>8.3274999999999988</c:v>
                </c:pt>
                <c:pt idx="1667">
                  <c:v>9.1377500000000005</c:v>
                </c:pt>
                <c:pt idx="1668">
                  <c:v>9.8930000000000007</c:v>
                </c:pt>
                <c:pt idx="1669">
                  <c:v>11.615</c:v>
                </c:pt>
                <c:pt idx="1670">
                  <c:v>12.8505</c:v>
                </c:pt>
                <c:pt idx="1671">
                  <c:v>13.100250000000001</c:v>
                </c:pt>
                <c:pt idx="1672">
                  <c:v>12.850750000000001</c:v>
                </c:pt>
                <c:pt idx="1673">
                  <c:v>11.807499999999999</c:v>
                </c:pt>
                <c:pt idx="1674">
                  <c:v>10.865</c:v>
                </c:pt>
                <c:pt idx="1675">
                  <c:v>10.2125</c:v>
                </c:pt>
                <c:pt idx="1676">
                  <c:v>9.7774999999999999</c:v>
                </c:pt>
                <c:pt idx="1677">
                  <c:v>9.85</c:v>
                </c:pt>
                <c:pt idx="1678">
                  <c:v>9.6325000000000003</c:v>
                </c:pt>
                <c:pt idx="1679">
                  <c:v>8.7625000000000011</c:v>
                </c:pt>
                <c:pt idx="1680">
                  <c:v>7.8925000000000001</c:v>
                </c:pt>
                <c:pt idx="1681">
                  <c:v>7.9649999999999999</c:v>
                </c:pt>
                <c:pt idx="1682">
                  <c:v>7.6750000000000007</c:v>
                </c:pt>
                <c:pt idx="1683">
                  <c:v>7.4574999999999996</c:v>
                </c:pt>
                <c:pt idx="1684">
                  <c:v>7.24</c:v>
                </c:pt>
                <c:pt idx="1685">
                  <c:v>6.6600000000000019</c:v>
                </c:pt>
                <c:pt idx="1686">
                  <c:v>7.0225000000000009</c:v>
                </c:pt>
                <c:pt idx="1687">
                  <c:v>7.3125</c:v>
                </c:pt>
                <c:pt idx="1688">
                  <c:v>7.6024999999999991</c:v>
                </c:pt>
                <c:pt idx="1689">
                  <c:v>9.3425000000000011</c:v>
                </c:pt>
                <c:pt idx="1690">
                  <c:v>10.763999999999999</c:v>
                </c:pt>
                <c:pt idx="1691">
                  <c:v>11.59</c:v>
                </c:pt>
                <c:pt idx="1692">
                  <c:v>10.72</c:v>
                </c:pt>
                <c:pt idx="1693">
                  <c:v>11.3</c:v>
                </c:pt>
                <c:pt idx="1694">
                  <c:v>11.445</c:v>
                </c:pt>
                <c:pt idx="1695">
                  <c:v>12.2425</c:v>
                </c:pt>
                <c:pt idx="1696">
                  <c:v>12.17</c:v>
                </c:pt>
                <c:pt idx="1697">
                  <c:v>11.734999999999999</c:v>
                </c:pt>
                <c:pt idx="1698">
                  <c:v>10.865</c:v>
                </c:pt>
                <c:pt idx="1699">
                  <c:v>10.3575</c:v>
                </c:pt>
                <c:pt idx="1700">
                  <c:v>9.4150000000000009</c:v>
                </c:pt>
                <c:pt idx="1701">
                  <c:v>8.98</c:v>
                </c:pt>
                <c:pt idx="1702">
                  <c:v>8.9075000000000006</c:v>
                </c:pt>
                <c:pt idx="1703">
                  <c:v>8.2550000000000008</c:v>
                </c:pt>
                <c:pt idx="1704">
                  <c:v>7.7475000000000023</c:v>
                </c:pt>
                <c:pt idx="1705">
                  <c:v>7.82</c:v>
                </c:pt>
                <c:pt idx="1706">
                  <c:v>8.6175000000000015</c:v>
                </c:pt>
                <c:pt idx="1707">
                  <c:v>8.7625000000000011</c:v>
                </c:pt>
                <c:pt idx="1708">
                  <c:v>8.98</c:v>
                </c:pt>
                <c:pt idx="1709">
                  <c:v>8.6175000000000015</c:v>
                </c:pt>
                <c:pt idx="1710">
                  <c:v>8.2550000000000008</c:v>
                </c:pt>
                <c:pt idx="1711">
                  <c:v>8.4725000000000001</c:v>
                </c:pt>
                <c:pt idx="1712">
                  <c:v>8.5449999999999999</c:v>
                </c:pt>
                <c:pt idx="1713">
                  <c:v>8.98</c:v>
                </c:pt>
                <c:pt idx="1714">
                  <c:v>9.95275</c:v>
                </c:pt>
                <c:pt idx="1715">
                  <c:v>11.0825</c:v>
                </c:pt>
                <c:pt idx="1716">
                  <c:v>12.068000000000001</c:v>
                </c:pt>
                <c:pt idx="1717">
                  <c:v>12.954499999999999</c:v>
                </c:pt>
                <c:pt idx="1718">
                  <c:v>13.4115</c:v>
                </c:pt>
                <c:pt idx="1719">
                  <c:v>14.41075</c:v>
                </c:pt>
                <c:pt idx="1720">
                  <c:v>14.031000000000001</c:v>
                </c:pt>
                <c:pt idx="1721">
                  <c:v>10.2125</c:v>
                </c:pt>
                <c:pt idx="1722">
                  <c:v>11.227500000000001</c:v>
                </c:pt>
                <c:pt idx="1723">
                  <c:v>10.3575</c:v>
                </c:pt>
                <c:pt idx="1724">
                  <c:v>9.85</c:v>
                </c:pt>
                <c:pt idx="1725">
                  <c:v>9.85</c:v>
                </c:pt>
                <c:pt idx="1726">
                  <c:v>10.2125</c:v>
                </c:pt>
                <c:pt idx="1727">
                  <c:v>9.7050000000000001</c:v>
                </c:pt>
                <c:pt idx="1728">
                  <c:v>9.7050000000000001</c:v>
                </c:pt>
                <c:pt idx="1729">
                  <c:v>9.56</c:v>
                </c:pt>
                <c:pt idx="1730">
                  <c:v>9.4150000000000009</c:v>
                </c:pt>
                <c:pt idx="1731">
                  <c:v>8.6175000000000015</c:v>
                </c:pt>
                <c:pt idx="1732">
                  <c:v>8.8350000000000009</c:v>
                </c:pt>
                <c:pt idx="1733">
                  <c:v>8.6900000000000013</c:v>
                </c:pt>
                <c:pt idx="1734">
                  <c:v>8.3274999999999988</c:v>
                </c:pt>
                <c:pt idx="1735">
                  <c:v>8.2550000000000008</c:v>
                </c:pt>
                <c:pt idx="1736">
                  <c:v>9.2992500000000007</c:v>
                </c:pt>
                <c:pt idx="1737">
                  <c:v>10.03125</c:v>
                </c:pt>
                <c:pt idx="1738">
                  <c:v>10.148750000000001</c:v>
                </c:pt>
                <c:pt idx="1739">
                  <c:v>10.323250000000002</c:v>
                </c:pt>
                <c:pt idx="1740">
                  <c:v>10.60225</c:v>
                </c:pt>
                <c:pt idx="1741">
                  <c:v>11.7235</c:v>
                </c:pt>
                <c:pt idx="1742">
                  <c:v>10.78575</c:v>
                </c:pt>
                <c:pt idx="1743">
                  <c:v>10.987750000000002</c:v>
                </c:pt>
                <c:pt idx="1744">
                  <c:v>8.4862500000000001</c:v>
                </c:pt>
                <c:pt idx="1745">
                  <c:v>9.1974999999999998</c:v>
                </c:pt>
                <c:pt idx="1746">
                  <c:v>8.6175000000000015</c:v>
                </c:pt>
                <c:pt idx="1747">
                  <c:v>8.1100000000000012</c:v>
                </c:pt>
                <c:pt idx="1748">
                  <c:v>7.6024999999999991</c:v>
                </c:pt>
                <c:pt idx="1749">
                  <c:v>7.3850000000000016</c:v>
                </c:pt>
                <c:pt idx="1750">
                  <c:v>7.3125</c:v>
                </c:pt>
                <c:pt idx="1751">
                  <c:v>7.6024999999999991</c:v>
                </c:pt>
                <c:pt idx="1752">
                  <c:v>7.7475000000000023</c:v>
                </c:pt>
                <c:pt idx="1753">
                  <c:v>6.3699999999999992</c:v>
                </c:pt>
                <c:pt idx="1754">
                  <c:v>6.7324999999999999</c:v>
                </c:pt>
                <c:pt idx="1755">
                  <c:v>6.5875000000000004</c:v>
                </c:pt>
                <c:pt idx="1756">
                  <c:v>6.4425000000000008</c:v>
                </c:pt>
                <c:pt idx="1757">
                  <c:v>6.6600000000000019</c:v>
                </c:pt>
                <c:pt idx="1758">
                  <c:v>6.5149999999999988</c:v>
                </c:pt>
                <c:pt idx="1759">
                  <c:v>6.3699999999999992</c:v>
                </c:pt>
                <c:pt idx="1760">
                  <c:v>7.0950000000000006</c:v>
                </c:pt>
                <c:pt idx="1761">
                  <c:v>7.82</c:v>
                </c:pt>
                <c:pt idx="1762">
                  <c:v>8.6900000000000013</c:v>
                </c:pt>
                <c:pt idx="1763">
                  <c:v>8.6900000000000013</c:v>
                </c:pt>
                <c:pt idx="1764">
                  <c:v>8.9075000000000006</c:v>
                </c:pt>
                <c:pt idx="1765">
                  <c:v>8.98</c:v>
                </c:pt>
                <c:pt idx="1766">
                  <c:v>8.8350000000000009</c:v>
                </c:pt>
                <c:pt idx="1767">
                  <c:v>8.7625000000000011</c:v>
                </c:pt>
                <c:pt idx="1768">
                  <c:v>8.98</c:v>
                </c:pt>
                <c:pt idx="1769">
                  <c:v>9.56</c:v>
                </c:pt>
                <c:pt idx="1770">
                  <c:v>9.7050000000000001</c:v>
                </c:pt>
                <c:pt idx="1771">
                  <c:v>9.9949999999999992</c:v>
                </c:pt>
                <c:pt idx="1772">
                  <c:v>9.6325000000000003</c:v>
                </c:pt>
                <c:pt idx="1773">
                  <c:v>9.56</c:v>
                </c:pt>
                <c:pt idx="1774">
                  <c:v>9.27</c:v>
                </c:pt>
                <c:pt idx="1775">
                  <c:v>8.4725000000000001</c:v>
                </c:pt>
                <c:pt idx="1776">
                  <c:v>7.8925000000000001</c:v>
                </c:pt>
                <c:pt idx="1777">
                  <c:v>7.6024999999999991</c:v>
                </c:pt>
                <c:pt idx="1778">
                  <c:v>7.5300000000000011</c:v>
                </c:pt>
                <c:pt idx="1779">
                  <c:v>6.9500000000000011</c:v>
                </c:pt>
                <c:pt idx="1780">
                  <c:v>6.9500000000000011</c:v>
                </c:pt>
                <c:pt idx="1781">
                  <c:v>6.5875000000000004</c:v>
                </c:pt>
                <c:pt idx="1782">
                  <c:v>6.6600000000000019</c:v>
                </c:pt>
                <c:pt idx="1783">
                  <c:v>6.4425000000000008</c:v>
                </c:pt>
                <c:pt idx="1784">
                  <c:v>7.8795000000000019</c:v>
                </c:pt>
                <c:pt idx="1785">
                  <c:v>9.1327499999999997</c:v>
                </c:pt>
                <c:pt idx="1786">
                  <c:v>10.449249999999999</c:v>
                </c:pt>
                <c:pt idx="1787">
                  <c:v>11.72175</c:v>
                </c:pt>
                <c:pt idx="1788">
                  <c:v>13.178750000000001</c:v>
                </c:pt>
                <c:pt idx="1789">
                  <c:v>14.2065</c:v>
                </c:pt>
                <c:pt idx="1790">
                  <c:v>14.509499999999999</c:v>
                </c:pt>
                <c:pt idx="1791">
                  <c:v>14.5665</c:v>
                </c:pt>
                <c:pt idx="1792">
                  <c:v>14.079500000000001</c:v>
                </c:pt>
                <c:pt idx="1793">
                  <c:v>12.80875</c:v>
                </c:pt>
                <c:pt idx="1794">
                  <c:v>11.637</c:v>
                </c:pt>
                <c:pt idx="1795">
                  <c:v>10.952500000000001</c:v>
                </c:pt>
                <c:pt idx="1796">
                  <c:v>10.33225</c:v>
                </c:pt>
                <c:pt idx="1797">
                  <c:v>9.4670000000000005</c:v>
                </c:pt>
                <c:pt idx="1798">
                  <c:v>8.8357499999999991</c:v>
                </c:pt>
                <c:pt idx="1799">
                  <c:v>8.4164999999999992</c:v>
                </c:pt>
                <c:pt idx="1800">
                  <c:v>8.0374999999999996</c:v>
                </c:pt>
                <c:pt idx="1801">
                  <c:v>7.7475000000000023</c:v>
                </c:pt>
                <c:pt idx="1802">
                  <c:v>7.9649999999999999</c:v>
                </c:pt>
                <c:pt idx="1803">
                  <c:v>7.8925000000000001</c:v>
                </c:pt>
                <c:pt idx="1804">
                  <c:v>7.7475000000000023</c:v>
                </c:pt>
                <c:pt idx="1805">
                  <c:v>7.8925000000000001</c:v>
                </c:pt>
                <c:pt idx="1806">
                  <c:v>8.1100000000000012</c:v>
                </c:pt>
                <c:pt idx="1807">
                  <c:v>8.1100000000000012</c:v>
                </c:pt>
                <c:pt idx="1808">
                  <c:v>7.6750000000000007</c:v>
                </c:pt>
                <c:pt idx="1809">
                  <c:v>9.2167499999999993</c:v>
                </c:pt>
                <c:pt idx="1810">
                  <c:v>9.6820000000000004</c:v>
                </c:pt>
                <c:pt idx="1811">
                  <c:v>9.7050000000000001</c:v>
                </c:pt>
                <c:pt idx="1812">
                  <c:v>10.2125</c:v>
                </c:pt>
                <c:pt idx="1813">
                  <c:v>11.952500000000001</c:v>
                </c:pt>
                <c:pt idx="1814">
                  <c:v>12.605</c:v>
                </c:pt>
                <c:pt idx="1815">
                  <c:v>13.547499999999999</c:v>
                </c:pt>
                <c:pt idx="1816">
                  <c:v>13.4025</c:v>
                </c:pt>
                <c:pt idx="1817">
                  <c:v>12.532499999999999</c:v>
                </c:pt>
                <c:pt idx="1818">
                  <c:v>11.227500000000001</c:v>
                </c:pt>
                <c:pt idx="1819">
                  <c:v>11.0825</c:v>
                </c:pt>
                <c:pt idx="1820">
                  <c:v>11.01</c:v>
                </c:pt>
                <c:pt idx="1821">
                  <c:v>10.430000000000001</c:v>
                </c:pt>
                <c:pt idx="1822">
                  <c:v>10.067500000000001</c:v>
                </c:pt>
                <c:pt idx="1823">
                  <c:v>9.9224999999999994</c:v>
                </c:pt>
                <c:pt idx="1824">
                  <c:v>9.9224999999999994</c:v>
                </c:pt>
                <c:pt idx="1825">
                  <c:v>9.0525000000000002</c:v>
                </c:pt>
                <c:pt idx="1826">
                  <c:v>8.9075000000000006</c:v>
                </c:pt>
                <c:pt idx="1827">
                  <c:v>8.8350000000000009</c:v>
                </c:pt>
                <c:pt idx="1828">
                  <c:v>8.4</c:v>
                </c:pt>
                <c:pt idx="1829">
                  <c:v>8.9075000000000006</c:v>
                </c:pt>
                <c:pt idx="1830">
                  <c:v>9.27</c:v>
                </c:pt>
                <c:pt idx="1831">
                  <c:v>9.7774999999999999</c:v>
                </c:pt>
                <c:pt idx="1832">
                  <c:v>11.14475</c:v>
                </c:pt>
                <c:pt idx="1833">
                  <c:v>11.656000000000001</c:v>
                </c:pt>
                <c:pt idx="1834">
                  <c:v>11.622</c:v>
                </c:pt>
                <c:pt idx="1835">
                  <c:v>10.1325</c:v>
                </c:pt>
                <c:pt idx="1836">
                  <c:v>10.148999999999999</c:v>
                </c:pt>
                <c:pt idx="1837">
                  <c:v>9.125</c:v>
                </c:pt>
                <c:pt idx="1838">
                  <c:v>8.9075000000000006</c:v>
                </c:pt>
                <c:pt idx="1839">
                  <c:v>9.4875000000000007</c:v>
                </c:pt>
                <c:pt idx="1840">
                  <c:v>9.4150000000000009</c:v>
                </c:pt>
                <c:pt idx="1841">
                  <c:v>8.6900000000000013</c:v>
                </c:pt>
                <c:pt idx="1842">
                  <c:v>8.3274999999999988</c:v>
                </c:pt>
                <c:pt idx="1843">
                  <c:v>8.1100000000000012</c:v>
                </c:pt>
                <c:pt idx="1844">
                  <c:v>7.8925000000000001</c:v>
                </c:pt>
                <c:pt idx="1845">
                  <c:v>7.6024999999999991</c:v>
                </c:pt>
                <c:pt idx="1846">
                  <c:v>7.24</c:v>
                </c:pt>
                <c:pt idx="1847">
                  <c:v>7.1675000000000004</c:v>
                </c:pt>
                <c:pt idx="1848">
                  <c:v>6.8774999999999995</c:v>
                </c:pt>
                <c:pt idx="1849">
                  <c:v>6.7324999999999999</c:v>
                </c:pt>
                <c:pt idx="1850">
                  <c:v>6.8774999999999995</c:v>
                </c:pt>
                <c:pt idx="1851">
                  <c:v>6.5875000000000004</c:v>
                </c:pt>
                <c:pt idx="1852">
                  <c:v>6.5149999999999988</c:v>
                </c:pt>
                <c:pt idx="1853">
                  <c:v>6.2249999999999996</c:v>
                </c:pt>
                <c:pt idx="1854">
                  <c:v>5.9350000000000023</c:v>
                </c:pt>
                <c:pt idx="1855">
                  <c:v>5.3550000000000004</c:v>
                </c:pt>
                <c:pt idx="1856">
                  <c:v>5.4797499999999992</c:v>
                </c:pt>
                <c:pt idx="1857">
                  <c:v>6.3935000000000013</c:v>
                </c:pt>
                <c:pt idx="1858">
                  <c:v>7.4990000000000006</c:v>
                </c:pt>
                <c:pt idx="1859">
                  <c:v>7.3165000000000013</c:v>
                </c:pt>
                <c:pt idx="1860">
                  <c:v>8.1007499999999997</c:v>
                </c:pt>
                <c:pt idx="1861">
                  <c:v>8.9055</c:v>
                </c:pt>
                <c:pt idx="1862">
                  <c:v>9.0395000000000003</c:v>
                </c:pt>
                <c:pt idx="1863">
                  <c:v>8.9920000000000009</c:v>
                </c:pt>
                <c:pt idx="1864">
                  <c:v>8.7922499999999992</c:v>
                </c:pt>
                <c:pt idx="1865">
                  <c:v>8.1519999999999992</c:v>
                </c:pt>
                <c:pt idx="1866">
                  <c:v>6.8912499999999994</c:v>
                </c:pt>
                <c:pt idx="1867">
                  <c:v>5.7175000000000011</c:v>
                </c:pt>
                <c:pt idx="1868">
                  <c:v>4.8475000000000019</c:v>
                </c:pt>
                <c:pt idx="1869">
                  <c:v>4.2675000000000018</c:v>
                </c:pt>
                <c:pt idx="1870">
                  <c:v>5.0649999999999995</c:v>
                </c:pt>
                <c:pt idx="1871">
                  <c:v>4.5574999999999992</c:v>
                </c:pt>
                <c:pt idx="1872">
                  <c:v>3.9050000000000011</c:v>
                </c:pt>
                <c:pt idx="1873">
                  <c:v>3.5425000000000004</c:v>
                </c:pt>
                <c:pt idx="1874">
                  <c:v>3.2524999999999977</c:v>
                </c:pt>
                <c:pt idx="1875">
                  <c:v>3.0350000000000001</c:v>
                </c:pt>
                <c:pt idx="1876">
                  <c:v>2.8900000000000006</c:v>
                </c:pt>
                <c:pt idx="1877">
                  <c:v>2.8900000000000006</c:v>
                </c:pt>
                <c:pt idx="1878">
                  <c:v>2.9625000000000021</c:v>
                </c:pt>
                <c:pt idx="1879">
                  <c:v>3.0350000000000001</c:v>
                </c:pt>
                <c:pt idx="1880">
                  <c:v>3.5305</c:v>
                </c:pt>
                <c:pt idx="1881">
                  <c:v>5.1655000000000015</c:v>
                </c:pt>
                <c:pt idx="1882">
                  <c:v>7.6182499999999997</c:v>
                </c:pt>
                <c:pt idx="1883">
                  <c:v>8.3195000000000014</c:v>
                </c:pt>
                <c:pt idx="1884">
                  <c:v>8.8935000000000013</c:v>
                </c:pt>
                <c:pt idx="1885">
                  <c:v>9.6615000000000002</c:v>
                </c:pt>
                <c:pt idx="1886">
                  <c:v>9.3315000000000001</c:v>
                </c:pt>
                <c:pt idx="1887">
                  <c:v>7.5560000000000009</c:v>
                </c:pt>
                <c:pt idx="1888">
                  <c:v>5.9815000000000005</c:v>
                </c:pt>
                <c:pt idx="1889">
                  <c:v>5.3907500000000006</c:v>
                </c:pt>
                <c:pt idx="1890">
                  <c:v>5.2825000000000006</c:v>
                </c:pt>
                <c:pt idx="1891">
                  <c:v>4.8475000000000019</c:v>
                </c:pt>
                <c:pt idx="1892">
                  <c:v>4.5574999999999992</c:v>
                </c:pt>
                <c:pt idx="1893">
                  <c:v>4.1950000000000003</c:v>
                </c:pt>
                <c:pt idx="1894">
                  <c:v>3.9050000000000011</c:v>
                </c:pt>
                <c:pt idx="1895">
                  <c:v>4.2675000000000018</c:v>
                </c:pt>
                <c:pt idx="1896">
                  <c:v>3.5425000000000004</c:v>
                </c:pt>
                <c:pt idx="1897">
                  <c:v>3.4699999999999989</c:v>
                </c:pt>
                <c:pt idx="1898">
                  <c:v>3.5425000000000004</c:v>
                </c:pt>
                <c:pt idx="1899">
                  <c:v>3.1075000000000017</c:v>
                </c:pt>
                <c:pt idx="1900">
                  <c:v>2.672500000000003</c:v>
                </c:pt>
                <c:pt idx="1901">
                  <c:v>2.8175000000000026</c:v>
                </c:pt>
                <c:pt idx="1902">
                  <c:v>2.5274999999999999</c:v>
                </c:pt>
                <c:pt idx="1903">
                  <c:v>3.0350000000000001</c:v>
                </c:pt>
                <c:pt idx="1904">
                  <c:v>4.2114999999999991</c:v>
                </c:pt>
                <c:pt idx="1905">
                  <c:v>5.290750000000001</c:v>
                </c:pt>
                <c:pt idx="1906">
                  <c:v>5.7175000000000011</c:v>
                </c:pt>
                <c:pt idx="1907">
                  <c:v>6.7324999999999999</c:v>
                </c:pt>
                <c:pt idx="1908">
                  <c:v>4.0500000000000007</c:v>
                </c:pt>
                <c:pt idx="1909">
                  <c:v>6.0244999999999997</c:v>
                </c:pt>
                <c:pt idx="1910">
                  <c:v>7.2477499999999999</c:v>
                </c:pt>
                <c:pt idx="1911">
                  <c:v>6.5890000000000004</c:v>
                </c:pt>
                <c:pt idx="1912">
                  <c:v>6.7682500000000001</c:v>
                </c:pt>
                <c:pt idx="1913">
                  <c:v>6.5149999999999988</c:v>
                </c:pt>
                <c:pt idx="1914">
                  <c:v>5.4275000000000002</c:v>
                </c:pt>
                <c:pt idx="1915">
                  <c:v>5.1375000000000011</c:v>
                </c:pt>
                <c:pt idx="1916">
                  <c:v>5.0649999999999995</c:v>
                </c:pt>
                <c:pt idx="1917">
                  <c:v>4.8475000000000019</c:v>
                </c:pt>
                <c:pt idx="1918">
                  <c:v>4.7750000000000004</c:v>
                </c:pt>
                <c:pt idx="1919">
                  <c:v>4.7750000000000004</c:v>
                </c:pt>
                <c:pt idx="1920">
                  <c:v>4.9925000000000015</c:v>
                </c:pt>
                <c:pt idx="1921">
                  <c:v>4.8475000000000019</c:v>
                </c:pt>
                <c:pt idx="1922">
                  <c:v>4.7024999999999988</c:v>
                </c:pt>
                <c:pt idx="1923">
                  <c:v>4.9925000000000015</c:v>
                </c:pt>
                <c:pt idx="1924">
                  <c:v>4.6300000000000008</c:v>
                </c:pt>
                <c:pt idx="1925">
                  <c:v>4.92</c:v>
                </c:pt>
                <c:pt idx="1926">
                  <c:v>5.2825000000000006</c:v>
                </c:pt>
                <c:pt idx="1927">
                  <c:v>5.4275000000000002</c:v>
                </c:pt>
                <c:pt idx="1928">
                  <c:v>5.8625000000000007</c:v>
                </c:pt>
                <c:pt idx="1929">
                  <c:v>6.3699999999999992</c:v>
                </c:pt>
                <c:pt idx="1930">
                  <c:v>6.8774999999999995</c:v>
                </c:pt>
                <c:pt idx="1931">
                  <c:v>7.8925000000000001</c:v>
                </c:pt>
                <c:pt idx="1932">
                  <c:v>8.5449999999999999</c:v>
                </c:pt>
                <c:pt idx="1933">
                  <c:v>8.9075000000000006</c:v>
                </c:pt>
                <c:pt idx="1934">
                  <c:v>9.1974999999999998</c:v>
                </c:pt>
                <c:pt idx="1935">
                  <c:v>8.7625000000000011</c:v>
                </c:pt>
                <c:pt idx="1936">
                  <c:v>6.9500000000000011</c:v>
                </c:pt>
                <c:pt idx="1937">
                  <c:v>8.7625000000000011</c:v>
                </c:pt>
                <c:pt idx="1938">
                  <c:v>8.0374999999999996</c:v>
                </c:pt>
                <c:pt idx="1939">
                  <c:v>7.82</c:v>
                </c:pt>
                <c:pt idx="1940">
                  <c:v>8.0374999999999996</c:v>
                </c:pt>
                <c:pt idx="1941">
                  <c:v>7.0950000000000006</c:v>
                </c:pt>
                <c:pt idx="1942">
                  <c:v>7.7475000000000023</c:v>
                </c:pt>
                <c:pt idx="1943">
                  <c:v>7.5300000000000011</c:v>
                </c:pt>
                <c:pt idx="1944">
                  <c:v>7.4574999999999996</c:v>
                </c:pt>
                <c:pt idx="1945">
                  <c:v>7.24</c:v>
                </c:pt>
                <c:pt idx="1946">
                  <c:v>6.5875000000000004</c:v>
                </c:pt>
                <c:pt idx="1947">
                  <c:v>6.4425000000000008</c:v>
                </c:pt>
                <c:pt idx="1948">
                  <c:v>6.4425000000000008</c:v>
                </c:pt>
                <c:pt idx="1949">
                  <c:v>5.9350000000000023</c:v>
                </c:pt>
                <c:pt idx="1950">
                  <c:v>5.7175000000000011</c:v>
                </c:pt>
                <c:pt idx="1951">
                  <c:v>6.1524999999999999</c:v>
                </c:pt>
                <c:pt idx="1952">
                  <c:v>6.3699999999999992</c:v>
                </c:pt>
                <c:pt idx="1953">
                  <c:v>7.3125</c:v>
                </c:pt>
                <c:pt idx="1954">
                  <c:v>8.4</c:v>
                </c:pt>
                <c:pt idx="1955">
                  <c:v>8.6477500000000003</c:v>
                </c:pt>
                <c:pt idx="1956">
                  <c:v>9.104750000000001</c:v>
                </c:pt>
                <c:pt idx="1957">
                  <c:v>9.3002500000000001</c:v>
                </c:pt>
                <c:pt idx="1958">
                  <c:v>9.56</c:v>
                </c:pt>
                <c:pt idx="1959">
                  <c:v>9.6325000000000003</c:v>
                </c:pt>
                <c:pt idx="1960">
                  <c:v>9.4875000000000007</c:v>
                </c:pt>
                <c:pt idx="1961">
                  <c:v>9.1974999999999998</c:v>
                </c:pt>
                <c:pt idx="1962">
                  <c:v>7.7475000000000023</c:v>
                </c:pt>
                <c:pt idx="1963">
                  <c:v>7.6750000000000007</c:v>
                </c:pt>
                <c:pt idx="1964">
                  <c:v>7.3850000000000016</c:v>
                </c:pt>
                <c:pt idx="1965">
                  <c:v>6.0075000000000003</c:v>
                </c:pt>
                <c:pt idx="1966">
                  <c:v>5.6449999999999996</c:v>
                </c:pt>
                <c:pt idx="1967">
                  <c:v>5.7175000000000011</c:v>
                </c:pt>
                <c:pt idx="1968">
                  <c:v>5.5</c:v>
                </c:pt>
                <c:pt idx="1969">
                  <c:v>4.7750000000000004</c:v>
                </c:pt>
                <c:pt idx="1970">
                  <c:v>4.7750000000000004</c:v>
                </c:pt>
                <c:pt idx="1971">
                  <c:v>4.5574999999999992</c:v>
                </c:pt>
                <c:pt idx="1972">
                  <c:v>4.5574999999999992</c:v>
                </c:pt>
                <c:pt idx="1973">
                  <c:v>4.5574999999999992</c:v>
                </c:pt>
                <c:pt idx="1974">
                  <c:v>4.1950000000000003</c:v>
                </c:pt>
                <c:pt idx="1975">
                  <c:v>5.3550000000000004</c:v>
                </c:pt>
                <c:pt idx="1976">
                  <c:v>5.9350000000000023</c:v>
                </c:pt>
                <c:pt idx="1977">
                  <c:v>7.2445000000000004</c:v>
                </c:pt>
                <c:pt idx="1978">
                  <c:v>9.1867500000000017</c:v>
                </c:pt>
                <c:pt idx="1979">
                  <c:v>9.9147499999999997</c:v>
                </c:pt>
                <c:pt idx="1980">
                  <c:v>11.297499999999999</c:v>
                </c:pt>
                <c:pt idx="1981">
                  <c:v>11.3445</c:v>
                </c:pt>
                <c:pt idx="1982">
                  <c:v>10.20575</c:v>
                </c:pt>
                <c:pt idx="1983">
                  <c:v>7.3960000000000008</c:v>
                </c:pt>
                <c:pt idx="1984">
                  <c:v>7.6024999999999991</c:v>
                </c:pt>
                <c:pt idx="1985">
                  <c:v>7.6024999999999991</c:v>
                </c:pt>
                <c:pt idx="1986">
                  <c:v>7.0950000000000006</c:v>
                </c:pt>
                <c:pt idx="1987">
                  <c:v>6.9500000000000011</c:v>
                </c:pt>
                <c:pt idx="1988">
                  <c:v>6.6600000000000019</c:v>
                </c:pt>
                <c:pt idx="1989">
                  <c:v>6.5875000000000004</c:v>
                </c:pt>
                <c:pt idx="1990">
                  <c:v>6.5149999999999988</c:v>
                </c:pt>
                <c:pt idx="1991">
                  <c:v>6.4425000000000008</c:v>
                </c:pt>
                <c:pt idx="1992">
                  <c:v>6.2975000000000012</c:v>
                </c:pt>
                <c:pt idx="1993">
                  <c:v>6.2975000000000012</c:v>
                </c:pt>
                <c:pt idx="1994">
                  <c:v>6.1524999999999999</c:v>
                </c:pt>
                <c:pt idx="1995">
                  <c:v>6.0075000000000003</c:v>
                </c:pt>
                <c:pt idx="1996">
                  <c:v>6.0075000000000003</c:v>
                </c:pt>
                <c:pt idx="1997">
                  <c:v>5.6449999999999996</c:v>
                </c:pt>
                <c:pt idx="1998">
                  <c:v>5.3550000000000004</c:v>
                </c:pt>
                <c:pt idx="1999">
                  <c:v>5.4275000000000002</c:v>
                </c:pt>
                <c:pt idx="2000">
                  <c:v>5.6449999999999996</c:v>
                </c:pt>
                <c:pt idx="2001">
                  <c:v>5.7175000000000011</c:v>
                </c:pt>
                <c:pt idx="2002">
                  <c:v>5.5725000000000016</c:v>
                </c:pt>
                <c:pt idx="2003">
                  <c:v>6.1524999999999999</c:v>
                </c:pt>
                <c:pt idx="2004">
                  <c:v>6.4425000000000008</c:v>
                </c:pt>
                <c:pt idx="2005">
                  <c:v>7.198500000000001</c:v>
                </c:pt>
                <c:pt idx="2006">
                  <c:v>7.2940000000000005</c:v>
                </c:pt>
                <c:pt idx="2007">
                  <c:v>7.3850000000000016</c:v>
                </c:pt>
                <c:pt idx="2008">
                  <c:v>7.1675000000000004</c:v>
                </c:pt>
                <c:pt idx="2009">
                  <c:v>6.5149999999999988</c:v>
                </c:pt>
                <c:pt idx="2010">
                  <c:v>5.4275000000000002</c:v>
                </c:pt>
                <c:pt idx="2011">
                  <c:v>5.5</c:v>
                </c:pt>
                <c:pt idx="2012">
                  <c:v>5.1375000000000011</c:v>
                </c:pt>
                <c:pt idx="2013">
                  <c:v>4.9925000000000015</c:v>
                </c:pt>
                <c:pt idx="2014">
                  <c:v>4.5574999999999992</c:v>
                </c:pt>
                <c:pt idx="2015">
                  <c:v>4.34</c:v>
                </c:pt>
                <c:pt idx="2016">
                  <c:v>3.6149999999999984</c:v>
                </c:pt>
                <c:pt idx="2017">
                  <c:v>3.1799999999999997</c:v>
                </c:pt>
                <c:pt idx="2018">
                  <c:v>3.1075000000000017</c:v>
                </c:pt>
                <c:pt idx="2019">
                  <c:v>2.8175000000000026</c:v>
                </c:pt>
                <c:pt idx="2020">
                  <c:v>2.745000000000001</c:v>
                </c:pt>
                <c:pt idx="2021">
                  <c:v>3.1799999999999997</c:v>
                </c:pt>
                <c:pt idx="2022">
                  <c:v>3.2524999999999977</c:v>
                </c:pt>
                <c:pt idx="2023">
                  <c:v>4.2675000000000018</c:v>
                </c:pt>
                <c:pt idx="2024">
                  <c:v>5.1309999999999985</c:v>
                </c:pt>
                <c:pt idx="2025">
                  <c:v>5.8285</c:v>
                </c:pt>
                <c:pt idx="2026">
                  <c:v>6.3699999999999992</c:v>
                </c:pt>
                <c:pt idx="2027">
                  <c:v>6.6600000000000019</c:v>
                </c:pt>
                <c:pt idx="2028">
                  <c:v>6.9359999999999999</c:v>
                </c:pt>
                <c:pt idx="2029">
                  <c:v>7.3482500000000002</c:v>
                </c:pt>
                <c:pt idx="2030">
                  <c:v>4.8475000000000019</c:v>
                </c:pt>
                <c:pt idx="2031">
                  <c:v>5.8789999999999996</c:v>
                </c:pt>
                <c:pt idx="2032">
                  <c:v>6.8774999999999995</c:v>
                </c:pt>
                <c:pt idx="2033">
                  <c:v>4.4124999999999996</c:v>
                </c:pt>
                <c:pt idx="2034">
                  <c:v>4.0500000000000007</c:v>
                </c:pt>
                <c:pt idx="2035">
                  <c:v>3.7600000000000016</c:v>
                </c:pt>
                <c:pt idx="2036">
                  <c:v>3.3975000000000009</c:v>
                </c:pt>
                <c:pt idx="2037">
                  <c:v>3.8324999999999996</c:v>
                </c:pt>
                <c:pt idx="2038">
                  <c:v>4.1225000000000023</c:v>
                </c:pt>
                <c:pt idx="2039">
                  <c:v>3.8324999999999996</c:v>
                </c:pt>
                <c:pt idx="2040">
                  <c:v>4.2675000000000018</c:v>
                </c:pt>
                <c:pt idx="2041">
                  <c:v>4.34</c:v>
                </c:pt>
                <c:pt idx="2042">
                  <c:v>3.9050000000000011</c:v>
                </c:pt>
                <c:pt idx="2043">
                  <c:v>3.8324999999999996</c:v>
                </c:pt>
                <c:pt idx="2044">
                  <c:v>4.0500000000000007</c:v>
                </c:pt>
                <c:pt idx="2045">
                  <c:v>4.0500000000000007</c:v>
                </c:pt>
                <c:pt idx="2046">
                  <c:v>3.4699999999999989</c:v>
                </c:pt>
                <c:pt idx="2047">
                  <c:v>4.1950000000000003</c:v>
                </c:pt>
                <c:pt idx="2048">
                  <c:v>3.9132500000000014</c:v>
                </c:pt>
                <c:pt idx="2049">
                  <c:v>5.18675</c:v>
                </c:pt>
                <c:pt idx="2050">
                  <c:v>5.5557500000000015</c:v>
                </c:pt>
                <c:pt idx="2051">
                  <c:v>6.0704999999999991</c:v>
                </c:pt>
                <c:pt idx="2052">
                  <c:v>7.3025000000000002</c:v>
                </c:pt>
                <c:pt idx="2053">
                  <c:v>8.6587499999999995</c:v>
                </c:pt>
                <c:pt idx="2054">
                  <c:v>8.3480000000000008</c:v>
                </c:pt>
                <c:pt idx="2055">
                  <c:v>7.370750000000001</c:v>
                </c:pt>
                <c:pt idx="2056">
                  <c:v>7.0407499999999992</c:v>
                </c:pt>
                <c:pt idx="2057">
                  <c:v>6.8774999999999995</c:v>
                </c:pt>
                <c:pt idx="2058">
                  <c:v>6.5149999999999988</c:v>
                </c:pt>
                <c:pt idx="2059">
                  <c:v>6.2249999999999996</c:v>
                </c:pt>
                <c:pt idx="2060">
                  <c:v>5.8625000000000007</c:v>
                </c:pt>
                <c:pt idx="2061">
                  <c:v>5.8625000000000007</c:v>
                </c:pt>
                <c:pt idx="2062">
                  <c:v>5.7899999999999991</c:v>
                </c:pt>
                <c:pt idx="2063">
                  <c:v>5.8625000000000007</c:v>
                </c:pt>
                <c:pt idx="2064">
                  <c:v>5.7175000000000011</c:v>
                </c:pt>
                <c:pt idx="2065">
                  <c:v>5.5725000000000016</c:v>
                </c:pt>
                <c:pt idx="2066">
                  <c:v>5.2825000000000006</c:v>
                </c:pt>
                <c:pt idx="2067">
                  <c:v>5.2100000000000009</c:v>
                </c:pt>
                <c:pt idx="2068">
                  <c:v>5.2825000000000006</c:v>
                </c:pt>
                <c:pt idx="2069">
                  <c:v>5.2825000000000006</c:v>
                </c:pt>
                <c:pt idx="2070">
                  <c:v>5.2825000000000006</c:v>
                </c:pt>
                <c:pt idx="2071">
                  <c:v>5.3550000000000004</c:v>
                </c:pt>
                <c:pt idx="2072">
                  <c:v>5.6449999999999996</c:v>
                </c:pt>
                <c:pt idx="2073">
                  <c:v>6.08</c:v>
                </c:pt>
                <c:pt idx="2074">
                  <c:v>6.3699999999999992</c:v>
                </c:pt>
                <c:pt idx="2075">
                  <c:v>6.8774999999999995</c:v>
                </c:pt>
                <c:pt idx="2076">
                  <c:v>7.6024999999999991</c:v>
                </c:pt>
                <c:pt idx="2077">
                  <c:v>8.6477500000000003</c:v>
                </c:pt>
                <c:pt idx="2078">
                  <c:v>9.995750000000001</c:v>
                </c:pt>
                <c:pt idx="2079">
                  <c:v>11.06025</c:v>
                </c:pt>
                <c:pt idx="2080">
                  <c:v>10.647500000000001</c:v>
                </c:pt>
                <c:pt idx="2081">
                  <c:v>10.3575</c:v>
                </c:pt>
                <c:pt idx="2082">
                  <c:v>9.7774999999999999</c:v>
                </c:pt>
                <c:pt idx="2083">
                  <c:v>8.98</c:v>
                </c:pt>
                <c:pt idx="2084">
                  <c:v>8.2550000000000008</c:v>
                </c:pt>
                <c:pt idx="2085">
                  <c:v>8.0374999999999996</c:v>
                </c:pt>
                <c:pt idx="2086">
                  <c:v>7.7475000000000023</c:v>
                </c:pt>
                <c:pt idx="2087">
                  <c:v>7.4574999999999996</c:v>
                </c:pt>
                <c:pt idx="2088">
                  <c:v>7.6024999999999991</c:v>
                </c:pt>
                <c:pt idx="2089">
                  <c:v>7.3850000000000016</c:v>
                </c:pt>
                <c:pt idx="2090">
                  <c:v>7.0950000000000006</c:v>
                </c:pt>
                <c:pt idx="2091">
                  <c:v>7.1675000000000004</c:v>
                </c:pt>
                <c:pt idx="2092">
                  <c:v>7.3125</c:v>
                </c:pt>
                <c:pt idx="2093">
                  <c:v>7.4574999999999996</c:v>
                </c:pt>
                <c:pt idx="2094">
                  <c:v>7.6750000000000007</c:v>
                </c:pt>
                <c:pt idx="2095">
                  <c:v>7.82</c:v>
                </c:pt>
                <c:pt idx="2096">
                  <c:v>8.3274999999999988</c:v>
                </c:pt>
                <c:pt idx="2097">
                  <c:v>8.98</c:v>
                </c:pt>
                <c:pt idx="2098">
                  <c:v>9.56</c:v>
                </c:pt>
                <c:pt idx="2099">
                  <c:v>10.575000000000001</c:v>
                </c:pt>
                <c:pt idx="2100">
                  <c:v>11.59</c:v>
                </c:pt>
                <c:pt idx="2101">
                  <c:v>13.184999999999999</c:v>
                </c:pt>
                <c:pt idx="2102">
                  <c:v>12.532499999999999</c:v>
                </c:pt>
                <c:pt idx="2103">
                  <c:v>12.895</c:v>
                </c:pt>
                <c:pt idx="2104">
                  <c:v>12.8225</c:v>
                </c:pt>
                <c:pt idx="2105">
                  <c:v>12.387499999999999</c:v>
                </c:pt>
                <c:pt idx="2106">
                  <c:v>11.952500000000001</c:v>
                </c:pt>
                <c:pt idx="2107">
                  <c:v>11.59</c:v>
                </c:pt>
                <c:pt idx="2108">
                  <c:v>11.01</c:v>
                </c:pt>
                <c:pt idx="2109">
                  <c:v>10.72</c:v>
                </c:pt>
                <c:pt idx="2110">
                  <c:v>10.72</c:v>
                </c:pt>
                <c:pt idx="2111">
                  <c:v>10.285</c:v>
                </c:pt>
                <c:pt idx="2112">
                  <c:v>10.430000000000001</c:v>
                </c:pt>
                <c:pt idx="2113">
                  <c:v>9.85</c:v>
                </c:pt>
                <c:pt idx="2114">
                  <c:v>9.7774999999999999</c:v>
                </c:pt>
                <c:pt idx="2115">
                  <c:v>9.4150000000000009</c:v>
                </c:pt>
                <c:pt idx="2116">
                  <c:v>9.3425000000000011</c:v>
                </c:pt>
                <c:pt idx="2117">
                  <c:v>8.1100000000000012</c:v>
                </c:pt>
                <c:pt idx="2118">
                  <c:v>8.1824999999999992</c:v>
                </c:pt>
                <c:pt idx="2119">
                  <c:v>9.0525000000000002</c:v>
                </c:pt>
                <c:pt idx="2120">
                  <c:v>9.9949999999999992</c:v>
                </c:pt>
                <c:pt idx="2121">
                  <c:v>11.988999999999999</c:v>
                </c:pt>
                <c:pt idx="2122">
                  <c:v>13.18825</c:v>
                </c:pt>
                <c:pt idx="2123">
                  <c:v>14.613250000000001</c:v>
                </c:pt>
                <c:pt idx="2124">
                  <c:v>14.927</c:v>
                </c:pt>
                <c:pt idx="2125">
                  <c:v>13.610250000000001</c:v>
                </c:pt>
                <c:pt idx="2126">
                  <c:v>13.460750000000001</c:v>
                </c:pt>
                <c:pt idx="2127">
                  <c:v>13.882999999999999</c:v>
                </c:pt>
                <c:pt idx="2128">
                  <c:v>13.87575</c:v>
                </c:pt>
                <c:pt idx="2129">
                  <c:v>13.00775</c:v>
                </c:pt>
                <c:pt idx="2130">
                  <c:v>11.8965</c:v>
                </c:pt>
                <c:pt idx="2131">
                  <c:v>11.0825</c:v>
                </c:pt>
                <c:pt idx="2132">
                  <c:v>10.575000000000001</c:v>
                </c:pt>
                <c:pt idx="2133">
                  <c:v>9.0525000000000002</c:v>
                </c:pt>
                <c:pt idx="2134">
                  <c:v>8.7625000000000011</c:v>
                </c:pt>
                <c:pt idx="2135">
                  <c:v>7.24</c:v>
                </c:pt>
                <c:pt idx="2136">
                  <c:v>8.3274999999999988</c:v>
                </c:pt>
                <c:pt idx="2137">
                  <c:v>7.24</c:v>
                </c:pt>
                <c:pt idx="2138">
                  <c:v>5.7899999999999991</c:v>
                </c:pt>
                <c:pt idx="2139">
                  <c:v>5.4275000000000002</c:v>
                </c:pt>
                <c:pt idx="2140">
                  <c:v>5.1375000000000011</c:v>
                </c:pt>
                <c:pt idx="2141">
                  <c:v>6.6600000000000019</c:v>
                </c:pt>
                <c:pt idx="2142">
                  <c:v>7.0950000000000006</c:v>
                </c:pt>
                <c:pt idx="2143">
                  <c:v>7.6024999999999991</c:v>
                </c:pt>
                <c:pt idx="2144">
                  <c:v>9.4597499999999997</c:v>
                </c:pt>
                <c:pt idx="2145">
                  <c:v>11.92525</c:v>
                </c:pt>
                <c:pt idx="2146">
                  <c:v>13.746499999999999</c:v>
                </c:pt>
                <c:pt idx="2147">
                  <c:v>14.2995</c:v>
                </c:pt>
                <c:pt idx="2148">
                  <c:v>15.378</c:v>
                </c:pt>
                <c:pt idx="2149">
                  <c:v>16.57375</c:v>
                </c:pt>
                <c:pt idx="2150">
                  <c:v>16.743749999999999</c:v>
                </c:pt>
                <c:pt idx="2151">
                  <c:v>16.8565</c:v>
                </c:pt>
                <c:pt idx="2152">
                  <c:v>16.008749999999999</c:v>
                </c:pt>
                <c:pt idx="2153">
                  <c:v>15.679500000000001</c:v>
                </c:pt>
                <c:pt idx="2154">
                  <c:v>12.99075</c:v>
                </c:pt>
                <c:pt idx="2155">
                  <c:v>12.097</c:v>
                </c:pt>
                <c:pt idx="2156">
                  <c:v>11.574000000000002</c:v>
                </c:pt>
                <c:pt idx="2157">
                  <c:v>10.204000000000001</c:v>
                </c:pt>
                <c:pt idx="2158">
                  <c:v>8.9872499999999995</c:v>
                </c:pt>
                <c:pt idx="2159">
                  <c:v>7.6750000000000007</c:v>
                </c:pt>
                <c:pt idx="2160">
                  <c:v>6.4425000000000008</c:v>
                </c:pt>
                <c:pt idx="2161">
                  <c:v>5.9350000000000023</c:v>
                </c:pt>
                <c:pt idx="2162">
                  <c:v>5.5725000000000016</c:v>
                </c:pt>
                <c:pt idx="2163">
                  <c:v>5.4275000000000002</c:v>
                </c:pt>
                <c:pt idx="2164">
                  <c:v>5.7175000000000011</c:v>
                </c:pt>
                <c:pt idx="2165">
                  <c:v>6.3699999999999992</c:v>
                </c:pt>
                <c:pt idx="2166">
                  <c:v>5.5725000000000016</c:v>
                </c:pt>
                <c:pt idx="2167">
                  <c:v>6.8050000000000015</c:v>
                </c:pt>
                <c:pt idx="2168">
                  <c:v>8.2217500000000001</c:v>
                </c:pt>
                <c:pt idx="2169">
                  <c:v>9.8650000000000002</c:v>
                </c:pt>
                <c:pt idx="2170">
                  <c:v>11.72475</c:v>
                </c:pt>
                <c:pt idx="2171">
                  <c:v>13.178000000000001</c:v>
                </c:pt>
                <c:pt idx="2172">
                  <c:v>14.554250000000001</c:v>
                </c:pt>
                <c:pt idx="2173">
                  <c:v>15.102</c:v>
                </c:pt>
                <c:pt idx="2174">
                  <c:v>15.550750000000001</c:v>
                </c:pt>
                <c:pt idx="2175">
                  <c:v>16.116250000000001</c:v>
                </c:pt>
                <c:pt idx="2176">
                  <c:v>15.651249999999999</c:v>
                </c:pt>
                <c:pt idx="2177">
                  <c:v>14.447500000000002</c:v>
                </c:pt>
                <c:pt idx="2178">
                  <c:v>13.28125</c:v>
                </c:pt>
                <c:pt idx="2179">
                  <c:v>11.325750000000001</c:v>
                </c:pt>
                <c:pt idx="2180">
                  <c:v>10.036500000000002</c:v>
                </c:pt>
                <c:pt idx="2181">
                  <c:v>8.8620000000000001</c:v>
                </c:pt>
                <c:pt idx="2182">
                  <c:v>8.2170000000000005</c:v>
                </c:pt>
                <c:pt idx="2183">
                  <c:v>7.7894999999999985</c:v>
                </c:pt>
                <c:pt idx="2184">
                  <c:v>6.838000000000001</c:v>
                </c:pt>
                <c:pt idx="2185">
                  <c:v>7.1675000000000004</c:v>
                </c:pt>
                <c:pt idx="2186">
                  <c:v>7.3125</c:v>
                </c:pt>
                <c:pt idx="2187">
                  <c:v>5.7175000000000011</c:v>
                </c:pt>
                <c:pt idx="2188">
                  <c:v>4.6300000000000008</c:v>
                </c:pt>
                <c:pt idx="2189">
                  <c:v>4.6300000000000008</c:v>
                </c:pt>
                <c:pt idx="2190">
                  <c:v>4.6300000000000008</c:v>
                </c:pt>
                <c:pt idx="2191">
                  <c:v>7.24</c:v>
                </c:pt>
                <c:pt idx="2192">
                  <c:v>9.5625000000000018</c:v>
                </c:pt>
                <c:pt idx="2193">
                  <c:v>11.27825</c:v>
                </c:pt>
                <c:pt idx="2194">
                  <c:v>12.893000000000001</c:v>
                </c:pt>
                <c:pt idx="2195">
                  <c:v>15.0905</c:v>
                </c:pt>
                <c:pt idx="2196">
                  <c:v>16.305250000000001</c:v>
                </c:pt>
                <c:pt idx="2197">
                  <c:v>17.09525</c:v>
                </c:pt>
                <c:pt idx="2198">
                  <c:v>17.3825</c:v>
                </c:pt>
                <c:pt idx="2199">
                  <c:v>17.309249999999999</c:v>
                </c:pt>
                <c:pt idx="2200">
                  <c:v>16.7075</c:v>
                </c:pt>
                <c:pt idx="2201">
                  <c:v>16.103000000000002</c:v>
                </c:pt>
                <c:pt idx="2202">
                  <c:v>14.794500000000001</c:v>
                </c:pt>
                <c:pt idx="2203">
                  <c:v>13.36575</c:v>
                </c:pt>
                <c:pt idx="2204">
                  <c:v>12.539</c:v>
                </c:pt>
                <c:pt idx="2205">
                  <c:v>12.273</c:v>
                </c:pt>
                <c:pt idx="2206">
                  <c:v>11.282000000000002</c:v>
                </c:pt>
                <c:pt idx="2207">
                  <c:v>9.5247499999999992</c:v>
                </c:pt>
                <c:pt idx="2208">
                  <c:v>9.6350000000000016</c:v>
                </c:pt>
                <c:pt idx="2209">
                  <c:v>8.120000000000001</c:v>
                </c:pt>
                <c:pt idx="2210">
                  <c:v>7.3125</c:v>
                </c:pt>
                <c:pt idx="2211">
                  <c:v>7.5300000000000011</c:v>
                </c:pt>
                <c:pt idx="2212">
                  <c:v>6.9500000000000011</c:v>
                </c:pt>
                <c:pt idx="2213">
                  <c:v>6.3699999999999992</c:v>
                </c:pt>
                <c:pt idx="2214">
                  <c:v>6.6600000000000019</c:v>
                </c:pt>
                <c:pt idx="2215">
                  <c:v>8.4</c:v>
                </c:pt>
                <c:pt idx="2216">
                  <c:v>9.9002500000000015</c:v>
                </c:pt>
                <c:pt idx="2217">
                  <c:v>10.180750000000002</c:v>
                </c:pt>
                <c:pt idx="2218">
                  <c:v>15.25525</c:v>
                </c:pt>
                <c:pt idx="2219">
                  <c:v>16.828749999999999</c:v>
                </c:pt>
                <c:pt idx="2220">
                  <c:v>17.812249999999999</c:v>
                </c:pt>
                <c:pt idx="2221">
                  <c:v>18.747250000000001</c:v>
                </c:pt>
                <c:pt idx="2222">
                  <c:v>18.889499999999998</c:v>
                </c:pt>
                <c:pt idx="2223">
                  <c:v>18.317</c:v>
                </c:pt>
                <c:pt idx="2224">
                  <c:v>18.046500000000002</c:v>
                </c:pt>
                <c:pt idx="2225">
                  <c:v>17.243749999999999</c:v>
                </c:pt>
                <c:pt idx="2226">
                  <c:v>16.25</c:v>
                </c:pt>
                <c:pt idx="2227">
                  <c:v>15.136000000000001</c:v>
                </c:pt>
                <c:pt idx="2228">
                  <c:v>14.68825</c:v>
                </c:pt>
                <c:pt idx="2229">
                  <c:v>13.5495</c:v>
                </c:pt>
                <c:pt idx="2230">
                  <c:v>12.647500000000001</c:v>
                </c:pt>
                <c:pt idx="2231">
                  <c:v>10.834250000000001</c:v>
                </c:pt>
                <c:pt idx="2232">
                  <c:v>10.060750000000001</c:v>
                </c:pt>
                <c:pt idx="2233">
                  <c:v>9.510250000000001</c:v>
                </c:pt>
                <c:pt idx="2234">
                  <c:v>8.89</c:v>
                </c:pt>
                <c:pt idx="2235">
                  <c:v>8.7625000000000011</c:v>
                </c:pt>
                <c:pt idx="2236">
                  <c:v>7.8925000000000001</c:v>
                </c:pt>
                <c:pt idx="2237">
                  <c:v>7.5300000000000011</c:v>
                </c:pt>
                <c:pt idx="2238">
                  <c:v>7.7475000000000023</c:v>
                </c:pt>
                <c:pt idx="2239">
                  <c:v>9.6489999999999991</c:v>
                </c:pt>
                <c:pt idx="2240">
                  <c:v>11.99625</c:v>
                </c:pt>
                <c:pt idx="2241">
                  <c:v>14.526</c:v>
                </c:pt>
                <c:pt idx="2242">
                  <c:v>16.12425</c:v>
                </c:pt>
                <c:pt idx="2243">
                  <c:v>18.00975</c:v>
                </c:pt>
                <c:pt idx="2244">
                  <c:v>18.78125</c:v>
                </c:pt>
                <c:pt idx="2245">
                  <c:v>19.794250000000002</c:v>
                </c:pt>
                <c:pt idx="2246">
                  <c:v>19.7575</c:v>
                </c:pt>
                <c:pt idx="2247">
                  <c:v>19.78425</c:v>
                </c:pt>
                <c:pt idx="2248">
                  <c:v>19.427500000000002</c:v>
                </c:pt>
                <c:pt idx="2249">
                  <c:v>18.477</c:v>
                </c:pt>
                <c:pt idx="2250">
                  <c:v>17.18225</c:v>
                </c:pt>
                <c:pt idx="2251">
                  <c:v>16.068249999999999</c:v>
                </c:pt>
                <c:pt idx="2252">
                  <c:v>15.25525</c:v>
                </c:pt>
                <c:pt idx="2253">
                  <c:v>14.484500000000001</c:v>
                </c:pt>
                <c:pt idx="2254">
                  <c:v>13.802750000000001</c:v>
                </c:pt>
                <c:pt idx="2255">
                  <c:v>12.736499999999999</c:v>
                </c:pt>
                <c:pt idx="2256">
                  <c:v>12.12175</c:v>
                </c:pt>
                <c:pt idx="2257">
                  <c:v>11.292249999999999</c:v>
                </c:pt>
                <c:pt idx="2258">
                  <c:v>10.326000000000001</c:v>
                </c:pt>
                <c:pt idx="2259">
                  <c:v>9.9397500000000001</c:v>
                </c:pt>
                <c:pt idx="2260">
                  <c:v>9.1020000000000003</c:v>
                </c:pt>
                <c:pt idx="2261">
                  <c:v>8.9075000000000006</c:v>
                </c:pt>
                <c:pt idx="2262">
                  <c:v>8.8350000000000009</c:v>
                </c:pt>
                <c:pt idx="2263">
                  <c:v>10.526250000000001</c:v>
                </c:pt>
                <c:pt idx="2264">
                  <c:v>12.465999999999999</c:v>
                </c:pt>
                <c:pt idx="2265">
                  <c:v>14.3735</c:v>
                </c:pt>
                <c:pt idx="2266">
                  <c:v>16.375500000000002</c:v>
                </c:pt>
                <c:pt idx="2267">
                  <c:v>18.062750000000001</c:v>
                </c:pt>
                <c:pt idx="2268">
                  <c:v>19.75375</c:v>
                </c:pt>
                <c:pt idx="2269">
                  <c:v>20.86675</c:v>
                </c:pt>
                <c:pt idx="2270">
                  <c:v>21.164999999999999</c:v>
                </c:pt>
                <c:pt idx="2271">
                  <c:v>20.2135</c:v>
                </c:pt>
                <c:pt idx="2272">
                  <c:v>19.8825</c:v>
                </c:pt>
                <c:pt idx="2273">
                  <c:v>19.714750000000002</c:v>
                </c:pt>
                <c:pt idx="2274">
                  <c:v>18.224499999999999</c:v>
                </c:pt>
                <c:pt idx="2275">
                  <c:v>17.3445</c:v>
                </c:pt>
                <c:pt idx="2276">
                  <c:v>16.682000000000002</c:v>
                </c:pt>
                <c:pt idx="2277">
                  <c:v>15.54875</c:v>
                </c:pt>
                <c:pt idx="2278">
                  <c:v>15.391</c:v>
                </c:pt>
                <c:pt idx="2279">
                  <c:v>15.213999999999999</c:v>
                </c:pt>
                <c:pt idx="2280">
                  <c:v>14.158750000000001</c:v>
                </c:pt>
                <c:pt idx="2281">
                  <c:v>12.972250000000001</c:v>
                </c:pt>
                <c:pt idx="2282">
                  <c:v>13.11275</c:v>
                </c:pt>
                <c:pt idx="2283">
                  <c:v>13.0275</c:v>
                </c:pt>
                <c:pt idx="2284">
                  <c:v>12.51275</c:v>
                </c:pt>
                <c:pt idx="2285">
                  <c:v>11.917250000000001</c:v>
                </c:pt>
                <c:pt idx="2286">
                  <c:v>11.733750000000001</c:v>
                </c:pt>
                <c:pt idx="2287">
                  <c:v>12.168750000000001</c:v>
                </c:pt>
                <c:pt idx="2288">
                  <c:v>13.041499999999999</c:v>
                </c:pt>
                <c:pt idx="2289">
                  <c:v>13.643500000000001</c:v>
                </c:pt>
                <c:pt idx="2290">
                  <c:v>14.184000000000001</c:v>
                </c:pt>
                <c:pt idx="2291">
                  <c:v>16.43375</c:v>
                </c:pt>
                <c:pt idx="2292">
                  <c:v>17.921749999999999</c:v>
                </c:pt>
                <c:pt idx="2293">
                  <c:v>18.053249999999998</c:v>
                </c:pt>
                <c:pt idx="2294">
                  <c:v>16.21425</c:v>
                </c:pt>
                <c:pt idx="2295">
                  <c:v>17.957750000000001</c:v>
                </c:pt>
                <c:pt idx="2296">
                  <c:v>18.438749999999999</c:v>
                </c:pt>
                <c:pt idx="2297">
                  <c:v>17.6295</c:v>
                </c:pt>
                <c:pt idx="2298">
                  <c:v>16.7605</c:v>
                </c:pt>
                <c:pt idx="2299">
                  <c:v>14.8545</c:v>
                </c:pt>
                <c:pt idx="2300">
                  <c:v>13.695500000000001</c:v>
                </c:pt>
                <c:pt idx="2301">
                  <c:v>13.236750000000001</c:v>
                </c:pt>
                <c:pt idx="2302">
                  <c:v>12.125500000000001</c:v>
                </c:pt>
                <c:pt idx="2303">
                  <c:v>12.115500000000001</c:v>
                </c:pt>
                <c:pt idx="2304">
                  <c:v>11.8825</c:v>
                </c:pt>
                <c:pt idx="2305">
                  <c:v>11.579749999999999</c:v>
                </c:pt>
                <c:pt idx="2306">
                  <c:v>11.13475</c:v>
                </c:pt>
                <c:pt idx="2307">
                  <c:v>10.430000000000001</c:v>
                </c:pt>
                <c:pt idx="2308">
                  <c:v>9.7774999999999999</c:v>
                </c:pt>
                <c:pt idx="2309">
                  <c:v>9.9949999999999992</c:v>
                </c:pt>
                <c:pt idx="2310">
                  <c:v>9.9949999999999992</c:v>
                </c:pt>
                <c:pt idx="2311">
                  <c:v>11.01</c:v>
                </c:pt>
                <c:pt idx="2312">
                  <c:v>12.17</c:v>
                </c:pt>
                <c:pt idx="2313">
                  <c:v>14.209</c:v>
                </c:pt>
                <c:pt idx="2314">
                  <c:v>15.509250000000002</c:v>
                </c:pt>
                <c:pt idx="2315">
                  <c:v>17.193999999999999</c:v>
                </c:pt>
                <c:pt idx="2316">
                  <c:v>17.32075</c:v>
                </c:pt>
                <c:pt idx="2317">
                  <c:v>18.656749999999999</c:v>
                </c:pt>
                <c:pt idx="2318">
                  <c:v>18.966000000000001</c:v>
                </c:pt>
                <c:pt idx="2319">
                  <c:v>18.935749999999999</c:v>
                </c:pt>
                <c:pt idx="2320">
                  <c:v>19.020250000000001</c:v>
                </c:pt>
                <c:pt idx="2321">
                  <c:v>18.070500000000003</c:v>
                </c:pt>
                <c:pt idx="2322">
                  <c:v>17.53</c:v>
                </c:pt>
                <c:pt idx="2323">
                  <c:v>16.627000000000002</c:v>
                </c:pt>
                <c:pt idx="2324">
                  <c:v>15.64325</c:v>
                </c:pt>
                <c:pt idx="2325">
                  <c:v>14.328250000000001</c:v>
                </c:pt>
                <c:pt idx="2326">
                  <c:v>14.058499999999999</c:v>
                </c:pt>
                <c:pt idx="2327">
                  <c:v>13.995249999999999</c:v>
                </c:pt>
                <c:pt idx="2328">
                  <c:v>13.120750000000001</c:v>
                </c:pt>
                <c:pt idx="2329">
                  <c:v>12.6775</c:v>
                </c:pt>
                <c:pt idx="2330">
                  <c:v>12.315000000000001</c:v>
                </c:pt>
                <c:pt idx="2331">
                  <c:v>11.227500000000001</c:v>
                </c:pt>
                <c:pt idx="2332">
                  <c:v>10.7925</c:v>
                </c:pt>
                <c:pt idx="2333">
                  <c:v>10.430000000000001</c:v>
                </c:pt>
                <c:pt idx="2334">
                  <c:v>10.2125</c:v>
                </c:pt>
                <c:pt idx="2335">
                  <c:v>11.39725</c:v>
                </c:pt>
                <c:pt idx="2336">
                  <c:v>13.7125</c:v>
                </c:pt>
                <c:pt idx="2337">
                  <c:v>15.4495</c:v>
                </c:pt>
                <c:pt idx="2338">
                  <c:v>16.466999999999999</c:v>
                </c:pt>
                <c:pt idx="2339">
                  <c:v>18.111499999999999</c:v>
                </c:pt>
                <c:pt idx="2340">
                  <c:v>18.846499999999999</c:v>
                </c:pt>
                <c:pt idx="2341">
                  <c:v>19.183250000000001</c:v>
                </c:pt>
                <c:pt idx="2342">
                  <c:v>18.876749999999998</c:v>
                </c:pt>
                <c:pt idx="2343">
                  <c:v>17.787500000000001</c:v>
                </c:pt>
                <c:pt idx="2344">
                  <c:v>17.03875</c:v>
                </c:pt>
                <c:pt idx="2345">
                  <c:v>16.5855</c:v>
                </c:pt>
                <c:pt idx="2346">
                  <c:v>16.03125</c:v>
                </c:pt>
                <c:pt idx="2347">
                  <c:v>13.760000000000002</c:v>
                </c:pt>
                <c:pt idx="2348">
                  <c:v>13.267250000000001</c:v>
                </c:pt>
                <c:pt idx="2349">
                  <c:v>12.671749999999999</c:v>
                </c:pt>
                <c:pt idx="2350">
                  <c:v>11.9285</c:v>
                </c:pt>
                <c:pt idx="2351">
                  <c:v>10.87875</c:v>
                </c:pt>
                <c:pt idx="2352">
                  <c:v>10.7925</c:v>
                </c:pt>
                <c:pt idx="2353">
                  <c:v>10.575000000000001</c:v>
                </c:pt>
                <c:pt idx="2354">
                  <c:v>10.3575</c:v>
                </c:pt>
                <c:pt idx="2355">
                  <c:v>10.14</c:v>
                </c:pt>
                <c:pt idx="2356">
                  <c:v>9.9949999999999992</c:v>
                </c:pt>
                <c:pt idx="2357">
                  <c:v>9.9949999999999992</c:v>
                </c:pt>
                <c:pt idx="2358">
                  <c:v>9.9949999999999992</c:v>
                </c:pt>
                <c:pt idx="2359">
                  <c:v>10.2125</c:v>
                </c:pt>
                <c:pt idx="2360">
                  <c:v>10.14</c:v>
                </c:pt>
                <c:pt idx="2361">
                  <c:v>10.14</c:v>
                </c:pt>
                <c:pt idx="2362">
                  <c:v>10.2125</c:v>
                </c:pt>
                <c:pt idx="2363">
                  <c:v>10.067500000000001</c:v>
                </c:pt>
                <c:pt idx="2364">
                  <c:v>9.85</c:v>
                </c:pt>
                <c:pt idx="2365">
                  <c:v>9.9949999999999992</c:v>
                </c:pt>
                <c:pt idx="2366">
                  <c:v>9.9224999999999994</c:v>
                </c:pt>
                <c:pt idx="2367">
                  <c:v>9.7774999999999999</c:v>
                </c:pt>
                <c:pt idx="2368">
                  <c:v>9.56</c:v>
                </c:pt>
                <c:pt idx="2369">
                  <c:v>9.4150000000000009</c:v>
                </c:pt>
                <c:pt idx="2370">
                  <c:v>9.1974999999999998</c:v>
                </c:pt>
                <c:pt idx="2371">
                  <c:v>8.9075000000000006</c:v>
                </c:pt>
                <c:pt idx="2372">
                  <c:v>8.7625000000000011</c:v>
                </c:pt>
                <c:pt idx="2373">
                  <c:v>8.8350000000000009</c:v>
                </c:pt>
                <c:pt idx="2374">
                  <c:v>8.98</c:v>
                </c:pt>
                <c:pt idx="2375">
                  <c:v>8.9075000000000006</c:v>
                </c:pt>
                <c:pt idx="2376">
                  <c:v>8.7625000000000011</c:v>
                </c:pt>
                <c:pt idx="2377">
                  <c:v>8.6175000000000015</c:v>
                </c:pt>
                <c:pt idx="2378">
                  <c:v>8.5449999999999999</c:v>
                </c:pt>
                <c:pt idx="2379">
                  <c:v>8.3274999999999988</c:v>
                </c:pt>
                <c:pt idx="2380">
                  <c:v>7.8925000000000001</c:v>
                </c:pt>
                <c:pt idx="2381">
                  <c:v>7.5300000000000011</c:v>
                </c:pt>
                <c:pt idx="2382">
                  <c:v>7.5300000000000011</c:v>
                </c:pt>
                <c:pt idx="2383">
                  <c:v>7.82</c:v>
                </c:pt>
                <c:pt idx="2384">
                  <c:v>8.2550000000000008</c:v>
                </c:pt>
                <c:pt idx="2385">
                  <c:v>9.869250000000001</c:v>
                </c:pt>
                <c:pt idx="2386">
                  <c:v>9.1635000000000009</c:v>
                </c:pt>
                <c:pt idx="2387">
                  <c:v>9.8040000000000003</c:v>
                </c:pt>
                <c:pt idx="2388">
                  <c:v>11.0245</c:v>
                </c:pt>
                <c:pt idx="2389">
                  <c:v>11.095000000000001</c:v>
                </c:pt>
                <c:pt idx="2390">
                  <c:v>11.988999999999999</c:v>
                </c:pt>
                <c:pt idx="2391">
                  <c:v>11.898249999999999</c:v>
                </c:pt>
                <c:pt idx="2392">
                  <c:v>11.6625</c:v>
                </c:pt>
                <c:pt idx="2393">
                  <c:v>10.9375</c:v>
                </c:pt>
                <c:pt idx="2394">
                  <c:v>10.285</c:v>
                </c:pt>
                <c:pt idx="2395">
                  <c:v>9.6325000000000003</c:v>
                </c:pt>
                <c:pt idx="2396">
                  <c:v>9.125</c:v>
                </c:pt>
                <c:pt idx="2397">
                  <c:v>8.7625000000000011</c:v>
                </c:pt>
                <c:pt idx="2398">
                  <c:v>7.9649999999999999</c:v>
                </c:pt>
                <c:pt idx="2399">
                  <c:v>7.82</c:v>
                </c:pt>
                <c:pt idx="2400">
                  <c:v>7.6750000000000007</c:v>
                </c:pt>
                <c:pt idx="2401">
                  <c:v>7.7475000000000023</c:v>
                </c:pt>
                <c:pt idx="2402">
                  <c:v>7.3850000000000016</c:v>
                </c:pt>
                <c:pt idx="2403">
                  <c:v>7.5300000000000011</c:v>
                </c:pt>
                <c:pt idx="2404">
                  <c:v>7.6024999999999991</c:v>
                </c:pt>
                <c:pt idx="2405">
                  <c:v>7.5300000000000011</c:v>
                </c:pt>
                <c:pt idx="2406">
                  <c:v>7.7475000000000023</c:v>
                </c:pt>
                <c:pt idx="2407">
                  <c:v>8.9075000000000006</c:v>
                </c:pt>
                <c:pt idx="2408">
                  <c:v>11.285250000000001</c:v>
                </c:pt>
                <c:pt idx="2409">
                  <c:v>12.089</c:v>
                </c:pt>
                <c:pt idx="2410">
                  <c:v>13.81775</c:v>
                </c:pt>
                <c:pt idx="2411">
                  <c:v>14.02225</c:v>
                </c:pt>
                <c:pt idx="2412">
                  <c:v>14.642499999999998</c:v>
                </c:pt>
                <c:pt idx="2413">
                  <c:v>15.806999999999999</c:v>
                </c:pt>
                <c:pt idx="2414">
                  <c:v>15.653749999999999</c:v>
                </c:pt>
                <c:pt idx="2415">
                  <c:v>15.55575</c:v>
                </c:pt>
                <c:pt idx="2416">
                  <c:v>15.54575</c:v>
                </c:pt>
                <c:pt idx="2417">
                  <c:v>14.984249999999999</c:v>
                </c:pt>
                <c:pt idx="2418">
                  <c:v>14.4695</c:v>
                </c:pt>
                <c:pt idx="2419">
                  <c:v>13.009499999999999</c:v>
                </c:pt>
                <c:pt idx="2420">
                  <c:v>12.358000000000001</c:v>
                </c:pt>
                <c:pt idx="2421">
                  <c:v>11.235750000000001</c:v>
                </c:pt>
                <c:pt idx="2422">
                  <c:v>11.01</c:v>
                </c:pt>
                <c:pt idx="2423">
                  <c:v>10.647500000000001</c:v>
                </c:pt>
                <c:pt idx="2424">
                  <c:v>10.285</c:v>
                </c:pt>
                <c:pt idx="2425">
                  <c:v>10.285</c:v>
                </c:pt>
                <c:pt idx="2426">
                  <c:v>10.430000000000001</c:v>
                </c:pt>
                <c:pt idx="2427">
                  <c:v>10.14</c:v>
                </c:pt>
                <c:pt idx="2428">
                  <c:v>9.9949999999999992</c:v>
                </c:pt>
                <c:pt idx="2429">
                  <c:v>9.9224999999999994</c:v>
                </c:pt>
                <c:pt idx="2430">
                  <c:v>9.85</c:v>
                </c:pt>
                <c:pt idx="2431">
                  <c:v>11.227500000000001</c:v>
                </c:pt>
                <c:pt idx="2432">
                  <c:v>12.763500000000001</c:v>
                </c:pt>
                <c:pt idx="2433">
                  <c:v>13.94975</c:v>
                </c:pt>
                <c:pt idx="2434">
                  <c:v>15.492000000000001</c:v>
                </c:pt>
                <c:pt idx="2435">
                  <c:v>17.235250000000001</c:v>
                </c:pt>
                <c:pt idx="2436">
                  <c:v>18.068249999999999</c:v>
                </c:pt>
                <c:pt idx="2437">
                  <c:v>19.416249999999998</c:v>
                </c:pt>
                <c:pt idx="2438">
                  <c:v>18.53</c:v>
                </c:pt>
                <c:pt idx="2439">
                  <c:v>17.720000000000002</c:v>
                </c:pt>
                <c:pt idx="2440">
                  <c:v>17.44575</c:v>
                </c:pt>
                <c:pt idx="2441">
                  <c:v>16.460250000000002</c:v>
                </c:pt>
                <c:pt idx="2442">
                  <c:v>16.02075</c:v>
                </c:pt>
                <c:pt idx="2443">
                  <c:v>15.224250000000001</c:v>
                </c:pt>
                <c:pt idx="2444">
                  <c:v>14.72325</c:v>
                </c:pt>
                <c:pt idx="2445">
                  <c:v>14.41775</c:v>
                </c:pt>
                <c:pt idx="2446">
                  <c:v>13.981</c:v>
                </c:pt>
                <c:pt idx="2447">
                  <c:v>12.479750000000001</c:v>
                </c:pt>
                <c:pt idx="2448">
                  <c:v>11.94575</c:v>
                </c:pt>
                <c:pt idx="2449">
                  <c:v>11.704500000000001</c:v>
                </c:pt>
                <c:pt idx="2450">
                  <c:v>12.08175</c:v>
                </c:pt>
                <c:pt idx="2451">
                  <c:v>11.79275</c:v>
                </c:pt>
                <c:pt idx="2452">
                  <c:v>11.0825</c:v>
                </c:pt>
                <c:pt idx="2453">
                  <c:v>10.502500000000001</c:v>
                </c:pt>
                <c:pt idx="2454">
                  <c:v>9.7050000000000001</c:v>
                </c:pt>
                <c:pt idx="2455">
                  <c:v>9.7050000000000001</c:v>
                </c:pt>
                <c:pt idx="2456">
                  <c:v>12.605</c:v>
                </c:pt>
                <c:pt idx="2457">
                  <c:v>14.8</c:v>
                </c:pt>
                <c:pt idx="2458">
                  <c:v>15.729499999999998</c:v>
                </c:pt>
                <c:pt idx="2459">
                  <c:v>15.730500000000001</c:v>
                </c:pt>
                <c:pt idx="2460">
                  <c:v>15.811250000000001</c:v>
                </c:pt>
                <c:pt idx="2461">
                  <c:v>17.076750000000001</c:v>
                </c:pt>
                <c:pt idx="2462">
                  <c:v>16.015000000000001</c:v>
                </c:pt>
                <c:pt idx="2463">
                  <c:v>15.020250000000001</c:v>
                </c:pt>
                <c:pt idx="2464">
                  <c:v>14.672499999999999</c:v>
                </c:pt>
                <c:pt idx="2465">
                  <c:v>14.85975</c:v>
                </c:pt>
                <c:pt idx="2466">
                  <c:v>14.3055</c:v>
                </c:pt>
                <c:pt idx="2467">
                  <c:v>13.843</c:v>
                </c:pt>
                <c:pt idx="2468">
                  <c:v>13.620000000000001</c:v>
                </c:pt>
                <c:pt idx="2469">
                  <c:v>13.475000000000001</c:v>
                </c:pt>
                <c:pt idx="2470">
                  <c:v>13.620000000000001</c:v>
                </c:pt>
                <c:pt idx="2471">
                  <c:v>13.692500000000001</c:v>
                </c:pt>
                <c:pt idx="2472">
                  <c:v>13.04</c:v>
                </c:pt>
                <c:pt idx="2473">
                  <c:v>13.2575</c:v>
                </c:pt>
                <c:pt idx="2474">
                  <c:v>12.895</c:v>
                </c:pt>
                <c:pt idx="2475">
                  <c:v>12.0975</c:v>
                </c:pt>
                <c:pt idx="2476">
                  <c:v>12.387499999999999</c:v>
                </c:pt>
                <c:pt idx="2477">
                  <c:v>12.46</c:v>
                </c:pt>
                <c:pt idx="2478">
                  <c:v>12.387499999999999</c:v>
                </c:pt>
                <c:pt idx="2479">
                  <c:v>12.605</c:v>
                </c:pt>
                <c:pt idx="2480">
                  <c:v>13.594250000000001</c:v>
                </c:pt>
                <c:pt idx="2481">
                  <c:v>15.8315</c:v>
                </c:pt>
                <c:pt idx="2482">
                  <c:v>17.578499999999998</c:v>
                </c:pt>
                <c:pt idx="2483">
                  <c:v>18.865500000000001</c:v>
                </c:pt>
                <c:pt idx="2484">
                  <c:v>20.233499999999999</c:v>
                </c:pt>
                <c:pt idx="2485">
                  <c:v>20.666499999999999</c:v>
                </c:pt>
                <c:pt idx="2486">
                  <c:v>21.404249999999998</c:v>
                </c:pt>
                <c:pt idx="2487">
                  <c:v>20.5215</c:v>
                </c:pt>
                <c:pt idx="2488">
                  <c:v>21.184249999999999</c:v>
                </c:pt>
                <c:pt idx="2489">
                  <c:v>20.313499999999998</c:v>
                </c:pt>
                <c:pt idx="2490">
                  <c:v>18.527750000000001</c:v>
                </c:pt>
                <c:pt idx="2491">
                  <c:v>17.218250000000001</c:v>
                </c:pt>
                <c:pt idx="2492">
                  <c:v>15.981250000000001</c:v>
                </c:pt>
                <c:pt idx="2493">
                  <c:v>15.673</c:v>
                </c:pt>
                <c:pt idx="2494">
                  <c:v>14.932499999999999</c:v>
                </c:pt>
                <c:pt idx="2495">
                  <c:v>13.211</c:v>
                </c:pt>
                <c:pt idx="2496">
                  <c:v>13.12575</c:v>
                </c:pt>
                <c:pt idx="2497">
                  <c:v>12.22925</c:v>
                </c:pt>
                <c:pt idx="2498">
                  <c:v>11.999000000000001</c:v>
                </c:pt>
                <c:pt idx="2499">
                  <c:v>11.623749999999999</c:v>
                </c:pt>
                <c:pt idx="2500">
                  <c:v>11.321</c:v>
                </c:pt>
                <c:pt idx="2501">
                  <c:v>11.107250000000001</c:v>
                </c:pt>
                <c:pt idx="2502">
                  <c:v>11.628500000000001</c:v>
                </c:pt>
                <c:pt idx="2503">
                  <c:v>13.653749999999999</c:v>
                </c:pt>
                <c:pt idx="2504">
                  <c:v>16.268000000000001</c:v>
                </c:pt>
                <c:pt idx="2505">
                  <c:v>18.1645</c:v>
                </c:pt>
                <c:pt idx="2506">
                  <c:v>19.8765</c:v>
                </c:pt>
                <c:pt idx="2507">
                  <c:v>21.563749999999999</c:v>
                </c:pt>
                <c:pt idx="2508">
                  <c:v>22.020499999999998</c:v>
                </c:pt>
                <c:pt idx="2509">
                  <c:v>21.859749999999998</c:v>
                </c:pt>
                <c:pt idx="2510">
                  <c:v>21.43675</c:v>
                </c:pt>
                <c:pt idx="2511">
                  <c:v>21.181750000000001</c:v>
                </c:pt>
                <c:pt idx="2512">
                  <c:v>20.657</c:v>
                </c:pt>
                <c:pt idx="2513">
                  <c:v>20.369</c:v>
                </c:pt>
                <c:pt idx="2514">
                  <c:v>20.130499999999998</c:v>
                </c:pt>
                <c:pt idx="2515">
                  <c:v>18.076750000000001</c:v>
                </c:pt>
                <c:pt idx="2516">
                  <c:v>17.127000000000002</c:v>
                </c:pt>
                <c:pt idx="2517">
                  <c:v>16.0745</c:v>
                </c:pt>
                <c:pt idx="2518">
                  <c:v>15.914000000000001</c:v>
                </c:pt>
                <c:pt idx="2519">
                  <c:v>15.820499999999999</c:v>
                </c:pt>
                <c:pt idx="2520">
                  <c:v>15.665500000000002</c:v>
                </c:pt>
                <c:pt idx="2521">
                  <c:v>14.331250000000001</c:v>
                </c:pt>
                <c:pt idx="2522">
                  <c:v>13.8055</c:v>
                </c:pt>
                <c:pt idx="2523">
                  <c:v>12.842000000000001</c:v>
                </c:pt>
                <c:pt idx="2524">
                  <c:v>11.8675</c:v>
                </c:pt>
                <c:pt idx="2525">
                  <c:v>11.35</c:v>
                </c:pt>
                <c:pt idx="2526">
                  <c:v>12.975249999999999</c:v>
                </c:pt>
                <c:pt idx="2527">
                  <c:v>14.473749999999999</c:v>
                </c:pt>
                <c:pt idx="2528">
                  <c:v>16.853999999999999</c:v>
                </c:pt>
                <c:pt idx="2529">
                  <c:v>17.920000000000002</c:v>
                </c:pt>
                <c:pt idx="2530">
                  <c:v>19.384250000000002</c:v>
                </c:pt>
                <c:pt idx="2531">
                  <c:v>20.243749999999999</c:v>
                </c:pt>
                <c:pt idx="2532">
                  <c:v>21.45025</c:v>
                </c:pt>
                <c:pt idx="2533">
                  <c:v>22.290749999999999</c:v>
                </c:pt>
                <c:pt idx="2534">
                  <c:v>22.11825</c:v>
                </c:pt>
                <c:pt idx="2535">
                  <c:v>21.938499999999998</c:v>
                </c:pt>
                <c:pt idx="2536">
                  <c:v>21.670750000000002</c:v>
                </c:pt>
                <c:pt idx="2537">
                  <c:v>21.210250000000002</c:v>
                </c:pt>
                <c:pt idx="2538">
                  <c:v>19.856749999999998</c:v>
                </c:pt>
                <c:pt idx="2539">
                  <c:v>18.315999999999999</c:v>
                </c:pt>
                <c:pt idx="2540">
                  <c:v>17.725999999999999</c:v>
                </c:pt>
                <c:pt idx="2541">
                  <c:v>16.821249999999999</c:v>
                </c:pt>
                <c:pt idx="2542">
                  <c:v>16.811250000000001</c:v>
                </c:pt>
                <c:pt idx="2543">
                  <c:v>16.201999999999998</c:v>
                </c:pt>
                <c:pt idx="2544">
                  <c:v>15.22475</c:v>
                </c:pt>
                <c:pt idx="2545">
                  <c:v>15.5185</c:v>
                </c:pt>
                <c:pt idx="2546">
                  <c:v>14.5495</c:v>
                </c:pt>
                <c:pt idx="2547">
                  <c:v>14.69275</c:v>
                </c:pt>
                <c:pt idx="2548">
                  <c:v>14.470750000000001</c:v>
                </c:pt>
                <c:pt idx="2549">
                  <c:v>14.4855</c:v>
                </c:pt>
                <c:pt idx="2550">
                  <c:v>14.97925</c:v>
                </c:pt>
                <c:pt idx="2551">
                  <c:v>15.07375</c:v>
                </c:pt>
                <c:pt idx="2552">
                  <c:v>16.096</c:v>
                </c:pt>
                <c:pt idx="2553">
                  <c:v>16.407</c:v>
                </c:pt>
                <c:pt idx="2554">
                  <c:v>18.357750000000003</c:v>
                </c:pt>
                <c:pt idx="2555">
                  <c:v>17.939250000000001</c:v>
                </c:pt>
                <c:pt idx="2556">
                  <c:v>19.0395</c:v>
                </c:pt>
                <c:pt idx="2557">
                  <c:v>18.241250000000001</c:v>
                </c:pt>
                <c:pt idx="2558">
                  <c:v>16.853749999999998</c:v>
                </c:pt>
                <c:pt idx="2559">
                  <c:v>15.5305</c:v>
                </c:pt>
                <c:pt idx="2560">
                  <c:v>15.531500000000001</c:v>
                </c:pt>
                <c:pt idx="2561">
                  <c:v>15.2315</c:v>
                </c:pt>
                <c:pt idx="2562">
                  <c:v>14.889250000000001</c:v>
                </c:pt>
                <c:pt idx="2563">
                  <c:v>14.770000000000001</c:v>
                </c:pt>
                <c:pt idx="2564">
                  <c:v>14.366250000000001</c:v>
                </c:pt>
                <c:pt idx="2565">
                  <c:v>13.846</c:v>
                </c:pt>
                <c:pt idx="2566">
                  <c:v>13.704750000000001</c:v>
                </c:pt>
                <c:pt idx="2567">
                  <c:v>13.928750000000001</c:v>
                </c:pt>
                <c:pt idx="2568">
                  <c:v>13.782</c:v>
                </c:pt>
                <c:pt idx="2569">
                  <c:v>13.576499999999999</c:v>
                </c:pt>
                <c:pt idx="2570">
                  <c:v>13.365500000000001</c:v>
                </c:pt>
                <c:pt idx="2571">
                  <c:v>13.382999999999999</c:v>
                </c:pt>
                <c:pt idx="2572">
                  <c:v>13.405999999999999</c:v>
                </c:pt>
                <c:pt idx="2573">
                  <c:v>12.910499999999999</c:v>
                </c:pt>
                <c:pt idx="2574">
                  <c:v>12.95825</c:v>
                </c:pt>
                <c:pt idx="2575">
                  <c:v>13.170249999999999</c:v>
                </c:pt>
                <c:pt idx="2576">
                  <c:v>13.624500000000001</c:v>
                </c:pt>
                <c:pt idx="2577">
                  <c:v>14.3155</c:v>
                </c:pt>
                <c:pt idx="2578">
                  <c:v>14.866999999999999</c:v>
                </c:pt>
                <c:pt idx="2579">
                  <c:v>16.857250000000001</c:v>
                </c:pt>
                <c:pt idx="2580">
                  <c:v>18.971499999999999</c:v>
                </c:pt>
                <c:pt idx="2581">
                  <c:v>19.255000000000003</c:v>
                </c:pt>
                <c:pt idx="2582">
                  <c:v>18.411750000000001</c:v>
                </c:pt>
                <c:pt idx="2583">
                  <c:v>19.490000000000002</c:v>
                </c:pt>
                <c:pt idx="2584">
                  <c:v>18.933</c:v>
                </c:pt>
                <c:pt idx="2585">
                  <c:v>18.65775</c:v>
                </c:pt>
                <c:pt idx="2586">
                  <c:v>17.9695</c:v>
                </c:pt>
                <c:pt idx="2587">
                  <c:v>16.918749999999999</c:v>
                </c:pt>
                <c:pt idx="2588">
                  <c:v>16.158000000000001</c:v>
                </c:pt>
                <c:pt idx="2589">
                  <c:v>15.289</c:v>
                </c:pt>
                <c:pt idx="2590">
                  <c:v>14.6485</c:v>
                </c:pt>
                <c:pt idx="2591">
                  <c:v>13.994250000000001</c:v>
                </c:pt>
                <c:pt idx="2592">
                  <c:v>13.6465</c:v>
                </c:pt>
                <c:pt idx="2593">
                  <c:v>13.220749999999999</c:v>
                </c:pt>
                <c:pt idx="2594">
                  <c:v>12.605</c:v>
                </c:pt>
                <c:pt idx="2595">
                  <c:v>11.6625</c:v>
                </c:pt>
                <c:pt idx="2596">
                  <c:v>11.01</c:v>
                </c:pt>
                <c:pt idx="2597">
                  <c:v>10.430000000000001</c:v>
                </c:pt>
                <c:pt idx="2598">
                  <c:v>10.647500000000001</c:v>
                </c:pt>
                <c:pt idx="2599">
                  <c:v>13.1225</c:v>
                </c:pt>
                <c:pt idx="2600">
                  <c:v>14.753</c:v>
                </c:pt>
                <c:pt idx="2601">
                  <c:v>16.11</c:v>
                </c:pt>
                <c:pt idx="2602">
                  <c:v>16.340250000000001</c:v>
                </c:pt>
                <c:pt idx="2603">
                  <c:v>17.458750000000002</c:v>
                </c:pt>
                <c:pt idx="2604">
                  <c:v>16.98875</c:v>
                </c:pt>
                <c:pt idx="2605">
                  <c:v>17.266750000000002</c:v>
                </c:pt>
                <c:pt idx="2606">
                  <c:v>18.443249999999999</c:v>
                </c:pt>
                <c:pt idx="2607">
                  <c:v>17.446750000000002</c:v>
                </c:pt>
                <c:pt idx="2608">
                  <c:v>16.821000000000002</c:v>
                </c:pt>
                <c:pt idx="2609">
                  <c:v>16.585250000000002</c:v>
                </c:pt>
                <c:pt idx="2610">
                  <c:v>16.3825</c:v>
                </c:pt>
                <c:pt idx="2611">
                  <c:v>15.675000000000001</c:v>
                </c:pt>
                <c:pt idx="2612">
                  <c:v>15.120750000000001</c:v>
                </c:pt>
                <c:pt idx="2613">
                  <c:v>14.829000000000001</c:v>
                </c:pt>
                <c:pt idx="2614">
                  <c:v>14.099500000000001</c:v>
                </c:pt>
                <c:pt idx="2615">
                  <c:v>13.810500000000001</c:v>
                </c:pt>
                <c:pt idx="2616">
                  <c:v>13.287500000000001</c:v>
                </c:pt>
                <c:pt idx="2617">
                  <c:v>13.068249999999999</c:v>
                </c:pt>
                <c:pt idx="2618">
                  <c:v>12.486499999999999</c:v>
                </c:pt>
                <c:pt idx="2619">
                  <c:v>11.89925</c:v>
                </c:pt>
                <c:pt idx="2620">
                  <c:v>11.6625</c:v>
                </c:pt>
                <c:pt idx="2621">
                  <c:v>11.445</c:v>
                </c:pt>
                <c:pt idx="2622">
                  <c:v>11.445</c:v>
                </c:pt>
                <c:pt idx="2623">
                  <c:v>11.0825</c:v>
                </c:pt>
                <c:pt idx="2624">
                  <c:v>10.647500000000001</c:v>
                </c:pt>
                <c:pt idx="2625">
                  <c:v>10.575000000000001</c:v>
                </c:pt>
                <c:pt idx="2626">
                  <c:v>10.502500000000001</c:v>
                </c:pt>
                <c:pt idx="2627">
                  <c:v>10.502500000000001</c:v>
                </c:pt>
                <c:pt idx="2628">
                  <c:v>10.502500000000001</c:v>
                </c:pt>
                <c:pt idx="2629">
                  <c:v>10.2125</c:v>
                </c:pt>
                <c:pt idx="2630">
                  <c:v>10.2125</c:v>
                </c:pt>
                <c:pt idx="2631">
                  <c:v>9.9949999999999992</c:v>
                </c:pt>
                <c:pt idx="2632">
                  <c:v>9.6325000000000003</c:v>
                </c:pt>
                <c:pt idx="2633">
                  <c:v>9.4875000000000007</c:v>
                </c:pt>
                <c:pt idx="2634">
                  <c:v>8.98</c:v>
                </c:pt>
                <c:pt idx="2635">
                  <c:v>9.125</c:v>
                </c:pt>
                <c:pt idx="2636">
                  <c:v>9.0525000000000002</c:v>
                </c:pt>
                <c:pt idx="2637">
                  <c:v>8.6175000000000015</c:v>
                </c:pt>
                <c:pt idx="2638">
                  <c:v>7.8925000000000001</c:v>
                </c:pt>
                <c:pt idx="2639">
                  <c:v>7.3125</c:v>
                </c:pt>
                <c:pt idx="2640">
                  <c:v>6.6600000000000019</c:v>
                </c:pt>
                <c:pt idx="2641">
                  <c:v>6.0075000000000003</c:v>
                </c:pt>
                <c:pt idx="2642">
                  <c:v>5.3550000000000004</c:v>
                </c:pt>
                <c:pt idx="2643">
                  <c:v>5.4275000000000002</c:v>
                </c:pt>
                <c:pt idx="2644">
                  <c:v>5.0649999999999995</c:v>
                </c:pt>
                <c:pt idx="2645">
                  <c:v>4.7750000000000004</c:v>
                </c:pt>
                <c:pt idx="2646">
                  <c:v>5.2825000000000006</c:v>
                </c:pt>
                <c:pt idx="2647">
                  <c:v>6.1524999999999999</c:v>
                </c:pt>
                <c:pt idx="2648">
                  <c:v>7.3472499999999989</c:v>
                </c:pt>
                <c:pt idx="2649">
                  <c:v>9.1870000000000012</c:v>
                </c:pt>
                <c:pt idx="2650">
                  <c:v>9.6685000000000016</c:v>
                </c:pt>
                <c:pt idx="2651">
                  <c:v>10.00225</c:v>
                </c:pt>
                <c:pt idx="2652">
                  <c:v>10.306749999999999</c:v>
                </c:pt>
                <c:pt idx="2653">
                  <c:v>11.123500000000002</c:v>
                </c:pt>
                <c:pt idx="2654">
                  <c:v>12.077999999999999</c:v>
                </c:pt>
                <c:pt idx="2655">
                  <c:v>11.75975</c:v>
                </c:pt>
                <c:pt idx="2656">
                  <c:v>11.771000000000001</c:v>
                </c:pt>
                <c:pt idx="2657">
                  <c:v>10.7865</c:v>
                </c:pt>
                <c:pt idx="2658">
                  <c:v>10.20025</c:v>
                </c:pt>
                <c:pt idx="2659">
                  <c:v>8.7715000000000014</c:v>
                </c:pt>
                <c:pt idx="2660">
                  <c:v>7.4097500000000007</c:v>
                </c:pt>
                <c:pt idx="2661">
                  <c:v>6.8774999999999995</c:v>
                </c:pt>
                <c:pt idx="2662">
                  <c:v>6.08</c:v>
                </c:pt>
                <c:pt idx="2663">
                  <c:v>5.3550000000000004</c:v>
                </c:pt>
                <c:pt idx="2664">
                  <c:v>5.3550000000000004</c:v>
                </c:pt>
                <c:pt idx="2665">
                  <c:v>5.1375000000000011</c:v>
                </c:pt>
                <c:pt idx="2666">
                  <c:v>4.7750000000000004</c:v>
                </c:pt>
                <c:pt idx="2667">
                  <c:v>4.34</c:v>
                </c:pt>
                <c:pt idx="2668">
                  <c:v>4.5574999999999992</c:v>
                </c:pt>
                <c:pt idx="2669">
                  <c:v>4.4850000000000012</c:v>
                </c:pt>
                <c:pt idx="2670">
                  <c:v>4.92</c:v>
                </c:pt>
                <c:pt idx="2671">
                  <c:v>7.82</c:v>
                </c:pt>
                <c:pt idx="2672">
                  <c:v>9.8727499999999999</c:v>
                </c:pt>
                <c:pt idx="2673">
                  <c:v>11.625250000000001</c:v>
                </c:pt>
                <c:pt idx="2674">
                  <c:v>12.4435</c:v>
                </c:pt>
                <c:pt idx="2675">
                  <c:v>13.27825</c:v>
                </c:pt>
                <c:pt idx="2676">
                  <c:v>14.360000000000001</c:v>
                </c:pt>
                <c:pt idx="2677">
                  <c:v>15.022500000000001</c:v>
                </c:pt>
                <c:pt idx="2678">
                  <c:v>15.4245</c:v>
                </c:pt>
                <c:pt idx="2679">
                  <c:v>15.70825</c:v>
                </c:pt>
                <c:pt idx="2680">
                  <c:v>15.343249999999999</c:v>
                </c:pt>
                <c:pt idx="2681">
                  <c:v>14.807499999999999</c:v>
                </c:pt>
                <c:pt idx="2682">
                  <c:v>13.70825</c:v>
                </c:pt>
                <c:pt idx="2683">
                  <c:v>11.9895</c:v>
                </c:pt>
                <c:pt idx="2684">
                  <c:v>10.4185</c:v>
                </c:pt>
                <c:pt idx="2685">
                  <c:v>9.1797500000000003</c:v>
                </c:pt>
                <c:pt idx="2686">
                  <c:v>9.0000000000000018</c:v>
                </c:pt>
                <c:pt idx="2687">
                  <c:v>7.9869999999999983</c:v>
                </c:pt>
                <c:pt idx="2688">
                  <c:v>6.9500000000000011</c:v>
                </c:pt>
                <c:pt idx="2689">
                  <c:v>6.8774999999999995</c:v>
                </c:pt>
                <c:pt idx="2690">
                  <c:v>6.8050000000000015</c:v>
                </c:pt>
                <c:pt idx="2691">
                  <c:v>6.8774999999999995</c:v>
                </c:pt>
                <c:pt idx="2692">
                  <c:v>6.1524999999999999</c:v>
                </c:pt>
                <c:pt idx="2693">
                  <c:v>5.6449999999999996</c:v>
                </c:pt>
                <c:pt idx="2694">
                  <c:v>6.1524999999999999</c:v>
                </c:pt>
                <c:pt idx="2695">
                  <c:v>8.4725000000000001</c:v>
                </c:pt>
                <c:pt idx="2696">
                  <c:v>11.570499999999999</c:v>
                </c:pt>
                <c:pt idx="2697">
                  <c:v>13.479000000000001</c:v>
                </c:pt>
                <c:pt idx="2698">
                  <c:v>14.62025</c:v>
                </c:pt>
                <c:pt idx="2699">
                  <c:v>15.817500000000001</c:v>
                </c:pt>
                <c:pt idx="2700">
                  <c:v>17.749000000000002</c:v>
                </c:pt>
                <c:pt idx="2701">
                  <c:v>18.146250000000002</c:v>
                </c:pt>
                <c:pt idx="2702">
                  <c:v>17.527750000000001</c:v>
                </c:pt>
                <c:pt idx="2703">
                  <c:v>18.739250000000002</c:v>
                </c:pt>
                <c:pt idx="2704">
                  <c:v>18.337499999999999</c:v>
                </c:pt>
                <c:pt idx="2705">
                  <c:v>17.751249999999999</c:v>
                </c:pt>
                <c:pt idx="2706">
                  <c:v>16.00225</c:v>
                </c:pt>
                <c:pt idx="2707">
                  <c:v>14.3</c:v>
                </c:pt>
                <c:pt idx="2708">
                  <c:v>12.963000000000001</c:v>
                </c:pt>
                <c:pt idx="2709">
                  <c:v>12.409750000000001</c:v>
                </c:pt>
                <c:pt idx="2710">
                  <c:v>10.303749999999999</c:v>
                </c:pt>
                <c:pt idx="2711">
                  <c:v>11.072000000000001</c:v>
                </c:pt>
                <c:pt idx="2712">
                  <c:v>10.60225</c:v>
                </c:pt>
                <c:pt idx="2713">
                  <c:v>9.7672499999999989</c:v>
                </c:pt>
                <c:pt idx="2714">
                  <c:v>9.370000000000001</c:v>
                </c:pt>
                <c:pt idx="2715">
                  <c:v>8.2550000000000008</c:v>
                </c:pt>
                <c:pt idx="2716">
                  <c:v>7.6024999999999991</c:v>
                </c:pt>
                <c:pt idx="2717">
                  <c:v>7.0225000000000009</c:v>
                </c:pt>
                <c:pt idx="2718">
                  <c:v>7.7475000000000023</c:v>
                </c:pt>
                <c:pt idx="2719">
                  <c:v>10.77225</c:v>
                </c:pt>
                <c:pt idx="2720">
                  <c:v>13.025</c:v>
                </c:pt>
                <c:pt idx="2721">
                  <c:v>15.016999999999999</c:v>
                </c:pt>
                <c:pt idx="2722">
                  <c:v>16.14</c:v>
                </c:pt>
                <c:pt idx="2723">
                  <c:v>16.899999999999999</c:v>
                </c:pt>
                <c:pt idx="2724">
                  <c:v>17.4605</c:v>
                </c:pt>
                <c:pt idx="2725">
                  <c:v>18.690750000000001</c:v>
                </c:pt>
                <c:pt idx="2726">
                  <c:v>19.2395</c:v>
                </c:pt>
                <c:pt idx="2727">
                  <c:v>19.661750000000001</c:v>
                </c:pt>
                <c:pt idx="2728">
                  <c:v>19.201249999999998</c:v>
                </c:pt>
                <c:pt idx="2729">
                  <c:v>18.715</c:v>
                </c:pt>
                <c:pt idx="2730">
                  <c:v>17.880000000000003</c:v>
                </c:pt>
                <c:pt idx="2731">
                  <c:v>16.715499999999999</c:v>
                </c:pt>
                <c:pt idx="2732">
                  <c:v>15.553750000000001</c:v>
                </c:pt>
                <c:pt idx="2733">
                  <c:v>14.208500000000001</c:v>
                </c:pt>
                <c:pt idx="2734">
                  <c:v>14.059000000000001</c:v>
                </c:pt>
                <c:pt idx="2735">
                  <c:v>13.748000000000001</c:v>
                </c:pt>
                <c:pt idx="2736">
                  <c:v>13.222249999999999</c:v>
                </c:pt>
                <c:pt idx="2737">
                  <c:v>13.446249999999999</c:v>
                </c:pt>
                <c:pt idx="2738">
                  <c:v>12.630500000000001</c:v>
                </c:pt>
                <c:pt idx="2739">
                  <c:v>11.817500000000001</c:v>
                </c:pt>
                <c:pt idx="2740">
                  <c:v>11.821249999999999</c:v>
                </c:pt>
                <c:pt idx="2741">
                  <c:v>11.3725</c:v>
                </c:pt>
                <c:pt idx="2742">
                  <c:v>11.88</c:v>
                </c:pt>
                <c:pt idx="2743">
                  <c:v>13.484999999999999</c:v>
                </c:pt>
                <c:pt idx="2744">
                  <c:v>13.886000000000001</c:v>
                </c:pt>
                <c:pt idx="2745">
                  <c:v>13.552</c:v>
                </c:pt>
                <c:pt idx="2746">
                  <c:v>13.7135</c:v>
                </c:pt>
                <c:pt idx="2747">
                  <c:v>13.732749999999999</c:v>
                </c:pt>
                <c:pt idx="2748">
                  <c:v>13.216999999999999</c:v>
                </c:pt>
                <c:pt idx="2749">
                  <c:v>12.983000000000001</c:v>
                </c:pt>
                <c:pt idx="2750">
                  <c:v>12.9445</c:v>
                </c:pt>
                <c:pt idx="2751">
                  <c:v>12.89775</c:v>
                </c:pt>
                <c:pt idx="2752">
                  <c:v>13.4025</c:v>
                </c:pt>
                <c:pt idx="2753">
                  <c:v>13.184999999999999</c:v>
                </c:pt>
                <c:pt idx="2754">
                  <c:v>13.04</c:v>
                </c:pt>
                <c:pt idx="2755">
                  <c:v>12.6775</c:v>
                </c:pt>
                <c:pt idx="2756">
                  <c:v>12.46</c:v>
                </c:pt>
                <c:pt idx="2757">
                  <c:v>12.2425</c:v>
                </c:pt>
                <c:pt idx="2758">
                  <c:v>12.0975</c:v>
                </c:pt>
                <c:pt idx="2759">
                  <c:v>12.025</c:v>
                </c:pt>
                <c:pt idx="2760">
                  <c:v>11.88</c:v>
                </c:pt>
                <c:pt idx="2761">
                  <c:v>11.807499999999999</c:v>
                </c:pt>
                <c:pt idx="2762">
                  <c:v>11.6625</c:v>
                </c:pt>
                <c:pt idx="2763">
                  <c:v>11.6625</c:v>
                </c:pt>
                <c:pt idx="2764">
                  <c:v>11.734999999999999</c:v>
                </c:pt>
                <c:pt idx="2765">
                  <c:v>11.807499999999999</c:v>
                </c:pt>
                <c:pt idx="2766">
                  <c:v>11.952500000000001</c:v>
                </c:pt>
                <c:pt idx="2767">
                  <c:v>12.025</c:v>
                </c:pt>
                <c:pt idx="2768">
                  <c:v>12.2425</c:v>
                </c:pt>
                <c:pt idx="2769">
                  <c:v>12.615</c:v>
                </c:pt>
                <c:pt idx="2770">
                  <c:v>14.9815</c:v>
                </c:pt>
                <c:pt idx="2771">
                  <c:v>15.890750000000001</c:v>
                </c:pt>
                <c:pt idx="2772">
                  <c:v>16.234000000000002</c:v>
                </c:pt>
                <c:pt idx="2773">
                  <c:v>16.516500000000001</c:v>
                </c:pt>
                <c:pt idx="2774">
                  <c:v>17.20825</c:v>
                </c:pt>
                <c:pt idx="2775">
                  <c:v>17.886499999999998</c:v>
                </c:pt>
                <c:pt idx="2776">
                  <c:v>17.378250000000001</c:v>
                </c:pt>
                <c:pt idx="2777">
                  <c:v>16.9085</c:v>
                </c:pt>
                <c:pt idx="2778">
                  <c:v>15.786249999999999</c:v>
                </c:pt>
                <c:pt idx="2779">
                  <c:v>14.858499999999999</c:v>
                </c:pt>
                <c:pt idx="2780">
                  <c:v>14.4465</c:v>
                </c:pt>
                <c:pt idx="2781">
                  <c:v>13.8565</c:v>
                </c:pt>
                <c:pt idx="2782">
                  <c:v>13.05175</c:v>
                </c:pt>
                <c:pt idx="2783">
                  <c:v>12.751750000000001</c:v>
                </c:pt>
                <c:pt idx="2784">
                  <c:v>12.390250000000002</c:v>
                </c:pt>
                <c:pt idx="2785">
                  <c:v>12.387499999999999</c:v>
                </c:pt>
                <c:pt idx="2786">
                  <c:v>12.315000000000001</c:v>
                </c:pt>
                <c:pt idx="2787">
                  <c:v>12.2425</c:v>
                </c:pt>
                <c:pt idx="2788">
                  <c:v>12.17</c:v>
                </c:pt>
                <c:pt idx="2789">
                  <c:v>12.025</c:v>
                </c:pt>
                <c:pt idx="2790">
                  <c:v>12.46</c:v>
                </c:pt>
                <c:pt idx="2791">
                  <c:v>13.223500000000001</c:v>
                </c:pt>
                <c:pt idx="2792">
                  <c:v>15.033000000000001</c:v>
                </c:pt>
                <c:pt idx="2793">
                  <c:v>14.996</c:v>
                </c:pt>
                <c:pt idx="2794">
                  <c:v>16.645</c:v>
                </c:pt>
                <c:pt idx="2795">
                  <c:v>17.830500000000001</c:v>
                </c:pt>
                <c:pt idx="2796">
                  <c:v>18.327000000000002</c:v>
                </c:pt>
                <c:pt idx="2797">
                  <c:v>17.975500000000004</c:v>
                </c:pt>
                <c:pt idx="2798">
                  <c:v>18.547249999999998</c:v>
                </c:pt>
                <c:pt idx="2799">
                  <c:v>18.355499999999999</c:v>
                </c:pt>
                <c:pt idx="2800">
                  <c:v>14.379249999999999</c:v>
                </c:pt>
                <c:pt idx="2801">
                  <c:v>14.756499999999999</c:v>
                </c:pt>
                <c:pt idx="2802">
                  <c:v>14.77125</c:v>
                </c:pt>
                <c:pt idx="2803">
                  <c:v>14.64925</c:v>
                </c:pt>
                <c:pt idx="2804">
                  <c:v>14.014250000000001</c:v>
                </c:pt>
                <c:pt idx="2805">
                  <c:v>13.424250000000001</c:v>
                </c:pt>
                <c:pt idx="2806">
                  <c:v>12.906750000000001</c:v>
                </c:pt>
                <c:pt idx="2807">
                  <c:v>12.603999999999999</c:v>
                </c:pt>
                <c:pt idx="2808">
                  <c:v>11.952500000000001</c:v>
                </c:pt>
                <c:pt idx="2809">
                  <c:v>11.952500000000001</c:v>
                </c:pt>
                <c:pt idx="2810">
                  <c:v>11.155000000000001</c:v>
                </c:pt>
                <c:pt idx="2811">
                  <c:v>10.285</c:v>
                </c:pt>
                <c:pt idx="2812">
                  <c:v>9.9224999999999994</c:v>
                </c:pt>
                <c:pt idx="2813">
                  <c:v>10.067500000000001</c:v>
                </c:pt>
                <c:pt idx="2814">
                  <c:v>10.285</c:v>
                </c:pt>
                <c:pt idx="2815">
                  <c:v>10.285</c:v>
                </c:pt>
                <c:pt idx="2816">
                  <c:v>14.8485</c:v>
                </c:pt>
                <c:pt idx="2817">
                  <c:v>15.076000000000001</c:v>
                </c:pt>
                <c:pt idx="2818">
                  <c:v>16.044</c:v>
                </c:pt>
                <c:pt idx="2819">
                  <c:v>16.523500000000002</c:v>
                </c:pt>
                <c:pt idx="2820">
                  <c:v>17.309750000000001</c:v>
                </c:pt>
                <c:pt idx="2821">
                  <c:v>17.991500000000002</c:v>
                </c:pt>
                <c:pt idx="2822">
                  <c:v>17.219750000000001</c:v>
                </c:pt>
                <c:pt idx="2823">
                  <c:v>17.700749999999999</c:v>
                </c:pt>
                <c:pt idx="2824">
                  <c:v>17.616500000000002</c:v>
                </c:pt>
                <c:pt idx="2825">
                  <c:v>17.439499999999999</c:v>
                </c:pt>
                <c:pt idx="2826">
                  <c:v>16.44575</c:v>
                </c:pt>
                <c:pt idx="2827">
                  <c:v>14.53425</c:v>
                </c:pt>
                <c:pt idx="2828">
                  <c:v>13.358750000000001</c:v>
                </c:pt>
                <c:pt idx="2829">
                  <c:v>12.07775</c:v>
                </c:pt>
                <c:pt idx="2830">
                  <c:v>11.5465</c:v>
                </c:pt>
                <c:pt idx="2831">
                  <c:v>10.40775</c:v>
                </c:pt>
                <c:pt idx="2832">
                  <c:v>9.7149999999999999</c:v>
                </c:pt>
                <c:pt idx="2833">
                  <c:v>9.4150000000000009</c:v>
                </c:pt>
                <c:pt idx="2834">
                  <c:v>9.4150000000000009</c:v>
                </c:pt>
                <c:pt idx="2835">
                  <c:v>8.8350000000000009</c:v>
                </c:pt>
                <c:pt idx="2836">
                  <c:v>8.6175000000000015</c:v>
                </c:pt>
                <c:pt idx="2837">
                  <c:v>8.6900000000000013</c:v>
                </c:pt>
                <c:pt idx="2838">
                  <c:v>10.285</c:v>
                </c:pt>
                <c:pt idx="2839">
                  <c:v>12.735250000000001</c:v>
                </c:pt>
                <c:pt idx="2840">
                  <c:v>15.235749999999999</c:v>
                </c:pt>
                <c:pt idx="2841">
                  <c:v>16.34675</c:v>
                </c:pt>
                <c:pt idx="2842">
                  <c:v>17.178750000000001</c:v>
                </c:pt>
                <c:pt idx="2843">
                  <c:v>18.975250000000003</c:v>
                </c:pt>
                <c:pt idx="2844">
                  <c:v>19.176000000000002</c:v>
                </c:pt>
                <c:pt idx="2845">
                  <c:v>20.343250000000001</c:v>
                </c:pt>
                <c:pt idx="2846">
                  <c:v>19.893749999999997</c:v>
                </c:pt>
                <c:pt idx="2847">
                  <c:v>20.56475</c:v>
                </c:pt>
                <c:pt idx="2848">
                  <c:v>20.1675</c:v>
                </c:pt>
                <c:pt idx="2849">
                  <c:v>17.707250000000002</c:v>
                </c:pt>
                <c:pt idx="2850">
                  <c:v>16.966750000000001</c:v>
                </c:pt>
                <c:pt idx="2851">
                  <c:v>15.654500000000001</c:v>
                </c:pt>
                <c:pt idx="2852">
                  <c:v>15.008500000000002</c:v>
                </c:pt>
                <c:pt idx="2853">
                  <c:v>14.348749999999999</c:v>
                </c:pt>
                <c:pt idx="2854">
                  <c:v>13.51925</c:v>
                </c:pt>
                <c:pt idx="2855">
                  <c:v>13.356</c:v>
                </c:pt>
                <c:pt idx="2856">
                  <c:v>13.281750000000001</c:v>
                </c:pt>
                <c:pt idx="2857">
                  <c:v>13.425000000000001</c:v>
                </c:pt>
                <c:pt idx="2858">
                  <c:v>12.83775</c:v>
                </c:pt>
                <c:pt idx="2859">
                  <c:v>12.1835</c:v>
                </c:pt>
                <c:pt idx="2860">
                  <c:v>11.7385</c:v>
                </c:pt>
                <c:pt idx="2861">
                  <c:v>11.619250000000001</c:v>
                </c:pt>
                <c:pt idx="2862">
                  <c:v>12.202</c:v>
                </c:pt>
                <c:pt idx="2863">
                  <c:v>12.96275</c:v>
                </c:pt>
                <c:pt idx="2864">
                  <c:v>13.689500000000001</c:v>
                </c:pt>
                <c:pt idx="2865">
                  <c:v>15.1935</c:v>
                </c:pt>
                <c:pt idx="2866">
                  <c:v>17.623000000000001</c:v>
                </c:pt>
                <c:pt idx="2867">
                  <c:v>17.432749999999999</c:v>
                </c:pt>
                <c:pt idx="2868">
                  <c:v>20.61225</c:v>
                </c:pt>
                <c:pt idx="2869">
                  <c:v>22.090500000000002</c:v>
                </c:pt>
                <c:pt idx="2870">
                  <c:v>22.628250000000001</c:v>
                </c:pt>
                <c:pt idx="2871">
                  <c:v>22.328250000000001</c:v>
                </c:pt>
                <c:pt idx="2872">
                  <c:v>21.521750000000001</c:v>
                </c:pt>
                <c:pt idx="2873">
                  <c:v>20.91525</c:v>
                </c:pt>
                <c:pt idx="2874">
                  <c:v>18.457750000000001</c:v>
                </c:pt>
                <c:pt idx="2875">
                  <c:v>17.814500000000002</c:v>
                </c:pt>
                <c:pt idx="2876">
                  <c:v>17.168500000000002</c:v>
                </c:pt>
                <c:pt idx="2877">
                  <c:v>16.347249999999999</c:v>
                </c:pt>
                <c:pt idx="2878">
                  <c:v>15.67925</c:v>
                </c:pt>
                <c:pt idx="2879">
                  <c:v>14.922250000000002</c:v>
                </c:pt>
                <c:pt idx="2880">
                  <c:v>14.326750000000001</c:v>
                </c:pt>
                <c:pt idx="2881">
                  <c:v>14.09925</c:v>
                </c:pt>
                <c:pt idx="2882">
                  <c:v>13.874500000000001</c:v>
                </c:pt>
                <c:pt idx="2883">
                  <c:v>13.878250000000001</c:v>
                </c:pt>
                <c:pt idx="2884">
                  <c:v>14.180250000000001</c:v>
                </c:pt>
                <c:pt idx="2885">
                  <c:v>14.808000000000002</c:v>
                </c:pt>
                <c:pt idx="2886">
                  <c:v>14.099500000000001</c:v>
                </c:pt>
                <c:pt idx="2887">
                  <c:v>15.129999999999999</c:v>
                </c:pt>
                <c:pt idx="2888">
                  <c:v>16.59075</c:v>
                </c:pt>
                <c:pt idx="2889">
                  <c:v>18.276249999999997</c:v>
                </c:pt>
                <c:pt idx="2890">
                  <c:v>20.468249999999998</c:v>
                </c:pt>
                <c:pt idx="2891">
                  <c:v>22.152750000000001</c:v>
                </c:pt>
                <c:pt idx="2892">
                  <c:v>23.036249999999999</c:v>
                </c:pt>
                <c:pt idx="2893">
                  <c:v>23.302250000000001</c:v>
                </c:pt>
                <c:pt idx="2894">
                  <c:v>23.135249999999999</c:v>
                </c:pt>
                <c:pt idx="2895">
                  <c:v>22.799500000000002</c:v>
                </c:pt>
                <c:pt idx="2896">
                  <c:v>22.33625</c:v>
                </c:pt>
                <c:pt idx="2897">
                  <c:v>21.492999999999999</c:v>
                </c:pt>
                <c:pt idx="2898">
                  <c:v>20.504750000000001</c:v>
                </c:pt>
                <c:pt idx="2899">
                  <c:v>18.665750000000003</c:v>
                </c:pt>
                <c:pt idx="2900">
                  <c:v>17.713250000000002</c:v>
                </c:pt>
                <c:pt idx="2901">
                  <c:v>16.510249999999999</c:v>
                </c:pt>
                <c:pt idx="2902">
                  <c:v>14.95025</c:v>
                </c:pt>
                <c:pt idx="2903">
                  <c:v>13.733500000000001</c:v>
                </c:pt>
                <c:pt idx="2904">
                  <c:v>13.562000000000001</c:v>
                </c:pt>
                <c:pt idx="2905">
                  <c:v>11.83775</c:v>
                </c:pt>
                <c:pt idx="2906">
                  <c:v>11.66075</c:v>
                </c:pt>
                <c:pt idx="2907">
                  <c:v>10.747750000000002</c:v>
                </c:pt>
                <c:pt idx="2908">
                  <c:v>10.060500000000001</c:v>
                </c:pt>
                <c:pt idx="2909">
                  <c:v>9.4732500000000002</c:v>
                </c:pt>
                <c:pt idx="2910">
                  <c:v>10.94525</c:v>
                </c:pt>
                <c:pt idx="2911">
                  <c:v>12.678750000000001</c:v>
                </c:pt>
                <c:pt idx="2912">
                  <c:v>15.162750000000001</c:v>
                </c:pt>
                <c:pt idx="2913">
                  <c:v>15.716750000000001</c:v>
                </c:pt>
                <c:pt idx="2914">
                  <c:v>17.778500000000001</c:v>
                </c:pt>
                <c:pt idx="2915">
                  <c:v>18.672000000000001</c:v>
                </c:pt>
                <c:pt idx="2916">
                  <c:v>19.3215</c:v>
                </c:pt>
                <c:pt idx="2917">
                  <c:v>20.075749999999999</c:v>
                </c:pt>
                <c:pt idx="2918">
                  <c:v>19.504249999999999</c:v>
                </c:pt>
                <c:pt idx="2919">
                  <c:v>19.542000000000002</c:v>
                </c:pt>
                <c:pt idx="2920">
                  <c:v>19.507249999999999</c:v>
                </c:pt>
                <c:pt idx="2921">
                  <c:v>19.781749999999999</c:v>
                </c:pt>
                <c:pt idx="2922">
                  <c:v>19.68825</c:v>
                </c:pt>
                <c:pt idx="2923">
                  <c:v>19.638750000000002</c:v>
                </c:pt>
                <c:pt idx="2924">
                  <c:v>14.99525</c:v>
                </c:pt>
                <c:pt idx="2925">
                  <c:v>14.834750000000001</c:v>
                </c:pt>
                <c:pt idx="2926">
                  <c:v>14.454000000000001</c:v>
                </c:pt>
                <c:pt idx="2927">
                  <c:v>13.619</c:v>
                </c:pt>
                <c:pt idx="2928">
                  <c:v>12.862</c:v>
                </c:pt>
                <c:pt idx="2929">
                  <c:v>11.959999999999999</c:v>
                </c:pt>
                <c:pt idx="2930">
                  <c:v>11.202999999999999</c:v>
                </c:pt>
                <c:pt idx="2931">
                  <c:v>11.929</c:v>
                </c:pt>
                <c:pt idx="2932">
                  <c:v>11.481249999999999</c:v>
                </c:pt>
                <c:pt idx="2933">
                  <c:v>10.9215</c:v>
                </c:pt>
                <c:pt idx="2934">
                  <c:v>12.332000000000001</c:v>
                </c:pt>
                <c:pt idx="2935">
                  <c:v>14.519750000000002</c:v>
                </c:pt>
                <c:pt idx="2936">
                  <c:v>17.399250000000002</c:v>
                </c:pt>
                <c:pt idx="2937">
                  <c:v>18.744250000000001</c:v>
                </c:pt>
                <c:pt idx="2938">
                  <c:v>19.974499999999999</c:v>
                </c:pt>
                <c:pt idx="2939">
                  <c:v>21.344249999999999</c:v>
                </c:pt>
                <c:pt idx="2940">
                  <c:v>21.497250000000001</c:v>
                </c:pt>
                <c:pt idx="2941">
                  <c:v>21.518249999999998</c:v>
                </c:pt>
                <c:pt idx="2942">
                  <c:v>22.803999999999998</c:v>
                </c:pt>
                <c:pt idx="2943">
                  <c:v>22.78575</c:v>
                </c:pt>
                <c:pt idx="2944">
                  <c:v>22.642749999999999</c:v>
                </c:pt>
                <c:pt idx="2945">
                  <c:v>22.549250000000001</c:v>
                </c:pt>
                <c:pt idx="2946">
                  <c:v>20.838749999999997</c:v>
                </c:pt>
                <c:pt idx="2947">
                  <c:v>19.989000000000001</c:v>
                </c:pt>
                <c:pt idx="2948">
                  <c:v>19.200749999999999</c:v>
                </c:pt>
                <c:pt idx="2949">
                  <c:v>18.003250000000001</c:v>
                </c:pt>
                <c:pt idx="2950">
                  <c:v>17.563750000000002</c:v>
                </c:pt>
                <c:pt idx="2951">
                  <c:v>16.58925</c:v>
                </c:pt>
                <c:pt idx="2952">
                  <c:v>15.62025</c:v>
                </c:pt>
                <c:pt idx="2953">
                  <c:v>14.05475</c:v>
                </c:pt>
                <c:pt idx="2954">
                  <c:v>12.854500000000002</c:v>
                </c:pt>
                <c:pt idx="2955">
                  <c:v>12.25075</c:v>
                </c:pt>
                <c:pt idx="2956">
                  <c:v>11.93425</c:v>
                </c:pt>
                <c:pt idx="2957">
                  <c:v>11.75075</c:v>
                </c:pt>
                <c:pt idx="2958">
                  <c:v>12.999750000000001</c:v>
                </c:pt>
                <c:pt idx="2959">
                  <c:v>14.80575</c:v>
                </c:pt>
                <c:pt idx="2960">
                  <c:v>16.999749999999999</c:v>
                </c:pt>
                <c:pt idx="2961">
                  <c:v>17.292249999999999</c:v>
                </c:pt>
                <c:pt idx="2962">
                  <c:v>18.33925</c:v>
                </c:pt>
                <c:pt idx="2963">
                  <c:v>18.5595</c:v>
                </c:pt>
                <c:pt idx="2964">
                  <c:v>17.0425</c:v>
                </c:pt>
                <c:pt idx="2965">
                  <c:v>16.07525</c:v>
                </c:pt>
                <c:pt idx="2966">
                  <c:v>12.6515</c:v>
                </c:pt>
                <c:pt idx="2967">
                  <c:v>13.73075</c:v>
                </c:pt>
                <c:pt idx="2968">
                  <c:v>12.6205</c:v>
                </c:pt>
                <c:pt idx="2969">
                  <c:v>12.284750000000001</c:v>
                </c:pt>
                <c:pt idx="2970">
                  <c:v>11.982000000000001</c:v>
                </c:pt>
                <c:pt idx="2971">
                  <c:v>11.693</c:v>
                </c:pt>
                <c:pt idx="2972">
                  <c:v>11.55175</c:v>
                </c:pt>
                <c:pt idx="2973">
                  <c:v>11.310500000000001</c:v>
                </c:pt>
                <c:pt idx="2974">
                  <c:v>10.564500000000001</c:v>
                </c:pt>
                <c:pt idx="2975">
                  <c:v>10.094750000000001</c:v>
                </c:pt>
                <c:pt idx="2976">
                  <c:v>9.5525000000000002</c:v>
                </c:pt>
                <c:pt idx="2977">
                  <c:v>9.2415000000000003</c:v>
                </c:pt>
                <c:pt idx="2978">
                  <c:v>9.0525000000000002</c:v>
                </c:pt>
                <c:pt idx="2979">
                  <c:v>8.7625000000000011</c:v>
                </c:pt>
                <c:pt idx="2980">
                  <c:v>8.5449999999999999</c:v>
                </c:pt>
                <c:pt idx="2981">
                  <c:v>8.2550000000000008</c:v>
                </c:pt>
                <c:pt idx="2982">
                  <c:v>9.3425000000000011</c:v>
                </c:pt>
                <c:pt idx="2983">
                  <c:v>10.9595</c:v>
                </c:pt>
                <c:pt idx="2984">
                  <c:v>12.4635</c:v>
                </c:pt>
                <c:pt idx="2985">
                  <c:v>14.057500000000001</c:v>
                </c:pt>
                <c:pt idx="2986">
                  <c:v>13.55725</c:v>
                </c:pt>
                <c:pt idx="2987">
                  <c:v>13.945500000000001</c:v>
                </c:pt>
                <c:pt idx="2988">
                  <c:v>14.238250000000001</c:v>
                </c:pt>
                <c:pt idx="2989">
                  <c:v>15.031000000000001</c:v>
                </c:pt>
                <c:pt idx="2990">
                  <c:v>15.10075</c:v>
                </c:pt>
                <c:pt idx="2991">
                  <c:v>14.755750000000001</c:v>
                </c:pt>
                <c:pt idx="2992">
                  <c:v>14.606249999999999</c:v>
                </c:pt>
                <c:pt idx="2993">
                  <c:v>14.239250000000002</c:v>
                </c:pt>
                <c:pt idx="2994">
                  <c:v>13.808000000000002</c:v>
                </c:pt>
                <c:pt idx="2995">
                  <c:v>13.106</c:v>
                </c:pt>
                <c:pt idx="2996">
                  <c:v>12.771999999999998</c:v>
                </c:pt>
                <c:pt idx="2997">
                  <c:v>12.315000000000001</c:v>
                </c:pt>
                <c:pt idx="2998">
                  <c:v>12.532499999999999</c:v>
                </c:pt>
                <c:pt idx="2999">
                  <c:v>12.17</c:v>
                </c:pt>
                <c:pt idx="3000">
                  <c:v>11.807499999999999</c:v>
                </c:pt>
                <c:pt idx="3001">
                  <c:v>11.3725</c:v>
                </c:pt>
                <c:pt idx="3002">
                  <c:v>11.807499999999999</c:v>
                </c:pt>
                <c:pt idx="3003">
                  <c:v>11.807499999999999</c:v>
                </c:pt>
                <c:pt idx="3004">
                  <c:v>10.9375</c:v>
                </c:pt>
                <c:pt idx="3005">
                  <c:v>10.72</c:v>
                </c:pt>
                <c:pt idx="3006">
                  <c:v>11.01</c:v>
                </c:pt>
                <c:pt idx="3007">
                  <c:v>11.59</c:v>
                </c:pt>
                <c:pt idx="3008">
                  <c:v>12.872</c:v>
                </c:pt>
                <c:pt idx="3009">
                  <c:v>13.763</c:v>
                </c:pt>
                <c:pt idx="3010">
                  <c:v>14.52</c:v>
                </c:pt>
                <c:pt idx="3011">
                  <c:v>15.221</c:v>
                </c:pt>
                <c:pt idx="3012">
                  <c:v>15.28425</c:v>
                </c:pt>
                <c:pt idx="3013">
                  <c:v>14.795249999999999</c:v>
                </c:pt>
                <c:pt idx="3014">
                  <c:v>15.516500000000001</c:v>
                </c:pt>
                <c:pt idx="3015">
                  <c:v>15.54875</c:v>
                </c:pt>
                <c:pt idx="3016">
                  <c:v>15.59375</c:v>
                </c:pt>
                <c:pt idx="3017">
                  <c:v>15.218499999999999</c:v>
                </c:pt>
                <c:pt idx="3018">
                  <c:v>13.468499999999999</c:v>
                </c:pt>
                <c:pt idx="3019">
                  <c:v>13.731000000000002</c:v>
                </c:pt>
                <c:pt idx="3020">
                  <c:v>13.547499999999999</c:v>
                </c:pt>
                <c:pt idx="3021">
                  <c:v>13.330000000000002</c:v>
                </c:pt>
                <c:pt idx="3022">
                  <c:v>13.184999999999999</c:v>
                </c:pt>
                <c:pt idx="3023">
                  <c:v>12.46</c:v>
                </c:pt>
                <c:pt idx="3024">
                  <c:v>12.6775</c:v>
                </c:pt>
                <c:pt idx="3025">
                  <c:v>11.952500000000001</c:v>
                </c:pt>
                <c:pt idx="3026">
                  <c:v>12.0975</c:v>
                </c:pt>
                <c:pt idx="3027">
                  <c:v>11.3725</c:v>
                </c:pt>
                <c:pt idx="3028">
                  <c:v>11.01</c:v>
                </c:pt>
                <c:pt idx="3029">
                  <c:v>12.315000000000001</c:v>
                </c:pt>
                <c:pt idx="3030">
                  <c:v>12.8225</c:v>
                </c:pt>
                <c:pt idx="3031">
                  <c:v>13.940249999999999</c:v>
                </c:pt>
                <c:pt idx="3032">
                  <c:v>15.068</c:v>
                </c:pt>
                <c:pt idx="3033">
                  <c:v>16.154250000000001</c:v>
                </c:pt>
                <c:pt idx="3034">
                  <c:v>16.922249999999998</c:v>
                </c:pt>
                <c:pt idx="3035">
                  <c:v>16.260750000000002</c:v>
                </c:pt>
                <c:pt idx="3036">
                  <c:v>16.249749999999999</c:v>
                </c:pt>
                <c:pt idx="3037">
                  <c:v>16.90025</c:v>
                </c:pt>
                <c:pt idx="3038">
                  <c:v>17.201250000000002</c:v>
                </c:pt>
                <c:pt idx="3039">
                  <c:v>18.581500000000002</c:v>
                </c:pt>
                <c:pt idx="3040">
                  <c:v>19.446000000000002</c:v>
                </c:pt>
                <c:pt idx="3041">
                  <c:v>18.529250000000001</c:v>
                </c:pt>
                <c:pt idx="3042">
                  <c:v>19.28</c:v>
                </c:pt>
                <c:pt idx="3043">
                  <c:v>19.268999999999998</c:v>
                </c:pt>
                <c:pt idx="3044">
                  <c:v>15.48075</c:v>
                </c:pt>
                <c:pt idx="3045">
                  <c:v>14.16025</c:v>
                </c:pt>
                <c:pt idx="3046">
                  <c:v>14.038250000000001</c:v>
                </c:pt>
                <c:pt idx="3047">
                  <c:v>13.311500000000001</c:v>
                </c:pt>
                <c:pt idx="3048">
                  <c:v>13.401500000000002</c:v>
                </c:pt>
                <c:pt idx="3049">
                  <c:v>12.0975</c:v>
                </c:pt>
                <c:pt idx="3050">
                  <c:v>11.3</c:v>
                </c:pt>
                <c:pt idx="3051">
                  <c:v>10.2125</c:v>
                </c:pt>
                <c:pt idx="3052">
                  <c:v>10.2125</c:v>
                </c:pt>
                <c:pt idx="3053">
                  <c:v>12.0975</c:v>
                </c:pt>
                <c:pt idx="3054">
                  <c:v>12.75</c:v>
                </c:pt>
                <c:pt idx="3055">
                  <c:v>13.750250000000001</c:v>
                </c:pt>
                <c:pt idx="3056">
                  <c:v>15.986499999999999</c:v>
                </c:pt>
                <c:pt idx="3057">
                  <c:v>17.744500000000002</c:v>
                </c:pt>
                <c:pt idx="3058">
                  <c:v>19.307000000000002</c:v>
                </c:pt>
                <c:pt idx="3059">
                  <c:v>20.822749999999999</c:v>
                </c:pt>
                <c:pt idx="3060">
                  <c:v>21.50525</c:v>
                </c:pt>
                <c:pt idx="3061">
                  <c:v>22.16225</c:v>
                </c:pt>
                <c:pt idx="3062">
                  <c:v>22.825749999999999</c:v>
                </c:pt>
                <c:pt idx="3063">
                  <c:v>22.595500000000001</c:v>
                </c:pt>
                <c:pt idx="3064">
                  <c:v>21.117250000000002</c:v>
                </c:pt>
                <c:pt idx="3065">
                  <c:v>20.30425</c:v>
                </c:pt>
                <c:pt idx="3066">
                  <c:v>21.793749999999999</c:v>
                </c:pt>
                <c:pt idx="3067">
                  <c:v>20.439250000000001</c:v>
                </c:pt>
                <c:pt idx="3068">
                  <c:v>19.748249999999999</c:v>
                </c:pt>
                <c:pt idx="3069">
                  <c:v>19.322499999999998</c:v>
                </c:pt>
                <c:pt idx="3070">
                  <c:v>17.870750000000001</c:v>
                </c:pt>
                <c:pt idx="3071">
                  <c:v>18.170000000000002</c:v>
                </c:pt>
                <c:pt idx="3072">
                  <c:v>17.446000000000002</c:v>
                </c:pt>
                <c:pt idx="3073">
                  <c:v>16.053000000000001</c:v>
                </c:pt>
                <c:pt idx="3074">
                  <c:v>15.1785</c:v>
                </c:pt>
                <c:pt idx="3075">
                  <c:v>14.763750000000002</c:v>
                </c:pt>
                <c:pt idx="3076">
                  <c:v>14.695</c:v>
                </c:pt>
                <c:pt idx="3077">
                  <c:v>14.823499999999999</c:v>
                </c:pt>
                <c:pt idx="3078">
                  <c:v>15.812750000000001</c:v>
                </c:pt>
                <c:pt idx="3079">
                  <c:v>16.977250000000002</c:v>
                </c:pt>
                <c:pt idx="3080">
                  <c:v>18.429749999999999</c:v>
                </c:pt>
                <c:pt idx="3081">
                  <c:v>19.137</c:v>
                </c:pt>
                <c:pt idx="3082">
                  <c:v>20.73075</c:v>
                </c:pt>
                <c:pt idx="3083">
                  <c:v>20.777250000000002</c:v>
                </c:pt>
                <c:pt idx="3084">
                  <c:v>21.387500000000003</c:v>
                </c:pt>
                <c:pt idx="3085">
                  <c:v>22.46575</c:v>
                </c:pt>
                <c:pt idx="3086">
                  <c:v>22.6035</c:v>
                </c:pt>
                <c:pt idx="3087">
                  <c:v>22.829250000000002</c:v>
                </c:pt>
                <c:pt idx="3088">
                  <c:v>22.094249999999999</c:v>
                </c:pt>
                <c:pt idx="3089">
                  <c:v>21.585000000000001</c:v>
                </c:pt>
                <c:pt idx="3090">
                  <c:v>21.519000000000002</c:v>
                </c:pt>
                <c:pt idx="3091">
                  <c:v>21.19875</c:v>
                </c:pt>
                <c:pt idx="3092">
                  <c:v>19.68825</c:v>
                </c:pt>
                <c:pt idx="3093">
                  <c:v>19.477250000000002</c:v>
                </c:pt>
                <c:pt idx="3094">
                  <c:v>17.264749999999999</c:v>
                </c:pt>
                <c:pt idx="3095">
                  <c:v>16.371000000000002</c:v>
                </c:pt>
                <c:pt idx="3096">
                  <c:v>15.77825</c:v>
                </c:pt>
                <c:pt idx="3097">
                  <c:v>15.263500000000001</c:v>
                </c:pt>
                <c:pt idx="3098">
                  <c:v>15.4985</c:v>
                </c:pt>
                <c:pt idx="3099">
                  <c:v>15.212250000000001</c:v>
                </c:pt>
                <c:pt idx="3100">
                  <c:v>14.034000000000001</c:v>
                </c:pt>
                <c:pt idx="3101">
                  <c:v>13.713750000000001</c:v>
                </c:pt>
                <c:pt idx="3102">
                  <c:v>14.6755</c:v>
                </c:pt>
                <c:pt idx="3103">
                  <c:v>16.398</c:v>
                </c:pt>
                <c:pt idx="3104">
                  <c:v>17.9405</c:v>
                </c:pt>
                <c:pt idx="3105">
                  <c:v>20.188500000000001</c:v>
                </c:pt>
                <c:pt idx="3106">
                  <c:v>22.589749999999999</c:v>
                </c:pt>
                <c:pt idx="3107">
                  <c:v>24.27</c:v>
                </c:pt>
                <c:pt idx="3108">
                  <c:v>24.493000000000002</c:v>
                </c:pt>
                <c:pt idx="3109">
                  <c:v>25.055499999999999</c:v>
                </c:pt>
                <c:pt idx="3110">
                  <c:v>26.407250000000001</c:v>
                </c:pt>
                <c:pt idx="3111">
                  <c:v>26.474249999999998</c:v>
                </c:pt>
                <c:pt idx="3112">
                  <c:v>26.243000000000002</c:v>
                </c:pt>
                <c:pt idx="3113">
                  <c:v>24.955500000000001</c:v>
                </c:pt>
                <c:pt idx="3114">
                  <c:v>23.356000000000002</c:v>
                </c:pt>
                <c:pt idx="3115">
                  <c:v>22.079500000000003</c:v>
                </c:pt>
                <c:pt idx="3116">
                  <c:v>19.835750000000001</c:v>
                </c:pt>
                <c:pt idx="3117">
                  <c:v>19.02825</c:v>
                </c:pt>
                <c:pt idx="3118">
                  <c:v>17.55725</c:v>
                </c:pt>
                <c:pt idx="3119">
                  <c:v>16.894750000000002</c:v>
                </c:pt>
                <c:pt idx="3120">
                  <c:v>16.53875</c:v>
                </c:pt>
                <c:pt idx="3121">
                  <c:v>16.032249999999998</c:v>
                </c:pt>
                <c:pt idx="3122">
                  <c:v>16.167249999999999</c:v>
                </c:pt>
                <c:pt idx="3123">
                  <c:v>15.878250000000001</c:v>
                </c:pt>
                <c:pt idx="3124">
                  <c:v>15.594749999999999</c:v>
                </c:pt>
                <c:pt idx="3125">
                  <c:v>15.2075</c:v>
                </c:pt>
                <c:pt idx="3126">
                  <c:v>15.80125</c:v>
                </c:pt>
                <c:pt idx="3127">
                  <c:v>17.8385</c:v>
                </c:pt>
                <c:pt idx="3128">
                  <c:v>19.13325</c:v>
                </c:pt>
                <c:pt idx="3129">
                  <c:v>21.1555</c:v>
                </c:pt>
                <c:pt idx="3130">
                  <c:v>22.562000000000001</c:v>
                </c:pt>
                <c:pt idx="3131">
                  <c:v>23.366500000000002</c:v>
                </c:pt>
                <c:pt idx="3132">
                  <c:v>24.1585</c:v>
                </c:pt>
                <c:pt idx="3133">
                  <c:v>23.794249999999998</c:v>
                </c:pt>
                <c:pt idx="3134">
                  <c:v>24.367750000000001</c:v>
                </c:pt>
                <c:pt idx="3135">
                  <c:v>24.451249999999998</c:v>
                </c:pt>
                <c:pt idx="3136">
                  <c:v>23.984249999999999</c:v>
                </c:pt>
                <c:pt idx="3137">
                  <c:v>22.747250000000001</c:v>
                </c:pt>
                <c:pt idx="3138">
                  <c:v>20.507249999999999</c:v>
                </c:pt>
                <c:pt idx="3139">
                  <c:v>18.902250000000002</c:v>
                </c:pt>
                <c:pt idx="3140">
                  <c:v>18.108499999999999</c:v>
                </c:pt>
                <c:pt idx="3141">
                  <c:v>16.467750000000002</c:v>
                </c:pt>
                <c:pt idx="3142">
                  <c:v>15.73</c:v>
                </c:pt>
                <c:pt idx="3143">
                  <c:v>15.185</c:v>
                </c:pt>
                <c:pt idx="3144">
                  <c:v>15.336500000000001</c:v>
                </c:pt>
                <c:pt idx="3145">
                  <c:v>15.031000000000001</c:v>
                </c:pt>
                <c:pt idx="3146">
                  <c:v>14.95675</c:v>
                </c:pt>
                <c:pt idx="3147">
                  <c:v>14.812749999999999</c:v>
                </c:pt>
                <c:pt idx="3148">
                  <c:v>14.666</c:v>
                </c:pt>
                <c:pt idx="3149">
                  <c:v>14.477</c:v>
                </c:pt>
                <c:pt idx="3150">
                  <c:v>13.922750000000001</c:v>
                </c:pt>
                <c:pt idx="3151">
                  <c:v>13.541</c:v>
                </c:pt>
                <c:pt idx="3152">
                  <c:v>13.468500000000001</c:v>
                </c:pt>
                <c:pt idx="3153">
                  <c:v>13.39325</c:v>
                </c:pt>
                <c:pt idx="3154">
                  <c:v>13.997999999999999</c:v>
                </c:pt>
                <c:pt idx="3155">
                  <c:v>14.6165</c:v>
                </c:pt>
                <c:pt idx="3156">
                  <c:v>14.992750000000001</c:v>
                </c:pt>
                <c:pt idx="3157">
                  <c:v>16.018750000000001</c:v>
                </c:pt>
                <c:pt idx="3158">
                  <c:v>17.054749999999999</c:v>
                </c:pt>
                <c:pt idx="3159">
                  <c:v>16.43075</c:v>
                </c:pt>
                <c:pt idx="3160">
                  <c:v>17.340250000000001</c:v>
                </c:pt>
                <c:pt idx="3161">
                  <c:v>16.76125</c:v>
                </c:pt>
                <c:pt idx="3162">
                  <c:v>16.561250000000001</c:v>
                </c:pt>
                <c:pt idx="3163">
                  <c:v>15.27375</c:v>
                </c:pt>
                <c:pt idx="3164">
                  <c:v>14.045000000000002</c:v>
                </c:pt>
                <c:pt idx="3165">
                  <c:v>12.702500000000001</c:v>
                </c:pt>
                <c:pt idx="3166">
                  <c:v>12.33825</c:v>
                </c:pt>
                <c:pt idx="3167">
                  <c:v>11.6675</c:v>
                </c:pt>
                <c:pt idx="3168">
                  <c:v>11.128</c:v>
                </c:pt>
                <c:pt idx="3169">
                  <c:v>10.755500000000001</c:v>
                </c:pt>
                <c:pt idx="3170">
                  <c:v>11.057500000000001</c:v>
                </c:pt>
                <c:pt idx="3171">
                  <c:v>10.7685</c:v>
                </c:pt>
                <c:pt idx="3172">
                  <c:v>10.25375</c:v>
                </c:pt>
                <c:pt idx="3173">
                  <c:v>10.814500000000001</c:v>
                </c:pt>
                <c:pt idx="3174">
                  <c:v>11.029249999999999</c:v>
                </c:pt>
                <c:pt idx="3175">
                  <c:v>11.42475</c:v>
                </c:pt>
                <c:pt idx="3176">
                  <c:v>12.594749999999999</c:v>
                </c:pt>
                <c:pt idx="3177">
                  <c:v>13.593</c:v>
                </c:pt>
                <c:pt idx="3178">
                  <c:v>15.163</c:v>
                </c:pt>
                <c:pt idx="3179">
                  <c:v>15.51075</c:v>
                </c:pt>
                <c:pt idx="3180">
                  <c:v>15.791500000000001</c:v>
                </c:pt>
                <c:pt idx="3181">
                  <c:v>15.918749999999999</c:v>
                </c:pt>
                <c:pt idx="3182">
                  <c:v>16.456500000000002</c:v>
                </c:pt>
                <c:pt idx="3183">
                  <c:v>16.742000000000001</c:v>
                </c:pt>
                <c:pt idx="3184">
                  <c:v>16.763249999999999</c:v>
                </c:pt>
                <c:pt idx="3185">
                  <c:v>17.079000000000001</c:v>
                </c:pt>
                <c:pt idx="3186">
                  <c:v>16.174250000000001</c:v>
                </c:pt>
                <c:pt idx="3187">
                  <c:v>15.023500000000002</c:v>
                </c:pt>
                <c:pt idx="3188">
                  <c:v>13.27075</c:v>
                </c:pt>
                <c:pt idx="3189">
                  <c:v>12.745000000000001</c:v>
                </c:pt>
                <c:pt idx="3190">
                  <c:v>12.3835</c:v>
                </c:pt>
                <c:pt idx="3191">
                  <c:v>11.623749999999999</c:v>
                </c:pt>
                <c:pt idx="3192">
                  <c:v>10.65475</c:v>
                </c:pt>
                <c:pt idx="3193">
                  <c:v>11.17975</c:v>
                </c:pt>
                <c:pt idx="3194">
                  <c:v>10.9375</c:v>
                </c:pt>
                <c:pt idx="3195">
                  <c:v>11.0825</c:v>
                </c:pt>
                <c:pt idx="3196">
                  <c:v>10.865</c:v>
                </c:pt>
                <c:pt idx="3197">
                  <c:v>11.155000000000001</c:v>
                </c:pt>
                <c:pt idx="3198">
                  <c:v>11.155000000000001</c:v>
                </c:pt>
                <c:pt idx="3199">
                  <c:v>11.807499999999999</c:v>
                </c:pt>
                <c:pt idx="3200">
                  <c:v>12.58475</c:v>
                </c:pt>
                <c:pt idx="3201">
                  <c:v>13.038</c:v>
                </c:pt>
                <c:pt idx="3202">
                  <c:v>12.397500000000001</c:v>
                </c:pt>
                <c:pt idx="3203">
                  <c:v>12.47275</c:v>
                </c:pt>
                <c:pt idx="3204">
                  <c:v>12.550750000000001</c:v>
                </c:pt>
                <c:pt idx="3205">
                  <c:v>12.08825</c:v>
                </c:pt>
                <c:pt idx="3206">
                  <c:v>11.757</c:v>
                </c:pt>
                <c:pt idx="3207">
                  <c:v>11.88</c:v>
                </c:pt>
                <c:pt idx="3208">
                  <c:v>11.3725</c:v>
                </c:pt>
                <c:pt idx="3209">
                  <c:v>11.3725</c:v>
                </c:pt>
                <c:pt idx="3210">
                  <c:v>11.155000000000001</c:v>
                </c:pt>
                <c:pt idx="3211">
                  <c:v>11.155000000000001</c:v>
                </c:pt>
                <c:pt idx="3212">
                  <c:v>11.01</c:v>
                </c:pt>
                <c:pt idx="3213">
                  <c:v>10.9375</c:v>
                </c:pt>
                <c:pt idx="3214">
                  <c:v>11.0825</c:v>
                </c:pt>
                <c:pt idx="3215">
                  <c:v>11.0825</c:v>
                </c:pt>
                <c:pt idx="3216">
                  <c:v>11.01</c:v>
                </c:pt>
                <c:pt idx="3217">
                  <c:v>11.0825</c:v>
                </c:pt>
                <c:pt idx="3218">
                  <c:v>11.0825</c:v>
                </c:pt>
                <c:pt idx="3219">
                  <c:v>11.01</c:v>
                </c:pt>
                <c:pt idx="3220">
                  <c:v>11.01</c:v>
                </c:pt>
                <c:pt idx="3221">
                  <c:v>11.0825</c:v>
                </c:pt>
                <c:pt idx="3222">
                  <c:v>11.155000000000001</c:v>
                </c:pt>
                <c:pt idx="3223">
                  <c:v>11.3</c:v>
                </c:pt>
                <c:pt idx="3224">
                  <c:v>11.59</c:v>
                </c:pt>
                <c:pt idx="3225">
                  <c:v>11.88</c:v>
                </c:pt>
                <c:pt idx="3226">
                  <c:v>12.315000000000001</c:v>
                </c:pt>
                <c:pt idx="3227">
                  <c:v>13.142749999999999</c:v>
                </c:pt>
                <c:pt idx="3228">
                  <c:v>13.814500000000001</c:v>
                </c:pt>
                <c:pt idx="3229">
                  <c:v>14.18525</c:v>
                </c:pt>
                <c:pt idx="3230">
                  <c:v>14.461500000000001</c:v>
                </c:pt>
                <c:pt idx="3231">
                  <c:v>14.64875</c:v>
                </c:pt>
                <c:pt idx="3232">
                  <c:v>14.866250000000001</c:v>
                </c:pt>
                <c:pt idx="3233">
                  <c:v>15.142500000000002</c:v>
                </c:pt>
                <c:pt idx="3234">
                  <c:v>15.36</c:v>
                </c:pt>
                <c:pt idx="3235">
                  <c:v>15.07</c:v>
                </c:pt>
                <c:pt idx="3236">
                  <c:v>15.07</c:v>
                </c:pt>
                <c:pt idx="3237">
                  <c:v>14.997499999999999</c:v>
                </c:pt>
                <c:pt idx="3238">
                  <c:v>15.07</c:v>
                </c:pt>
                <c:pt idx="3239">
                  <c:v>15.287500000000001</c:v>
                </c:pt>
                <c:pt idx="3240">
                  <c:v>15.577500000000001</c:v>
                </c:pt>
                <c:pt idx="3241">
                  <c:v>15.7225</c:v>
                </c:pt>
                <c:pt idx="3242">
                  <c:v>15.505000000000001</c:v>
                </c:pt>
                <c:pt idx="3243">
                  <c:v>14.925000000000001</c:v>
                </c:pt>
                <c:pt idx="3244">
                  <c:v>14.780000000000001</c:v>
                </c:pt>
                <c:pt idx="3245">
                  <c:v>14.7075</c:v>
                </c:pt>
                <c:pt idx="3246">
                  <c:v>14.852499999999999</c:v>
                </c:pt>
                <c:pt idx="3247">
                  <c:v>15.683</c:v>
                </c:pt>
                <c:pt idx="3248">
                  <c:v>15.824249999999999</c:v>
                </c:pt>
                <c:pt idx="3249">
                  <c:v>15.66825</c:v>
                </c:pt>
                <c:pt idx="3250">
                  <c:v>15.698500000000001</c:v>
                </c:pt>
                <c:pt idx="3251">
                  <c:v>16.327999999999999</c:v>
                </c:pt>
                <c:pt idx="3252">
                  <c:v>16.060000000000002</c:v>
                </c:pt>
                <c:pt idx="3253">
                  <c:v>15.15775</c:v>
                </c:pt>
                <c:pt idx="3254">
                  <c:v>16.058</c:v>
                </c:pt>
                <c:pt idx="3255">
                  <c:v>15.955249999999999</c:v>
                </c:pt>
                <c:pt idx="3256">
                  <c:v>16.889499999999998</c:v>
                </c:pt>
                <c:pt idx="3257">
                  <c:v>16.561</c:v>
                </c:pt>
                <c:pt idx="3258">
                  <c:v>17.161250000000003</c:v>
                </c:pt>
                <c:pt idx="3259">
                  <c:v>16.17475</c:v>
                </c:pt>
                <c:pt idx="3260">
                  <c:v>15.190999999999999</c:v>
                </c:pt>
                <c:pt idx="3261">
                  <c:v>13.884250000000002</c:v>
                </c:pt>
                <c:pt idx="3262">
                  <c:v>12.46</c:v>
                </c:pt>
                <c:pt idx="3263">
                  <c:v>11.88</c:v>
                </c:pt>
                <c:pt idx="3264">
                  <c:v>12.532499999999999</c:v>
                </c:pt>
                <c:pt idx="3265">
                  <c:v>11.807499999999999</c:v>
                </c:pt>
                <c:pt idx="3266">
                  <c:v>11.807499999999999</c:v>
                </c:pt>
                <c:pt idx="3267">
                  <c:v>11.445</c:v>
                </c:pt>
                <c:pt idx="3268">
                  <c:v>11.59</c:v>
                </c:pt>
                <c:pt idx="3269">
                  <c:v>11.807499999999999</c:v>
                </c:pt>
                <c:pt idx="3270">
                  <c:v>12.315000000000001</c:v>
                </c:pt>
                <c:pt idx="3271">
                  <c:v>13.934750000000001</c:v>
                </c:pt>
                <c:pt idx="3272">
                  <c:v>16.68675</c:v>
                </c:pt>
                <c:pt idx="3273">
                  <c:v>18.294249999999998</c:v>
                </c:pt>
                <c:pt idx="3274">
                  <c:v>19.106999999999999</c:v>
                </c:pt>
                <c:pt idx="3275">
                  <c:v>20.142749999999999</c:v>
                </c:pt>
                <c:pt idx="3276">
                  <c:v>20.8005</c:v>
                </c:pt>
                <c:pt idx="3277">
                  <c:v>21.6465</c:v>
                </c:pt>
                <c:pt idx="3278">
                  <c:v>21.93375</c:v>
                </c:pt>
                <c:pt idx="3279">
                  <c:v>22.20825</c:v>
                </c:pt>
                <c:pt idx="3280">
                  <c:v>22.533249999999999</c:v>
                </c:pt>
                <c:pt idx="3281">
                  <c:v>22.040500000000002</c:v>
                </c:pt>
                <c:pt idx="3282">
                  <c:v>21.59</c:v>
                </c:pt>
                <c:pt idx="3283">
                  <c:v>20.664999999999999</c:v>
                </c:pt>
                <c:pt idx="3284">
                  <c:v>18.63325</c:v>
                </c:pt>
                <c:pt idx="3285">
                  <c:v>18.271750000000001</c:v>
                </c:pt>
                <c:pt idx="3286">
                  <c:v>17.2605</c:v>
                </c:pt>
                <c:pt idx="3287">
                  <c:v>16.890750000000001</c:v>
                </c:pt>
                <c:pt idx="3288">
                  <c:v>16.376000000000001</c:v>
                </c:pt>
                <c:pt idx="3289">
                  <c:v>15.944749999999999</c:v>
                </c:pt>
                <c:pt idx="3290">
                  <c:v>16.04025</c:v>
                </c:pt>
                <c:pt idx="3291">
                  <c:v>15.985250000000001</c:v>
                </c:pt>
                <c:pt idx="3292">
                  <c:v>16.088999999999999</c:v>
                </c:pt>
                <c:pt idx="3293">
                  <c:v>16.596499999999999</c:v>
                </c:pt>
                <c:pt idx="3294">
                  <c:v>18.421749999999999</c:v>
                </c:pt>
                <c:pt idx="3295">
                  <c:v>17.448999999999998</c:v>
                </c:pt>
                <c:pt idx="3296">
                  <c:v>18.735500000000002</c:v>
                </c:pt>
                <c:pt idx="3297">
                  <c:v>20.331250000000001</c:v>
                </c:pt>
                <c:pt idx="3298">
                  <c:v>20.245000000000001</c:v>
                </c:pt>
                <c:pt idx="3299">
                  <c:v>19.47025</c:v>
                </c:pt>
                <c:pt idx="3300">
                  <c:v>21.672250000000002</c:v>
                </c:pt>
                <c:pt idx="3301">
                  <c:v>22.506249999999998</c:v>
                </c:pt>
                <c:pt idx="3302">
                  <c:v>23.236750000000001</c:v>
                </c:pt>
                <c:pt idx="3303">
                  <c:v>23.583750000000002</c:v>
                </c:pt>
                <c:pt idx="3304">
                  <c:v>23.294750000000001</c:v>
                </c:pt>
                <c:pt idx="3305">
                  <c:v>23.342500000000001</c:v>
                </c:pt>
                <c:pt idx="3306">
                  <c:v>22.613</c:v>
                </c:pt>
                <c:pt idx="3307">
                  <c:v>20.9575</c:v>
                </c:pt>
                <c:pt idx="3308">
                  <c:v>18.855999999999998</c:v>
                </c:pt>
                <c:pt idx="3309">
                  <c:v>18.72025</c:v>
                </c:pt>
                <c:pt idx="3310">
                  <c:v>18.592749999999999</c:v>
                </c:pt>
                <c:pt idx="3311">
                  <c:v>18.011000000000003</c:v>
                </c:pt>
                <c:pt idx="3312">
                  <c:v>17.950500000000002</c:v>
                </c:pt>
                <c:pt idx="3313">
                  <c:v>17.533000000000001</c:v>
                </c:pt>
                <c:pt idx="3314">
                  <c:v>16.887</c:v>
                </c:pt>
                <c:pt idx="3315">
                  <c:v>16.466750000000001</c:v>
                </c:pt>
                <c:pt idx="3316">
                  <c:v>16.487000000000002</c:v>
                </c:pt>
                <c:pt idx="3317">
                  <c:v>16.395250000000001</c:v>
                </c:pt>
                <c:pt idx="3318">
                  <c:v>16.637500000000003</c:v>
                </c:pt>
                <c:pt idx="3319">
                  <c:v>16.855</c:v>
                </c:pt>
                <c:pt idx="3320">
                  <c:v>17.391750000000002</c:v>
                </c:pt>
                <c:pt idx="3321">
                  <c:v>18.009250000000002</c:v>
                </c:pt>
                <c:pt idx="3322">
                  <c:v>17.981749999999998</c:v>
                </c:pt>
                <c:pt idx="3323">
                  <c:v>18.170750000000002</c:v>
                </c:pt>
                <c:pt idx="3324">
                  <c:v>19.603999999999999</c:v>
                </c:pt>
                <c:pt idx="3325">
                  <c:v>18.836749999999999</c:v>
                </c:pt>
                <c:pt idx="3326">
                  <c:v>19.430500000000002</c:v>
                </c:pt>
                <c:pt idx="3327">
                  <c:v>19.847999999999999</c:v>
                </c:pt>
                <c:pt idx="3328">
                  <c:v>20.582250000000002</c:v>
                </c:pt>
                <c:pt idx="3329">
                  <c:v>20.036249999999999</c:v>
                </c:pt>
                <c:pt idx="3330">
                  <c:v>19.747250000000001</c:v>
                </c:pt>
                <c:pt idx="3331">
                  <c:v>18.457000000000001</c:v>
                </c:pt>
                <c:pt idx="3332">
                  <c:v>16.720749999999999</c:v>
                </c:pt>
                <c:pt idx="3333">
                  <c:v>15.76275</c:v>
                </c:pt>
                <c:pt idx="3334">
                  <c:v>15.56</c:v>
                </c:pt>
                <c:pt idx="3335">
                  <c:v>15.279250000000001</c:v>
                </c:pt>
                <c:pt idx="3336">
                  <c:v>13.939500000000001</c:v>
                </c:pt>
                <c:pt idx="3337">
                  <c:v>13.422000000000001</c:v>
                </c:pt>
                <c:pt idx="3338">
                  <c:v>13.501000000000001</c:v>
                </c:pt>
                <c:pt idx="3339">
                  <c:v>13.067</c:v>
                </c:pt>
                <c:pt idx="3340">
                  <c:v>12.7835</c:v>
                </c:pt>
                <c:pt idx="3341">
                  <c:v>11.966750000000001</c:v>
                </c:pt>
                <c:pt idx="3342">
                  <c:v>13.995750000000001</c:v>
                </c:pt>
                <c:pt idx="3343">
                  <c:v>16.827750000000002</c:v>
                </c:pt>
                <c:pt idx="3344">
                  <c:v>18.121499999999997</c:v>
                </c:pt>
                <c:pt idx="3345">
                  <c:v>19.573</c:v>
                </c:pt>
                <c:pt idx="3346">
                  <c:v>21.274999999999999</c:v>
                </c:pt>
                <c:pt idx="3347">
                  <c:v>22.96875</c:v>
                </c:pt>
                <c:pt idx="3348">
                  <c:v>23.84675</c:v>
                </c:pt>
                <c:pt idx="3349">
                  <c:v>23.926500000000001</c:v>
                </c:pt>
                <c:pt idx="3350">
                  <c:v>24.469749999999998</c:v>
                </c:pt>
                <c:pt idx="3351">
                  <c:v>24.905750000000001</c:v>
                </c:pt>
                <c:pt idx="3352">
                  <c:v>24.374500000000001</c:v>
                </c:pt>
                <c:pt idx="3353">
                  <c:v>23.965250000000001</c:v>
                </c:pt>
                <c:pt idx="3354">
                  <c:v>23.230250000000002</c:v>
                </c:pt>
                <c:pt idx="3355">
                  <c:v>22.018000000000001</c:v>
                </c:pt>
                <c:pt idx="3356">
                  <c:v>19.757750000000001</c:v>
                </c:pt>
                <c:pt idx="3357">
                  <c:v>20.436</c:v>
                </c:pt>
                <c:pt idx="3358">
                  <c:v>18.908999999999999</c:v>
                </c:pt>
                <c:pt idx="3359">
                  <c:v>18.396999999999998</c:v>
                </c:pt>
                <c:pt idx="3360">
                  <c:v>17.949249999999999</c:v>
                </c:pt>
                <c:pt idx="3361">
                  <c:v>16.631499999999999</c:v>
                </c:pt>
                <c:pt idx="3362">
                  <c:v>15.67075</c:v>
                </c:pt>
                <c:pt idx="3363">
                  <c:v>14.565</c:v>
                </c:pt>
                <c:pt idx="3364">
                  <c:v>14.587999999999999</c:v>
                </c:pt>
                <c:pt idx="3365">
                  <c:v>15.2295</c:v>
                </c:pt>
                <c:pt idx="3366">
                  <c:v>16.634499999999999</c:v>
                </c:pt>
                <c:pt idx="3367">
                  <c:v>17.621000000000002</c:v>
                </c:pt>
                <c:pt idx="3368">
                  <c:v>19.543500000000002</c:v>
                </c:pt>
                <c:pt idx="3369">
                  <c:v>20.0885</c:v>
                </c:pt>
                <c:pt idx="3370">
                  <c:v>21.684249999999999</c:v>
                </c:pt>
                <c:pt idx="3371">
                  <c:v>23.032999999999998</c:v>
                </c:pt>
                <c:pt idx="3372">
                  <c:v>23.845000000000002</c:v>
                </c:pt>
                <c:pt idx="3373">
                  <c:v>24.94875</c:v>
                </c:pt>
                <c:pt idx="3374">
                  <c:v>25.126750000000001</c:v>
                </c:pt>
                <c:pt idx="3375">
                  <c:v>25.11675</c:v>
                </c:pt>
                <c:pt idx="3376">
                  <c:v>24.446000000000002</c:v>
                </c:pt>
                <c:pt idx="3377">
                  <c:v>24.323999999999998</c:v>
                </c:pt>
                <c:pt idx="3378">
                  <c:v>23.605499999999999</c:v>
                </c:pt>
                <c:pt idx="3379">
                  <c:v>22.552</c:v>
                </c:pt>
                <c:pt idx="3380">
                  <c:v>22.162000000000003</c:v>
                </c:pt>
                <c:pt idx="3381">
                  <c:v>21.964749999999999</c:v>
                </c:pt>
                <c:pt idx="3382">
                  <c:v>21.259999999999998</c:v>
                </c:pt>
                <c:pt idx="3383">
                  <c:v>19.498999999999999</c:v>
                </c:pt>
                <c:pt idx="3384">
                  <c:v>19.895500000000002</c:v>
                </c:pt>
                <c:pt idx="3385">
                  <c:v>18.427250000000001</c:v>
                </c:pt>
                <c:pt idx="3386">
                  <c:v>19.111000000000001</c:v>
                </c:pt>
                <c:pt idx="3387">
                  <c:v>19.29</c:v>
                </c:pt>
                <c:pt idx="3388">
                  <c:v>18.582500000000003</c:v>
                </c:pt>
                <c:pt idx="3389">
                  <c:v>18.641249999999999</c:v>
                </c:pt>
                <c:pt idx="3390">
                  <c:v>18.440249999999999</c:v>
                </c:pt>
                <c:pt idx="3391">
                  <c:v>19.379000000000001</c:v>
                </c:pt>
                <c:pt idx="3392">
                  <c:v>20.186500000000002</c:v>
                </c:pt>
                <c:pt idx="3393">
                  <c:v>21.3995</c:v>
                </c:pt>
                <c:pt idx="3394">
                  <c:v>22.212499999999999</c:v>
                </c:pt>
                <c:pt idx="3395">
                  <c:v>21.49475</c:v>
                </c:pt>
                <c:pt idx="3396">
                  <c:v>21.201000000000001</c:v>
                </c:pt>
                <c:pt idx="3397">
                  <c:v>22.123249999999999</c:v>
                </c:pt>
                <c:pt idx="3398">
                  <c:v>23.231749999999998</c:v>
                </c:pt>
                <c:pt idx="3399">
                  <c:v>23.94575</c:v>
                </c:pt>
                <c:pt idx="3400">
                  <c:v>23.525500000000001</c:v>
                </c:pt>
                <c:pt idx="3401">
                  <c:v>17.360500000000002</c:v>
                </c:pt>
                <c:pt idx="3402">
                  <c:v>17.796500000000002</c:v>
                </c:pt>
                <c:pt idx="3403">
                  <c:v>17.663499999999999</c:v>
                </c:pt>
                <c:pt idx="3404">
                  <c:v>16.35125</c:v>
                </c:pt>
                <c:pt idx="3405">
                  <c:v>15.228999999999999</c:v>
                </c:pt>
                <c:pt idx="3406">
                  <c:v>15.076750000000001</c:v>
                </c:pt>
                <c:pt idx="3407">
                  <c:v>14.542750000000002</c:v>
                </c:pt>
                <c:pt idx="3408">
                  <c:v>13.93075</c:v>
                </c:pt>
                <c:pt idx="3409">
                  <c:v>14.525500000000001</c:v>
                </c:pt>
                <c:pt idx="3410">
                  <c:v>13.854749999999999</c:v>
                </c:pt>
                <c:pt idx="3411">
                  <c:v>13.184000000000001</c:v>
                </c:pt>
                <c:pt idx="3412">
                  <c:v>12.8895</c:v>
                </c:pt>
                <c:pt idx="3413">
                  <c:v>12.996</c:v>
                </c:pt>
                <c:pt idx="3414">
                  <c:v>14.57625</c:v>
                </c:pt>
                <c:pt idx="3415">
                  <c:v>15.827999999999999</c:v>
                </c:pt>
                <c:pt idx="3416">
                  <c:v>16.578500000000002</c:v>
                </c:pt>
                <c:pt idx="3417">
                  <c:v>17.70975</c:v>
                </c:pt>
                <c:pt idx="3418">
                  <c:v>18.651</c:v>
                </c:pt>
                <c:pt idx="3419">
                  <c:v>19.172000000000001</c:v>
                </c:pt>
                <c:pt idx="3420">
                  <c:v>20.156500000000001</c:v>
                </c:pt>
                <c:pt idx="3421">
                  <c:v>20.61525</c:v>
                </c:pt>
                <c:pt idx="3422">
                  <c:v>20.283999999999999</c:v>
                </c:pt>
                <c:pt idx="3423">
                  <c:v>21.280750000000001</c:v>
                </c:pt>
                <c:pt idx="3424">
                  <c:v>21.226749999999999</c:v>
                </c:pt>
                <c:pt idx="3425">
                  <c:v>21.09375</c:v>
                </c:pt>
                <c:pt idx="3426">
                  <c:v>20.186250000000001</c:v>
                </c:pt>
                <c:pt idx="3427">
                  <c:v>18.642749999999999</c:v>
                </c:pt>
                <c:pt idx="3428">
                  <c:v>17.559000000000001</c:v>
                </c:pt>
                <c:pt idx="3429">
                  <c:v>16.144000000000002</c:v>
                </c:pt>
                <c:pt idx="3430">
                  <c:v>13.541500000000001</c:v>
                </c:pt>
                <c:pt idx="3431">
                  <c:v>12.698250000000002</c:v>
                </c:pt>
                <c:pt idx="3432">
                  <c:v>12.14775</c:v>
                </c:pt>
                <c:pt idx="3433">
                  <c:v>11.622</c:v>
                </c:pt>
                <c:pt idx="3434">
                  <c:v>11.36975</c:v>
                </c:pt>
                <c:pt idx="3435">
                  <c:v>11.8085</c:v>
                </c:pt>
                <c:pt idx="3436">
                  <c:v>12.481249999999999</c:v>
                </c:pt>
                <c:pt idx="3437">
                  <c:v>13.1815</c:v>
                </c:pt>
                <c:pt idx="3438">
                  <c:v>14.218500000000001</c:v>
                </c:pt>
                <c:pt idx="3439">
                  <c:v>15.425249999999998</c:v>
                </c:pt>
                <c:pt idx="3440">
                  <c:v>17.717500000000001</c:v>
                </c:pt>
                <c:pt idx="3441">
                  <c:v>17.99175</c:v>
                </c:pt>
                <c:pt idx="3442">
                  <c:v>20.275500000000001</c:v>
                </c:pt>
                <c:pt idx="3443">
                  <c:v>20.859749999999998</c:v>
                </c:pt>
                <c:pt idx="3444">
                  <c:v>22.707750000000001</c:v>
                </c:pt>
                <c:pt idx="3445">
                  <c:v>23.4785</c:v>
                </c:pt>
                <c:pt idx="3446">
                  <c:v>23.841000000000001</c:v>
                </c:pt>
                <c:pt idx="3447">
                  <c:v>24.567</c:v>
                </c:pt>
                <c:pt idx="3448">
                  <c:v>24.325749999999999</c:v>
                </c:pt>
                <c:pt idx="3449">
                  <c:v>24.29</c:v>
                </c:pt>
                <c:pt idx="3450">
                  <c:v>23.63025</c:v>
                </c:pt>
                <c:pt idx="3451">
                  <c:v>22.777749999999997</c:v>
                </c:pt>
                <c:pt idx="3452">
                  <c:v>20.7515</c:v>
                </c:pt>
                <c:pt idx="3453">
                  <c:v>20.387250000000002</c:v>
                </c:pt>
                <c:pt idx="3454">
                  <c:v>19.44575</c:v>
                </c:pt>
                <c:pt idx="3455">
                  <c:v>18.7135</c:v>
                </c:pt>
                <c:pt idx="3456">
                  <c:v>18.048249999999999</c:v>
                </c:pt>
                <c:pt idx="3457">
                  <c:v>17.463750000000001</c:v>
                </c:pt>
                <c:pt idx="3458">
                  <c:v>18.066749999999999</c:v>
                </c:pt>
                <c:pt idx="3459">
                  <c:v>17.6355</c:v>
                </c:pt>
                <c:pt idx="3460">
                  <c:v>15.657</c:v>
                </c:pt>
                <c:pt idx="3461">
                  <c:v>16.31775</c:v>
                </c:pt>
                <c:pt idx="3462">
                  <c:v>18.642250000000001</c:v>
                </c:pt>
                <c:pt idx="3463">
                  <c:v>20.579500000000003</c:v>
                </c:pt>
                <c:pt idx="3464">
                  <c:v>22.087999999999997</c:v>
                </c:pt>
                <c:pt idx="3465">
                  <c:v>23.168749999999999</c:v>
                </c:pt>
                <c:pt idx="3466">
                  <c:v>23.978749999999998</c:v>
                </c:pt>
                <c:pt idx="3467">
                  <c:v>24.928250000000002</c:v>
                </c:pt>
                <c:pt idx="3468">
                  <c:v>25.87875</c:v>
                </c:pt>
                <c:pt idx="3469">
                  <c:v>26.574249999999999</c:v>
                </c:pt>
                <c:pt idx="3470">
                  <c:v>26.789000000000001</c:v>
                </c:pt>
                <c:pt idx="3471">
                  <c:v>26.846</c:v>
                </c:pt>
                <c:pt idx="3472">
                  <c:v>26.596499999999999</c:v>
                </c:pt>
                <c:pt idx="3473">
                  <c:v>26.114750000000001</c:v>
                </c:pt>
                <c:pt idx="3474">
                  <c:v>25.22925</c:v>
                </c:pt>
                <c:pt idx="3475">
                  <c:v>23.551750000000002</c:v>
                </c:pt>
                <c:pt idx="3476">
                  <c:v>22.178000000000001</c:v>
                </c:pt>
                <c:pt idx="3477">
                  <c:v>19.882000000000001</c:v>
                </c:pt>
                <c:pt idx="3478">
                  <c:v>19.369999999999997</c:v>
                </c:pt>
                <c:pt idx="3479">
                  <c:v>17.9495</c:v>
                </c:pt>
                <c:pt idx="3480">
                  <c:v>18.240499999999997</c:v>
                </c:pt>
                <c:pt idx="3481">
                  <c:v>17.9405</c:v>
                </c:pt>
                <c:pt idx="3482">
                  <c:v>16.820999999999998</c:v>
                </c:pt>
                <c:pt idx="3483">
                  <c:v>17.569000000000003</c:v>
                </c:pt>
                <c:pt idx="3484">
                  <c:v>15.805249999999999</c:v>
                </c:pt>
                <c:pt idx="3485">
                  <c:v>17.051500000000001</c:v>
                </c:pt>
                <c:pt idx="3486">
                  <c:v>18.484000000000002</c:v>
                </c:pt>
                <c:pt idx="3487">
                  <c:v>19.454000000000001</c:v>
                </c:pt>
                <c:pt idx="3488">
                  <c:v>21.386499999999998</c:v>
                </c:pt>
                <c:pt idx="3489">
                  <c:v>22.523249999999997</c:v>
                </c:pt>
                <c:pt idx="3490">
                  <c:v>23.623249999999999</c:v>
                </c:pt>
                <c:pt idx="3491">
                  <c:v>25.166499999999999</c:v>
                </c:pt>
                <c:pt idx="3492">
                  <c:v>26.407900000000001</c:v>
                </c:pt>
                <c:pt idx="3493">
                  <c:v>26.779200000000003</c:v>
                </c:pt>
                <c:pt idx="3494">
                  <c:v>27.140875000000001</c:v>
                </c:pt>
                <c:pt idx="3495">
                  <c:v>27.130974999999999</c:v>
                </c:pt>
                <c:pt idx="3496">
                  <c:v>26.757200000000001</c:v>
                </c:pt>
                <c:pt idx="3497">
                  <c:v>26.51275</c:v>
                </c:pt>
                <c:pt idx="3498">
                  <c:v>25.471250000000001</c:v>
                </c:pt>
                <c:pt idx="3499">
                  <c:v>24.390250000000002</c:v>
                </c:pt>
                <c:pt idx="3500">
                  <c:v>23.468</c:v>
                </c:pt>
                <c:pt idx="3501">
                  <c:v>22.956</c:v>
                </c:pt>
                <c:pt idx="3502">
                  <c:v>22.148499999999999</c:v>
                </c:pt>
                <c:pt idx="3503">
                  <c:v>23.119499999999999</c:v>
                </c:pt>
                <c:pt idx="3504">
                  <c:v>18.975249999999999</c:v>
                </c:pt>
                <c:pt idx="3505">
                  <c:v>18.524749999999997</c:v>
                </c:pt>
                <c:pt idx="3506">
                  <c:v>17.86225</c:v>
                </c:pt>
                <c:pt idx="3507">
                  <c:v>17.930250000000001</c:v>
                </c:pt>
                <c:pt idx="3508">
                  <c:v>17.644000000000002</c:v>
                </c:pt>
                <c:pt idx="3509">
                  <c:v>17.533000000000001</c:v>
                </c:pt>
                <c:pt idx="3510">
                  <c:v>18.054250000000003</c:v>
                </c:pt>
                <c:pt idx="3511">
                  <c:v>18.218499999999999</c:v>
                </c:pt>
                <c:pt idx="3512">
                  <c:v>17.813749999999999</c:v>
                </c:pt>
                <c:pt idx="3513">
                  <c:v>18.244</c:v>
                </c:pt>
                <c:pt idx="3514">
                  <c:v>18.352250000000002</c:v>
                </c:pt>
                <c:pt idx="3515">
                  <c:v>17.760249999999999</c:v>
                </c:pt>
                <c:pt idx="3516">
                  <c:v>17.731000000000002</c:v>
                </c:pt>
                <c:pt idx="3517">
                  <c:v>18.1035</c:v>
                </c:pt>
                <c:pt idx="3518">
                  <c:v>18.812000000000001</c:v>
                </c:pt>
                <c:pt idx="3519">
                  <c:v>18.55875</c:v>
                </c:pt>
                <c:pt idx="3520">
                  <c:v>17.938499999999998</c:v>
                </c:pt>
                <c:pt idx="3521">
                  <c:v>18.240499999999997</c:v>
                </c:pt>
                <c:pt idx="3522">
                  <c:v>17.330249999999999</c:v>
                </c:pt>
                <c:pt idx="3523">
                  <c:v>16.82375</c:v>
                </c:pt>
                <c:pt idx="3524">
                  <c:v>14.39925</c:v>
                </c:pt>
                <c:pt idx="3525">
                  <c:v>13.703750000000001</c:v>
                </c:pt>
                <c:pt idx="3526">
                  <c:v>12.946750000000002</c:v>
                </c:pt>
                <c:pt idx="3527">
                  <c:v>12.69725</c:v>
                </c:pt>
                <c:pt idx="3528">
                  <c:v>11.703499999999998</c:v>
                </c:pt>
                <c:pt idx="3529">
                  <c:v>12.96175</c:v>
                </c:pt>
                <c:pt idx="3530">
                  <c:v>13.47575</c:v>
                </c:pt>
                <c:pt idx="3531">
                  <c:v>13.474</c:v>
                </c:pt>
                <c:pt idx="3532">
                  <c:v>12.661000000000001</c:v>
                </c:pt>
                <c:pt idx="3533">
                  <c:v>12.499500000000001</c:v>
                </c:pt>
                <c:pt idx="3534">
                  <c:v>13.993500000000001</c:v>
                </c:pt>
                <c:pt idx="3535">
                  <c:v>15.86375</c:v>
                </c:pt>
                <c:pt idx="3536">
                  <c:v>17.6935</c:v>
                </c:pt>
                <c:pt idx="3537">
                  <c:v>18.956</c:v>
                </c:pt>
                <c:pt idx="3538">
                  <c:v>18.507249999999999</c:v>
                </c:pt>
                <c:pt idx="3539">
                  <c:v>19.6295</c:v>
                </c:pt>
                <c:pt idx="3540">
                  <c:v>18.876000000000001</c:v>
                </c:pt>
                <c:pt idx="3541">
                  <c:v>20.091000000000001</c:v>
                </c:pt>
                <c:pt idx="3542">
                  <c:v>18.368500000000001</c:v>
                </c:pt>
                <c:pt idx="3543">
                  <c:v>17.725249999999999</c:v>
                </c:pt>
                <c:pt idx="3544">
                  <c:v>17.65925</c:v>
                </c:pt>
                <c:pt idx="3545">
                  <c:v>18.184249999999999</c:v>
                </c:pt>
                <c:pt idx="3546">
                  <c:v>14.01525</c:v>
                </c:pt>
                <c:pt idx="3547">
                  <c:v>13.283000000000001</c:v>
                </c:pt>
                <c:pt idx="3548">
                  <c:v>13.147250000000001</c:v>
                </c:pt>
                <c:pt idx="3549">
                  <c:v>12.76925</c:v>
                </c:pt>
                <c:pt idx="3550">
                  <c:v>12.759250000000002</c:v>
                </c:pt>
                <c:pt idx="3551">
                  <c:v>11.548</c:v>
                </c:pt>
                <c:pt idx="3552">
                  <c:v>10.568000000000001</c:v>
                </c:pt>
                <c:pt idx="3553">
                  <c:v>10.926</c:v>
                </c:pt>
                <c:pt idx="3554">
                  <c:v>10.026750000000002</c:v>
                </c:pt>
                <c:pt idx="3555">
                  <c:v>8.6787500000000009</c:v>
                </c:pt>
                <c:pt idx="3556">
                  <c:v>8.9670000000000005</c:v>
                </c:pt>
                <c:pt idx="3557">
                  <c:v>9.3552499999999998</c:v>
                </c:pt>
                <c:pt idx="3558">
                  <c:v>10.40875</c:v>
                </c:pt>
                <c:pt idx="3559">
                  <c:v>11.147500000000001</c:v>
                </c:pt>
                <c:pt idx="3560">
                  <c:v>12.295500000000001</c:v>
                </c:pt>
                <c:pt idx="3561">
                  <c:v>12.560750000000001</c:v>
                </c:pt>
                <c:pt idx="3562">
                  <c:v>11.088750000000001</c:v>
                </c:pt>
                <c:pt idx="3563">
                  <c:v>11.088750000000001</c:v>
                </c:pt>
                <c:pt idx="3564">
                  <c:v>11.677</c:v>
                </c:pt>
                <c:pt idx="3565">
                  <c:v>12.302750000000001</c:v>
                </c:pt>
                <c:pt idx="3566">
                  <c:v>12.2165</c:v>
                </c:pt>
                <c:pt idx="3567">
                  <c:v>13.83625</c:v>
                </c:pt>
                <c:pt idx="3568">
                  <c:v>12.716750000000001</c:v>
                </c:pt>
                <c:pt idx="3569">
                  <c:v>12.67</c:v>
                </c:pt>
                <c:pt idx="3570">
                  <c:v>12.428750000000001</c:v>
                </c:pt>
                <c:pt idx="3571">
                  <c:v>11.445</c:v>
                </c:pt>
                <c:pt idx="3572">
                  <c:v>10.9375</c:v>
                </c:pt>
                <c:pt idx="3573">
                  <c:v>10.72</c:v>
                </c:pt>
                <c:pt idx="3574">
                  <c:v>10.9375</c:v>
                </c:pt>
                <c:pt idx="3575">
                  <c:v>11.01</c:v>
                </c:pt>
                <c:pt idx="3576">
                  <c:v>10.647500000000001</c:v>
                </c:pt>
                <c:pt idx="3577">
                  <c:v>10.502500000000001</c:v>
                </c:pt>
                <c:pt idx="3578">
                  <c:v>10.72</c:v>
                </c:pt>
                <c:pt idx="3579">
                  <c:v>11.0825</c:v>
                </c:pt>
                <c:pt idx="3580">
                  <c:v>11.5175</c:v>
                </c:pt>
                <c:pt idx="3581">
                  <c:v>12.025</c:v>
                </c:pt>
                <c:pt idx="3582">
                  <c:v>12.46</c:v>
                </c:pt>
                <c:pt idx="3583">
                  <c:v>12.8225</c:v>
                </c:pt>
                <c:pt idx="3584">
                  <c:v>12.895</c:v>
                </c:pt>
                <c:pt idx="3585">
                  <c:v>13.330000000000002</c:v>
                </c:pt>
                <c:pt idx="3586">
                  <c:v>10.067500000000001</c:v>
                </c:pt>
                <c:pt idx="3587">
                  <c:v>10.430000000000001</c:v>
                </c:pt>
                <c:pt idx="3588">
                  <c:v>10.575000000000001</c:v>
                </c:pt>
                <c:pt idx="3589">
                  <c:v>10.72</c:v>
                </c:pt>
                <c:pt idx="3590">
                  <c:v>11.01</c:v>
                </c:pt>
                <c:pt idx="3591">
                  <c:v>11.561500000000001</c:v>
                </c:pt>
                <c:pt idx="3592">
                  <c:v>13.566749999999999</c:v>
                </c:pt>
                <c:pt idx="3593">
                  <c:v>13.330000000000002</c:v>
                </c:pt>
                <c:pt idx="3594">
                  <c:v>12.967500000000001</c:v>
                </c:pt>
                <c:pt idx="3595">
                  <c:v>12.6775</c:v>
                </c:pt>
                <c:pt idx="3596">
                  <c:v>10.865</c:v>
                </c:pt>
                <c:pt idx="3597">
                  <c:v>10.72</c:v>
                </c:pt>
                <c:pt idx="3598">
                  <c:v>9.9949999999999992</c:v>
                </c:pt>
                <c:pt idx="3599">
                  <c:v>10.285</c:v>
                </c:pt>
                <c:pt idx="3600">
                  <c:v>9.9949999999999992</c:v>
                </c:pt>
                <c:pt idx="3601">
                  <c:v>9.0525000000000002</c:v>
                </c:pt>
                <c:pt idx="3602">
                  <c:v>9.7774999999999999</c:v>
                </c:pt>
                <c:pt idx="3603">
                  <c:v>9.56</c:v>
                </c:pt>
                <c:pt idx="3604">
                  <c:v>9.7774999999999999</c:v>
                </c:pt>
                <c:pt idx="3605">
                  <c:v>10.067500000000001</c:v>
                </c:pt>
                <c:pt idx="3606">
                  <c:v>10.430000000000001</c:v>
                </c:pt>
                <c:pt idx="3607">
                  <c:v>11.59</c:v>
                </c:pt>
                <c:pt idx="3608">
                  <c:v>12.922499999999999</c:v>
                </c:pt>
                <c:pt idx="3609">
                  <c:v>13.431750000000001</c:v>
                </c:pt>
                <c:pt idx="3610">
                  <c:v>13.508749999999999</c:v>
                </c:pt>
                <c:pt idx="3611">
                  <c:v>13.956500000000002</c:v>
                </c:pt>
                <c:pt idx="3612">
                  <c:v>13.274750000000001</c:v>
                </c:pt>
                <c:pt idx="3613">
                  <c:v>13.765750000000001</c:v>
                </c:pt>
                <c:pt idx="3614">
                  <c:v>13.58225</c:v>
                </c:pt>
                <c:pt idx="3615">
                  <c:v>13.3125</c:v>
                </c:pt>
                <c:pt idx="3616">
                  <c:v>13.926500000000001</c:v>
                </c:pt>
                <c:pt idx="3617">
                  <c:v>13.9825</c:v>
                </c:pt>
                <c:pt idx="3618">
                  <c:v>13.765000000000001</c:v>
                </c:pt>
                <c:pt idx="3619">
                  <c:v>13.8375</c:v>
                </c:pt>
                <c:pt idx="3620">
                  <c:v>13.8375</c:v>
                </c:pt>
                <c:pt idx="3621">
                  <c:v>14.49</c:v>
                </c:pt>
                <c:pt idx="3622">
                  <c:v>15.07</c:v>
                </c:pt>
                <c:pt idx="3623">
                  <c:v>15.36</c:v>
                </c:pt>
                <c:pt idx="3624">
                  <c:v>15.577500000000001</c:v>
                </c:pt>
                <c:pt idx="3625">
                  <c:v>15.07</c:v>
                </c:pt>
                <c:pt idx="3626">
                  <c:v>14.780000000000001</c:v>
                </c:pt>
                <c:pt idx="3627">
                  <c:v>15.07</c:v>
                </c:pt>
                <c:pt idx="3628">
                  <c:v>15.7225</c:v>
                </c:pt>
                <c:pt idx="3629">
                  <c:v>16.957750000000001</c:v>
                </c:pt>
                <c:pt idx="3630">
                  <c:v>16.625500000000002</c:v>
                </c:pt>
                <c:pt idx="3631">
                  <c:v>17.79</c:v>
                </c:pt>
                <c:pt idx="3632">
                  <c:v>18.904</c:v>
                </c:pt>
                <c:pt idx="3633">
                  <c:v>19.914249999999999</c:v>
                </c:pt>
                <c:pt idx="3634">
                  <c:v>21.088750000000001</c:v>
                </c:pt>
                <c:pt idx="3635">
                  <c:v>21.5915</c:v>
                </c:pt>
                <c:pt idx="3636">
                  <c:v>22.894499999999997</c:v>
                </c:pt>
                <c:pt idx="3637">
                  <c:v>22.673249999999999</c:v>
                </c:pt>
                <c:pt idx="3638">
                  <c:v>21.964750000000002</c:v>
                </c:pt>
                <c:pt idx="3639">
                  <c:v>23.670750000000002</c:v>
                </c:pt>
                <c:pt idx="3640">
                  <c:v>23.59</c:v>
                </c:pt>
                <c:pt idx="3641">
                  <c:v>23.074249999999999</c:v>
                </c:pt>
                <c:pt idx="3642">
                  <c:v>23.046749999999999</c:v>
                </c:pt>
                <c:pt idx="3643">
                  <c:v>22.15475</c:v>
                </c:pt>
                <c:pt idx="3644">
                  <c:v>21.117750000000001</c:v>
                </c:pt>
                <c:pt idx="3645">
                  <c:v>20.641500000000001</c:v>
                </c:pt>
                <c:pt idx="3646">
                  <c:v>18.8355</c:v>
                </c:pt>
                <c:pt idx="3647">
                  <c:v>18.337250000000001</c:v>
                </c:pt>
                <c:pt idx="3648">
                  <c:v>16.439499999999999</c:v>
                </c:pt>
                <c:pt idx="3649">
                  <c:v>16.021999999999998</c:v>
                </c:pt>
                <c:pt idx="3650">
                  <c:v>14.562000000000001</c:v>
                </c:pt>
                <c:pt idx="3651">
                  <c:v>14.35375</c:v>
                </c:pt>
                <c:pt idx="3652">
                  <c:v>14.086750000000002</c:v>
                </c:pt>
                <c:pt idx="3653">
                  <c:v>15.32475</c:v>
                </c:pt>
                <c:pt idx="3654">
                  <c:v>17.0885</c:v>
                </c:pt>
                <c:pt idx="3655">
                  <c:v>19.513000000000002</c:v>
                </c:pt>
                <c:pt idx="3656">
                  <c:v>21.523500000000002</c:v>
                </c:pt>
                <c:pt idx="3657">
                  <c:v>23.128249999999998</c:v>
                </c:pt>
                <c:pt idx="3658">
                  <c:v>23.882249999999999</c:v>
                </c:pt>
                <c:pt idx="3659">
                  <c:v>24.92625</c:v>
                </c:pt>
                <c:pt idx="3660">
                  <c:v>25.932750000000002</c:v>
                </c:pt>
                <c:pt idx="3661">
                  <c:v>26.494250000000001</c:v>
                </c:pt>
                <c:pt idx="3662">
                  <c:v>25.823499999999999</c:v>
                </c:pt>
                <c:pt idx="3663">
                  <c:v>26.744</c:v>
                </c:pt>
                <c:pt idx="3664">
                  <c:v>26.108999999999998</c:v>
                </c:pt>
                <c:pt idx="3665">
                  <c:v>26.09525</c:v>
                </c:pt>
                <c:pt idx="3666">
                  <c:v>25.373999999999999</c:v>
                </c:pt>
                <c:pt idx="3667">
                  <c:v>24.312250000000002</c:v>
                </c:pt>
                <c:pt idx="3668">
                  <c:v>22.667749999999998</c:v>
                </c:pt>
                <c:pt idx="3669">
                  <c:v>21.506</c:v>
                </c:pt>
                <c:pt idx="3670">
                  <c:v>20.639749999999999</c:v>
                </c:pt>
                <c:pt idx="3671">
                  <c:v>20.280999999999999</c:v>
                </c:pt>
                <c:pt idx="3672">
                  <c:v>19.420250000000003</c:v>
                </c:pt>
                <c:pt idx="3673">
                  <c:v>18.841250000000002</c:v>
                </c:pt>
                <c:pt idx="3674">
                  <c:v>17.303249999999998</c:v>
                </c:pt>
                <c:pt idx="3675">
                  <c:v>17.9145</c:v>
                </c:pt>
                <c:pt idx="3676">
                  <c:v>17.948499999999999</c:v>
                </c:pt>
                <c:pt idx="3677">
                  <c:v>18.179750000000002</c:v>
                </c:pt>
                <c:pt idx="3678">
                  <c:v>20.671250000000001</c:v>
                </c:pt>
                <c:pt idx="3679">
                  <c:v>22.348749999999999</c:v>
                </c:pt>
                <c:pt idx="3680">
                  <c:v>23.910499999999999</c:v>
                </c:pt>
                <c:pt idx="3681">
                  <c:v>25.652000000000001</c:v>
                </c:pt>
                <c:pt idx="3682">
                  <c:v>26.838249999999999</c:v>
                </c:pt>
                <c:pt idx="3683">
                  <c:v>28.077750000000002</c:v>
                </c:pt>
                <c:pt idx="3684">
                  <c:v>28.872250000000001</c:v>
                </c:pt>
                <c:pt idx="3685">
                  <c:v>28.932475</c:v>
                </c:pt>
                <c:pt idx="3686">
                  <c:v>29.444100000000002</c:v>
                </c:pt>
                <c:pt idx="3687">
                  <c:v>29.655000000000001</c:v>
                </c:pt>
                <c:pt idx="3688">
                  <c:v>29.140250000000002</c:v>
                </c:pt>
                <c:pt idx="3689">
                  <c:v>28.978750000000002</c:v>
                </c:pt>
                <c:pt idx="3690">
                  <c:v>27.373749999999998</c:v>
                </c:pt>
                <c:pt idx="3691">
                  <c:v>25.113499999999998</c:v>
                </c:pt>
                <c:pt idx="3692">
                  <c:v>24.196750000000002</c:v>
                </c:pt>
                <c:pt idx="3693">
                  <c:v>23.6205</c:v>
                </c:pt>
                <c:pt idx="3694">
                  <c:v>23.202999999999999</c:v>
                </c:pt>
                <c:pt idx="3695">
                  <c:v>22.758000000000003</c:v>
                </c:pt>
                <c:pt idx="3696">
                  <c:v>21.660499999999999</c:v>
                </c:pt>
                <c:pt idx="3697">
                  <c:v>20.783250000000002</c:v>
                </c:pt>
                <c:pt idx="3698">
                  <c:v>19.683</c:v>
                </c:pt>
                <c:pt idx="3699">
                  <c:v>18.725000000000001</c:v>
                </c:pt>
                <c:pt idx="3700">
                  <c:v>17.853249999999999</c:v>
                </c:pt>
                <c:pt idx="3701">
                  <c:v>18.065249999999999</c:v>
                </c:pt>
                <c:pt idx="3702">
                  <c:v>19.043500000000002</c:v>
                </c:pt>
                <c:pt idx="3703">
                  <c:v>20.44575</c:v>
                </c:pt>
                <c:pt idx="3704">
                  <c:v>22.13325</c:v>
                </c:pt>
                <c:pt idx="3705">
                  <c:v>22.344249999999999</c:v>
                </c:pt>
                <c:pt idx="3706">
                  <c:v>22.663499999999999</c:v>
                </c:pt>
                <c:pt idx="3707">
                  <c:v>23.466249999999999</c:v>
                </c:pt>
                <c:pt idx="3708">
                  <c:v>24.6525</c:v>
                </c:pt>
                <c:pt idx="3709">
                  <c:v>24.955150000000003</c:v>
                </c:pt>
                <c:pt idx="3710">
                  <c:v>25.463750000000001</c:v>
                </c:pt>
                <c:pt idx="3711">
                  <c:v>25.236625</c:v>
                </c:pt>
                <c:pt idx="3712">
                  <c:v>25.852</c:v>
                </c:pt>
                <c:pt idx="3713">
                  <c:v>25.665749999999999</c:v>
                </c:pt>
                <c:pt idx="3714">
                  <c:v>24.339750000000002</c:v>
                </c:pt>
                <c:pt idx="3715">
                  <c:v>22.9495</c:v>
                </c:pt>
                <c:pt idx="3716">
                  <c:v>20.976500000000001</c:v>
                </c:pt>
                <c:pt idx="3717">
                  <c:v>19.859749999999998</c:v>
                </c:pt>
                <c:pt idx="3718">
                  <c:v>18.522750000000002</c:v>
                </c:pt>
                <c:pt idx="3719">
                  <c:v>17.392250000000001</c:v>
                </c:pt>
                <c:pt idx="3720">
                  <c:v>16.420500000000001</c:v>
                </c:pt>
                <c:pt idx="3721">
                  <c:v>15.585500000000001</c:v>
                </c:pt>
                <c:pt idx="3722">
                  <c:v>14.901</c:v>
                </c:pt>
                <c:pt idx="3723">
                  <c:v>14.286250000000001</c:v>
                </c:pt>
                <c:pt idx="3724">
                  <c:v>13.978</c:v>
                </c:pt>
                <c:pt idx="3725">
                  <c:v>15.815250000000001</c:v>
                </c:pt>
                <c:pt idx="3726">
                  <c:v>18.193000000000001</c:v>
                </c:pt>
                <c:pt idx="3727">
                  <c:v>19.737499999999997</c:v>
                </c:pt>
                <c:pt idx="3728">
                  <c:v>20.981749999999998</c:v>
                </c:pt>
                <c:pt idx="3729">
                  <c:v>21.954249999999998</c:v>
                </c:pt>
                <c:pt idx="3730">
                  <c:v>22.892749999999999</c:v>
                </c:pt>
                <c:pt idx="3731">
                  <c:v>23.823</c:v>
                </c:pt>
                <c:pt idx="3732">
                  <c:v>24.226575</c:v>
                </c:pt>
                <c:pt idx="3733">
                  <c:v>25.324800000000003</c:v>
                </c:pt>
                <c:pt idx="3734">
                  <c:v>26.049250000000001</c:v>
                </c:pt>
                <c:pt idx="3735">
                  <c:v>25.966574999999999</c:v>
                </c:pt>
                <c:pt idx="3736">
                  <c:v>25.581250000000001</c:v>
                </c:pt>
                <c:pt idx="3737">
                  <c:v>25.317</c:v>
                </c:pt>
                <c:pt idx="3738">
                  <c:v>24.802250000000001</c:v>
                </c:pt>
                <c:pt idx="3739">
                  <c:v>22.893500000000003</c:v>
                </c:pt>
                <c:pt idx="3740">
                  <c:v>21.36375</c:v>
                </c:pt>
                <c:pt idx="3741">
                  <c:v>20.096499999999999</c:v>
                </c:pt>
                <c:pt idx="3742">
                  <c:v>20.248000000000001</c:v>
                </c:pt>
                <c:pt idx="3743">
                  <c:v>19.716750000000001</c:v>
                </c:pt>
                <c:pt idx="3744">
                  <c:v>19.422249999999998</c:v>
                </c:pt>
                <c:pt idx="3745">
                  <c:v>17.714500000000001</c:v>
                </c:pt>
                <c:pt idx="3746">
                  <c:v>17.495249999999999</c:v>
                </c:pt>
                <c:pt idx="3747">
                  <c:v>16.905250000000002</c:v>
                </c:pt>
                <c:pt idx="3748">
                  <c:v>16.384999999999998</c:v>
                </c:pt>
                <c:pt idx="3749">
                  <c:v>17.188000000000002</c:v>
                </c:pt>
                <c:pt idx="3750">
                  <c:v>19.055500000000002</c:v>
                </c:pt>
                <c:pt idx="3751">
                  <c:v>20.533000000000001</c:v>
                </c:pt>
                <c:pt idx="3752">
                  <c:v>22.07</c:v>
                </c:pt>
                <c:pt idx="3753">
                  <c:v>23.9345</c:v>
                </c:pt>
                <c:pt idx="3754">
                  <c:v>24.8005</c:v>
                </c:pt>
                <c:pt idx="3755">
                  <c:v>26.691300000000002</c:v>
                </c:pt>
                <c:pt idx="3756">
                  <c:v>26.6386</c:v>
                </c:pt>
                <c:pt idx="3757">
                  <c:v>27.447099999999999</c:v>
                </c:pt>
                <c:pt idx="3758">
                  <c:v>27.591275</c:v>
                </c:pt>
                <c:pt idx="3759">
                  <c:v>28.163575000000002</c:v>
                </c:pt>
                <c:pt idx="3760">
                  <c:v>28.373650000000001</c:v>
                </c:pt>
                <c:pt idx="3761">
                  <c:v>27.935075000000001</c:v>
                </c:pt>
                <c:pt idx="3762">
                  <c:v>27.13015</c:v>
                </c:pt>
                <c:pt idx="3763">
                  <c:v>26.108274999999999</c:v>
                </c:pt>
                <c:pt idx="3764">
                  <c:v>25.378875000000001</c:v>
                </c:pt>
                <c:pt idx="3765">
                  <c:v>23.332000000000001</c:v>
                </c:pt>
                <c:pt idx="3766">
                  <c:v>23.204499999999999</c:v>
                </c:pt>
                <c:pt idx="3767">
                  <c:v>22.388749999999998</c:v>
                </c:pt>
                <c:pt idx="3768">
                  <c:v>21.656500000000001</c:v>
                </c:pt>
                <c:pt idx="3769">
                  <c:v>21.007750000000001</c:v>
                </c:pt>
                <c:pt idx="3770">
                  <c:v>19.982749999999999</c:v>
                </c:pt>
                <c:pt idx="3771">
                  <c:v>18.938499999999998</c:v>
                </c:pt>
                <c:pt idx="3772">
                  <c:v>18.15025</c:v>
                </c:pt>
                <c:pt idx="3773">
                  <c:v>20.436250000000001</c:v>
                </c:pt>
                <c:pt idx="3774">
                  <c:v>21.790749999999999</c:v>
                </c:pt>
                <c:pt idx="3775">
                  <c:v>23.236999999999998</c:v>
                </c:pt>
                <c:pt idx="3776">
                  <c:v>24.534500000000001</c:v>
                </c:pt>
                <c:pt idx="3777">
                  <c:v>26.390750000000001</c:v>
                </c:pt>
                <c:pt idx="3778">
                  <c:v>26.3398</c:v>
                </c:pt>
                <c:pt idx="3779">
                  <c:v>27.237575</c:v>
                </c:pt>
                <c:pt idx="3780">
                  <c:v>27.984850000000002</c:v>
                </c:pt>
                <c:pt idx="3781">
                  <c:v>28.648075000000002</c:v>
                </c:pt>
                <c:pt idx="3782">
                  <c:v>28.64725</c:v>
                </c:pt>
                <c:pt idx="3783">
                  <c:v>28.783450000000002</c:v>
                </c:pt>
                <c:pt idx="3784">
                  <c:v>28.629925</c:v>
                </c:pt>
                <c:pt idx="3785">
                  <c:v>28.626625000000001</c:v>
                </c:pt>
                <c:pt idx="3786">
                  <c:v>27.67615</c:v>
                </c:pt>
                <c:pt idx="3787">
                  <c:v>26.145125</c:v>
                </c:pt>
                <c:pt idx="3788">
                  <c:v>24.251875000000002</c:v>
                </c:pt>
                <c:pt idx="3789">
                  <c:v>23.008924999999998</c:v>
                </c:pt>
                <c:pt idx="3790">
                  <c:v>22.202625000000001</c:v>
                </c:pt>
                <c:pt idx="3791">
                  <c:v>21.612724999999998</c:v>
                </c:pt>
                <c:pt idx="3792">
                  <c:v>20.542999999999999</c:v>
                </c:pt>
                <c:pt idx="3793">
                  <c:v>19.640999999999998</c:v>
                </c:pt>
                <c:pt idx="3794">
                  <c:v>18.892250000000001</c:v>
                </c:pt>
                <c:pt idx="3795">
                  <c:v>19.333750000000002</c:v>
                </c:pt>
                <c:pt idx="3796">
                  <c:v>18.74925</c:v>
                </c:pt>
                <c:pt idx="3797">
                  <c:v>19.471499999999999</c:v>
                </c:pt>
                <c:pt idx="3798">
                  <c:v>20.820499999999999</c:v>
                </c:pt>
                <c:pt idx="3799">
                  <c:v>21.400500000000001</c:v>
                </c:pt>
                <c:pt idx="3800">
                  <c:v>21.811500000000002</c:v>
                </c:pt>
                <c:pt idx="3801">
                  <c:v>22.888749999999998</c:v>
                </c:pt>
                <c:pt idx="3802">
                  <c:v>24.4438</c:v>
                </c:pt>
                <c:pt idx="3803">
                  <c:v>24.530324999999998</c:v>
                </c:pt>
                <c:pt idx="3804">
                  <c:v>25.776575000000001</c:v>
                </c:pt>
                <c:pt idx="3805">
                  <c:v>26.072900000000001</c:v>
                </c:pt>
                <c:pt idx="3806">
                  <c:v>27.0901</c:v>
                </c:pt>
                <c:pt idx="3807">
                  <c:v>26.286549999999998</c:v>
                </c:pt>
                <c:pt idx="3808">
                  <c:v>25.772449999999999</c:v>
                </c:pt>
                <c:pt idx="3809">
                  <c:v>25.04195</c:v>
                </c:pt>
                <c:pt idx="3810">
                  <c:v>23.944275000000001</c:v>
                </c:pt>
                <c:pt idx="3811">
                  <c:v>22.7027</c:v>
                </c:pt>
                <c:pt idx="3812">
                  <c:v>21.462499999999999</c:v>
                </c:pt>
                <c:pt idx="3813">
                  <c:v>21.157</c:v>
                </c:pt>
                <c:pt idx="3814">
                  <c:v>20.190750000000001</c:v>
                </c:pt>
                <c:pt idx="3815">
                  <c:v>19.726500000000001</c:v>
                </c:pt>
                <c:pt idx="3816">
                  <c:v>19.05575</c:v>
                </c:pt>
                <c:pt idx="3817">
                  <c:v>18.750250000000001</c:v>
                </c:pt>
                <c:pt idx="3818">
                  <c:v>19.049500000000002</c:v>
                </c:pt>
                <c:pt idx="3819">
                  <c:v>18.381500000000003</c:v>
                </c:pt>
                <c:pt idx="3820">
                  <c:v>18.466000000000001</c:v>
                </c:pt>
                <c:pt idx="3821">
                  <c:v>17.7135</c:v>
                </c:pt>
                <c:pt idx="3822">
                  <c:v>18.025500000000001</c:v>
                </c:pt>
                <c:pt idx="3823">
                  <c:v>19.728750000000002</c:v>
                </c:pt>
                <c:pt idx="3824">
                  <c:v>20.9345</c:v>
                </c:pt>
                <c:pt idx="3825">
                  <c:v>21.880499999999998</c:v>
                </c:pt>
                <c:pt idx="3826">
                  <c:v>23.219250000000002</c:v>
                </c:pt>
                <c:pt idx="3827">
                  <c:v>23.604500000000002</c:v>
                </c:pt>
                <c:pt idx="3828">
                  <c:v>23.086000000000002</c:v>
                </c:pt>
                <c:pt idx="3829">
                  <c:v>23.395250000000001</c:v>
                </c:pt>
                <c:pt idx="3830">
                  <c:v>23.373249999999999</c:v>
                </c:pt>
                <c:pt idx="3831">
                  <c:v>23.399000000000001</c:v>
                </c:pt>
                <c:pt idx="3832">
                  <c:v>22.223500000000001</c:v>
                </c:pt>
                <c:pt idx="3833">
                  <c:v>21.566500000000001</c:v>
                </c:pt>
                <c:pt idx="3834">
                  <c:v>20.58925</c:v>
                </c:pt>
                <c:pt idx="3835">
                  <c:v>19.572499999999998</c:v>
                </c:pt>
                <c:pt idx="3836">
                  <c:v>18.4025</c:v>
                </c:pt>
                <c:pt idx="3837">
                  <c:v>17.801499999999997</c:v>
                </c:pt>
                <c:pt idx="3838">
                  <c:v>17.507000000000001</c:v>
                </c:pt>
                <c:pt idx="3839">
                  <c:v>17.118000000000002</c:v>
                </c:pt>
                <c:pt idx="3840">
                  <c:v>16.884999999999998</c:v>
                </c:pt>
                <c:pt idx="3841">
                  <c:v>15.84075</c:v>
                </c:pt>
                <c:pt idx="3842">
                  <c:v>15.459999999999999</c:v>
                </c:pt>
                <c:pt idx="3843">
                  <c:v>14.856250000000001</c:v>
                </c:pt>
                <c:pt idx="3844">
                  <c:v>14.715</c:v>
                </c:pt>
                <c:pt idx="3845">
                  <c:v>15.2895</c:v>
                </c:pt>
                <c:pt idx="3846">
                  <c:v>16.022750000000002</c:v>
                </c:pt>
                <c:pt idx="3847">
                  <c:v>17.600250000000003</c:v>
                </c:pt>
                <c:pt idx="3848">
                  <c:v>18.886749999999999</c:v>
                </c:pt>
                <c:pt idx="3849">
                  <c:v>19.917999999999999</c:v>
                </c:pt>
                <c:pt idx="3850">
                  <c:v>21.091500000000003</c:v>
                </c:pt>
                <c:pt idx="3851">
                  <c:v>22.579750000000001</c:v>
                </c:pt>
                <c:pt idx="3852">
                  <c:v>23.037500000000001</c:v>
                </c:pt>
                <c:pt idx="3853">
                  <c:v>24.313000000000002</c:v>
                </c:pt>
                <c:pt idx="3854">
                  <c:v>24.057000000000002</c:v>
                </c:pt>
                <c:pt idx="3855">
                  <c:v>25.086750000000002</c:v>
                </c:pt>
                <c:pt idx="3856">
                  <c:v>24.184750000000001</c:v>
                </c:pt>
                <c:pt idx="3857">
                  <c:v>24.221499999999999</c:v>
                </c:pt>
                <c:pt idx="3858">
                  <c:v>22.817499999999999</c:v>
                </c:pt>
                <c:pt idx="3859">
                  <c:v>21.7925</c:v>
                </c:pt>
                <c:pt idx="3860">
                  <c:v>20.190249999999999</c:v>
                </c:pt>
                <c:pt idx="3861">
                  <c:v>18.917499999999997</c:v>
                </c:pt>
                <c:pt idx="3862">
                  <c:v>17.87875</c:v>
                </c:pt>
                <c:pt idx="3863">
                  <c:v>17.052</c:v>
                </c:pt>
                <c:pt idx="3864">
                  <c:v>17.192499999999999</c:v>
                </c:pt>
                <c:pt idx="3865">
                  <c:v>16.373999999999999</c:v>
                </c:pt>
                <c:pt idx="3866">
                  <c:v>15.850999999999999</c:v>
                </c:pt>
                <c:pt idx="3867">
                  <c:v>15.481249999999999</c:v>
                </c:pt>
                <c:pt idx="3868">
                  <c:v>15.557500000000001</c:v>
                </c:pt>
                <c:pt idx="3869">
                  <c:v>16.285250000000001</c:v>
                </c:pt>
                <c:pt idx="3870">
                  <c:v>17.865500000000001</c:v>
                </c:pt>
                <c:pt idx="3871">
                  <c:v>18.8355</c:v>
                </c:pt>
                <c:pt idx="3872">
                  <c:v>19.701749999999997</c:v>
                </c:pt>
                <c:pt idx="3873">
                  <c:v>21.485500000000002</c:v>
                </c:pt>
                <c:pt idx="3874">
                  <c:v>22.708500000000001</c:v>
                </c:pt>
                <c:pt idx="3875">
                  <c:v>23.887500000000003</c:v>
                </c:pt>
                <c:pt idx="3876">
                  <c:v>24.59225</c:v>
                </c:pt>
                <c:pt idx="3877">
                  <c:v>24.577500000000001</c:v>
                </c:pt>
                <c:pt idx="3878">
                  <c:v>24.740000000000002</c:v>
                </c:pt>
                <c:pt idx="3879">
                  <c:v>24.960249999999998</c:v>
                </c:pt>
                <c:pt idx="3880">
                  <c:v>24.983250000000002</c:v>
                </c:pt>
                <c:pt idx="3881">
                  <c:v>24.805250000000001</c:v>
                </c:pt>
                <c:pt idx="3882">
                  <c:v>23.791250000000002</c:v>
                </c:pt>
                <c:pt idx="3883">
                  <c:v>22.936</c:v>
                </c:pt>
                <c:pt idx="3884">
                  <c:v>21.790749999999999</c:v>
                </c:pt>
                <c:pt idx="3885">
                  <c:v>21.579750000000001</c:v>
                </c:pt>
                <c:pt idx="3886">
                  <c:v>20.554749999999999</c:v>
                </c:pt>
                <c:pt idx="3887">
                  <c:v>20.260249999999999</c:v>
                </c:pt>
                <c:pt idx="3888">
                  <c:v>19.901500000000002</c:v>
                </c:pt>
                <c:pt idx="3889">
                  <c:v>19.0215</c:v>
                </c:pt>
                <c:pt idx="3890">
                  <c:v>19.111499999999999</c:v>
                </c:pt>
                <c:pt idx="3891">
                  <c:v>18.981250000000003</c:v>
                </c:pt>
                <c:pt idx="3892">
                  <c:v>18.859249999999999</c:v>
                </c:pt>
                <c:pt idx="3893">
                  <c:v>18.8675</c:v>
                </c:pt>
                <c:pt idx="3894">
                  <c:v>20.230249999999998</c:v>
                </c:pt>
                <c:pt idx="3895">
                  <c:v>22.393249999999998</c:v>
                </c:pt>
                <c:pt idx="3896">
                  <c:v>23.333750000000002</c:v>
                </c:pt>
                <c:pt idx="3897">
                  <c:v>24.908249999999999</c:v>
                </c:pt>
                <c:pt idx="3898">
                  <c:v>25.849499999999999</c:v>
                </c:pt>
                <c:pt idx="3899">
                  <c:v>28.137450000000001</c:v>
                </c:pt>
                <c:pt idx="3900">
                  <c:v>28.811675000000001</c:v>
                </c:pt>
                <c:pt idx="3901">
                  <c:v>29.112400000000001</c:v>
                </c:pt>
                <c:pt idx="3902">
                  <c:v>29.54025</c:v>
                </c:pt>
                <c:pt idx="3903">
                  <c:v>28.806175</c:v>
                </c:pt>
                <c:pt idx="3904">
                  <c:v>28.438724999999998</c:v>
                </c:pt>
                <c:pt idx="3905">
                  <c:v>28.216550000000002</c:v>
                </c:pt>
                <c:pt idx="3906">
                  <c:v>27.994375000000002</c:v>
                </c:pt>
                <c:pt idx="3907">
                  <c:v>27.046925000000002</c:v>
                </c:pt>
                <c:pt idx="3908">
                  <c:v>26.1585</c:v>
                </c:pt>
                <c:pt idx="3909">
                  <c:v>24.402999999999999</c:v>
                </c:pt>
                <c:pt idx="3910">
                  <c:v>24.208500000000001</c:v>
                </c:pt>
                <c:pt idx="3911">
                  <c:v>23.253250000000001</c:v>
                </c:pt>
                <c:pt idx="3912">
                  <c:v>22.68525</c:v>
                </c:pt>
                <c:pt idx="3913">
                  <c:v>21.2225</c:v>
                </c:pt>
                <c:pt idx="3914">
                  <c:v>20.04975</c:v>
                </c:pt>
                <c:pt idx="3915">
                  <c:v>20.201250000000002</c:v>
                </c:pt>
                <c:pt idx="3916">
                  <c:v>18.375999999999998</c:v>
                </c:pt>
                <c:pt idx="3917">
                  <c:v>19.614000000000001</c:v>
                </c:pt>
                <c:pt idx="3918">
                  <c:v>21.788</c:v>
                </c:pt>
                <c:pt idx="3919">
                  <c:v>22.91675</c:v>
                </c:pt>
                <c:pt idx="3920">
                  <c:v>23.927</c:v>
                </c:pt>
                <c:pt idx="3921">
                  <c:v>25.995249999999999</c:v>
                </c:pt>
                <c:pt idx="3922">
                  <c:v>27.2087</c:v>
                </c:pt>
                <c:pt idx="3923">
                  <c:v>27.670375</c:v>
                </c:pt>
                <c:pt idx="3924">
                  <c:v>28.562925</c:v>
                </c:pt>
                <c:pt idx="3925">
                  <c:v>30.025300000000001</c:v>
                </c:pt>
                <c:pt idx="3926">
                  <c:v>29.653449999999999</c:v>
                </c:pt>
                <c:pt idx="3927">
                  <c:v>28.628</c:v>
                </c:pt>
                <c:pt idx="3928">
                  <c:v>28.768599999999999</c:v>
                </c:pt>
                <c:pt idx="3929">
                  <c:v>28.400600000000001</c:v>
                </c:pt>
                <c:pt idx="3930">
                  <c:v>26.577650000000002</c:v>
                </c:pt>
                <c:pt idx="3931">
                  <c:v>24.758000000000003</c:v>
                </c:pt>
                <c:pt idx="3932">
                  <c:v>20.392050000000001</c:v>
                </c:pt>
                <c:pt idx="3933">
                  <c:v>20.746025000000003</c:v>
                </c:pt>
                <c:pt idx="3934">
                  <c:v>20.375824999999999</c:v>
                </c:pt>
                <c:pt idx="3935">
                  <c:v>19.687750000000001</c:v>
                </c:pt>
                <c:pt idx="3936">
                  <c:v>19.443750000000001</c:v>
                </c:pt>
                <c:pt idx="3937">
                  <c:v>19.140999999999998</c:v>
                </c:pt>
                <c:pt idx="3938">
                  <c:v>19.131</c:v>
                </c:pt>
                <c:pt idx="3939">
                  <c:v>19.003500000000003</c:v>
                </c:pt>
                <c:pt idx="3940">
                  <c:v>18.639250000000001</c:v>
                </c:pt>
                <c:pt idx="3941">
                  <c:v>19.041249999999998</c:v>
                </c:pt>
                <c:pt idx="3942">
                  <c:v>19.718500000000002</c:v>
                </c:pt>
                <c:pt idx="3943">
                  <c:v>20.925249999999998</c:v>
                </c:pt>
                <c:pt idx="3944">
                  <c:v>22.087</c:v>
                </c:pt>
                <c:pt idx="3945">
                  <c:v>23.4405</c:v>
                </c:pt>
                <c:pt idx="3946">
                  <c:v>24.58475</c:v>
                </c:pt>
                <c:pt idx="3947">
                  <c:v>24.917750000000002</c:v>
                </c:pt>
                <c:pt idx="3948">
                  <c:v>26.557575</c:v>
                </c:pt>
                <c:pt idx="3949">
                  <c:v>26.993124999999999</c:v>
                </c:pt>
                <c:pt idx="3950">
                  <c:v>26.267575000000001</c:v>
                </c:pt>
                <c:pt idx="3951">
                  <c:v>27.4284</c:v>
                </c:pt>
                <c:pt idx="3952">
                  <c:v>26.263175</c:v>
                </c:pt>
                <c:pt idx="3953">
                  <c:v>26.041825000000003</c:v>
                </c:pt>
                <c:pt idx="3954">
                  <c:v>20.889000000000003</c:v>
                </c:pt>
                <c:pt idx="3955">
                  <c:v>20.011749999999999</c:v>
                </c:pt>
                <c:pt idx="3956">
                  <c:v>19.82</c:v>
                </c:pt>
                <c:pt idx="3957">
                  <c:v>19.887999999999998</c:v>
                </c:pt>
                <c:pt idx="3958">
                  <c:v>18.913499999999999</c:v>
                </c:pt>
                <c:pt idx="3959">
                  <c:v>19.21</c:v>
                </c:pt>
                <c:pt idx="3960">
                  <c:v>18.600749999999998</c:v>
                </c:pt>
                <c:pt idx="3961">
                  <c:v>18.674250000000001</c:v>
                </c:pt>
                <c:pt idx="3962">
                  <c:v>18.452249999999999</c:v>
                </c:pt>
                <c:pt idx="3963">
                  <c:v>18.009999999999998</c:v>
                </c:pt>
                <c:pt idx="3964">
                  <c:v>18.320250000000001</c:v>
                </c:pt>
                <c:pt idx="3965">
                  <c:v>18.362499999999997</c:v>
                </c:pt>
                <c:pt idx="3966">
                  <c:v>19.630749999999999</c:v>
                </c:pt>
                <c:pt idx="3967">
                  <c:v>20.695250000000001</c:v>
                </c:pt>
                <c:pt idx="3968">
                  <c:v>21.048499999999997</c:v>
                </c:pt>
                <c:pt idx="3969">
                  <c:v>19.919750000000001</c:v>
                </c:pt>
                <c:pt idx="3970">
                  <c:v>19.941749999999999</c:v>
                </c:pt>
                <c:pt idx="3971">
                  <c:v>20.04175</c:v>
                </c:pt>
                <c:pt idx="3972">
                  <c:v>20.72175</c:v>
                </c:pt>
                <c:pt idx="3973">
                  <c:v>21.659500000000001</c:v>
                </c:pt>
                <c:pt idx="3974">
                  <c:v>21.966000000000001</c:v>
                </c:pt>
                <c:pt idx="3975">
                  <c:v>21.863250000000001</c:v>
                </c:pt>
                <c:pt idx="3976">
                  <c:v>21.44575</c:v>
                </c:pt>
                <c:pt idx="3977">
                  <c:v>20.724499999999999</c:v>
                </c:pt>
                <c:pt idx="3978">
                  <c:v>20.207000000000001</c:v>
                </c:pt>
                <c:pt idx="3979">
                  <c:v>19.870249999999999</c:v>
                </c:pt>
                <c:pt idx="3980">
                  <c:v>19.015000000000001</c:v>
                </c:pt>
                <c:pt idx="3981">
                  <c:v>18.2075</c:v>
                </c:pt>
                <c:pt idx="3982">
                  <c:v>17.31925</c:v>
                </c:pt>
                <c:pt idx="3983">
                  <c:v>17.094500000000004</c:v>
                </c:pt>
                <c:pt idx="3984">
                  <c:v>15.8355</c:v>
                </c:pt>
                <c:pt idx="3985">
                  <c:v>15.610749999999999</c:v>
                </c:pt>
                <c:pt idx="3986">
                  <c:v>15.310749999999999</c:v>
                </c:pt>
                <c:pt idx="3987">
                  <c:v>14.79325</c:v>
                </c:pt>
                <c:pt idx="3988">
                  <c:v>14.73</c:v>
                </c:pt>
                <c:pt idx="3989">
                  <c:v>15.173249999999999</c:v>
                </c:pt>
                <c:pt idx="3990">
                  <c:v>16.234999999999999</c:v>
                </c:pt>
                <c:pt idx="3991">
                  <c:v>17.951999999999998</c:v>
                </c:pt>
                <c:pt idx="3992">
                  <c:v>18.94575</c:v>
                </c:pt>
                <c:pt idx="3993">
                  <c:v>19.801749999999998</c:v>
                </c:pt>
                <c:pt idx="3994">
                  <c:v>20.398</c:v>
                </c:pt>
                <c:pt idx="3995">
                  <c:v>20.578499999999998</c:v>
                </c:pt>
                <c:pt idx="3996">
                  <c:v>22.05125</c:v>
                </c:pt>
                <c:pt idx="3997">
                  <c:v>21.2225</c:v>
                </c:pt>
                <c:pt idx="3998">
                  <c:v>21.349250000000001</c:v>
                </c:pt>
                <c:pt idx="3999">
                  <c:v>22.279</c:v>
                </c:pt>
                <c:pt idx="4000">
                  <c:v>21.09525</c:v>
                </c:pt>
                <c:pt idx="4001">
                  <c:v>20.50525</c:v>
                </c:pt>
                <c:pt idx="4002">
                  <c:v>19.829000000000001</c:v>
                </c:pt>
                <c:pt idx="4003">
                  <c:v>19.330750000000002</c:v>
                </c:pt>
                <c:pt idx="4004">
                  <c:v>18.096499999999999</c:v>
                </c:pt>
                <c:pt idx="4005">
                  <c:v>17.425750000000001</c:v>
                </c:pt>
                <c:pt idx="4006">
                  <c:v>17.279</c:v>
                </c:pt>
                <c:pt idx="4007">
                  <c:v>16.68075</c:v>
                </c:pt>
                <c:pt idx="4008">
                  <c:v>15.709</c:v>
                </c:pt>
                <c:pt idx="4009">
                  <c:v>14.296750000000001</c:v>
                </c:pt>
                <c:pt idx="4010">
                  <c:v>13.467250000000002</c:v>
                </c:pt>
                <c:pt idx="4011">
                  <c:v>13.234249999999999</c:v>
                </c:pt>
                <c:pt idx="4012">
                  <c:v>13.0875</c:v>
                </c:pt>
                <c:pt idx="4013">
                  <c:v>13.492249999999999</c:v>
                </c:pt>
                <c:pt idx="4014">
                  <c:v>14.45675</c:v>
                </c:pt>
                <c:pt idx="4015">
                  <c:v>15.379</c:v>
                </c:pt>
                <c:pt idx="4016">
                  <c:v>17.463000000000001</c:v>
                </c:pt>
                <c:pt idx="4017">
                  <c:v>16.257999999999999</c:v>
                </c:pt>
                <c:pt idx="4018">
                  <c:v>16.340499999999999</c:v>
                </c:pt>
                <c:pt idx="4019">
                  <c:v>16.732250000000001</c:v>
                </c:pt>
                <c:pt idx="4020">
                  <c:v>15.2235</c:v>
                </c:pt>
                <c:pt idx="4021">
                  <c:v>17.53875</c:v>
                </c:pt>
                <c:pt idx="4022">
                  <c:v>19.673249999999999</c:v>
                </c:pt>
                <c:pt idx="4023">
                  <c:v>17.916</c:v>
                </c:pt>
                <c:pt idx="4024">
                  <c:v>18.30425</c:v>
                </c:pt>
                <c:pt idx="4025">
                  <c:v>18.926500000000001</c:v>
                </c:pt>
                <c:pt idx="4026">
                  <c:v>18.33925</c:v>
                </c:pt>
                <c:pt idx="4027">
                  <c:v>17.16375</c:v>
                </c:pt>
                <c:pt idx="4028">
                  <c:v>15.115500000000001</c:v>
                </c:pt>
                <c:pt idx="4029">
                  <c:v>14.143750000000001</c:v>
                </c:pt>
                <c:pt idx="4030">
                  <c:v>12.72875</c:v>
                </c:pt>
                <c:pt idx="4031">
                  <c:v>12.707750000000001</c:v>
                </c:pt>
                <c:pt idx="4032">
                  <c:v>12.692250000000001</c:v>
                </c:pt>
                <c:pt idx="4033">
                  <c:v>12.317</c:v>
                </c:pt>
                <c:pt idx="4034">
                  <c:v>11.493</c:v>
                </c:pt>
                <c:pt idx="4035">
                  <c:v>11.4885</c:v>
                </c:pt>
                <c:pt idx="4036">
                  <c:v>10.47175</c:v>
                </c:pt>
                <c:pt idx="4037">
                  <c:v>10.879250000000001</c:v>
                </c:pt>
                <c:pt idx="4038">
                  <c:v>12.655000000000001</c:v>
                </c:pt>
                <c:pt idx="4039">
                  <c:v>14.082000000000001</c:v>
                </c:pt>
                <c:pt idx="4040">
                  <c:v>15.621</c:v>
                </c:pt>
                <c:pt idx="4041">
                  <c:v>16.615749999999998</c:v>
                </c:pt>
                <c:pt idx="4042">
                  <c:v>18.218</c:v>
                </c:pt>
                <c:pt idx="4043">
                  <c:v>18.638249999999999</c:v>
                </c:pt>
                <c:pt idx="4044">
                  <c:v>19.276</c:v>
                </c:pt>
                <c:pt idx="4045">
                  <c:v>20.047750000000001</c:v>
                </c:pt>
                <c:pt idx="4046">
                  <c:v>20.899249999999999</c:v>
                </c:pt>
                <c:pt idx="4047">
                  <c:v>20.403749999999999</c:v>
                </c:pt>
                <c:pt idx="4048">
                  <c:v>20.726750000000003</c:v>
                </c:pt>
                <c:pt idx="4049">
                  <c:v>20.312000000000001</c:v>
                </c:pt>
                <c:pt idx="4050">
                  <c:v>19.844000000000001</c:v>
                </c:pt>
                <c:pt idx="4051">
                  <c:v>18.656500000000001</c:v>
                </c:pt>
                <c:pt idx="4052">
                  <c:v>18.645500000000002</c:v>
                </c:pt>
                <c:pt idx="4053">
                  <c:v>18.0885</c:v>
                </c:pt>
                <c:pt idx="4054">
                  <c:v>17.61225</c:v>
                </c:pt>
                <c:pt idx="4055">
                  <c:v>16.673500000000001</c:v>
                </c:pt>
                <c:pt idx="4056">
                  <c:v>15.2805</c:v>
                </c:pt>
                <c:pt idx="4057">
                  <c:v>15.161249999999999</c:v>
                </c:pt>
                <c:pt idx="4058">
                  <c:v>15.485250000000001</c:v>
                </c:pt>
                <c:pt idx="4059">
                  <c:v>15.070499999999999</c:v>
                </c:pt>
                <c:pt idx="4060">
                  <c:v>15.107250000000001</c:v>
                </c:pt>
                <c:pt idx="4061">
                  <c:v>15.160500000000001</c:v>
                </c:pt>
                <c:pt idx="4062">
                  <c:v>15.41375</c:v>
                </c:pt>
                <c:pt idx="4063">
                  <c:v>14.661249999999999</c:v>
                </c:pt>
                <c:pt idx="4064">
                  <c:v>13.855499999999999</c:v>
                </c:pt>
                <c:pt idx="4065">
                  <c:v>14.1785</c:v>
                </c:pt>
                <c:pt idx="4066">
                  <c:v>17.000250000000001</c:v>
                </c:pt>
                <c:pt idx="4067">
                  <c:v>17.70675</c:v>
                </c:pt>
                <c:pt idx="4068">
                  <c:v>19.586750000000002</c:v>
                </c:pt>
                <c:pt idx="4069">
                  <c:v>19.919750000000001</c:v>
                </c:pt>
                <c:pt idx="4070">
                  <c:v>20.4465</c:v>
                </c:pt>
                <c:pt idx="4071">
                  <c:v>17.811</c:v>
                </c:pt>
                <c:pt idx="4072">
                  <c:v>18.784749999999999</c:v>
                </c:pt>
                <c:pt idx="4073">
                  <c:v>17.48075</c:v>
                </c:pt>
                <c:pt idx="4074">
                  <c:v>17.186250000000001</c:v>
                </c:pt>
                <c:pt idx="4075">
                  <c:v>16.322749999999999</c:v>
                </c:pt>
                <c:pt idx="4076">
                  <c:v>14.873750000000001</c:v>
                </c:pt>
                <c:pt idx="4077">
                  <c:v>13.83775</c:v>
                </c:pt>
                <c:pt idx="4078">
                  <c:v>13.699250000000001</c:v>
                </c:pt>
                <c:pt idx="4079">
                  <c:v>13.694749999999999</c:v>
                </c:pt>
                <c:pt idx="4080">
                  <c:v>13.706750000000001</c:v>
                </c:pt>
                <c:pt idx="4081">
                  <c:v>13.34525</c:v>
                </c:pt>
                <c:pt idx="4082">
                  <c:v>12.62125</c:v>
                </c:pt>
                <c:pt idx="4083">
                  <c:v>12.482750000000001</c:v>
                </c:pt>
                <c:pt idx="4084">
                  <c:v>12.057</c:v>
                </c:pt>
                <c:pt idx="4085">
                  <c:v>12.4085</c:v>
                </c:pt>
                <c:pt idx="4086">
                  <c:v>13.0885</c:v>
                </c:pt>
                <c:pt idx="4087">
                  <c:v>14.080500000000001</c:v>
                </c:pt>
                <c:pt idx="4088">
                  <c:v>13.976749999999999</c:v>
                </c:pt>
                <c:pt idx="4089">
                  <c:v>13.2425</c:v>
                </c:pt>
                <c:pt idx="4090">
                  <c:v>13.994</c:v>
                </c:pt>
                <c:pt idx="4091">
                  <c:v>15.4925</c:v>
                </c:pt>
                <c:pt idx="4092">
                  <c:v>15.566749999999999</c:v>
                </c:pt>
                <c:pt idx="4093">
                  <c:v>16.712</c:v>
                </c:pt>
                <c:pt idx="4094">
                  <c:v>16.706499999999998</c:v>
                </c:pt>
                <c:pt idx="4095">
                  <c:v>17.748999999999999</c:v>
                </c:pt>
                <c:pt idx="4096">
                  <c:v>16.888249999999999</c:v>
                </c:pt>
                <c:pt idx="4097">
                  <c:v>16.933250000000001</c:v>
                </c:pt>
                <c:pt idx="4098">
                  <c:v>15.384250000000002</c:v>
                </c:pt>
                <c:pt idx="4099">
                  <c:v>14.738250000000001</c:v>
                </c:pt>
                <c:pt idx="4100">
                  <c:v>12.76525</c:v>
                </c:pt>
                <c:pt idx="4101">
                  <c:v>11.50075</c:v>
                </c:pt>
                <c:pt idx="4102">
                  <c:v>11.947750000000001</c:v>
                </c:pt>
                <c:pt idx="4103">
                  <c:v>11.416499999999999</c:v>
                </c:pt>
                <c:pt idx="4104">
                  <c:v>11.01</c:v>
                </c:pt>
                <c:pt idx="4105">
                  <c:v>11.445</c:v>
                </c:pt>
                <c:pt idx="4106">
                  <c:v>12.315000000000001</c:v>
                </c:pt>
                <c:pt idx="4107">
                  <c:v>12.17</c:v>
                </c:pt>
                <c:pt idx="4108">
                  <c:v>11.88</c:v>
                </c:pt>
                <c:pt idx="4109">
                  <c:v>12.17</c:v>
                </c:pt>
                <c:pt idx="4110">
                  <c:v>13.04</c:v>
                </c:pt>
                <c:pt idx="4111">
                  <c:v>13.853999999999999</c:v>
                </c:pt>
                <c:pt idx="4112">
                  <c:v>14.60275</c:v>
                </c:pt>
                <c:pt idx="4113">
                  <c:v>15.992000000000001</c:v>
                </c:pt>
                <c:pt idx="4114">
                  <c:v>16.667250000000003</c:v>
                </c:pt>
                <c:pt idx="4115">
                  <c:v>17.939</c:v>
                </c:pt>
                <c:pt idx="4116">
                  <c:v>17.324000000000002</c:v>
                </c:pt>
                <c:pt idx="4117">
                  <c:v>19.007000000000001</c:v>
                </c:pt>
                <c:pt idx="4118">
                  <c:v>18.644500000000001</c:v>
                </c:pt>
                <c:pt idx="4119">
                  <c:v>18.756499999999999</c:v>
                </c:pt>
                <c:pt idx="4120">
                  <c:v>19.080500000000001</c:v>
                </c:pt>
                <c:pt idx="4121">
                  <c:v>18.37575</c:v>
                </c:pt>
                <c:pt idx="4122">
                  <c:v>17.6435</c:v>
                </c:pt>
                <c:pt idx="4123">
                  <c:v>16.788250000000001</c:v>
                </c:pt>
                <c:pt idx="4124">
                  <c:v>16.016500000000001</c:v>
                </c:pt>
                <c:pt idx="4125">
                  <c:v>15.36225</c:v>
                </c:pt>
                <c:pt idx="4126">
                  <c:v>13.818750000000001</c:v>
                </c:pt>
                <c:pt idx="4127">
                  <c:v>14.051</c:v>
                </c:pt>
                <c:pt idx="4128">
                  <c:v>13.015000000000001</c:v>
                </c:pt>
                <c:pt idx="4129">
                  <c:v>12.430500000000002</c:v>
                </c:pt>
                <c:pt idx="4130">
                  <c:v>12.749000000000001</c:v>
                </c:pt>
                <c:pt idx="4131">
                  <c:v>11.88</c:v>
                </c:pt>
                <c:pt idx="4132">
                  <c:v>12.605</c:v>
                </c:pt>
                <c:pt idx="4133">
                  <c:v>13.2575</c:v>
                </c:pt>
                <c:pt idx="4134">
                  <c:v>13.184999999999999</c:v>
                </c:pt>
                <c:pt idx="4135">
                  <c:v>13.360250000000001</c:v>
                </c:pt>
                <c:pt idx="4136">
                  <c:v>14.479749999999999</c:v>
                </c:pt>
                <c:pt idx="4137">
                  <c:v>17.212499999999999</c:v>
                </c:pt>
                <c:pt idx="4138">
                  <c:v>18.640249999999998</c:v>
                </c:pt>
                <c:pt idx="4139">
                  <c:v>20.291</c:v>
                </c:pt>
                <c:pt idx="4140">
                  <c:v>21.616</c:v>
                </c:pt>
                <c:pt idx="4141">
                  <c:v>22.2225</c:v>
                </c:pt>
                <c:pt idx="4142">
                  <c:v>22.023500000000002</c:v>
                </c:pt>
                <c:pt idx="4143">
                  <c:v>22.152000000000001</c:v>
                </c:pt>
                <c:pt idx="4144">
                  <c:v>18.188500000000001</c:v>
                </c:pt>
                <c:pt idx="4145">
                  <c:v>18.593250000000001</c:v>
                </c:pt>
                <c:pt idx="4146">
                  <c:v>17.509499999999999</c:v>
                </c:pt>
                <c:pt idx="4147">
                  <c:v>16.740500000000001</c:v>
                </c:pt>
                <c:pt idx="4148">
                  <c:v>15.678750000000001</c:v>
                </c:pt>
                <c:pt idx="4149">
                  <c:v>14.734500000000001</c:v>
                </c:pt>
                <c:pt idx="4150">
                  <c:v>14.529</c:v>
                </c:pt>
                <c:pt idx="4151">
                  <c:v>14.530000000000001</c:v>
                </c:pt>
                <c:pt idx="4152">
                  <c:v>14.472249999999999</c:v>
                </c:pt>
                <c:pt idx="4153">
                  <c:v>14.487</c:v>
                </c:pt>
                <c:pt idx="4154">
                  <c:v>14.4375</c:v>
                </c:pt>
                <c:pt idx="4155">
                  <c:v>14.02275</c:v>
                </c:pt>
                <c:pt idx="4156">
                  <c:v>13.975999999999999</c:v>
                </c:pt>
                <c:pt idx="4157">
                  <c:v>13.822750000000001</c:v>
                </c:pt>
                <c:pt idx="4158">
                  <c:v>13.995249999999999</c:v>
                </c:pt>
                <c:pt idx="4159">
                  <c:v>14.187000000000001</c:v>
                </c:pt>
                <c:pt idx="4160">
                  <c:v>14.317250000000001</c:v>
                </c:pt>
                <c:pt idx="4161">
                  <c:v>14.8485</c:v>
                </c:pt>
                <c:pt idx="4162">
                  <c:v>15.390750000000001</c:v>
                </c:pt>
                <c:pt idx="4163">
                  <c:v>15.50075</c:v>
                </c:pt>
                <c:pt idx="4164">
                  <c:v>16.861499999999999</c:v>
                </c:pt>
                <c:pt idx="4165">
                  <c:v>17.134999999999998</c:v>
                </c:pt>
                <c:pt idx="4166">
                  <c:v>19.399750000000001</c:v>
                </c:pt>
                <c:pt idx="4167">
                  <c:v>19.274999999999999</c:v>
                </c:pt>
                <c:pt idx="4168">
                  <c:v>19.206249999999997</c:v>
                </c:pt>
                <c:pt idx="4169">
                  <c:v>18.966750000000001</c:v>
                </c:pt>
                <c:pt idx="4170">
                  <c:v>18.097749999999998</c:v>
                </c:pt>
                <c:pt idx="4171">
                  <c:v>16.860749999999999</c:v>
                </c:pt>
                <c:pt idx="4172">
                  <c:v>14.5335</c:v>
                </c:pt>
                <c:pt idx="4173">
                  <c:v>14.319749999999999</c:v>
                </c:pt>
                <c:pt idx="4174">
                  <c:v>13.593</c:v>
                </c:pt>
                <c:pt idx="4175">
                  <c:v>13.373750000000001</c:v>
                </c:pt>
                <c:pt idx="4176">
                  <c:v>13.30775</c:v>
                </c:pt>
                <c:pt idx="4177">
                  <c:v>12.1295</c:v>
                </c:pt>
                <c:pt idx="4178">
                  <c:v>11.321999999999999</c:v>
                </c:pt>
                <c:pt idx="4179">
                  <c:v>10.430000000000001</c:v>
                </c:pt>
                <c:pt idx="4180">
                  <c:v>9.9224999999999994</c:v>
                </c:pt>
                <c:pt idx="4181">
                  <c:v>10.865</c:v>
                </c:pt>
                <c:pt idx="4182">
                  <c:v>13.148250000000001</c:v>
                </c:pt>
                <c:pt idx="4183">
                  <c:v>14.416499999999999</c:v>
                </c:pt>
                <c:pt idx="4184">
                  <c:v>15.708500000000001</c:v>
                </c:pt>
                <c:pt idx="4185">
                  <c:v>16.150750000000002</c:v>
                </c:pt>
                <c:pt idx="4186">
                  <c:v>16.40025</c:v>
                </c:pt>
                <c:pt idx="4187">
                  <c:v>17.26275</c:v>
                </c:pt>
                <c:pt idx="4188">
                  <c:v>19.230999999999998</c:v>
                </c:pt>
                <c:pt idx="4189">
                  <c:v>19.518250000000002</c:v>
                </c:pt>
                <c:pt idx="4190">
                  <c:v>18.038</c:v>
                </c:pt>
                <c:pt idx="4191">
                  <c:v>18.74925</c:v>
                </c:pt>
                <c:pt idx="4192">
                  <c:v>17.37275</c:v>
                </c:pt>
                <c:pt idx="4193">
                  <c:v>17.86375</c:v>
                </c:pt>
                <c:pt idx="4194">
                  <c:v>17.895000000000003</c:v>
                </c:pt>
                <c:pt idx="4195">
                  <c:v>16.591000000000001</c:v>
                </c:pt>
                <c:pt idx="4196">
                  <c:v>14.779499999999999</c:v>
                </c:pt>
                <c:pt idx="4197">
                  <c:v>13.894</c:v>
                </c:pt>
                <c:pt idx="4198">
                  <c:v>13.01675</c:v>
                </c:pt>
                <c:pt idx="4199">
                  <c:v>12.571750000000002</c:v>
                </c:pt>
                <c:pt idx="4200">
                  <c:v>11.538499999999999</c:v>
                </c:pt>
                <c:pt idx="4201">
                  <c:v>11.76525</c:v>
                </c:pt>
                <c:pt idx="4202">
                  <c:v>11.01</c:v>
                </c:pt>
                <c:pt idx="4203">
                  <c:v>10.430000000000001</c:v>
                </c:pt>
                <c:pt idx="4204">
                  <c:v>9.9949999999999992</c:v>
                </c:pt>
                <c:pt idx="4205">
                  <c:v>10.9375</c:v>
                </c:pt>
                <c:pt idx="4206">
                  <c:v>13.809000000000001</c:v>
                </c:pt>
                <c:pt idx="4207">
                  <c:v>15.389250000000001</c:v>
                </c:pt>
                <c:pt idx="4208">
                  <c:v>16.960249999999998</c:v>
                </c:pt>
                <c:pt idx="4209">
                  <c:v>18.141999999999999</c:v>
                </c:pt>
                <c:pt idx="4210">
                  <c:v>19.311</c:v>
                </c:pt>
                <c:pt idx="4211">
                  <c:v>18.80425</c:v>
                </c:pt>
                <c:pt idx="4212">
                  <c:v>21.320250000000001</c:v>
                </c:pt>
                <c:pt idx="4213">
                  <c:v>22.27375</c:v>
                </c:pt>
                <c:pt idx="4214">
                  <c:v>22.064499999999999</c:v>
                </c:pt>
                <c:pt idx="4215">
                  <c:v>22.039750000000002</c:v>
                </c:pt>
                <c:pt idx="4216">
                  <c:v>21.393750000000001</c:v>
                </c:pt>
                <c:pt idx="4217">
                  <c:v>21.505749999999999</c:v>
                </c:pt>
                <c:pt idx="4218">
                  <c:v>20.642250000000001</c:v>
                </c:pt>
                <c:pt idx="4219">
                  <c:v>19.062000000000001</c:v>
                </c:pt>
                <c:pt idx="4220">
                  <c:v>17.777250000000002</c:v>
                </c:pt>
                <c:pt idx="4221">
                  <c:v>16.754999999999999</c:v>
                </c:pt>
                <c:pt idx="4222">
                  <c:v>16.549500000000002</c:v>
                </c:pt>
                <c:pt idx="4223">
                  <c:v>14.780249999999999</c:v>
                </c:pt>
                <c:pt idx="4224">
                  <c:v>14.7895</c:v>
                </c:pt>
                <c:pt idx="4225">
                  <c:v>15.102499999999999</c:v>
                </c:pt>
                <c:pt idx="4226">
                  <c:v>15.12275</c:v>
                </c:pt>
                <c:pt idx="4227">
                  <c:v>14.1005</c:v>
                </c:pt>
                <c:pt idx="4228">
                  <c:v>13.607750000000001</c:v>
                </c:pt>
                <c:pt idx="4229">
                  <c:v>14.048249999999999</c:v>
                </c:pt>
                <c:pt idx="4230">
                  <c:v>15.935</c:v>
                </c:pt>
                <c:pt idx="4231">
                  <c:v>17.95025</c:v>
                </c:pt>
                <c:pt idx="4232">
                  <c:v>19.92775</c:v>
                </c:pt>
                <c:pt idx="4233">
                  <c:v>21.354499999999998</c:v>
                </c:pt>
                <c:pt idx="4234">
                  <c:v>21.816749999999999</c:v>
                </c:pt>
                <c:pt idx="4235">
                  <c:v>22.37</c:v>
                </c:pt>
                <c:pt idx="4236">
                  <c:v>22.397500000000001</c:v>
                </c:pt>
                <c:pt idx="4237">
                  <c:v>23.782249999999998</c:v>
                </c:pt>
                <c:pt idx="4238">
                  <c:v>23.36375</c:v>
                </c:pt>
                <c:pt idx="4239">
                  <c:v>24.545749999999998</c:v>
                </c:pt>
                <c:pt idx="4240">
                  <c:v>22.826000000000001</c:v>
                </c:pt>
                <c:pt idx="4241">
                  <c:v>21.981750000000002</c:v>
                </c:pt>
                <c:pt idx="4242">
                  <c:v>21.78725</c:v>
                </c:pt>
                <c:pt idx="4243">
                  <c:v>21.400000000000002</c:v>
                </c:pt>
                <c:pt idx="4244">
                  <c:v>20.053750000000001</c:v>
                </c:pt>
                <c:pt idx="4245">
                  <c:v>19.488500000000002</c:v>
                </c:pt>
                <c:pt idx="4246">
                  <c:v>18.635999999999999</c:v>
                </c:pt>
                <c:pt idx="4247">
                  <c:v>18.578250000000001</c:v>
                </c:pt>
                <c:pt idx="4248">
                  <c:v>18.681999999999999</c:v>
                </c:pt>
                <c:pt idx="4249">
                  <c:v>18.122250000000001</c:v>
                </c:pt>
                <c:pt idx="4250">
                  <c:v>17.5625</c:v>
                </c:pt>
                <c:pt idx="4251">
                  <c:v>17.744250000000001</c:v>
                </c:pt>
                <c:pt idx="4252">
                  <c:v>17.112000000000002</c:v>
                </c:pt>
                <c:pt idx="4253">
                  <c:v>17.485500000000002</c:v>
                </c:pt>
                <c:pt idx="4254">
                  <c:v>17.9315</c:v>
                </c:pt>
                <c:pt idx="4255">
                  <c:v>18.803249999999998</c:v>
                </c:pt>
                <c:pt idx="4256">
                  <c:v>19.338249999999999</c:v>
                </c:pt>
                <c:pt idx="4257">
                  <c:v>20.741250000000001</c:v>
                </c:pt>
                <c:pt idx="4258">
                  <c:v>22.127749999999999</c:v>
                </c:pt>
                <c:pt idx="4259">
                  <c:v>22.7105</c:v>
                </c:pt>
                <c:pt idx="4260">
                  <c:v>22.684750000000001</c:v>
                </c:pt>
                <c:pt idx="4261">
                  <c:v>24.547499999999999</c:v>
                </c:pt>
                <c:pt idx="4262">
                  <c:v>24.153749999999999</c:v>
                </c:pt>
                <c:pt idx="4263">
                  <c:v>22.823999999999998</c:v>
                </c:pt>
                <c:pt idx="4264">
                  <c:v>22.506499999999999</c:v>
                </c:pt>
                <c:pt idx="4265">
                  <c:v>22.183500000000002</c:v>
                </c:pt>
                <c:pt idx="4266">
                  <c:v>21.325500000000002</c:v>
                </c:pt>
                <c:pt idx="4267">
                  <c:v>20.785</c:v>
                </c:pt>
                <c:pt idx="4268">
                  <c:v>19.436</c:v>
                </c:pt>
                <c:pt idx="4269">
                  <c:v>18.567</c:v>
                </c:pt>
                <c:pt idx="4270">
                  <c:v>18.375250000000001</c:v>
                </c:pt>
                <c:pt idx="4271">
                  <c:v>17.576000000000001</c:v>
                </c:pt>
                <c:pt idx="4272">
                  <c:v>17.448499999999999</c:v>
                </c:pt>
                <c:pt idx="4273">
                  <c:v>17.694500000000001</c:v>
                </c:pt>
                <c:pt idx="4274">
                  <c:v>17.870750000000001</c:v>
                </c:pt>
                <c:pt idx="4275">
                  <c:v>17.308250000000001</c:v>
                </c:pt>
                <c:pt idx="4276">
                  <c:v>17.490000000000002</c:v>
                </c:pt>
                <c:pt idx="4277">
                  <c:v>17.710250000000002</c:v>
                </c:pt>
                <c:pt idx="4278">
                  <c:v>18.181000000000001</c:v>
                </c:pt>
                <c:pt idx="4279">
                  <c:v>18.515000000000001</c:v>
                </c:pt>
                <c:pt idx="4280">
                  <c:v>19.0655</c:v>
                </c:pt>
                <c:pt idx="4281">
                  <c:v>20.916249999999998</c:v>
                </c:pt>
                <c:pt idx="4282">
                  <c:v>21.472999999999999</c:v>
                </c:pt>
                <c:pt idx="4283">
                  <c:v>22.687750000000001</c:v>
                </c:pt>
                <c:pt idx="4284">
                  <c:v>22.579250000000002</c:v>
                </c:pt>
                <c:pt idx="4285">
                  <c:v>24.07225</c:v>
                </c:pt>
                <c:pt idx="4286">
                  <c:v>24.585249999999998</c:v>
                </c:pt>
                <c:pt idx="4287">
                  <c:v>22.640749999999997</c:v>
                </c:pt>
                <c:pt idx="4288">
                  <c:v>23.28875</c:v>
                </c:pt>
                <c:pt idx="4289">
                  <c:v>22.28575</c:v>
                </c:pt>
                <c:pt idx="4290">
                  <c:v>21.849</c:v>
                </c:pt>
                <c:pt idx="4291">
                  <c:v>20.673500000000001</c:v>
                </c:pt>
                <c:pt idx="4292">
                  <c:v>18.850999999999999</c:v>
                </c:pt>
                <c:pt idx="4293">
                  <c:v>17.140500000000003</c:v>
                </c:pt>
                <c:pt idx="4294">
                  <c:v>15.728250000000001</c:v>
                </c:pt>
                <c:pt idx="4295">
                  <c:v>15.342000000000001</c:v>
                </c:pt>
                <c:pt idx="4296">
                  <c:v>15.1145</c:v>
                </c:pt>
                <c:pt idx="4297">
                  <c:v>14.36575</c:v>
                </c:pt>
                <c:pt idx="4298">
                  <c:v>14.2135</c:v>
                </c:pt>
                <c:pt idx="4299">
                  <c:v>13.83825</c:v>
                </c:pt>
                <c:pt idx="4300">
                  <c:v>14.232000000000001</c:v>
                </c:pt>
                <c:pt idx="4301">
                  <c:v>14.656000000000001</c:v>
                </c:pt>
                <c:pt idx="4302">
                  <c:v>16.283999999999999</c:v>
                </c:pt>
                <c:pt idx="4303">
                  <c:v>17.273250000000001</c:v>
                </c:pt>
                <c:pt idx="4304">
                  <c:v>18.307500000000001</c:v>
                </c:pt>
                <c:pt idx="4305">
                  <c:v>19.245249999999999</c:v>
                </c:pt>
                <c:pt idx="4306">
                  <c:v>20.475749999999998</c:v>
                </c:pt>
                <c:pt idx="4307">
                  <c:v>20.74925</c:v>
                </c:pt>
                <c:pt idx="4308">
                  <c:v>21.440999999999999</c:v>
                </c:pt>
                <c:pt idx="4309">
                  <c:v>23.781750000000002</c:v>
                </c:pt>
                <c:pt idx="4310">
                  <c:v>23.481750000000002</c:v>
                </c:pt>
                <c:pt idx="4311">
                  <c:v>23.613</c:v>
                </c:pt>
                <c:pt idx="4312">
                  <c:v>23.156000000000002</c:v>
                </c:pt>
                <c:pt idx="4313">
                  <c:v>23.518500000000003</c:v>
                </c:pt>
                <c:pt idx="4314">
                  <c:v>23.033999999999999</c:v>
                </c:pt>
                <c:pt idx="4315">
                  <c:v>21.44275</c:v>
                </c:pt>
                <c:pt idx="4316">
                  <c:v>19.86525</c:v>
                </c:pt>
                <c:pt idx="4317">
                  <c:v>18.990749999999998</c:v>
                </c:pt>
                <c:pt idx="4318">
                  <c:v>17.681249999999999</c:v>
                </c:pt>
                <c:pt idx="4319">
                  <c:v>16.567250000000001</c:v>
                </c:pt>
                <c:pt idx="4320">
                  <c:v>16.127749999999999</c:v>
                </c:pt>
                <c:pt idx="4321">
                  <c:v>15.8415</c:v>
                </c:pt>
                <c:pt idx="4322">
                  <c:v>15.036750000000001</c:v>
                </c:pt>
                <c:pt idx="4323">
                  <c:v>15.712250000000001</c:v>
                </c:pt>
                <c:pt idx="4324">
                  <c:v>14.32475</c:v>
                </c:pt>
                <c:pt idx="4325">
                  <c:v>15.27275</c:v>
                </c:pt>
                <c:pt idx="4326">
                  <c:v>17.06775</c:v>
                </c:pt>
                <c:pt idx="4327">
                  <c:v>19.486750000000001</c:v>
                </c:pt>
                <c:pt idx="4328">
                  <c:v>20.405249999999999</c:v>
                </c:pt>
                <c:pt idx="4329">
                  <c:v>21.894500000000001</c:v>
                </c:pt>
                <c:pt idx="4330">
                  <c:v>23.709499999999998</c:v>
                </c:pt>
                <c:pt idx="4331">
                  <c:v>24.33775</c:v>
                </c:pt>
                <c:pt idx="4332">
                  <c:v>25.2075</c:v>
                </c:pt>
                <c:pt idx="4333">
                  <c:v>25.80125</c:v>
                </c:pt>
                <c:pt idx="4334">
                  <c:v>25.236000000000001</c:v>
                </c:pt>
                <c:pt idx="4335">
                  <c:v>24.982749999999999</c:v>
                </c:pt>
                <c:pt idx="4336">
                  <c:v>25.248000000000001</c:v>
                </c:pt>
                <c:pt idx="4337">
                  <c:v>25.5215</c:v>
                </c:pt>
                <c:pt idx="4338">
                  <c:v>22.882249999999999</c:v>
                </c:pt>
                <c:pt idx="4339">
                  <c:v>21.7425</c:v>
                </c:pt>
                <c:pt idx="4340">
                  <c:v>20.678000000000001</c:v>
                </c:pt>
                <c:pt idx="4341">
                  <c:v>20.322000000000003</c:v>
                </c:pt>
                <c:pt idx="4342">
                  <c:v>20.194500000000001</c:v>
                </c:pt>
                <c:pt idx="4343">
                  <c:v>20.134</c:v>
                </c:pt>
                <c:pt idx="4344">
                  <c:v>19.93675</c:v>
                </c:pt>
                <c:pt idx="4345">
                  <c:v>19.443999999999999</c:v>
                </c:pt>
                <c:pt idx="4346">
                  <c:v>18.951250000000002</c:v>
                </c:pt>
                <c:pt idx="4347">
                  <c:v>19.272500000000001</c:v>
                </c:pt>
                <c:pt idx="4348">
                  <c:v>20.048000000000002</c:v>
                </c:pt>
                <c:pt idx="4349">
                  <c:v>21.455750000000002</c:v>
                </c:pt>
                <c:pt idx="4350">
                  <c:v>21.524500000000003</c:v>
                </c:pt>
                <c:pt idx="4351">
                  <c:v>22.385249999999999</c:v>
                </c:pt>
                <c:pt idx="4352">
                  <c:v>23.922250000000002</c:v>
                </c:pt>
                <c:pt idx="4353">
                  <c:v>25.416</c:v>
                </c:pt>
                <c:pt idx="4354">
                  <c:v>26.150000000000002</c:v>
                </c:pt>
                <c:pt idx="4355">
                  <c:v>27.008749999999999</c:v>
                </c:pt>
                <c:pt idx="4356">
                  <c:v>27.597750000000001</c:v>
                </c:pt>
                <c:pt idx="4357">
                  <c:v>28.424500000000002</c:v>
                </c:pt>
                <c:pt idx="4358">
                  <c:v>26.75525</c:v>
                </c:pt>
                <c:pt idx="4359">
                  <c:v>24.718</c:v>
                </c:pt>
                <c:pt idx="4360">
                  <c:v>26.159749999999999</c:v>
                </c:pt>
                <c:pt idx="4361">
                  <c:v>25.920249999999999</c:v>
                </c:pt>
                <c:pt idx="4362">
                  <c:v>24.680500000000002</c:v>
                </c:pt>
                <c:pt idx="4363">
                  <c:v>23.613250000000001</c:v>
                </c:pt>
                <c:pt idx="4364">
                  <c:v>23.067250000000001</c:v>
                </c:pt>
                <c:pt idx="4365">
                  <c:v>21.155749999999998</c:v>
                </c:pt>
                <c:pt idx="4366">
                  <c:v>20.50975</c:v>
                </c:pt>
                <c:pt idx="4367">
                  <c:v>19.75825</c:v>
                </c:pt>
                <c:pt idx="4368">
                  <c:v>19.628</c:v>
                </c:pt>
                <c:pt idx="4369">
                  <c:v>19.116</c:v>
                </c:pt>
                <c:pt idx="4370">
                  <c:v>18.53425</c:v>
                </c:pt>
                <c:pt idx="4371">
                  <c:v>18.25075</c:v>
                </c:pt>
                <c:pt idx="4372">
                  <c:v>18.131499999999999</c:v>
                </c:pt>
                <c:pt idx="4373">
                  <c:v>18.948250000000002</c:v>
                </c:pt>
                <c:pt idx="4374">
                  <c:v>20.528500000000001</c:v>
                </c:pt>
                <c:pt idx="4375">
                  <c:v>21.8215</c:v>
                </c:pt>
                <c:pt idx="4376">
                  <c:v>22.450000000000003</c:v>
                </c:pt>
                <c:pt idx="4377">
                  <c:v>23.7685</c:v>
                </c:pt>
                <c:pt idx="4378">
                  <c:v>24.596</c:v>
                </c:pt>
                <c:pt idx="4379">
                  <c:v>26.10275</c:v>
                </c:pt>
                <c:pt idx="4380">
                  <c:v>26.687725</c:v>
                </c:pt>
                <c:pt idx="4381">
                  <c:v>27.35425</c:v>
                </c:pt>
                <c:pt idx="4382">
                  <c:v>28.374475</c:v>
                </c:pt>
                <c:pt idx="4383">
                  <c:v>28.877025</c:v>
                </c:pt>
                <c:pt idx="4384">
                  <c:v>28.216000000000001</c:v>
                </c:pt>
                <c:pt idx="4385">
                  <c:v>28.432124999999999</c:v>
                </c:pt>
                <c:pt idx="4386">
                  <c:v>27.046925000000002</c:v>
                </c:pt>
                <c:pt idx="4387">
                  <c:v>26.42925</c:v>
                </c:pt>
                <c:pt idx="4388">
                  <c:v>24.77375</c:v>
                </c:pt>
                <c:pt idx="4389">
                  <c:v>23.67625</c:v>
                </c:pt>
                <c:pt idx="4390">
                  <c:v>22.888000000000002</c:v>
                </c:pt>
                <c:pt idx="4391">
                  <c:v>22.824750000000002</c:v>
                </c:pt>
                <c:pt idx="4392">
                  <c:v>21.359249999999999</c:v>
                </c:pt>
                <c:pt idx="4393">
                  <c:v>20.635249999999999</c:v>
                </c:pt>
                <c:pt idx="4394">
                  <c:v>19.39</c:v>
                </c:pt>
                <c:pt idx="4395">
                  <c:v>19.920500000000001</c:v>
                </c:pt>
                <c:pt idx="4396">
                  <c:v>18.820250000000001</c:v>
                </c:pt>
                <c:pt idx="4397">
                  <c:v>19.453499999999998</c:v>
                </c:pt>
                <c:pt idx="4398">
                  <c:v>21.861499999999999</c:v>
                </c:pt>
                <c:pt idx="4399">
                  <c:v>23.068249999999999</c:v>
                </c:pt>
                <c:pt idx="4400">
                  <c:v>24.736499999999999</c:v>
                </c:pt>
                <c:pt idx="4401">
                  <c:v>26.375250000000001</c:v>
                </c:pt>
                <c:pt idx="4402">
                  <c:v>27.493750000000002</c:v>
                </c:pt>
                <c:pt idx="4403">
                  <c:v>28.320125000000001</c:v>
                </c:pt>
                <c:pt idx="4404">
                  <c:v>28.7027</c:v>
                </c:pt>
                <c:pt idx="4405">
                  <c:v>29.509825000000003</c:v>
                </c:pt>
                <c:pt idx="4406">
                  <c:v>28.774925</c:v>
                </c:pt>
                <c:pt idx="4407">
                  <c:v>28.185300000000002</c:v>
                </c:pt>
                <c:pt idx="4408">
                  <c:v>25.054324999999999</c:v>
                </c:pt>
                <c:pt idx="4409">
                  <c:v>24.466625000000001</c:v>
                </c:pt>
                <c:pt idx="4410">
                  <c:v>21.985399999999998</c:v>
                </c:pt>
                <c:pt idx="4411">
                  <c:v>21.615749999999998</c:v>
                </c:pt>
                <c:pt idx="4412">
                  <c:v>21.537199999999999</c:v>
                </c:pt>
                <c:pt idx="4413">
                  <c:v>21.47175</c:v>
                </c:pt>
                <c:pt idx="4414">
                  <c:v>21.247</c:v>
                </c:pt>
                <c:pt idx="4415">
                  <c:v>20.046749999999999</c:v>
                </c:pt>
                <c:pt idx="4416">
                  <c:v>19.671500000000002</c:v>
                </c:pt>
                <c:pt idx="4417">
                  <c:v>18.850250000000003</c:v>
                </c:pt>
                <c:pt idx="4418">
                  <c:v>18.396999999999998</c:v>
                </c:pt>
                <c:pt idx="4419">
                  <c:v>17.575749999999999</c:v>
                </c:pt>
                <c:pt idx="4420">
                  <c:v>16.902250000000002</c:v>
                </c:pt>
                <c:pt idx="4421">
                  <c:v>16.487500000000001</c:v>
                </c:pt>
                <c:pt idx="4422">
                  <c:v>17.20975</c:v>
                </c:pt>
                <c:pt idx="4423">
                  <c:v>17.50525</c:v>
                </c:pt>
                <c:pt idx="4424">
                  <c:v>17.85575</c:v>
                </c:pt>
                <c:pt idx="4425">
                  <c:v>19.666250000000002</c:v>
                </c:pt>
                <c:pt idx="4426">
                  <c:v>21.727249999999998</c:v>
                </c:pt>
                <c:pt idx="4427">
                  <c:v>21.40025</c:v>
                </c:pt>
                <c:pt idx="4428">
                  <c:v>23.572424999999999</c:v>
                </c:pt>
                <c:pt idx="4429">
                  <c:v>22.924875</c:v>
                </c:pt>
                <c:pt idx="4430">
                  <c:v>24.231250000000003</c:v>
                </c:pt>
                <c:pt idx="4431">
                  <c:v>24.295500000000001</c:v>
                </c:pt>
                <c:pt idx="4432">
                  <c:v>22.986000000000001</c:v>
                </c:pt>
                <c:pt idx="4433">
                  <c:v>22.769500000000001</c:v>
                </c:pt>
                <c:pt idx="4434">
                  <c:v>22.770499999999998</c:v>
                </c:pt>
                <c:pt idx="4435">
                  <c:v>20.40475</c:v>
                </c:pt>
                <c:pt idx="4436">
                  <c:v>20.056999999999999</c:v>
                </c:pt>
                <c:pt idx="4437">
                  <c:v>19.380749999999999</c:v>
                </c:pt>
                <c:pt idx="4438">
                  <c:v>18.3475</c:v>
                </c:pt>
                <c:pt idx="4439">
                  <c:v>17.200499999999998</c:v>
                </c:pt>
                <c:pt idx="4440">
                  <c:v>16.379249999999999</c:v>
                </c:pt>
                <c:pt idx="4441">
                  <c:v>15.625</c:v>
                </c:pt>
                <c:pt idx="4442">
                  <c:v>15.311249999999999</c:v>
                </c:pt>
                <c:pt idx="4443">
                  <c:v>15.005750000000001</c:v>
                </c:pt>
                <c:pt idx="4444">
                  <c:v>14.33775</c:v>
                </c:pt>
                <c:pt idx="4445">
                  <c:v>15.180250000000001</c:v>
                </c:pt>
                <c:pt idx="4446">
                  <c:v>17.279</c:v>
                </c:pt>
                <c:pt idx="4447">
                  <c:v>18.68675</c:v>
                </c:pt>
                <c:pt idx="4448">
                  <c:v>20.198999999999998</c:v>
                </c:pt>
                <c:pt idx="4449">
                  <c:v>21.378</c:v>
                </c:pt>
                <c:pt idx="4450">
                  <c:v>21.265750000000001</c:v>
                </c:pt>
                <c:pt idx="4451">
                  <c:v>21.764749999999999</c:v>
                </c:pt>
                <c:pt idx="4452">
                  <c:v>23.111750000000001</c:v>
                </c:pt>
                <c:pt idx="4453">
                  <c:v>23.20825</c:v>
                </c:pt>
                <c:pt idx="4454">
                  <c:v>23.317499999999999</c:v>
                </c:pt>
                <c:pt idx="4455">
                  <c:v>23.638750000000002</c:v>
                </c:pt>
                <c:pt idx="4456">
                  <c:v>23.446999999999999</c:v>
                </c:pt>
                <c:pt idx="4457">
                  <c:v>23.266249999999999</c:v>
                </c:pt>
                <c:pt idx="4458">
                  <c:v>22.311</c:v>
                </c:pt>
                <c:pt idx="4459">
                  <c:v>21.436499999999999</c:v>
                </c:pt>
                <c:pt idx="4460">
                  <c:v>20.433499999999999</c:v>
                </c:pt>
                <c:pt idx="4461">
                  <c:v>18.951500000000003</c:v>
                </c:pt>
                <c:pt idx="4462">
                  <c:v>18.06325</c:v>
                </c:pt>
                <c:pt idx="4463">
                  <c:v>17.604500000000002</c:v>
                </c:pt>
                <c:pt idx="4464">
                  <c:v>16.7135</c:v>
                </c:pt>
                <c:pt idx="4465">
                  <c:v>16.789749999999998</c:v>
                </c:pt>
                <c:pt idx="4466">
                  <c:v>16.64575</c:v>
                </c:pt>
                <c:pt idx="4467">
                  <c:v>16.348500000000001</c:v>
                </c:pt>
                <c:pt idx="4468">
                  <c:v>15.769499999999999</c:v>
                </c:pt>
                <c:pt idx="4469">
                  <c:v>15.602500000000001</c:v>
                </c:pt>
                <c:pt idx="4470">
                  <c:v>18.44275</c:v>
                </c:pt>
                <c:pt idx="4471">
                  <c:v>20.08175</c:v>
                </c:pt>
                <c:pt idx="4472">
                  <c:v>21.680250000000001</c:v>
                </c:pt>
                <c:pt idx="4473">
                  <c:v>23.396999999999998</c:v>
                </c:pt>
                <c:pt idx="4474">
                  <c:v>24.789750000000002</c:v>
                </c:pt>
                <c:pt idx="4475">
                  <c:v>25.298750000000002</c:v>
                </c:pt>
                <c:pt idx="4476">
                  <c:v>25.962724999999999</c:v>
                </c:pt>
                <c:pt idx="4477">
                  <c:v>26.478749999999998</c:v>
                </c:pt>
                <c:pt idx="4478">
                  <c:v>26.260424999999998</c:v>
                </c:pt>
                <c:pt idx="4479">
                  <c:v>26.397450000000003</c:v>
                </c:pt>
                <c:pt idx="4480">
                  <c:v>27.686499999999999</c:v>
                </c:pt>
                <c:pt idx="4481">
                  <c:v>27.07075</c:v>
                </c:pt>
                <c:pt idx="4482">
                  <c:v>26.1265</c:v>
                </c:pt>
                <c:pt idx="4483">
                  <c:v>24.295750000000002</c:v>
                </c:pt>
                <c:pt idx="4484">
                  <c:v>24.410499999999999</c:v>
                </c:pt>
                <c:pt idx="4485">
                  <c:v>21.97775</c:v>
                </c:pt>
                <c:pt idx="4486">
                  <c:v>21.688749999999999</c:v>
                </c:pt>
                <c:pt idx="4487">
                  <c:v>19.537749999999999</c:v>
                </c:pt>
                <c:pt idx="4488">
                  <c:v>19.466249999999999</c:v>
                </c:pt>
                <c:pt idx="4489">
                  <c:v>18.57525</c:v>
                </c:pt>
                <c:pt idx="4490">
                  <c:v>18.205500000000001</c:v>
                </c:pt>
                <c:pt idx="4491">
                  <c:v>18.577249999999999</c:v>
                </c:pt>
                <c:pt idx="4492">
                  <c:v>18.146000000000001</c:v>
                </c:pt>
                <c:pt idx="4493">
                  <c:v>17.46875</c:v>
                </c:pt>
                <c:pt idx="4494">
                  <c:v>19.559249999999999</c:v>
                </c:pt>
                <c:pt idx="4495">
                  <c:v>20.6935</c:v>
                </c:pt>
                <c:pt idx="4496">
                  <c:v>21.559750000000001</c:v>
                </c:pt>
                <c:pt idx="4497">
                  <c:v>21.34675</c:v>
                </c:pt>
                <c:pt idx="4498">
                  <c:v>22.938749999999999</c:v>
                </c:pt>
                <c:pt idx="4499">
                  <c:v>22.575000000000003</c:v>
                </c:pt>
                <c:pt idx="4500">
                  <c:v>23.49175</c:v>
                </c:pt>
                <c:pt idx="4501">
                  <c:v>23.344749999999998</c:v>
                </c:pt>
                <c:pt idx="4502">
                  <c:v>22.885000000000002</c:v>
                </c:pt>
                <c:pt idx="4503">
                  <c:v>24.430500000000002</c:v>
                </c:pt>
                <c:pt idx="4504">
                  <c:v>23.87725</c:v>
                </c:pt>
                <c:pt idx="4505">
                  <c:v>22.196999999999999</c:v>
                </c:pt>
                <c:pt idx="4506">
                  <c:v>22.262249999999998</c:v>
                </c:pt>
                <c:pt idx="4507">
                  <c:v>20.6325</c:v>
                </c:pt>
                <c:pt idx="4508">
                  <c:v>19.462499999999999</c:v>
                </c:pt>
                <c:pt idx="4509">
                  <c:v>17.523499999999999</c:v>
                </c:pt>
                <c:pt idx="4510">
                  <c:v>16.62425</c:v>
                </c:pt>
                <c:pt idx="4511">
                  <c:v>15.9315</c:v>
                </c:pt>
                <c:pt idx="4512">
                  <c:v>15.771000000000001</c:v>
                </c:pt>
                <c:pt idx="4513">
                  <c:v>14.425749999999999</c:v>
                </c:pt>
                <c:pt idx="4514">
                  <c:v>14.03125</c:v>
                </c:pt>
                <c:pt idx="4515">
                  <c:v>14.23875</c:v>
                </c:pt>
                <c:pt idx="4516">
                  <c:v>13.34775</c:v>
                </c:pt>
                <c:pt idx="4517">
                  <c:v>13.38175</c:v>
                </c:pt>
                <c:pt idx="4518">
                  <c:v>15.99075</c:v>
                </c:pt>
                <c:pt idx="4519">
                  <c:v>18.134499999999999</c:v>
                </c:pt>
                <c:pt idx="4520">
                  <c:v>19.35125</c:v>
                </c:pt>
                <c:pt idx="4521">
                  <c:v>20.675249999999998</c:v>
                </c:pt>
                <c:pt idx="4522">
                  <c:v>21.438499999999998</c:v>
                </c:pt>
                <c:pt idx="4523">
                  <c:v>22.647749999999998</c:v>
                </c:pt>
                <c:pt idx="4524">
                  <c:v>23.713000000000001</c:v>
                </c:pt>
                <c:pt idx="4525">
                  <c:v>23.572499999999998</c:v>
                </c:pt>
                <c:pt idx="4526">
                  <c:v>22.884250000000002</c:v>
                </c:pt>
                <c:pt idx="4527">
                  <c:v>23.972750000000001</c:v>
                </c:pt>
                <c:pt idx="4528">
                  <c:v>24.7575</c:v>
                </c:pt>
                <c:pt idx="4529">
                  <c:v>23.609500000000001</c:v>
                </c:pt>
                <c:pt idx="4530">
                  <c:v>23.019500000000001</c:v>
                </c:pt>
                <c:pt idx="4531">
                  <c:v>22.005500000000001</c:v>
                </c:pt>
                <c:pt idx="4532">
                  <c:v>19.516750000000002</c:v>
                </c:pt>
                <c:pt idx="4533">
                  <c:v>19.289250000000003</c:v>
                </c:pt>
                <c:pt idx="4534">
                  <c:v>17.952249999999999</c:v>
                </c:pt>
                <c:pt idx="4535">
                  <c:v>17.501750000000001</c:v>
                </c:pt>
                <c:pt idx="4536">
                  <c:v>16.014250000000001</c:v>
                </c:pt>
                <c:pt idx="4537">
                  <c:v>15.40775</c:v>
                </c:pt>
                <c:pt idx="4538">
                  <c:v>15.172000000000001</c:v>
                </c:pt>
                <c:pt idx="4539">
                  <c:v>13.5505</c:v>
                </c:pt>
                <c:pt idx="4540">
                  <c:v>14.360000000000001</c:v>
                </c:pt>
                <c:pt idx="4541">
                  <c:v>14.773</c:v>
                </c:pt>
                <c:pt idx="4542">
                  <c:v>15.965999999999999</c:v>
                </c:pt>
                <c:pt idx="4543">
                  <c:v>19.813000000000002</c:v>
                </c:pt>
                <c:pt idx="4544">
                  <c:v>20.7425</c:v>
                </c:pt>
                <c:pt idx="4545">
                  <c:v>22.37575</c:v>
                </c:pt>
                <c:pt idx="4546">
                  <c:v>23.746500000000001</c:v>
                </c:pt>
                <c:pt idx="4547">
                  <c:v>24.24025</c:v>
                </c:pt>
                <c:pt idx="4548">
                  <c:v>25.359749999999998</c:v>
                </c:pt>
                <c:pt idx="4549">
                  <c:v>25.930500000000002</c:v>
                </c:pt>
                <c:pt idx="4550">
                  <c:v>26.323250000000002</c:v>
                </c:pt>
                <c:pt idx="4551">
                  <c:v>26.69125</c:v>
                </c:pt>
                <c:pt idx="4552">
                  <c:v>26.46275</c:v>
                </c:pt>
                <c:pt idx="4553">
                  <c:v>26.446249999999999</c:v>
                </c:pt>
                <c:pt idx="4554">
                  <c:v>25.136750000000003</c:v>
                </c:pt>
                <c:pt idx="4555">
                  <c:v>24.376000000000001</c:v>
                </c:pt>
                <c:pt idx="4556">
                  <c:v>23.327999999999999</c:v>
                </c:pt>
                <c:pt idx="4557">
                  <c:v>21.94875</c:v>
                </c:pt>
                <c:pt idx="4558">
                  <c:v>21.53125</c:v>
                </c:pt>
                <c:pt idx="4559">
                  <c:v>21.10275</c:v>
                </c:pt>
                <c:pt idx="4560">
                  <c:v>20.89725</c:v>
                </c:pt>
                <c:pt idx="4561">
                  <c:v>20.552250000000001</c:v>
                </c:pt>
                <c:pt idx="4562">
                  <c:v>21.171749999999999</c:v>
                </c:pt>
                <c:pt idx="4563">
                  <c:v>20.311</c:v>
                </c:pt>
                <c:pt idx="4564">
                  <c:v>19.15475</c:v>
                </c:pt>
                <c:pt idx="4565">
                  <c:v>19.6815</c:v>
                </c:pt>
                <c:pt idx="4566">
                  <c:v>21.275500000000001</c:v>
                </c:pt>
                <c:pt idx="4567">
                  <c:v>22.329000000000001</c:v>
                </c:pt>
                <c:pt idx="4568">
                  <c:v>23.046500000000002</c:v>
                </c:pt>
                <c:pt idx="4569">
                  <c:v>23.624499999999998</c:v>
                </c:pt>
                <c:pt idx="4570">
                  <c:v>24.979749999999999</c:v>
                </c:pt>
                <c:pt idx="4571">
                  <c:v>26.25975</c:v>
                </c:pt>
                <c:pt idx="4572">
                  <c:v>24.830749999999998</c:v>
                </c:pt>
                <c:pt idx="4573">
                  <c:v>26.304500000000001</c:v>
                </c:pt>
                <c:pt idx="4574">
                  <c:v>26.98725</c:v>
                </c:pt>
                <c:pt idx="4575">
                  <c:v>25.619</c:v>
                </c:pt>
                <c:pt idx="4576">
                  <c:v>27.052499999999998</c:v>
                </c:pt>
                <c:pt idx="4577">
                  <c:v>26.27525</c:v>
                </c:pt>
                <c:pt idx="4578">
                  <c:v>25.562249999999999</c:v>
                </c:pt>
                <c:pt idx="4579">
                  <c:v>24.035250000000001</c:v>
                </c:pt>
                <c:pt idx="4580">
                  <c:v>21.56025</c:v>
                </c:pt>
                <c:pt idx="4581">
                  <c:v>20.22325</c:v>
                </c:pt>
                <c:pt idx="4582">
                  <c:v>20.08475</c:v>
                </c:pt>
                <c:pt idx="4583">
                  <c:v>18.00075</c:v>
                </c:pt>
                <c:pt idx="4584">
                  <c:v>17.786999999999999</c:v>
                </c:pt>
                <c:pt idx="4585">
                  <c:v>17.6265</c:v>
                </c:pt>
                <c:pt idx="4586">
                  <c:v>16.671250000000001</c:v>
                </c:pt>
                <c:pt idx="4587">
                  <c:v>16.449249999999999</c:v>
                </c:pt>
                <c:pt idx="4588">
                  <c:v>15.63625</c:v>
                </c:pt>
                <c:pt idx="4589">
                  <c:v>16.3475</c:v>
                </c:pt>
                <c:pt idx="4590">
                  <c:v>18.148</c:v>
                </c:pt>
                <c:pt idx="4591">
                  <c:v>20.667999999999999</c:v>
                </c:pt>
                <c:pt idx="4592">
                  <c:v>22.419750000000001</c:v>
                </c:pt>
                <c:pt idx="4593">
                  <c:v>24.646750000000001</c:v>
                </c:pt>
                <c:pt idx="4594">
                  <c:v>25.37875</c:v>
                </c:pt>
                <c:pt idx="4595">
                  <c:v>26.538325</c:v>
                </c:pt>
                <c:pt idx="4596">
                  <c:v>26.923650000000002</c:v>
                </c:pt>
                <c:pt idx="4597">
                  <c:v>28.169625</c:v>
                </c:pt>
                <c:pt idx="4598">
                  <c:v>28.751550000000002</c:v>
                </c:pt>
                <c:pt idx="4599">
                  <c:v>28.889949999999999</c:v>
                </c:pt>
                <c:pt idx="4600">
                  <c:v>28.517824999999998</c:v>
                </c:pt>
                <c:pt idx="4601">
                  <c:v>28.87895</c:v>
                </c:pt>
                <c:pt idx="4602">
                  <c:v>28.292625000000001</c:v>
                </c:pt>
                <c:pt idx="4603">
                  <c:v>27.126025000000002</c:v>
                </c:pt>
                <c:pt idx="4604">
                  <c:v>26.179124999999999</c:v>
                </c:pt>
                <c:pt idx="4605">
                  <c:v>25.718</c:v>
                </c:pt>
                <c:pt idx="4606">
                  <c:v>24.857250000000001</c:v>
                </c:pt>
                <c:pt idx="4607">
                  <c:v>23.681750000000001</c:v>
                </c:pt>
                <c:pt idx="4608">
                  <c:v>23.183500000000002</c:v>
                </c:pt>
                <c:pt idx="4609">
                  <c:v>21.935499999999998</c:v>
                </c:pt>
                <c:pt idx="4610">
                  <c:v>21.665750000000003</c:v>
                </c:pt>
                <c:pt idx="4611">
                  <c:v>21.086749999999999</c:v>
                </c:pt>
                <c:pt idx="4612">
                  <c:v>20.148</c:v>
                </c:pt>
                <c:pt idx="4613">
                  <c:v>20.435250000000003</c:v>
                </c:pt>
                <c:pt idx="4614">
                  <c:v>22.456</c:v>
                </c:pt>
                <c:pt idx="4615">
                  <c:v>23.74625</c:v>
                </c:pt>
                <c:pt idx="4616">
                  <c:v>25.495249999999999</c:v>
                </c:pt>
                <c:pt idx="4617">
                  <c:v>26.828049999999998</c:v>
                </c:pt>
                <c:pt idx="4618">
                  <c:v>28.668599999999998</c:v>
                </c:pt>
                <c:pt idx="4619">
                  <c:v>29.4057</c:v>
                </c:pt>
                <c:pt idx="4620">
                  <c:v>30.207599999999999</c:v>
                </c:pt>
                <c:pt idx="4621">
                  <c:v>31.012525</c:v>
                </c:pt>
                <c:pt idx="4622">
                  <c:v>31.312975000000002</c:v>
                </c:pt>
                <c:pt idx="4623">
                  <c:v>31.600225000000002</c:v>
                </c:pt>
                <c:pt idx="4624">
                  <c:v>30.944425000000003</c:v>
                </c:pt>
                <c:pt idx="4625">
                  <c:v>28.470624999999998</c:v>
                </c:pt>
                <c:pt idx="4626">
                  <c:v>26.577375</c:v>
                </c:pt>
                <c:pt idx="4627">
                  <c:v>26.864899999999999</c:v>
                </c:pt>
                <c:pt idx="4628">
                  <c:v>26.136324999999999</c:v>
                </c:pt>
                <c:pt idx="4629">
                  <c:v>25.259725</c:v>
                </c:pt>
                <c:pt idx="4630">
                  <c:v>24.528124999999999</c:v>
                </c:pt>
                <c:pt idx="4631">
                  <c:v>24.230150000000002</c:v>
                </c:pt>
                <c:pt idx="4632">
                  <c:v>23.134400000000003</c:v>
                </c:pt>
                <c:pt idx="4633">
                  <c:v>21.47175</c:v>
                </c:pt>
                <c:pt idx="4634">
                  <c:v>21.486499999999999</c:v>
                </c:pt>
                <c:pt idx="4635">
                  <c:v>21.205749999999998</c:v>
                </c:pt>
                <c:pt idx="4636">
                  <c:v>21.067250000000001</c:v>
                </c:pt>
                <c:pt idx="4637">
                  <c:v>21.703250000000001</c:v>
                </c:pt>
                <c:pt idx="4638">
                  <c:v>21.170999999999999</c:v>
                </c:pt>
                <c:pt idx="4639">
                  <c:v>21.235250000000001</c:v>
                </c:pt>
                <c:pt idx="4640">
                  <c:v>22.636499999999998</c:v>
                </c:pt>
                <c:pt idx="4641">
                  <c:v>24.5152</c:v>
                </c:pt>
                <c:pt idx="4642">
                  <c:v>25.778500000000001</c:v>
                </c:pt>
                <c:pt idx="4643">
                  <c:v>25.9191</c:v>
                </c:pt>
                <c:pt idx="4644">
                  <c:v>26.651800000000001</c:v>
                </c:pt>
                <c:pt idx="4645">
                  <c:v>27.237575</c:v>
                </c:pt>
                <c:pt idx="4646">
                  <c:v>27.529500000000002</c:v>
                </c:pt>
                <c:pt idx="4647">
                  <c:v>26.212675000000001</c:v>
                </c:pt>
                <c:pt idx="4648">
                  <c:v>25.118575</c:v>
                </c:pt>
                <c:pt idx="4649">
                  <c:v>23.296175000000002</c:v>
                </c:pt>
                <c:pt idx="4650">
                  <c:v>22.708750000000002</c:v>
                </c:pt>
                <c:pt idx="4651">
                  <c:v>21.978250000000003</c:v>
                </c:pt>
                <c:pt idx="4652">
                  <c:v>21.6097</c:v>
                </c:pt>
                <c:pt idx="4653">
                  <c:v>20.953250000000001</c:v>
                </c:pt>
                <c:pt idx="4654">
                  <c:v>20.357750000000003</c:v>
                </c:pt>
                <c:pt idx="4655">
                  <c:v>20.423000000000002</c:v>
                </c:pt>
                <c:pt idx="4656">
                  <c:v>20.281750000000002</c:v>
                </c:pt>
                <c:pt idx="4657">
                  <c:v>19.769750000000002</c:v>
                </c:pt>
                <c:pt idx="4658">
                  <c:v>19.776250000000001</c:v>
                </c:pt>
                <c:pt idx="4659">
                  <c:v>19.634999999999998</c:v>
                </c:pt>
                <c:pt idx="4660">
                  <c:v>19.426750000000002</c:v>
                </c:pt>
                <c:pt idx="4661">
                  <c:v>19.544249999999998</c:v>
                </c:pt>
                <c:pt idx="4662">
                  <c:v>19.54975</c:v>
                </c:pt>
                <c:pt idx="4663">
                  <c:v>20.16825</c:v>
                </c:pt>
                <c:pt idx="4664">
                  <c:v>20.771999999999998</c:v>
                </c:pt>
                <c:pt idx="4665">
                  <c:v>22.677</c:v>
                </c:pt>
                <c:pt idx="4666">
                  <c:v>24.359749999999998</c:v>
                </c:pt>
                <c:pt idx="4667">
                  <c:v>24.535274999999999</c:v>
                </c:pt>
                <c:pt idx="4668">
                  <c:v>25.495650000000001</c:v>
                </c:pt>
                <c:pt idx="4669">
                  <c:v>26.085550000000001</c:v>
                </c:pt>
                <c:pt idx="4670">
                  <c:v>24.762675000000002</c:v>
                </c:pt>
                <c:pt idx="4671">
                  <c:v>24.749200000000002</c:v>
                </c:pt>
                <c:pt idx="4672">
                  <c:v>23.505974999999999</c:v>
                </c:pt>
                <c:pt idx="4673">
                  <c:v>21.246099999999998</c:v>
                </c:pt>
                <c:pt idx="4674">
                  <c:v>21.109249999999999</c:v>
                </c:pt>
                <c:pt idx="4675">
                  <c:v>20.689</c:v>
                </c:pt>
                <c:pt idx="4676">
                  <c:v>20.634</c:v>
                </c:pt>
                <c:pt idx="4677">
                  <c:v>20.258749999999999</c:v>
                </c:pt>
                <c:pt idx="4678">
                  <c:v>19.969749999999998</c:v>
                </c:pt>
                <c:pt idx="4679">
                  <c:v>19.954250000000002</c:v>
                </c:pt>
                <c:pt idx="4680">
                  <c:v>19.43675</c:v>
                </c:pt>
                <c:pt idx="4681">
                  <c:v>19.147750000000002</c:v>
                </c:pt>
                <c:pt idx="4682">
                  <c:v>18.326500000000003</c:v>
                </c:pt>
                <c:pt idx="4683">
                  <c:v>17.432749999999999</c:v>
                </c:pt>
                <c:pt idx="4684">
                  <c:v>17.065750000000001</c:v>
                </c:pt>
                <c:pt idx="4685">
                  <c:v>17.008000000000003</c:v>
                </c:pt>
                <c:pt idx="4686">
                  <c:v>16.986000000000001</c:v>
                </c:pt>
                <c:pt idx="4687">
                  <c:v>17.192499999999999</c:v>
                </c:pt>
                <c:pt idx="4688">
                  <c:v>17.557749999999999</c:v>
                </c:pt>
                <c:pt idx="4689">
                  <c:v>17.337499999999999</c:v>
                </c:pt>
                <c:pt idx="4690">
                  <c:v>17.644000000000002</c:v>
                </c:pt>
                <c:pt idx="4691">
                  <c:v>18.413</c:v>
                </c:pt>
                <c:pt idx="4692">
                  <c:v>18.042250000000003</c:v>
                </c:pt>
                <c:pt idx="4693">
                  <c:v>18.219250000000002</c:v>
                </c:pt>
                <c:pt idx="4694">
                  <c:v>17.36225</c:v>
                </c:pt>
                <c:pt idx="4695">
                  <c:v>16.917250000000003</c:v>
                </c:pt>
                <c:pt idx="4696">
                  <c:v>16.954000000000001</c:v>
                </c:pt>
                <c:pt idx="4697">
                  <c:v>17.626750000000001</c:v>
                </c:pt>
                <c:pt idx="4698">
                  <c:v>17.914999999999999</c:v>
                </c:pt>
                <c:pt idx="4699">
                  <c:v>16.234749999999998</c:v>
                </c:pt>
                <c:pt idx="4700">
                  <c:v>15.508000000000001</c:v>
                </c:pt>
                <c:pt idx="4701">
                  <c:v>14.4665</c:v>
                </c:pt>
                <c:pt idx="4702">
                  <c:v>13.65625</c:v>
                </c:pt>
                <c:pt idx="4703">
                  <c:v>13.5655</c:v>
                </c:pt>
                <c:pt idx="4704">
                  <c:v>13.77575</c:v>
                </c:pt>
                <c:pt idx="4705">
                  <c:v>13.701500000000001</c:v>
                </c:pt>
                <c:pt idx="4706">
                  <c:v>13.552</c:v>
                </c:pt>
                <c:pt idx="4707">
                  <c:v>13.10975</c:v>
                </c:pt>
                <c:pt idx="4708">
                  <c:v>12.82075</c:v>
                </c:pt>
                <c:pt idx="4709">
                  <c:v>13.303500000000001</c:v>
                </c:pt>
                <c:pt idx="4710">
                  <c:v>14.959</c:v>
                </c:pt>
                <c:pt idx="4711">
                  <c:v>16.085000000000001</c:v>
                </c:pt>
                <c:pt idx="4712">
                  <c:v>17.30725</c:v>
                </c:pt>
                <c:pt idx="4713">
                  <c:v>17.8705</c:v>
                </c:pt>
                <c:pt idx="4714">
                  <c:v>18.034749999999999</c:v>
                </c:pt>
                <c:pt idx="4715">
                  <c:v>18.340250000000001</c:v>
                </c:pt>
                <c:pt idx="4716">
                  <c:v>18.782499999999999</c:v>
                </c:pt>
                <c:pt idx="4717">
                  <c:v>18.737499999999997</c:v>
                </c:pt>
                <c:pt idx="4718">
                  <c:v>19.099</c:v>
                </c:pt>
                <c:pt idx="4719">
                  <c:v>19.618500000000001</c:v>
                </c:pt>
                <c:pt idx="4720">
                  <c:v>18.96425</c:v>
                </c:pt>
                <c:pt idx="4721">
                  <c:v>18.828499999999998</c:v>
                </c:pt>
                <c:pt idx="4722">
                  <c:v>18.099</c:v>
                </c:pt>
                <c:pt idx="4723">
                  <c:v>16.937249999999999</c:v>
                </c:pt>
                <c:pt idx="4724">
                  <c:v>16.154499999999999</c:v>
                </c:pt>
                <c:pt idx="4725">
                  <c:v>14.970750000000001</c:v>
                </c:pt>
                <c:pt idx="4726">
                  <c:v>14.38625</c:v>
                </c:pt>
                <c:pt idx="4727">
                  <c:v>14.002750000000001</c:v>
                </c:pt>
                <c:pt idx="4728">
                  <c:v>15.048999999999999</c:v>
                </c:pt>
                <c:pt idx="4729">
                  <c:v>14.61225</c:v>
                </c:pt>
                <c:pt idx="4730">
                  <c:v>15.148250000000001</c:v>
                </c:pt>
                <c:pt idx="4731">
                  <c:v>14.716999999999999</c:v>
                </c:pt>
                <c:pt idx="4732">
                  <c:v>14.44725</c:v>
                </c:pt>
                <c:pt idx="4733">
                  <c:v>14.6455</c:v>
                </c:pt>
                <c:pt idx="4734">
                  <c:v>15.09975</c:v>
                </c:pt>
                <c:pt idx="4735">
                  <c:v>16.465250000000001</c:v>
                </c:pt>
                <c:pt idx="4736">
                  <c:v>17.18</c:v>
                </c:pt>
                <c:pt idx="4737">
                  <c:v>17.759</c:v>
                </c:pt>
                <c:pt idx="4738">
                  <c:v>18.830749999999998</c:v>
                </c:pt>
                <c:pt idx="4739">
                  <c:v>19.233499999999999</c:v>
                </c:pt>
                <c:pt idx="4740">
                  <c:v>18.945250000000001</c:v>
                </c:pt>
                <c:pt idx="4741">
                  <c:v>18.986499999999999</c:v>
                </c:pt>
                <c:pt idx="4742">
                  <c:v>19.287500000000001</c:v>
                </c:pt>
                <c:pt idx="4743">
                  <c:v>19.40775</c:v>
                </c:pt>
                <c:pt idx="4744">
                  <c:v>19.216000000000001</c:v>
                </c:pt>
                <c:pt idx="4745">
                  <c:v>19.0215</c:v>
                </c:pt>
                <c:pt idx="4746">
                  <c:v>18.738</c:v>
                </c:pt>
                <c:pt idx="4747">
                  <c:v>18.492999999999999</c:v>
                </c:pt>
                <c:pt idx="4748">
                  <c:v>17.734999999999999</c:v>
                </c:pt>
                <c:pt idx="4749">
                  <c:v>16.871500000000001</c:v>
                </c:pt>
                <c:pt idx="4750">
                  <c:v>16.233750000000001</c:v>
                </c:pt>
                <c:pt idx="4751">
                  <c:v>15.651999999999999</c:v>
                </c:pt>
                <c:pt idx="4752">
                  <c:v>15.374000000000001</c:v>
                </c:pt>
                <c:pt idx="4753">
                  <c:v>15.397</c:v>
                </c:pt>
                <c:pt idx="4754">
                  <c:v>15.350249999999999</c:v>
                </c:pt>
                <c:pt idx="4755">
                  <c:v>15.3705</c:v>
                </c:pt>
                <c:pt idx="4756">
                  <c:v>15.326499999999999</c:v>
                </c:pt>
                <c:pt idx="4757">
                  <c:v>14.944749999999999</c:v>
                </c:pt>
                <c:pt idx="4758">
                  <c:v>15.549500000000002</c:v>
                </c:pt>
                <c:pt idx="4759">
                  <c:v>16.625</c:v>
                </c:pt>
                <c:pt idx="4760">
                  <c:v>18.101500000000001</c:v>
                </c:pt>
                <c:pt idx="4761">
                  <c:v>18.206000000000003</c:v>
                </c:pt>
                <c:pt idx="4762">
                  <c:v>19.286000000000001</c:v>
                </c:pt>
                <c:pt idx="4763">
                  <c:v>21.819500000000001</c:v>
                </c:pt>
                <c:pt idx="4764">
                  <c:v>22.94425</c:v>
                </c:pt>
                <c:pt idx="4765">
                  <c:v>21.51</c:v>
                </c:pt>
                <c:pt idx="4766">
                  <c:v>21.426500000000001</c:v>
                </c:pt>
                <c:pt idx="4767">
                  <c:v>21.554000000000002</c:v>
                </c:pt>
                <c:pt idx="4768">
                  <c:v>22.898499999999999</c:v>
                </c:pt>
                <c:pt idx="4769">
                  <c:v>22.881999999999998</c:v>
                </c:pt>
                <c:pt idx="4770">
                  <c:v>21.27975</c:v>
                </c:pt>
                <c:pt idx="4771">
                  <c:v>21.69275</c:v>
                </c:pt>
                <c:pt idx="4772">
                  <c:v>20.644750000000002</c:v>
                </c:pt>
                <c:pt idx="4773">
                  <c:v>19.268250000000002</c:v>
                </c:pt>
                <c:pt idx="4774">
                  <c:v>18.254249999999999</c:v>
                </c:pt>
                <c:pt idx="4775">
                  <c:v>18.49475</c:v>
                </c:pt>
                <c:pt idx="4776">
                  <c:v>18.0745</c:v>
                </c:pt>
                <c:pt idx="4777">
                  <c:v>18.108499999999999</c:v>
                </c:pt>
                <c:pt idx="4778">
                  <c:v>17.68825</c:v>
                </c:pt>
                <c:pt idx="4779">
                  <c:v>17.273499999999999</c:v>
                </c:pt>
                <c:pt idx="4780">
                  <c:v>17.391000000000002</c:v>
                </c:pt>
                <c:pt idx="4781">
                  <c:v>17.441499999999998</c:v>
                </c:pt>
                <c:pt idx="4782">
                  <c:v>18.907</c:v>
                </c:pt>
                <c:pt idx="4783">
                  <c:v>20.211000000000002</c:v>
                </c:pt>
                <c:pt idx="4784">
                  <c:v>21.544249999999998</c:v>
                </c:pt>
                <c:pt idx="4785">
                  <c:v>22.51125</c:v>
                </c:pt>
                <c:pt idx="4786">
                  <c:v>24.25825</c:v>
                </c:pt>
                <c:pt idx="4787">
                  <c:v>24.218499999999999</c:v>
                </c:pt>
                <c:pt idx="4788">
                  <c:v>25.905000000000001</c:v>
                </c:pt>
                <c:pt idx="4789">
                  <c:v>25.942499999999999</c:v>
                </c:pt>
                <c:pt idx="4790">
                  <c:v>25.736000000000001</c:v>
                </c:pt>
                <c:pt idx="4791">
                  <c:v>25.390999999999998</c:v>
                </c:pt>
                <c:pt idx="4792">
                  <c:v>25.37275</c:v>
                </c:pt>
                <c:pt idx="4793">
                  <c:v>24.729500000000002</c:v>
                </c:pt>
                <c:pt idx="4794">
                  <c:v>24.005499999999998</c:v>
                </c:pt>
                <c:pt idx="4795">
                  <c:v>23.52375</c:v>
                </c:pt>
                <c:pt idx="4796">
                  <c:v>22.386749999999999</c:v>
                </c:pt>
                <c:pt idx="4797">
                  <c:v>21.515000000000001</c:v>
                </c:pt>
                <c:pt idx="4798">
                  <c:v>19.751249999999999</c:v>
                </c:pt>
                <c:pt idx="4799">
                  <c:v>18.573</c:v>
                </c:pt>
                <c:pt idx="4800">
                  <c:v>18.515250000000002</c:v>
                </c:pt>
                <c:pt idx="4801">
                  <c:v>18.000500000000002</c:v>
                </c:pt>
                <c:pt idx="4802">
                  <c:v>16.532249999999998</c:v>
                </c:pt>
                <c:pt idx="4803">
                  <c:v>16.99025</c:v>
                </c:pt>
                <c:pt idx="4804">
                  <c:v>17.60425</c:v>
                </c:pt>
                <c:pt idx="4805">
                  <c:v>17.504249999999999</c:v>
                </c:pt>
                <c:pt idx="4806">
                  <c:v>19.466249999999999</c:v>
                </c:pt>
                <c:pt idx="4807">
                  <c:v>21.868749999999999</c:v>
                </c:pt>
                <c:pt idx="4808">
                  <c:v>23.277249999999999</c:v>
                </c:pt>
                <c:pt idx="4809">
                  <c:v>24.347000000000001</c:v>
                </c:pt>
                <c:pt idx="4810">
                  <c:v>25.035</c:v>
                </c:pt>
                <c:pt idx="4811">
                  <c:v>25.502000000000002</c:v>
                </c:pt>
                <c:pt idx="4812">
                  <c:v>25.785250000000001</c:v>
                </c:pt>
                <c:pt idx="4813">
                  <c:v>26.040500000000002</c:v>
                </c:pt>
                <c:pt idx="4814">
                  <c:v>25.8065</c:v>
                </c:pt>
                <c:pt idx="4815">
                  <c:v>25.779</c:v>
                </c:pt>
                <c:pt idx="4816">
                  <c:v>25.662499999999998</c:v>
                </c:pt>
                <c:pt idx="4817">
                  <c:v>25.693750000000001</c:v>
                </c:pt>
                <c:pt idx="4818">
                  <c:v>25.434999999999999</c:v>
                </c:pt>
                <c:pt idx="4819">
                  <c:v>24.741250000000001</c:v>
                </c:pt>
                <c:pt idx="4820">
                  <c:v>21.97625</c:v>
                </c:pt>
                <c:pt idx="4821">
                  <c:v>20.652999999999999</c:v>
                </c:pt>
                <c:pt idx="4822">
                  <c:v>19.931750000000001</c:v>
                </c:pt>
                <c:pt idx="4823">
                  <c:v>19.043500000000002</c:v>
                </c:pt>
                <c:pt idx="4824">
                  <c:v>18.456250000000001</c:v>
                </c:pt>
                <c:pt idx="4825">
                  <c:v>17.947000000000003</c:v>
                </c:pt>
                <c:pt idx="4826">
                  <c:v>17.367999999999999</c:v>
                </c:pt>
                <c:pt idx="4827">
                  <c:v>17.006500000000003</c:v>
                </c:pt>
                <c:pt idx="4828">
                  <c:v>16.277000000000001</c:v>
                </c:pt>
                <c:pt idx="4829">
                  <c:v>17.213999999999999</c:v>
                </c:pt>
                <c:pt idx="4830">
                  <c:v>19.148499999999999</c:v>
                </c:pt>
                <c:pt idx="4831">
                  <c:v>20.831499999999998</c:v>
                </c:pt>
                <c:pt idx="4832">
                  <c:v>22.3795</c:v>
                </c:pt>
                <c:pt idx="4833">
                  <c:v>23.263000000000002</c:v>
                </c:pt>
                <c:pt idx="4834">
                  <c:v>24.730250000000002</c:v>
                </c:pt>
                <c:pt idx="4835">
                  <c:v>25.363250000000001</c:v>
                </c:pt>
                <c:pt idx="4836">
                  <c:v>25.011749999999999</c:v>
                </c:pt>
                <c:pt idx="4837">
                  <c:v>25.273250000000001</c:v>
                </c:pt>
                <c:pt idx="4838">
                  <c:v>26.577999999999999</c:v>
                </c:pt>
                <c:pt idx="4839">
                  <c:v>26.096249999999998</c:v>
                </c:pt>
                <c:pt idx="4840">
                  <c:v>25.785250000000001</c:v>
                </c:pt>
                <c:pt idx="4841">
                  <c:v>26.203749999999999</c:v>
                </c:pt>
                <c:pt idx="4842">
                  <c:v>26.296499999999998</c:v>
                </c:pt>
                <c:pt idx="4843">
                  <c:v>24.7805</c:v>
                </c:pt>
                <c:pt idx="4844">
                  <c:v>22.974499999999999</c:v>
                </c:pt>
                <c:pt idx="4845">
                  <c:v>21.581499999999998</c:v>
                </c:pt>
                <c:pt idx="4846">
                  <c:v>20.416999999999998</c:v>
                </c:pt>
                <c:pt idx="4847">
                  <c:v>19.684750000000001</c:v>
                </c:pt>
                <c:pt idx="4848">
                  <c:v>18.356000000000002</c:v>
                </c:pt>
                <c:pt idx="4849">
                  <c:v>19.770250000000001</c:v>
                </c:pt>
                <c:pt idx="4850">
                  <c:v>17.262250000000002</c:v>
                </c:pt>
                <c:pt idx="4851">
                  <c:v>17.49175</c:v>
                </c:pt>
                <c:pt idx="4852">
                  <c:v>17.057749999999999</c:v>
                </c:pt>
                <c:pt idx="4853">
                  <c:v>18.142499999999998</c:v>
                </c:pt>
                <c:pt idx="4854">
                  <c:v>19.43</c:v>
                </c:pt>
                <c:pt idx="4855">
                  <c:v>21.085500000000003</c:v>
                </c:pt>
                <c:pt idx="4856">
                  <c:v>22.410499999999999</c:v>
                </c:pt>
                <c:pt idx="4857">
                  <c:v>23.917999999999999</c:v>
                </c:pt>
                <c:pt idx="4858">
                  <c:v>25.251999999999999</c:v>
                </c:pt>
                <c:pt idx="4859">
                  <c:v>26.034950000000002</c:v>
                </c:pt>
                <c:pt idx="4860">
                  <c:v>26.998624999999997</c:v>
                </c:pt>
                <c:pt idx="4861">
                  <c:v>28.449175</c:v>
                </c:pt>
                <c:pt idx="4862">
                  <c:v>27.351499999999998</c:v>
                </c:pt>
                <c:pt idx="4863">
                  <c:v>22.47475</c:v>
                </c:pt>
                <c:pt idx="4864">
                  <c:v>22.849250000000001</c:v>
                </c:pt>
                <c:pt idx="4865">
                  <c:v>22.783250000000002</c:v>
                </c:pt>
                <c:pt idx="4866">
                  <c:v>24.944500000000001</c:v>
                </c:pt>
                <c:pt idx="4867">
                  <c:v>23.202750000000002</c:v>
                </c:pt>
                <c:pt idx="4868">
                  <c:v>21.608750000000001</c:v>
                </c:pt>
                <c:pt idx="4869">
                  <c:v>21.6905</c:v>
                </c:pt>
                <c:pt idx="4870">
                  <c:v>21.173000000000002</c:v>
                </c:pt>
                <c:pt idx="4871">
                  <c:v>20.435250000000003</c:v>
                </c:pt>
                <c:pt idx="4872">
                  <c:v>20.143500000000003</c:v>
                </c:pt>
                <c:pt idx="4873">
                  <c:v>20.23075</c:v>
                </c:pt>
                <c:pt idx="4874">
                  <c:v>19.799500000000002</c:v>
                </c:pt>
                <c:pt idx="4875">
                  <c:v>19.74175</c:v>
                </c:pt>
                <c:pt idx="4876">
                  <c:v>19.536250000000003</c:v>
                </c:pt>
                <c:pt idx="4877">
                  <c:v>19.154499999999999</c:v>
                </c:pt>
                <c:pt idx="4878">
                  <c:v>19.684000000000001</c:v>
                </c:pt>
                <c:pt idx="4879">
                  <c:v>20.82375</c:v>
                </c:pt>
                <c:pt idx="4880">
                  <c:v>22.739750000000001</c:v>
                </c:pt>
                <c:pt idx="4881">
                  <c:v>24.091249999999999</c:v>
                </c:pt>
                <c:pt idx="4882">
                  <c:v>25.857499999999998</c:v>
                </c:pt>
                <c:pt idx="4883">
                  <c:v>26.273899999999998</c:v>
                </c:pt>
                <c:pt idx="4884">
                  <c:v>27.161775000000002</c:v>
                </c:pt>
                <c:pt idx="4885">
                  <c:v>27.462225</c:v>
                </c:pt>
                <c:pt idx="4886">
                  <c:v>28.480799999999999</c:v>
                </c:pt>
                <c:pt idx="4887">
                  <c:v>26.431000000000001</c:v>
                </c:pt>
                <c:pt idx="4888">
                  <c:v>26.568574999999999</c:v>
                </c:pt>
                <c:pt idx="4889">
                  <c:v>27.001100000000001</c:v>
                </c:pt>
                <c:pt idx="4890">
                  <c:v>26.922000000000001</c:v>
                </c:pt>
                <c:pt idx="4891">
                  <c:v>25.24625</c:v>
                </c:pt>
                <c:pt idx="4892">
                  <c:v>23.498825</c:v>
                </c:pt>
                <c:pt idx="4893">
                  <c:v>22.670249999999999</c:v>
                </c:pt>
                <c:pt idx="4894">
                  <c:v>22.0105</c:v>
                </c:pt>
                <c:pt idx="4895">
                  <c:v>22.086749999999999</c:v>
                </c:pt>
                <c:pt idx="4896">
                  <c:v>21.491250000000001</c:v>
                </c:pt>
                <c:pt idx="4897">
                  <c:v>21.1325</c:v>
                </c:pt>
                <c:pt idx="4898">
                  <c:v>22.033750000000001</c:v>
                </c:pt>
                <c:pt idx="4899">
                  <c:v>20.27825</c:v>
                </c:pt>
                <c:pt idx="4900">
                  <c:v>20.148</c:v>
                </c:pt>
                <c:pt idx="4901">
                  <c:v>20.184750000000001</c:v>
                </c:pt>
                <c:pt idx="4902">
                  <c:v>21.452999999999999</c:v>
                </c:pt>
                <c:pt idx="4903">
                  <c:v>22.592749999999999</c:v>
                </c:pt>
                <c:pt idx="4904">
                  <c:v>24.359249999999999</c:v>
                </c:pt>
                <c:pt idx="4905">
                  <c:v>25.0885</c:v>
                </c:pt>
                <c:pt idx="4906">
                  <c:v>26.270875</c:v>
                </c:pt>
                <c:pt idx="4907">
                  <c:v>26.515049999999999</c:v>
                </c:pt>
                <c:pt idx="4908">
                  <c:v>27.773675000000001</c:v>
                </c:pt>
                <c:pt idx="4909">
                  <c:v>28.364125000000001</c:v>
                </c:pt>
                <c:pt idx="4910">
                  <c:v>28.653850000000002</c:v>
                </c:pt>
                <c:pt idx="4911">
                  <c:v>27.47955</c:v>
                </c:pt>
                <c:pt idx="4912">
                  <c:v>27.977975000000001</c:v>
                </c:pt>
                <c:pt idx="4913">
                  <c:v>27.317225000000001</c:v>
                </c:pt>
                <c:pt idx="4914">
                  <c:v>27.382574999999999</c:v>
                </c:pt>
                <c:pt idx="4915">
                  <c:v>26.725674999999999</c:v>
                </c:pt>
                <c:pt idx="4916">
                  <c:v>24.324375</c:v>
                </c:pt>
                <c:pt idx="4917">
                  <c:v>23.518625</c:v>
                </c:pt>
                <c:pt idx="4918">
                  <c:v>23.293700000000001</c:v>
                </c:pt>
                <c:pt idx="4919">
                  <c:v>22.922675000000002</c:v>
                </c:pt>
                <c:pt idx="4920">
                  <c:v>23.351900000000001</c:v>
                </c:pt>
                <c:pt idx="4921">
                  <c:v>23.4815</c:v>
                </c:pt>
                <c:pt idx="4922">
                  <c:v>22.832750000000001</c:v>
                </c:pt>
                <c:pt idx="4923">
                  <c:v>21.2195</c:v>
                </c:pt>
                <c:pt idx="4924">
                  <c:v>20.266999999999999</c:v>
                </c:pt>
                <c:pt idx="4925">
                  <c:v>20.376249999999999</c:v>
                </c:pt>
                <c:pt idx="4926">
                  <c:v>20.819500000000001</c:v>
                </c:pt>
                <c:pt idx="4927">
                  <c:v>22.034500000000001</c:v>
                </c:pt>
                <c:pt idx="4928">
                  <c:v>23.646749999999997</c:v>
                </c:pt>
                <c:pt idx="4929">
                  <c:v>23.916499999999999</c:v>
                </c:pt>
                <c:pt idx="4930">
                  <c:v>24.444900000000001</c:v>
                </c:pt>
                <c:pt idx="4931">
                  <c:v>24.81785</c:v>
                </c:pt>
                <c:pt idx="4932">
                  <c:v>25.189974999999997</c:v>
                </c:pt>
                <c:pt idx="4933">
                  <c:v>25.921025</c:v>
                </c:pt>
                <c:pt idx="4934">
                  <c:v>26.066850000000002</c:v>
                </c:pt>
                <c:pt idx="4935">
                  <c:v>26.504874999999998</c:v>
                </c:pt>
                <c:pt idx="4936">
                  <c:v>26.717700000000001</c:v>
                </c:pt>
                <c:pt idx="4937">
                  <c:v>26.569125</c:v>
                </c:pt>
                <c:pt idx="4938">
                  <c:v>25.5456</c:v>
                </c:pt>
                <c:pt idx="4939">
                  <c:v>24.524000000000001</c:v>
                </c:pt>
                <c:pt idx="4940">
                  <c:v>23.212125</c:v>
                </c:pt>
                <c:pt idx="4941">
                  <c:v>22.478324999999998</c:v>
                </c:pt>
                <c:pt idx="4942">
                  <c:v>21.547000000000001</c:v>
                </c:pt>
                <c:pt idx="4943">
                  <c:v>20.650500000000001</c:v>
                </c:pt>
                <c:pt idx="4944">
                  <c:v>20.796500000000002</c:v>
                </c:pt>
                <c:pt idx="4945">
                  <c:v>20.28725</c:v>
                </c:pt>
                <c:pt idx="4946">
                  <c:v>20.070749999999997</c:v>
                </c:pt>
                <c:pt idx="4947">
                  <c:v>19.856999999999999</c:v>
                </c:pt>
                <c:pt idx="4948">
                  <c:v>19.573499999999999</c:v>
                </c:pt>
                <c:pt idx="4949">
                  <c:v>19.677250000000001</c:v>
                </c:pt>
                <c:pt idx="4950">
                  <c:v>20.66375</c:v>
                </c:pt>
                <c:pt idx="4951">
                  <c:v>22.235749999999999</c:v>
                </c:pt>
                <c:pt idx="4952">
                  <c:v>23.867249999999999</c:v>
                </c:pt>
                <c:pt idx="4953">
                  <c:v>25.595825000000001</c:v>
                </c:pt>
                <c:pt idx="4954">
                  <c:v>26.419175000000003</c:v>
                </c:pt>
                <c:pt idx="4955">
                  <c:v>27.098075000000001</c:v>
                </c:pt>
                <c:pt idx="4956">
                  <c:v>27.55425</c:v>
                </c:pt>
                <c:pt idx="4957">
                  <c:v>28.495374999999999</c:v>
                </c:pt>
                <c:pt idx="4958">
                  <c:v>27.69595</c:v>
                </c:pt>
                <c:pt idx="4959">
                  <c:v>28.277875000000002</c:v>
                </c:pt>
                <c:pt idx="4960">
                  <c:v>28.705449999999999</c:v>
                </c:pt>
                <c:pt idx="4961">
                  <c:v>28.047174999999999</c:v>
                </c:pt>
                <c:pt idx="4962">
                  <c:v>26.078125</c:v>
                </c:pt>
                <c:pt idx="4963">
                  <c:v>25.565124999999998</c:v>
                </c:pt>
                <c:pt idx="4964">
                  <c:v>24.3263</c:v>
                </c:pt>
                <c:pt idx="4965">
                  <c:v>23.738325</c:v>
                </c:pt>
                <c:pt idx="4966">
                  <c:v>22.71425</c:v>
                </c:pt>
                <c:pt idx="4967">
                  <c:v>22.052675000000001</c:v>
                </c:pt>
                <c:pt idx="4968">
                  <c:v>22.3369</c:v>
                </c:pt>
                <c:pt idx="4969">
                  <c:v>22.012250000000002</c:v>
                </c:pt>
                <c:pt idx="4970">
                  <c:v>21.871000000000002</c:v>
                </c:pt>
                <c:pt idx="4971">
                  <c:v>21.060749999999999</c:v>
                </c:pt>
                <c:pt idx="4972">
                  <c:v>20.710250000000002</c:v>
                </c:pt>
                <c:pt idx="4973">
                  <c:v>21.117750000000001</c:v>
                </c:pt>
                <c:pt idx="4974">
                  <c:v>22.098749999999999</c:v>
                </c:pt>
                <c:pt idx="4975">
                  <c:v>24.041499999999999</c:v>
                </c:pt>
                <c:pt idx="4976">
                  <c:v>26.0322</c:v>
                </c:pt>
                <c:pt idx="4977">
                  <c:v>26.711649999999999</c:v>
                </c:pt>
                <c:pt idx="4978">
                  <c:v>27.82555</c:v>
                </c:pt>
                <c:pt idx="4979">
                  <c:v>28.214175000000001</c:v>
                </c:pt>
                <c:pt idx="4980">
                  <c:v>28.525075000000001</c:v>
                </c:pt>
                <c:pt idx="4981">
                  <c:v>28.317200000000003</c:v>
                </c:pt>
                <c:pt idx="4982">
                  <c:v>28.672000000000001</c:v>
                </c:pt>
                <c:pt idx="4983">
                  <c:v>26.054575</c:v>
                </c:pt>
                <c:pt idx="4984">
                  <c:v>25.970524999999999</c:v>
                </c:pt>
                <c:pt idx="4985">
                  <c:v>25.526724999999999</c:v>
                </c:pt>
                <c:pt idx="4986">
                  <c:v>24.790725000000002</c:v>
                </c:pt>
                <c:pt idx="4987">
                  <c:v>23.767474999999997</c:v>
                </c:pt>
                <c:pt idx="4988">
                  <c:v>23.180875</c:v>
                </c:pt>
                <c:pt idx="4989">
                  <c:v>23.2454</c:v>
                </c:pt>
                <c:pt idx="4990">
                  <c:v>23.166025000000001</c:v>
                </c:pt>
                <c:pt idx="4991">
                  <c:v>22.648624999999999</c:v>
                </c:pt>
                <c:pt idx="4992">
                  <c:v>22.205375</c:v>
                </c:pt>
                <c:pt idx="4993">
                  <c:v>21.908225000000002</c:v>
                </c:pt>
                <c:pt idx="4994">
                  <c:v>21.537749999999999</c:v>
                </c:pt>
                <c:pt idx="4995">
                  <c:v>21.415750000000003</c:v>
                </c:pt>
                <c:pt idx="4996">
                  <c:v>20.90925</c:v>
                </c:pt>
                <c:pt idx="4997">
                  <c:v>21.012999999999998</c:v>
                </c:pt>
                <c:pt idx="4998">
                  <c:v>22.085750000000001</c:v>
                </c:pt>
                <c:pt idx="4999">
                  <c:v>23.588000000000001</c:v>
                </c:pt>
                <c:pt idx="5000">
                  <c:v>24.810699999999997</c:v>
                </c:pt>
                <c:pt idx="5001">
                  <c:v>25.417375</c:v>
                </c:pt>
                <c:pt idx="5002">
                  <c:v>26.463450000000002</c:v>
                </c:pt>
                <c:pt idx="5003">
                  <c:v>26.977825000000003</c:v>
                </c:pt>
                <c:pt idx="5004">
                  <c:v>27.267825000000002</c:v>
                </c:pt>
                <c:pt idx="5005">
                  <c:v>27.0517</c:v>
                </c:pt>
                <c:pt idx="5006">
                  <c:v>26.541725</c:v>
                </c:pt>
                <c:pt idx="5007">
                  <c:v>26.610099999999999</c:v>
                </c:pt>
                <c:pt idx="5008">
                  <c:v>25.659624999999998</c:v>
                </c:pt>
                <c:pt idx="5009">
                  <c:v>23.763075000000001</c:v>
                </c:pt>
                <c:pt idx="5010">
                  <c:v>23.8276</c:v>
                </c:pt>
                <c:pt idx="5011">
                  <c:v>22.877949999999998</c:v>
                </c:pt>
                <c:pt idx="5012">
                  <c:v>22.582174999999999</c:v>
                </c:pt>
                <c:pt idx="5013">
                  <c:v>21.848100000000002</c:v>
                </c:pt>
                <c:pt idx="5014">
                  <c:v>21.332075000000003</c:v>
                </c:pt>
                <c:pt idx="5015">
                  <c:v>21.10605</c:v>
                </c:pt>
                <c:pt idx="5016">
                  <c:v>21.002749999999999</c:v>
                </c:pt>
                <c:pt idx="5017">
                  <c:v>21.09</c:v>
                </c:pt>
                <c:pt idx="5018">
                  <c:v>20.86525</c:v>
                </c:pt>
                <c:pt idx="5019">
                  <c:v>20.726750000000003</c:v>
                </c:pt>
                <c:pt idx="5020">
                  <c:v>20.437750000000001</c:v>
                </c:pt>
                <c:pt idx="5021">
                  <c:v>20.321249999999999</c:v>
                </c:pt>
                <c:pt idx="5022">
                  <c:v>20.627749999999999</c:v>
                </c:pt>
                <c:pt idx="5023">
                  <c:v>20.945250000000001</c:v>
                </c:pt>
                <c:pt idx="5024">
                  <c:v>21.66375</c:v>
                </c:pt>
                <c:pt idx="5025">
                  <c:v>22.865749999999998</c:v>
                </c:pt>
                <c:pt idx="5026">
                  <c:v>24.173875000000002</c:v>
                </c:pt>
                <c:pt idx="5027">
                  <c:v>25.508575</c:v>
                </c:pt>
                <c:pt idx="5028">
                  <c:v>25.643125000000001</c:v>
                </c:pt>
                <c:pt idx="5029">
                  <c:v>25.7895</c:v>
                </c:pt>
                <c:pt idx="5030">
                  <c:v>26.659775</c:v>
                </c:pt>
                <c:pt idx="5031">
                  <c:v>25.929549999999999</c:v>
                </c:pt>
                <c:pt idx="5032">
                  <c:v>26.21405</c:v>
                </c:pt>
                <c:pt idx="5033">
                  <c:v>26.209375000000001</c:v>
                </c:pt>
                <c:pt idx="5034">
                  <c:v>25.403624999999998</c:v>
                </c:pt>
                <c:pt idx="5035">
                  <c:v>24.746725000000001</c:v>
                </c:pt>
                <c:pt idx="5036">
                  <c:v>22.272099999999998</c:v>
                </c:pt>
                <c:pt idx="5037">
                  <c:v>21.176074999999997</c:v>
                </c:pt>
                <c:pt idx="5038">
                  <c:v>21.064250000000001</c:v>
                </c:pt>
                <c:pt idx="5039">
                  <c:v>20.223750000000003</c:v>
                </c:pt>
                <c:pt idx="5040">
                  <c:v>20.679000000000002</c:v>
                </c:pt>
                <c:pt idx="5041">
                  <c:v>19.4925</c:v>
                </c:pt>
                <c:pt idx="5042">
                  <c:v>19.786250000000003</c:v>
                </c:pt>
                <c:pt idx="5043">
                  <c:v>18.317999999999998</c:v>
                </c:pt>
                <c:pt idx="5044">
                  <c:v>19.133000000000003</c:v>
                </c:pt>
                <c:pt idx="5045">
                  <c:v>19.033000000000001</c:v>
                </c:pt>
                <c:pt idx="5046">
                  <c:v>20.82525</c:v>
                </c:pt>
                <c:pt idx="5047">
                  <c:v>22.263249999999999</c:v>
                </c:pt>
                <c:pt idx="5048">
                  <c:v>23.97</c:v>
                </c:pt>
                <c:pt idx="5049">
                  <c:v>25.227</c:v>
                </c:pt>
                <c:pt idx="5050">
                  <c:v>25.97015</c:v>
                </c:pt>
                <c:pt idx="5051">
                  <c:v>26.277474999999999</c:v>
                </c:pt>
                <c:pt idx="5052">
                  <c:v>26.526050000000001</c:v>
                </c:pt>
                <c:pt idx="5053">
                  <c:v>26.377475</c:v>
                </c:pt>
                <c:pt idx="5054">
                  <c:v>24.195050000000002</c:v>
                </c:pt>
                <c:pt idx="5055">
                  <c:v>27.103024999999999</c:v>
                </c:pt>
                <c:pt idx="5056">
                  <c:v>26.365650000000002</c:v>
                </c:pt>
                <c:pt idx="5057">
                  <c:v>26.283799999999999</c:v>
                </c:pt>
                <c:pt idx="5058">
                  <c:v>26.059150000000002</c:v>
                </c:pt>
                <c:pt idx="5059">
                  <c:v>24.45645</c:v>
                </c:pt>
                <c:pt idx="5060">
                  <c:v>22.563200000000002</c:v>
                </c:pt>
                <c:pt idx="5061">
                  <c:v>21.828850000000003</c:v>
                </c:pt>
                <c:pt idx="5062">
                  <c:v>22.093</c:v>
                </c:pt>
                <c:pt idx="5063">
                  <c:v>20.460500000000003</c:v>
                </c:pt>
                <c:pt idx="5064">
                  <c:v>19.711750000000002</c:v>
                </c:pt>
                <c:pt idx="5065">
                  <c:v>19.420000000000002</c:v>
                </c:pt>
                <c:pt idx="5066">
                  <c:v>18.8355</c:v>
                </c:pt>
                <c:pt idx="5067">
                  <c:v>18.097750000000001</c:v>
                </c:pt>
                <c:pt idx="5068">
                  <c:v>18.305250000000001</c:v>
                </c:pt>
                <c:pt idx="5069">
                  <c:v>18.4255</c:v>
                </c:pt>
                <c:pt idx="5070">
                  <c:v>19.52675</c:v>
                </c:pt>
                <c:pt idx="5071">
                  <c:v>20.429750000000002</c:v>
                </c:pt>
                <c:pt idx="5072">
                  <c:v>22.582500000000003</c:v>
                </c:pt>
                <c:pt idx="5073">
                  <c:v>24.772749999999998</c:v>
                </c:pt>
                <c:pt idx="5074">
                  <c:v>25.908374999999999</c:v>
                </c:pt>
                <c:pt idx="5075">
                  <c:v>26.861599999999999</c:v>
                </c:pt>
                <c:pt idx="5076">
                  <c:v>28.460175</c:v>
                </c:pt>
                <c:pt idx="5077">
                  <c:v>29.944274999999998</c:v>
                </c:pt>
                <c:pt idx="5078">
                  <c:v>29.2959</c:v>
                </c:pt>
                <c:pt idx="5079">
                  <c:v>28.196024999999999</c:v>
                </c:pt>
                <c:pt idx="5080">
                  <c:v>29.570499999999999</c:v>
                </c:pt>
                <c:pt idx="5081">
                  <c:v>29.42165</c:v>
                </c:pt>
                <c:pt idx="5082">
                  <c:v>26.435675</c:v>
                </c:pt>
                <c:pt idx="5083">
                  <c:v>24.978525000000001</c:v>
                </c:pt>
                <c:pt idx="5084">
                  <c:v>23.884425</c:v>
                </c:pt>
                <c:pt idx="5085">
                  <c:v>21.988150000000001</c:v>
                </c:pt>
                <c:pt idx="5086">
                  <c:v>20.309374999999999</c:v>
                </c:pt>
                <c:pt idx="5087">
                  <c:v>18.708500000000001</c:v>
                </c:pt>
                <c:pt idx="5088">
                  <c:v>17.352250000000002</c:v>
                </c:pt>
                <c:pt idx="5089">
                  <c:v>17.178000000000001</c:v>
                </c:pt>
                <c:pt idx="5090">
                  <c:v>17.009250000000002</c:v>
                </c:pt>
                <c:pt idx="5091">
                  <c:v>16.918500000000002</c:v>
                </c:pt>
                <c:pt idx="5092">
                  <c:v>16.827750000000002</c:v>
                </c:pt>
                <c:pt idx="5093">
                  <c:v>16.97925</c:v>
                </c:pt>
                <c:pt idx="5094">
                  <c:v>16.712249999999997</c:v>
                </c:pt>
                <c:pt idx="5095">
                  <c:v>16.972000000000001</c:v>
                </c:pt>
                <c:pt idx="5096">
                  <c:v>17.326250000000002</c:v>
                </c:pt>
                <c:pt idx="5097">
                  <c:v>17.844750000000001</c:v>
                </c:pt>
                <c:pt idx="5098">
                  <c:v>18.594500000000004</c:v>
                </c:pt>
                <c:pt idx="5099">
                  <c:v>19.648</c:v>
                </c:pt>
                <c:pt idx="5100">
                  <c:v>19.954500000000003</c:v>
                </c:pt>
                <c:pt idx="5101">
                  <c:v>20.618000000000002</c:v>
                </c:pt>
                <c:pt idx="5102">
                  <c:v>19.854500000000002</c:v>
                </c:pt>
                <c:pt idx="5103">
                  <c:v>20.259250000000002</c:v>
                </c:pt>
                <c:pt idx="5104">
                  <c:v>20.363</c:v>
                </c:pt>
                <c:pt idx="5105">
                  <c:v>20.7925</c:v>
                </c:pt>
                <c:pt idx="5106">
                  <c:v>21.250500000000002</c:v>
                </c:pt>
                <c:pt idx="5107">
                  <c:v>20.5595</c:v>
                </c:pt>
                <c:pt idx="5108">
                  <c:v>18.976500000000001</c:v>
                </c:pt>
                <c:pt idx="5109">
                  <c:v>18.319500000000001</c:v>
                </c:pt>
                <c:pt idx="5110">
                  <c:v>18.933499999999999</c:v>
                </c:pt>
                <c:pt idx="5111">
                  <c:v>18.571999999999999</c:v>
                </c:pt>
                <c:pt idx="5112">
                  <c:v>18.511500000000002</c:v>
                </c:pt>
                <c:pt idx="5113">
                  <c:v>18.311500000000002</c:v>
                </c:pt>
                <c:pt idx="5114">
                  <c:v>18.184000000000001</c:v>
                </c:pt>
                <c:pt idx="5115">
                  <c:v>18.059249999999999</c:v>
                </c:pt>
                <c:pt idx="5116">
                  <c:v>17.864750000000001</c:v>
                </c:pt>
                <c:pt idx="5117">
                  <c:v>17.901500000000002</c:v>
                </c:pt>
                <c:pt idx="5118">
                  <c:v>17.96575</c:v>
                </c:pt>
                <c:pt idx="5119">
                  <c:v>18.525500000000001</c:v>
                </c:pt>
                <c:pt idx="5120">
                  <c:v>19.823</c:v>
                </c:pt>
                <c:pt idx="5121">
                  <c:v>21.838999999999999</c:v>
                </c:pt>
                <c:pt idx="5122">
                  <c:v>22.617000000000001</c:v>
                </c:pt>
                <c:pt idx="5123">
                  <c:v>23.027000000000001</c:v>
                </c:pt>
                <c:pt idx="5124">
                  <c:v>23.471</c:v>
                </c:pt>
                <c:pt idx="5125">
                  <c:v>24.370250000000002</c:v>
                </c:pt>
                <c:pt idx="5126">
                  <c:v>24.6905</c:v>
                </c:pt>
                <c:pt idx="5127">
                  <c:v>25.314499999999999</c:v>
                </c:pt>
                <c:pt idx="5128">
                  <c:v>24.412499999999998</c:v>
                </c:pt>
                <c:pt idx="5129">
                  <c:v>24.647500000000001</c:v>
                </c:pt>
                <c:pt idx="5130">
                  <c:v>23.54175</c:v>
                </c:pt>
                <c:pt idx="5131">
                  <c:v>22.702999999999999</c:v>
                </c:pt>
                <c:pt idx="5132">
                  <c:v>21.262249999999998</c:v>
                </c:pt>
                <c:pt idx="5133">
                  <c:v>20.376750000000001</c:v>
                </c:pt>
                <c:pt idx="5134">
                  <c:v>19.204000000000001</c:v>
                </c:pt>
                <c:pt idx="5135">
                  <c:v>18.834250000000001</c:v>
                </c:pt>
                <c:pt idx="5136">
                  <c:v>18.244250000000001</c:v>
                </c:pt>
                <c:pt idx="5137">
                  <c:v>17.433999999999997</c:v>
                </c:pt>
                <c:pt idx="5138">
                  <c:v>17.362499999999997</c:v>
                </c:pt>
                <c:pt idx="5139">
                  <c:v>16.111750000000001</c:v>
                </c:pt>
                <c:pt idx="5140">
                  <c:v>15.97875</c:v>
                </c:pt>
                <c:pt idx="5141">
                  <c:v>15.78425</c:v>
                </c:pt>
                <c:pt idx="5142">
                  <c:v>17.869250000000001</c:v>
                </c:pt>
                <c:pt idx="5143">
                  <c:v>19.892749999999999</c:v>
                </c:pt>
                <c:pt idx="5144">
                  <c:v>21.103000000000002</c:v>
                </c:pt>
                <c:pt idx="5145">
                  <c:v>22.47925</c:v>
                </c:pt>
                <c:pt idx="5146">
                  <c:v>23.167250000000003</c:v>
                </c:pt>
                <c:pt idx="5147">
                  <c:v>24.952750000000002</c:v>
                </c:pt>
                <c:pt idx="5148">
                  <c:v>24.8063</c:v>
                </c:pt>
                <c:pt idx="5149">
                  <c:v>25.544499999999999</c:v>
                </c:pt>
                <c:pt idx="5150">
                  <c:v>25.906175000000001</c:v>
                </c:pt>
                <c:pt idx="5151">
                  <c:v>26.699825000000001</c:v>
                </c:pt>
                <c:pt idx="5152">
                  <c:v>26.542999999999999</c:v>
                </c:pt>
                <c:pt idx="5153">
                  <c:v>26.300750000000001</c:v>
                </c:pt>
                <c:pt idx="5154">
                  <c:v>25.699750000000002</c:v>
                </c:pt>
                <c:pt idx="5155">
                  <c:v>24.476500000000001</c:v>
                </c:pt>
                <c:pt idx="5156">
                  <c:v>22.957750000000001</c:v>
                </c:pt>
                <c:pt idx="5157">
                  <c:v>21.628999999999998</c:v>
                </c:pt>
                <c:pt idx="5158">
                  <c:v>20.894000000000002</c:v>
                </c:pt>
                <c:pt idx="5159">
                  <c:v>19.78275</c:v>
                </c:pt>
                <c:pt idx="5160">
                  <c:v>18.746749999999999</c:v>
                </c:pt>
                <c:pt idx="5161">
                  <c:v>18.887250000000002</c:v>
                </c:pt>
                <c:pt idx="5162">
                  <c:v>18.146750000000001</c:v>
                </c:pt>
                <c:pt idx="5163">
                  <c:v>18.602</c:v>
                </c:pt>
                <c:pt idx="5164">
                  <c:v>17.41825</c:v>
                </c:pt>
                <c:pt idx="5165">
                  <c:v>17.68075</c:v>
                </c:pt>
                <c:pt idx="5166">
                  <c:v>18.492000000000001</c:v>
                </c:pt>
                <c:pt idx="5167">
                  <c:v>19.32525</c:v>
                </c:pt>
                <c:pt idx="5168">
                  <c:v>19.53725</c:v>
                </c:pt>
                <c:pt idx="5169">
                  <c:v>21.0045</c:v>
                </c:pt>
                <c:pt idx="5170">
                  <c:v>21.861499999999999</c:v>
                </c:pt>
                <c:pt idx="5171">
                  <c:v>22.485250000000001</c:v>
                </c:pt>
                <c:pt idx="5172">
                  <c:v>23.673500000000001</c:v>
                </c:pt>
                <c:pt idx="5173">
                  <c:v>24.215</c:v>
                </c:pt>
                <c:pt idx="5174">
                  <c:v>24.66</c:v>
                </c:pt>
                <c:pt idx="5175">
                  <c:v>24.90775</c:v>
                </c:pt>
                <c:pt idx="5176">
                  <c:v>24.964749999999999</c:v>
                </c:pt>
                <c:pt idx="5177">
                  <c:v>23.705750000000002</c:v>
                </c:pt>
                <c:pt idx="5178">
                  <c:v>23.113</c:v>
                </c:pt>
                <c:pt idx="5179">
                  <c:v>21.814499999999999</c:v>
                </c:pt>
                <c:pt idx="5180">
                  <c:v>21.187750000000001</c:v>
                </c:pt>
                <c:pt idx="5181">
                  <c:v>20.45</c:v>
                </c:pt>
                <c:pt idx="5182">
                  <c:v>20.32525</c:v>
                </c:pt>
                <c:pt idx="5183">
                  <c:v>19.504000000000001</c:v>
                </c:pt>
                <c:pt idx="5184">
                  <c:v>19.29025</c:v>
                </c:pt>
                <c:pt idx="5185">
                  <c:v>18.555250000000001</c:v>
                </c:pt>
                <c:pt idx="5186">
                  <c:v>18.193750000000001</c:v>
                </c:pt>
                <c:pt idx="5187">
                  <c:v>17.75975</c:v>
                </c:pt>
                <c:pt idx="5188">
                  <c:v>16.731999999999999</c:v>
                </c:pt>
                <c:pt idx="5189">
                  <c:v>17.22025</c:v>
                </c:pt>
                <c:pt idx="5190">
                  <c:v>18.20675</c:v>
                </c:pt>
                <c:pt idx="5191">
                  <c:v>20.096250000000001</c:v>
                </c:pt>
                <c:pt idx="5192">
                  <c:v>20.124500000000001</c:v>
                </c:pt>
                <c:pt idx="5193">
                  <c:v>21.796250000000001</c:v>
                </c:pt>
                <c:pt idx="5194">
                  <c:v>23.744250000000001</c:v>
                </c:pt>
                <c:pt idx="5195">
                  <c:v>24.437750000000001</c:v>
                </c:pt>
                <c:pt idx="5196">
                  <c:v>25.893249999999998</c:v>
                </c:pt>
                <c:pt idx="5197">
                  <c:v>26.189575000000001</c:v>
                </c:pt>
                <c:pt idx="5198">
                  <c:v>25.6082</c:v>
                </c:pt>
                <c:pt idx="5199">
                  <c:v>23.612750000000002</c:v>
                </c:pt>
                <c:pt idx="5200">
                  <c:v>23.1035</c:v>
                </c:pt>
                <c:pt idx="5201">
                  <c:v>24.587500000000002</c:v>
                </c:pt>
                <c:pt idx="5202">
                  <c:v>24.59675</c:v>
                </c:pt>
                <c:pt idx="5203">
                  <c:v>23.379000000000001</c:v>
                </c:pt>
                <c:pt idx="5204">
                  <c:v>21.860250000000001</c:v>
                </c:pt>
                <c:pt idx="5205">
                  <c:v>22.31</c:v>
                </c:pt>
                <c:pt idx="5206">
                  <c:v>22.107250000000001</c:v>
                </c:pt>
                <c:pt idx="5207">
                  <c:v>20.995999999999999</c:v>
                </c:pt>
                <c:pt idx="5208">
                  <c:v>20.795999999999999</c:v>
                </c:pt>
                <c:pt idx="5209">
                  <c:v>20.44275</c:v>
                </c:pt>
                <c:pt idx="5210">
                  <c:v>19.936250000000001</c:v>
                </c:pt>
                <c:pt idx="5211">
                  <c:v>19.652749999999997</c:v>
                </c:pt>
                <c:pt idx="5212">
                  <c:v>19.594999999999999</c:v>
                </c:pt>
                <c:pt idx="5213">
                  <c:v>19.408749999999998</c:v>
                </c:pt>
                <c:pt idx="5214">
                  <c:v>19.4785</c:v>
                </c:pt>
                <c:pt idx="5215">
                  <c:v>19.795999999999999</c:v>
                </c:pt>
                <c:pt idx="5216">
                  <c:v>20.235500000000002</c:v>
                </c:pt>
                <c:pt idx="5217">
                  <c:v>20.057500000000001</c:v>
                </c:pt>
                <c:pt idx="5218">
                  <c:v>20.452999999999999</c:v>
                </c:pt>
                <c:pt idx="5219">
                  <c:v>20.47775</c:v>
                </c:pt>
                <c:pt idx="5220">
                  <c:v>20.577750000000002</c:v>
                </c:pt>
                <c:pt idx="5221">
                  <c:v>21.25225</c:v>
                </c:pt>
                <c:pt idx="5222">
                  <c:v>21.7515</c:v>
                </c:pt>
                <c:pt idx="5223">
                  <c:v>24.15025</c:v>
                </c:pt>
                <c:pt idx="5224">
                  <c:v>24.09525</c:v>
                </c:pt>
                <c:pt idx="5225">
                  <c:v>24.736750000000001</c:v>
                </c:pt>
                <c:pt idx="5226">
                  <c:v>24.4725</c:v>
                </c:pt>
                <c:pt idx="5227">
                  <c:v>23.65025</c:v>
                </c:pt>
                <c:pt idx="5228">
                  <c:v>22.822499999999998</c:v>
                </c:pt>
                <c:pt idx="5229">
                  <c:v>22.335250000000002</c:v>
                </c:pt>
                <c:pt idx="5230">
                  <c:v>21.705750000000002</c:v>
                </c:pt>
                <c:pt idx="5231">
                  <c:v>21.059750000000001</c:v>
                </c:pt>
                <c:pt idx="5232">
                  <c:v>20.572499999999998</c:v>
                </c:pt>
                <c:pt idx="5233">
                  <c:v>20.160499999999999</c:v>
                </c:pt>
                <c:pt idx="5234">
                  <c:v>19.971499999999999</c:v>
                </c:pt>
                <c:pt idx="5235">
                  <c:v>18.885000000000002</c:v>
                </c:pt>
                <c:pt idx="5236">
                  <c:v>18.534500000000001</c:v>
                </c:pt>
                <c:pt idx="5237">
                  <c:v>19.025500000000001</c:v>
                </c:pt>
                <c:pt idx="5238">
                  <c:v>19.385249999999999</c:v>
                </c:pt>
                <c:pt idx="5239">
                  <c:v>19.608249999999998</c:v>
                </c:pt>
                <c:pt idx="5240">
                  <c:v>20.00375</c:v>
                </c:pt>
                <c:pt idx="5241">
                  <c:v>20.558</c:v>
                </c:pt>
                <c:pt idx="5242">
                  <c:v>22.3005</c:v>
                </c:pt>
                <c:pt idx="5243">
                  <c:v>23.596</c:v>
                </c:pt>
                <c:pt idx="5244">
                  <c:v>25.1845</c:v>
                </c:pt>
                <c:pt idx="5245">
                  <c:v>25.545999999999999</c:v>
                </c:pt>
                <c:pt idx="5246">
                  <c:v>23.593250000000001</c:v>
                </c:pt>
                <c:pt idx="5247">
                  <c:v>21.69725</c:v>
                </c:pt>
                <c:pt idx="5248">
                  <c:v>20.786999999999999</c:v>
                </c:pt>
                <c:pt idx="5249">
                  <c:v>19.08475</c:v>
                </c:pt>
                <c:pt idx="5250">
                  <c:v>18.360750000000003</c:v>
                </c:pt>
                <c:pt idx="5251">
                  <c:v>18.096499999999999</c:v>
                </c:pt>
                <c:pt idx="5252">
                  <c:v>17.835000000000001</c:v>
                </c:pt>
                <c:pt idx="5253">
                  <c:v>17.607500000000002</c:v>
                </c:pt>
                <c:pt idx="5254">
                  <c:v>17.25975</c:v>
                </c:pt>
                <c:pt idx="5255">
                  <c:v>17.102</c:v>
                </c:pt>
                <c:pt idx="5256">
                  <c:v>16.960750000000001</c:v>
                </c:pt>
                <c:pt idx="5257">
                  <c:v>16.757999999999999</c:v>
                </c:pt>
                <c:pt idx="5258">
                  <c:v>16.708500000000001</c:v>
                </c:pt>
                <c:pt idx="5259">
                  <c:v>16.642499999999998</c:v>
                </c:pt>
                <c:pt idx="5260">
                  <c:v>16.662750000000003</c:v>
                </c:pt>
                <c:pt idx="5261">
                  <c:v>16.696750000000002</c:v>
                </c:pt>
                <c:pt idx="5262">
                  <c:v>16.925249999999998</c:v>
                </c:pt>
                <c:pt idx="5263">
                  <c:v>17.126249999999999</c:v>
                </c:pt>
                <c:pt idx="5264">
                  <c:v>17.43825</c:v>
                </c:pt>
                <c:pt idx="5265">
                  <c:v>18.204499999999999</c:v>
                </c:pt>
                <c:pt idx="5266">
                  <c:v>18.309999999999999</c:v>
                </c:pt>
                <c:pt idx="5267">
                  <c:v>18.641249999999999</c:v>
                </c:pt>
                <c:pt idx="5268">
                  <c:v>19.265250000000002</c:v>
                </c:pt>
                <c:pt idx="5269">
                  <c:v>19.348750000000003</c:v>
                </c:pt>
                <c:pt idx="5270">
                  <c:v>18.819250000000004</c:v>
                </c:pt>
                <c:pt idx="5271">
                  <c:v>18.866999999999997</c:v>
                </c:pt>
                <c:pt idx="5272">
                  <c:v>17.41525</c:v>
                </c:pt>
                <c:pt idx="5273">
                  <c:v>17.608000000000001</c:v>
                </c:pt>
                <c:pt idx="5274">
                  <c:v>17.405250000000002</c:v>
                </c:pt>
                <c:pt idx="5275">
                  <c:v>17.305250000000001</c:v>
                </c:pt>
                <c:pt idx="5276">
                  <c:v>17.12725</c:v>
                </c:pt>
                <c:pt idx="5277">
                  <c:v>16.628999999999998</c:v>
                </c:pt>
                <c:pt idx="5278">
                  <c:v>16.353749999999998</c:v>
                </c:pt>
                <c:pt idx="5279">
                  <c:v>16.067500000000003</c:v>
                </c:pt>
                <c:pt idx="5280">
                  <c:v>15.9345</c:v>
                </c:pt>
                <c:pt idx="5281">
                  <c:v>15.882250000000001</c:v>
                </c:pt>
                <c:pt idx="5282">
                  <c:v>15.684999999999999</c:v>
                </c:pt>
                <c:pt idx="5283">
                  <c:v>14.9665</c:v>
                </c:pt>
                <c:pt idx="5284">
                  <c:v>13.573500000000001</c:v>
                </c:pt>
                <c:pt idx="5285">
                  <c:v>13.91675</c:v>
                </c:pt>
                <c:pt idx="5286">
                  <c:v>14.8225</c:v>
                </c:pt>
                <c:pt idx="5287">
                  <c:v>16.045749999999998</c:v>
                </c:pt>
                <c:pt idx="5288">
                  <c:v>17.640499999999999</c:v>
                </c:pt>
                <c:pt idx="5289">
                  <c:v>18.81025</c:v>
                </c:pt>
                <c:pt idx="5290">
                  <c:v>19.6845</c:v>
                </c:pt>
                <c:pt idx="5291">
                  <c:v>20.355999999999998</c:v>
                </c:pt>
                <c:pt idx="5292">
                  <c:v>20.179500000000001</c:v>
                </c:pt>
                <c:pt idx="5293">
                  <c:v>20.722000000000001</c:v>
                </c:pt>
                <c:pt idx="5294">
                  <c:v>19.85125</c:v>
                </c:pt>
                <c:pt idx="5295">
                  <c:v>21.67925</c:v>
                </c:pt>
                <c:pt idx="5296">
                  <c:v>20.123000000000001</c:v>
                </c:pt>
                <c:pt idx="5297">
                  <c:v>20.032250000000001</c:v>
                </c:pt>
                <c:pt idx="5298">
                  <c:v>18.91825</c:v>
                </c:pt>
                <c:pt idx="5299">
                  <c:v>18.063000000000002</c:v>
                </c:pt>
                <c:pt idx="5300">
                  <c:v>15.488000000000001</c:v>
                </c:pt>
                <c:pt idx="5301">
                  <c:v>15.623000000000001</c:v>
                </c:pt>
                <c:pt idx="5302">
                  <c:v>15.030249999999999</c:v>
                </c:pt>
                <c:pt idx="5303">
                  <c:v>14.270500000000002</c:v>
                </c:pt>
                <c:pt idx="5304">
                  <c:v>13.22625</c:v>
                </c:pt>
                <c:pt idx="5305">
                  <c:v>13.364000000000001</c:v>
                </c:pt>
                <c:pt idx="5306">
                  <c:v>12.618</c:v>
                </c:pt>
                <c:pt idx="5307">
                  <c:v>12.984250000000001</c:v>
                </c:pt>
                <c:pt idx="5308">
                  <c:v>12.762250000000002</c:v>
                </c:pt>
                <c:pt idx="5309">
                  <c:v>12.790750000000001</c:v>
                </c:pt>
                <c:pt idx="5310">
                  <c:v>13.763500000000001</c:v>
                </c:pt>
                <c:pt idx="5311">
                  <c:v>15.05925</c:v>
                </c:pt>
                <c:pt idx="5312">
                  <c:v>15.014250000000001</c:v>
                </c:pt>
                <c:pt idx="5313">
                  <c:v>14.865500000000001</c:v>
                </c:pt>
                <c:pt idx="5314">
                  <c:v>15.173750000000002</c:v>
                </c:pt>
                <c:pt idx="5315">
                  <c:v>16.451999999999998</c:v>
                </c:pt>
                <c:pt idx="5316">
                  <c:v>17.713750000000001</c:v>
                </c:pt>
                <c:pt idx="5317">
                  <c:v>17.228249999999999</c:v>
                </c:pt>
                <c:pt idx="5318">
                  <c:v>17.082250000000002</c:v>
                </c:pt>
                <c:pt idx="5319">
                  <c:v>17.652250000000002</c:v>
                </c:pt>
                <c:pt idx="5320">
                  <c:v>17.502749999999999</c:v>
                </c:pt>
                <c:pt idx="5321">
                  <c:v>17.13025</c:v>
                </c:pt>
                <c:pt idx="5322">
                  <c:v>16.548499999999997</c:v>
                </c:pt>
                <c:pt idx="5323">
                  <c:v>15.701499999999999</c:v>
                </c:pt>
                <c:pt idx="5324">
                  <c:v>14.032249999999999</c:v>
                </c:pt>
                <c:pt idx="5325">
                  <c:v>13.211</c:v>
                </c:pt>
                <c:pt idx="5326">
                  <c:v>13.223000000000001</c:v>
                </c:pt>
                <c:pt idx="5327">
                  <c:v>12.176</c:v>
                </c:pt>
                <c:pt idx="5328">
                  <c:v>11.580500000000001</c:v>
                </c:pt>
                <c:pt idx="5329">
                  <c:v>11.1355</c:v>
                </c:pt>
                <c:pt idx="5330">
                  <c:v>10.7575</c:v>
                </c:pt>
                <c:pt idx="5331">
                  <c:v>10.686</c:v>
                </c:pt>
                <c:pt idx="5332">
                  <c:v>10.430000000000001</c:v>
                </c:pt>
                <c:pt idx="5333">
                  <c:v>10.575000000000001</c:v>
                </c:pt>
                <c:pt idx="5334">
                  <c:v>11.81025</c:v>
                </c:pt>
                <c:pt idx="5335">
                  <c:v>14.296250000000001</c:v>
                </c:pt>
                <c:pt idx="5336">
                  <c:v>16.2545</c:v>
                </c:pt>
                <c:pt idx="5337">
                  <c:v>17.914250000000003</c:v>
                </c:pt>
                <c:pt idx="5338">
                  <c:v>19.22625</c:v>
                </c:pt>
                <c:pt idx="5339">
                  <c:v>20.487749999999998</c:v>
                </c:pt>
                <c:pt idx="5340">
                  <c:v>21.764250000000001</c:v>
                </c:pt>
                <c:pt idx="5341">
                  <c:v>23.093</c:v>
                </c:pt>
                <c:pt idx="5342">
                  <c:v>23.633500000000002</c:v>
                </c:pt>
                <c:pt idx="5343">
                  <c:v>23.82075</c:v>
                </c:pt>
                <c:pt idx="5344">
                  <c:v>23.317</c:v>
                </c:pt>
                <c:pt idx="5345">
                  <c:v>23.11975</c:v>
                </c:pt>
                <c:pt idx="5346">
                  <c:v>23.293249999999997</c:v>
                </c:pt>
                <c:pt idx="5347">
                  <c:v>21.2835</c:v>
                </c:pt>
                <c:pt idx="5348">
                  <c:v>20.082250000000002</c:v>
                </c:pt>
                <c:pt idx="5349">
                  <c:v>18.775500000000001</c:v>
                </c:pt>
                <c:pt idx="5350">
                  <c:v>18.28275</c:v>
                </c:pt>
                <c:pt idx="5351">
                  <c:v>17.3385</c:v>
                </c:pt>
                <c:pt idx="5352">
                  <c:v>17.355999999999998</c:v>
                </c:pt>
                <c:pt idx="5353">
                  <c:v>16.56775</c:v>
                </c:pt>
                <c:pt idx="5354">
                  <c:v>16.593499999999999</c:v>
                </c:pt>
                <c:pt idx="5355">
                  <c:v>16.173249999999999</c:v>
                </c:pt>
                <c:pt idx="5356">
                  <c:v>15.97875</c:v>
                </c:pt>
                <c:pt idx="5357">
                  <c:v>15.134499999999999</c:v>
                </c:pt>
                <c:pt idx="5358">
                  <c:v>15.87875</c:v>
                </c:pt>
                <c:pt idx="5359">
                  <c:v>16.600000000000001</c:v>
                </c:pt>
                <c:pt idx="5360">
                  <c:v>17.83325</c:v>
                </c:pt>
                <c:pt idx="5361">
                  <c:v>19.927250000000001</c:v>
                </c:pt>
                <c:pt idx="5362">
                  <c:v>20.936500000000002</c:v>
                </c:pt>
                <c:pt idx="5363">
                  <c:v>21.664000000000001</c:v>
                </c:pt>
                <c:pt idx="5364">
                  <c:v>21.884999999999998</c:v>
                </c:pt>
                <c:pt idx="5365">
                  <c:v>21.889499999999998</c:v>
                </c:pt>
                <c:pt idx="5366">
                  <c:v>22.940249999999999</c:v>
                </c:pt>
                <c:pt idx="5367">
                  <c:v>24.381</c:v>
                </c:pt>
                <c:pt idx="5368">
                  <c:v>24.524249999999999</c:v>
                </c:pt>
                <c:pt idx="5369">
                  <c:v>23.649750000000001</c:v>
                </c:pt>
                <c:pt idx="5370">
                  <c:v>22.69725</c:v>
                </c:pt>
                <c:pt idx="5371">
                  <c:v>22.530249999999999</c:v>
                </c:pt>
                <c:pt idx="5372">
                  <c:v>21.401499999999999</c:v>
                </c:pt>
                <c:pt idx="5373">
                  <c:v>20.535250000000001</c:v>
                </c:pt>
                <c:pt idx="5374">
                  <c:v>20.19575</c:v>
                </c:pt>
                <c:pt idx="5375">
                  <c:v>19.181750000000001</c:v>
                </c:pt>
                <c:pt idx="5376">
                  <c:v>18.309999999999999</c:v>
                </c:pt>
                <c:pt idx="5377">
                  <c:v>17.959499999999998</c:v>
                </c:pt>
                <c:pt idx="5378">
                  <c:v>17.310749999999999</c:v>
                </c:pt>
                <c:pt idx="5379">
                  <c:v>17.191500000000001</c:v>
                </c:pt>
                <c:pt idx="5380">
                  <c:v>17.579750000000001</c:v>
                </c:pt>
                <c:pt idx="5381">
                  <c:v>17.030999999999999</c:v>
                </c:pt>
                <c:pt idx="5382">
                  <c:v>17.482500000000002</c:v>
                </c:pt>
                <c:pt idx="5383">
                  <c:v>17.092500000000001</c:v>
                </c:pt>
                <c:pt idx="5384">
                  <c:v>17.404499999999999</c:v>
                </c:pt>
                <c:pt idx="5385">
                  <c:v>18.141249999999999</c:v>
                </c:pt>
                <c:pt idx="5386">
                  <c:v>19.586500000000001</c:v>
                </c:pt>
                <c:pt idx="5387">
                  <c:v>20.884</c:v>
                </c:pt>
                <c:pt idx="5388">
                  <c:v>21.786749999999998</c:v>
                </c:pt>
                <c:pt idx="5389">
                  <c:v>22.995249999999999</c:v>
                </c:pt>
                <c:pt idx="5390">
                  <c:v>23.764250000000001</c:v>
                </c:pt>
                <c:pt idx="5391">
                  <c:v>22.917250000000003</c:v>
                </c:pt>
                <c:pt idx="5392">
                  <c:v>21.064499999999999</c:v>
                </c:pt>
                <c:pt idx="5393">
                  <c:v>21.283000000000001</c:v>
                </c:pt>
                <c:pt idx="5394">
                  <c:v>21.445499999999999</c:v>
                </c:pt>
                <c:pt idx="5395">
                  <c:v>20.236000000000001</c:v>
                </c:pt>
                <c:pt idx="5396">
                  <c:v>19.316500000000001</c:v>
                </c:pt>
                <c:pt idx="5397">
                  <c:v>18.66225</c:v>
                </c:pt>
                <c:pt idx="5398">
                  <c:v>17.500500000000002</c:v>
                </c:pt>
                <c:pt idx="5399">
                  <c:v>17.34825</c:v>
                </c:pt>
                <c:pt idx="5400">
                  <c:v>17.290500000000002</c:v>
                </c:pt>
                <c:pt idx="5401">
                  <c:v>16.870249999999999</c:v>
                </c:pt>
                <c:pt idx="5402">
                  <c:v>16.731750000000002</c:v>
                </c:pt>
                <c:pt idx="5403">
                  <c:v>15.715</c:v>
                </c:pt>
                <c:pt idx="5404">
                  <c:v>15.805</c:v>
                </c:pt>
                <c:pt idx="5405">
                  <c:v>15.841750000000001</c:v>
                </c:pt>
                <c:pt idx="5406">
                  <c:v>16.5245</c:v>
                </c:pt>
                <c:pt idx="5407">
                  <c:v>19.0885</c:v>
                </c:pt>
                <c:pt idx="5408">
                  <c:v>20.246500000000001</c:v>
                </c:pt>
                <c:pt idx="5409">
                  <c:v>21.607250000000001</c:v>
                </c:pt>
                <c:pt idx="5410">
                  <c:v>22.9175</c:v>
                </c:pt>
                <c:pt idx="5411">
                  <c:v>23.781750000000002</c:v>
                </c:pt>
                <c:pt idx="5412">
                  <c:v>24.312000000000001</c:v>
                </c:pt>
                <c:pt idx="5413">
                  <c:v>25.963749999999997</c:v>
                </c:pt>
                <c:pt idx="5414">
                  <c:v>25.086500000000001</c:v>
                </c:pt>
                <c:pt idx="5415">
                  <c:v>25.728000000000002</c:v>
                </c:pt>
                <c:pt idx="5416">
                  <c:v>25.68675</c:v>
                </c:pt>
                <c:pt idx="5417">
                  <c:v>25.048999999999999</c:v>
                </c:pt>
                <c:pt idx="5418">
                  <c:v>24.798500000000001</c:v>
                </c:pt>
                <c:pt idx="5419">
                  <c:v>23.903749999999999</c:v>
                </c:pt>
                <c:pt idx="5420">
                  <c:v>22.858499999999999</c:v>
                </c:pt>
                <c:pt idx="5421">
                  <c:v>22.588750000000001</c:v>
                </c:pt>
                <c:pt idx="5422">
                  <c:v>21.292999999999999</c:v>
                </c:pt>
                <c:pt idx="5423">
                  <c:v>20.792000000000002</c:v>
                </c:pt>
                <c:pt idx="5424">
                  <c:v>20.006499999999999</c:v>
                </c:pt>
                <c:pt idx="5425">
                  <c:v>19.884499999999999</c:v>
                </c:pt>
                <c:pt idx="5426">
                  <c:v>20.356249999999999</c:v>
                </c:pt>
                <c:pt idx="5427">
                  <c:v>20.31775</c:v>
                </c:pt>
                <c:pt idx="5428">
                  <c:v>19.604750000000003</c:v>
                </c:pt>
                <c:pt idx="5429">
                  <c:v>19.131250000000001</c:v>
                </c:pt>
                <c:pt idx="5430">
                  <c:v>19.359749999999998</c:v>
                </c:pt>
                <c:pt idx="5431">
                  <c:v>20.357250000000001</c:v>
                </c:pt>
                <c:pt idx="5432">
                  <c:v>20.95825</c:v>
                </c:pt>
                <c:pt idx="5433">
                  <c:v>21.514249999999997</c:v>
                </c:pt>
                <c:pt idx="5434">
                  <c:v>22.67775</c:v>
                </c:pt>
                <c:pt idx="5435">
                  <c:v>23.687999999999999</c:v>
                </c:pt>
                <c:pt idx="5436">
                  <c:v>24.6065</c:v>
                </c:pt>
                <c:pt idx="5437">
                  <c:v>24.745000000000001</c:v>
                </c:pt>
                <c:pt idx="5438">
                  <c:v>24.98725</c:v>
                </c:pt>
                <c:pt idx="5439">
                  <c:v>24.376999999999999</c:v>
                </c:pt>
                <c:pt idx="5440">
                  <c:v>22.841750000000001</c:v>
                </c:pt>
                <c:pt idx="5441">
                  <c:v>20.08325</c:v>
                </c:pt>
                <c:pt idx="5442">
                  <c:v>18.32225</c:v>
                </c:pt>
                <c:pt idx="5443">
                  <c:v>18.649000000000001</c:v>
                </c:pt>
                <c:pt idx="5444">
                  <c:v>18.382000000000001</c:v>
                </c:pt>
                <c:pt idx="5445">
                  <c:v>18.087499999999999</c:v>
                </c:pt>
                <c:pt idx="5446">
                  <c:v>17.725999999999999</c:v>
                </c:pt>
                <c:pt idx="5447">
                  <c:v>17.501249999999999</c:v>
                </c:pt>
                <c:pt idx="5448">
                  <c:v>17.432499999999997</c:v>
                </c:pt>
                <c:pt idx="5449">
                  <c:v>16.8535</c:v>
                </c:pt>
                <c:pt idx="5450">
                  <c:v>16.419499999999999</c:v>
                </c:pt>
                <c:pt idx="5451">
                  <c:v>15.915750000000001</c:v>
                </c:pt>
                <c:pt idx="5452">
                  <c:v>15.557</c:v>
                </c:pt>
                <c:pt idx="5453">
                  <c:v>15.875500000000001</c:v>
                </c:pt>
                <c:pt idx="5454">
                  <c:v>16.338000000000001</c:v>
                </c:pt>
                <c:pt idx="5455">
                  <c:v>17.57225</c:v>
                </c:pt>
                <c:pt idx="5456">
                  <c:v>18.782499999999999</c:v>
                </c:pt>
                <c:pt idx="5457">
                  <c:v>20.067</c:v>
                </c:pt>
                <c:pt idx="5458">
                  <c:v>21.219250000000002</c:v>
                </c:pt>
                <c:pt idx="5459">
                  <c:v>22.486250000000002</c:v>
                </c:pt>
                <c:pt idx="5460">
                  <c:v>22.898500000000002</c:v>
                </c:pt>
                <c:pt idx="5461">
                  <c:v>23.492249999999999</c:v>
                </c:pt>
                <c:pt idx="5462">
                  <c:v>23.626249999999999</c:v>
                </c:pt>
                <c:pt idx="5463">
                  <c:v>22.918749999999999</c:v>
                </c:pt>
                <c:pt idx="5464">
                  <c:v>23.223500000000001</c:v>
                </c:pt>
                <c:pt idx="5465">
                  <c:v>23.2575</c:v>
                </c:pt>
                <c:pt idx="5466">
                  <c:v>22.307749999999999</c:v>
                </c:pt>
                <c:pt idx="5467">
                  <c:v>20.200749999999999</c:v>
                </c:pt>
                <c:pt idx="5468">
                  <c:v>19.805250000000001</c:v>
                </c:pt>
                <c:pt idx="5469">
                  <c:v>19.510750000000002</c:v>
                </c:pt>
                <c:pt idx="5470">
                  <c:v>18.193000000000001</c:v>
                </c:pt>
                <c:pt idx="5471">
                  <c:v>17.229500000000002</c:v>
                </c:pt>
                <c:pt idx="5472">
                  <c:v>17.155250000000002</c:v>
                </c:pt>
                <c:pt idx="5473">
                  <c:v>16.57075</c:v>
                </c:pt>
                <c:pt idx="5474">
                  <c:v>16.284500000000001</c:v>
                </c:pt>
                <c:pt idx="5475">
                  <c:v>16.07075</c:v>
                </c:pt>
                <c:pt idx="5476">
                  <c:v>16.311250000000001</c:v>
                </c:pt>
                <c:pt idx="5477">
                  <c:v>15.81575</c:v>
                </c:pt>
                <c:pt idx="5478">
                  <c:v>16.643500000000003</c:v>
                </c:pt>
                <c:pt idx="5479">
                  <c:v>19.084499999999998</c:v>
                </c:pt>
                <c:pt idx="5480">
                  <c:v>20.759999999999998</c:v>
                </c:pt>
                <c:pt idx="5481">
                  <c:v>21.469250000000002</c:v>
                </c:pt>
                <c:pt idx="5482">
                  <c:v>23.099499999999999</c:v>
                </c:pt>
                <c:pt idx="5483">
                  <c:v>24.47475</c:v>
                </c:pt>
                <c:pt idx="5484">
                  <c:v>25.079250000000002</c:v>
                </c:pt>
                <c:pt idx="5485">
                  <c:v>25.680975</c:v>
                </c:pt>
                <c:pt idx="5486">
                  <c:v>26.242000000000001</c:v>
                </c:pt>
                <c:pt idx="5487">
                  <c:v>25.885825000000001</c:v>
                </c:pt>
                <c:pt idx="5488">
                  <c:v>25.922750000000001</c:v>
                </c:pt>
                <c:pt idx="5489">
                  <c:v>25.90175</c:v>
                </c:pt>
                <c:pt idx="5490">
                  <c:v>25.00525</c:v>
                </c:pt>
                <c:pt idx="5491">
                  <c:v>23.70675</c:v>
                </c:pt>
                <c:pt idx="5492">
                  <c:v>22.929499999999997</c:v>
                </c:pt>
                <c:pt idx="5493">
                  <c:v>22.63775</c:v>
                </c:pt>
                <c:pt idx="5494">
                  <c:v>21.84675</c:v>
                </c:pt>
                <c:pt idx="5495">
                  <c:v>21.033750000000001</c:v>
                </c:pt>
                <c:pt idx="5496">
                  <c:v>20.454750000000001</c:v>
                </c:pt>
                <c:pt idx="5497">
                  <c:v>19.716999999999999</c:v>
                </c:pt>
                <c:pt idx="5498">
                  <c:v>18.686499999999999</c:v>
                </c:pt>
                <c:pt idx="5499">
                  <c:v>18.637</c:v>
                </c:pt>
                <c:pt idx="5500">
                  <c:v>18.66</c:v>
                </c:pt>
                <c:pt idx="5501">
                  <c:v>18.373750000000001</c:v>
                </c:pt>
                <c:pt idx="5502">
                  <c:v>18.892249999999997</c:v>
                </c:pt>
                <c:pt idx="5503">
                  <c:v>19.11975</c:v>
                </c:pt>
                <c:pt idx="5504">
                  <c:v>21.547750000000001</c:v>
                </c:pt>
                <c:pt idx="5505">
                  <c:v>23.33325</c:v>
                </c:pt>
                <c:pt idx="5506">
                  <c:v>24.044999999999998</c:v>
                </c:pt>
                <c:pt idx="5507">
                  <c:v>25.265774999999998</c:v>
                </c:pt>
                <c:pt idx="5508">
                  <c:v>26.380500000000001</c:v>
                </c:pt>
                <c:pt idx="5509">
                  <c:v>27.19285</c:v>
                </c:pt>
                <c:pt idx="5510">
                  <c:v>27.774224999999998</c:v>
                </c:pt>
                <c:pt idx="5511">
                  <c:v>27.252424999999999</c:v>
                </c:pt>
                <c:pt idx="5512">
                  <c:v>27.819775</c:v>
                </c:pt>
                <c:pt idx="5513">
                  <c:v>28.172924999999999</c:v>
                </c:pt>
                <c:pt idx="5514">
                  <c:v>27.292750000000002</c:v>
                </c:pt>
                <c:pt idx="5515">
                  <c:v>26.126149999999999</c:v>
                </c:pt>
                <c:pt idx="5516">
                  <c:v>24.232900000000001</c:v>
                </c:pt>
                <c:pt idx="5517">
                  <c:v>23.643825</c:v>
                </c:pt>
                <c:pt idx="5518">
                  <c:v>23.63475</c:v>
                </c:pt>
                <c:pt idx="5519">
                  <c:v>22.966750000000001</c:v>
                </c:pt>
                <c:pt idx="5520">
                  <c:v>21.560000000000002</c:v>
                </c:pt>
                <c:pt idx="5521">
                  <c:v>21.349</c:v>
                </c:pt>
                <c:pt idx="5522">
                  <c:v>20.909500000000001</c:v>
                </c:pt>
                <c:pt idx="5523">
                  <c:v>20.397500000000001</c:v>
                </c:pt>
                <c:pt idx="5524">
                  <c:v>19.659749999999999</c:v>
                </c:pt>
                <c:pt idx="5525">
                  <c:v>19.540500000000002</c:v>
                </c:pt>
                <c:pt idx="5526">
                  <c:v>20.591250000000002</c:v>
                </c:pt>
                <c:pt idx="5527">
                  <c:v>22.2605</c:v>
                </c:pt>
                <c:pt idx="5528">
                  <c:v>22.02</c:v>
                </c:pt>
                <c:pt idx="5529">
                  <c:v>23.591000000000001</c:v>
                </c:pt>
                <c:pt idx="5530">
                  <c:v>24.963750000000001</c:v>
                </c:pt>
                <c:pt idx="5531">
                  <c:v>25.451374999999999</c:v>
                </c:pt>
                <c:pt idx="5532">
                  <c:v>25.023524999999999</c:v>
                </c:pt>
                <c:pt idx="5533">
                  <c:v>23.864075</c:v>
                </c:pt>
                <c:pt idx="5534">
                  <c:v>24.613275000000002</c:v>
                </c:pt>
                <c:pt idx="5535">
                  <c:v>27.154900000000001</c:v>
                </c:pt>
                <c:pt idx="5536">
                  <c:v>28.016100000000002</c:v>
                </c:pt>
                <c:pt idx="5537">
                  <c:v>26.915400000000002</c:v>
                </c:pt>
                <c:pt idx="5538">
                  <c:v>20.911000000000001</c:v>
                </c:pt>
                <c:pt idx="5539">
                  <c:v>21.524999999999999</c:v>
                </c:pt>
                <c:pt idx="5540">
                  <c:v>20.954250000000002</c:v>
                </c:pt>
                <c:pt idx="5541">
                  <c:v>20.350500000000004</c:v>
                </c:pt>
                <c:pt idx="5542">
                  <c:v>19.757750000000001</c:v>
                </c:pt>
                <c:pt idx="5543">
                  <c:v>19.368749999999999</c:v>
                </c:pt>
                <c:pt idx="5544">
                  <c:v>19.517499999999998</c:v>
                </c:pt>
                <c:pt idx="5545">
                  <c:v>19.4405</c:v>
                </c:pt>
                <c:pt idx="5546">
                  <c:v>18.627500000000001</c:v>
                </c:pt>
                <c:pt idx="5547">
                  <c:v>17.814500000000002</c:v>
                </c:pt>
                <c:pt idx="5548">
                  <c:v>17.664999999999999</c:v>
                </c:pt>
                <c:pt idx="5549">
                  <c:v>16.79325</c:v>
                </c:pt>
                <c:pt idx="5550">
                  <c:v>16.798749999999998</c:v>
                </c:pt>
                <c:pt idx="5551">
                  <c:v>18.253250000000001</c:v>
                </c:pt>
                <c:pt idx="5552">
                  <c:v>19.410250000000001</c:v>
                </c:pt>
                <c:pt idx="5553">
                  <c:v>21.109500000000001</c:v>
                </c:pt>
                <c:pt idx="5554">
                  <c:v>21.97165</c:v>
                </c:pt>
                <c:pt idx="5555">
                  <c:v>22.435250000000003</c:v>
                </c:pt>
                <c:pt idx="5556">
                  <c:v>23.6233</c:v>
                </c:pt>
                <c:pt idx="5557">
                  <c:v>24.5076</c:v>
                </c:pt>
                <c:pt idx="5558">
                  <c:v>25.308125</c:v>
                </c:pt>
                <c:pt idx="5559">
                  <c:v>25.661275</c:v>
                </c:pt>
                <c:pt idx="5560">
                  <c:v>26.299199999999999</c:v>
                </c:pt>
                <c:pt idx="5561">
                  <c:v>25.995450000000002</c:v>
                </c:pt>
                <c:pt idx="5562">
                  <c:v>25.913325</c:v>
                </c:pt>
                <c:pt idx="5563">
                  <c:v>23.002050000000001</c:v>
                </c:pt>
                <c:pt idx="5564">
                  <c:v>21.97935</c:v>
                </c:pt>
                <c:pt idx="5565">
                  <c:v>20.640250000000002</c:v>
                </c:pt>
                <c:pt idx="5566">
                  <c:v>19.370249999999999</c:v>
                </c:pt>
                <c:pt idx="5567">
                  <c:v>18.5215</c:v>
                </c:pt>
                <c:pt idx="5568">
                  <c:v>18.296750000000003</c:v>
                </c:pt>
                <c:pt idx="5569">
                  <c:v>17.0075</c:v>
                </c:pt>
                <c:pt idx="5570">
                  <c:v>16.7745</c:v>
                </c:pt>
                <c:pt idx="5571">
                  <c:v>16.014749999999999</c:v>
                </c:pt>
                <c:pt idx="5572">
                  <c:v>15.547750000000001</c:v>
                </c:pt>
                <c:pt idx="5573">
                  <c:v>15.769</c:v>
                </c:pt>
                <c:pt idx="5574">
                  <c:v>16.496749999999999</c:v>
                </c:pt>
                <c:pt idx="5575">
                  <c:v>20.264749999999999</c:v>
                </c:pt>
                <c:pt idx="5576">
                  <c:v>20.454500000000003</c:v>
                </c:pt>
                <c:pt idx="5577">
                  <c:v>22.53275</c:v>
                </c:pt>
                <c:pt idx="5578">
                  <c:v>23.802849999999999</c:v>
                </c:pt>
                <c:pt idx="5579">
                  <c:v>25.07</c:v>
                </c:pt>
                <c:pt idx="5580">
                  <c:v>25.822499999999998</c:v>
                </c:pt>
                <c:pt idx="5581">
                  <c:v>26.779575000000001</c:v>
                </c:pt>
                <c:pt idx="5582">
                  <c:v>27.070674999999998</c:v>
                </c:pt>
                <c:pt idx="5583">
                  <c:v>27.3505</c:v>
                </c:pt>
                <c:pt idx="5584">
                  <c:v>27.695399999999999</c:v>
                </c:pt>
                <c:pt idx="5585">
                  <c:v>26.302499999999998</c:v>
                </c:pt>
                <c:pt idx="5586">
                  <c:v>25.786749999999998</c:v>
                </c:pt>
                <c:pt idx="5587">
                  <c:v>25.709300000000002</c:v>
                </c:pt>
                <c:pt idx="5588">
                  <c:v>24.761025</c:v>
                </c:pt>
                <c:pt idx="5589">
                  <c:v>24.535</c:v>
                </c:pt>
                <c:pt idx="5590">
                  <c:v>23.729524999999999</c:v>
                </c:pt>
                <c:pt idx="5591">
                  <c:v>23.068225000000002</c:v>
                </c:pt>
                <c:pt idx="5592">
                  <c:v>23.205525000000002</c:v>
                </c:pt>
                <c:pt idx="5593">
                  <c:v>22.35</c:v>
                </c:pt>
                <c:pt idx="5594">
                  <c:v>20.583500000000001</c:v>
                </c:pt>
                <c:pt idx="5595">
                  <c:v>19.622750000000003</c:v>
                </c:pt>
                <c:pt idx="5596">
                  <c:v>19.701750000000001</c:v>
                </c:pt>
                <c:pt idx="5597">
                  <c:v>19.70825</c:v>
                </c:pt>
                <c:pt idx="5598">
                  <c:v>20.382750000000001</c:v>
                </c:pt>
                <c:pt idx="5599">
                  <c:v>22.375</c:v>
                </c:pt>
                <c:pt idx="5600">
                  <c:v>23.777000000000001</c:v>
                </c:pt>
                <c:pt idx="5601">
                  <c:v>24.757725000000001</c:v>
                </c:pt>
                <c:pt idx="5602">
                  <c:v>26.681224999999998</c:v>
                </c:pt>
                <c:pt idx="5603">
                  <c:v>28.605</c:v>
                </c:pt>
                <c:pt idx="5604">
                  <c:v>30.084975</c:v>
                </c:pt>
                <c:pt idx="5605">
                  <c:v>30.243449999999999</c:v>
                </c:pt>
                <c:pt idx="5606">
                  <c:v>31.117850000000001</c:v>
                </c:pt>
                <c:pt idx="5607">
                  <c:v>31.036275</c:v>
                </c:pt>
                <c:pt idx="5608">
                  <c:v>30.2956</c:v>
                </c:pt>
                <c:pt idx="5609">
                  <c:v>30.356825000000001</c:v>
                </c:pt>
                <c:pt idx="5610">
                  <c:v>29.33165</c:v>
                </c:pt>
                <c:pt idx="5611">
                  <c:v>27.655899999999999</c:v>
                </c:pt>
                <c:pt idx="5612">
                  <c:v>26.561250000000001</c:v>
                </c:pt>
                <c:pt idx="5613">
                  <c:v>25.75385</c:v>
                </c:pt>
                <c:pt idx="5614">
                  <c:v>24.875049999999998</c:v>
                </c:pt>
                <c:pt idx="5615">
                  <c:v>24.431525000000001</c:v>
                </c:pt>
                <c:pt idx="5616">
                  <c:v>23.624675</c:v>
                </c:pt>
                <c:pt idx="5617">
                  <c:v>24.052525000000003</c:v>
                </c:pt>
                <c:pt idx="5618">
                  <c:v>23.97315</c:v>
                </c:pt>
                <c:pt idx="5619">
                  <c:v>23.239350000000002</c:v>
                </c:pt>
                <c:pt idx="5620">
                  <c:v>22.797200000000004</c:v>
                </c:pt>
                <c:pt idx="5621">
                  <c:v>22.282274999999998</c:v>
                </c:pt>
                <c:pt idx="5622">
                  <c:v>22.71865</c:v>
                </c:pt>
                <c:pt idx="5623">
                  <c:v>23.597175</c:v>
                </c:pt>
                <c:pt idx="5624">
                  <c:v>24.852775000000001</c:v>
                </c:pt>
                <c:pt idx="5625">
                  <c:v>26.262450000000001</c:v>
                </c:pt>
                <c:pt idx="5626">
                  <c:v>26.876550000000002</c:v>
                </c:pt>
                <c:pt idx="5627">
                  <c:v>28.142600000000002</c:v>
                </c:pt>
                <c:pt idx="5628">
                  <c:v>29.0412</c:v>
                </c:pt>
                <c:pt idx="5629">
                  <c:v>29.998550000000002</c:v>
                </c:pt>
                <c:pt idx="5630">
                  <c:v>30.50825</c:v>
                </c:pt>
                <c:pt idx="5631">
                  <c:v>30.934725</c:v>
                </c:pt>
                <c:pt idx="5632">
                  <c:v>31.427100000000003</c:v>
                </c:pt>
                <c:pt idx="5633">
                  <c:v>30.760849999999998</c:v>
                </c:pt>
                <c:pt idx="5634">
                  <c:v>29.952625000000001</c:v>
                </c:pt>
                <c:pt idx="5635">
                  <c:v>28.567149999999998</c:v>
                </c:pt>
                <c:pt idx="5636">
                  <c:v>27.545000000000002</c:v>
                </c:pt>
                <c:pt idx="5637">
                  <c:v>26.083725000000001</c:v>
                </c:pt>
                <c:pt idx="5638">
                  <c:v>25.567975000000001</c:v>
                </c:pt>
                <c:pt idx="5639">
                  <c:v>24.469200000000001</c:v>
                </c:pt>
                <c:pt idx="5640">
                  <c:v>24.170400000000001</c:v>
                </c:pt>
                <c:pt idx="5641">
                  <c:v>23.290775</c:v>
                </c:pt>
                <c:pt idx="5642">
                  <c:v>23.2103</c:v>
                </c:pt>
                <c:pt idx="5643">
                  <c:v>23.057324999999999</c:v>
                </c:pt>
                <c:pt idx="5644">
                  <c:v>22.613800000000001</c:v>
                </c:pt>
                <c:pt idx="5645">
                  <c:v>21.517775</c:v>
                </c:pt>
                <c:pt idx="5646">
                  <c:v>22.315825</c:v>
                </c:pt>
                <c:pt idx="5647">
                  <c:v>24.356825000000001</c:v>
                </c:pt>
                <c:pt idx="5648">
                  <c:v>25.468250000000001</c:v>
                </c:pt>
                <c:pt idx="5649">
                  <c:v>26.589024999999999</c:v>
                </c:pt>
                <c:pt idx="5650">
                  <c:v>28.003925000000002</c:v>
                </c:pt>
                <c:pt idx="5651">
                  <c:v>29.418275000000001</c:v>
                </c:pt>
                <c:pt idx="5652">
                  <c:v>30.316875</c:v>
                </c:pt>
                <c:pt idx="5653">
                  <c:v>31.056725</c:v>
                </c:pt>
                <c:pt idx="5654">
                  <c:v>30.766999999999999</c:v>
                </c:pt>
                <c:pt idx="5655">
                  <c:v>30.684325000000001</c:v>
                </c:pt>
                <c:pt idx="5656">
                  <c:v>30.01285</c:v>
                </c:pt>
                <c:pt idx="5657">
                  <c:v>29.417725000000001</c:v>
                </c:pt>
                <c:pt idx="5658">
                  <c:v>28.172575000000002</c:v>
                </c:pt>
                <c:pt idx="5659">
                  <c:v>27.367650000000001</c:v>
                </c:pt>
                <c:pt idx="5660">
                  <c:v>26.489675000000002</c:v>
                </c:pt>
                <c:pt idx="5661">
                  <c:v>26.043125</c:v>
                </c:pt>
                <c:pt idx="5662">
                  <c:v>25.453500000000002</c:v>
                </c:pt>
                <c:pt idx="5663">
                  <c:v>24.717775000000003</c:v>
                </c:pt>
                <c:pt idx="5664">
                  <c:v>24.055374999999998</c:v>
                </c:pt>
                <c:pt idx="5665">
                  <c:v>24.264074999999998</c:v>
                </c:pt>
                <c:pt idx="5666">
                  <c:v>23.6739</c:v>
                </c:pt>
                <c:pt idx="5667">
                  <c:v>22.648175000000002</c:v>
                </c:pt>
                <c:pt idx="5668">
                  <c:v>22.712425</c:v>
                </c:pt>
                <c:pt idx="5669">
                  <c:v>22.196674999999999</c:v>
                </c:pt>
                <c:pt idx="5670">
                  <c:v>22.121700000000001</c:v>
                </c:pt>
                <c:pt idx="5671">
                  <c:v>22.125</c:v>
                </c:pt>
                <c:pt idx="5672">
                  <c:v>23.814774999999997</c:v>
                </c:pt>
                <c:pt idx="5673">
                  <c:v>25.002275000000001</c:v>
                </c:pt>
                <c:pt idx="5674">
                  <c:v>27.002400000000002</c:v>
                </c:pt>
                <c:pt idx="5675">
                  <c:v>28.927825000000002</c:v>
                </c:pt>
                <c:pt idx="5676">
                  <c:v>29.826700000000002</c:v>
                </c:pt>
                <c:pt idx="5677">
                  <c:v>30.131274999999999</c:v>
                </c:pt>
                <c:pt idx="5678">
                  <c:v>30.349599999999999</c:v>
                </c:pt>
                <c:pt idx="5679">
                  <c:v>30.556650000000001</c:v>
                </c:pt>
                <c:pt idx="5680">
                  <c:v>30.612375</c:v>
                </c:pt>
                <c:pt idx="5681">
                  <c:v>29.944199999999999</c:v>
                </c:pt>
                <c:pt idx="5682">
                  <c:v>28.844049999999999</c:v>
                </c:pt>
                <c:pt idx="5683">
                  <c:v>27.239149999999999</c:v>
                </c:pt>
                <c:pt idx="5684">
                  <c:v>25.415375000000001</c:v>
                </c:pt>
                <c:pt idx="5685">
                  <c:v>25.259650000000001</c:v>
                </c:pt>
                <c:pt idx="5686">
                  <c:v>24.596699999999998</c:v>
                </c:pt>
                <c:pt idx="5687">
                  <c:v>24.442074999999999</c:v>
                </c:pt>
                <c:pt idx="5688">
                  <c:v>23.5608</c:v>
                </c:pt>
                <c:pt idx="5689">
                  <c:v>22.606475</c:v>
                </c:pt>
                <c:pt idx="5690">
                  <c:v>22.45185</c:v>
                </c:pt>
                <c:pt idx="5691">
                  <c:v>22.297225000000001</c:v>
                </c:pt>
                <c:pt idx="5692">
                  <c:v>22.287875</c:v>
                </c:pt>
                <c:pt idx="5693">
                  <c:v>21.989625</c:v>
                </c:pt>
                <c:pt idx="5694">
                  <c:v>22.497125</c:v>
                </c:pt>
                <c:pt idx="5695">
                  <c:v>23.81175</c:v>
                </c:pt>
                <c:pt idx="5696">
                  <c:v>25.140675000000002</c:v>
                </c:pt>
                <c:pt idx="5697">
                  <c:v>27.205325000000002</c:v>
                </c:pt>
                <c:pt idx="5698">
                  <c:v>28.401625000000003</c:v>
                </c:pt>
                <c:pt idx="5699">
                  <c:v>29.815975000000002</c:v>
                </c:pt>
                <c:pt idx="5700">
                  <c:v>31.221525</c:v>
                </c:pt>
                <c:pt idx="5701">
                  <c:v>31.887499999999999</c:v>
                </c:pt>
                <c:pt idx="5702">
                  <c:v>32.541375000000002</c:v>
                </c:pt>
                <c:pt idx="5703">
                  <c:v>32.457325000000004</c:v>
                </c:pt>
                <c:pt idx="5704">
                  <c:v>32.003900000000002</c:v>
                </c:pt>
                <c:pt idx="5705">
                  <c:v>31.2624</c:v>
                </c:pt>
                <c:pt idx="5706">
                  <c:v>30.380300000000002</c:v>
                </c:pt>
                <c:pt idx="5707">
                  <c:v>29.284000000000002</c:v>
                </c:pt>
                <c:pt idx="5708">
                  <c:v>28.406300000000002</c:v>
                </c:pt>
                <c:pt idx="5709">
                  <c:v>27.4528</c:v>
                </c:pt>
                <c:pt idx="5710">
                  <c:v>26.572900000000001</c:v>
                </c:pt>
                <c:pt idx="5711">
                  <c:v>26.345775</c:v>
                </c:pt>
                <c:pt idx="5712">
                  <c:v>25.755875</c:v>
                </c:pt>
                <c:pt idx="5713">
                  <c:v>25.020975</c:v>
                </c:pt>
                <c:pt idx="5714">
                  <c:v>24.432175000000001</c:v>
                </c:pt>
                <c:pt idx="5715">
                  <c:v>23.843374999999998</c:v>
                </c:pt>
                <c:pt idx="5716">
                  <c:v>23.617075</c:v>
                </c:pt>
                <c:pt idx="5717">
                  <c:v>23.3916</c:v>
                </c:pt>
                <c:pt idx="5718">
                  <c:v>23.607725000000002</c:v>
                </c:pt>
                <c:pt idx="5719">
                  <c:v>24.195149999999998</c:v>
                </c:pt>
                <c:pt idx="5720">
                  <c:v>25.378799999999998</c:v>
                </c:pt>
                <c:pt idx="5721">
                  <c:v>26.207375000000003</c:v>
                </c:pt>
                <c:pt idx="5722">
                  <c:v>27.038975000000001</c:v>
                </c:pt>
                <c:pt idx="5723">
                  <c:v>27.942250000000001</c:v>
                </c:pt>
                <c:pt idx="5724">
                  <c:v>28.398975</c:v>
                </c:pt>
                <c:pt idx="5725">
                  <c:v>28.472300000000001</c:v>
                </c:pt>
                <c:pt idx="5726">
                  <c:v>25.242425000000001</c:v>
                </c:pt>
                <c:pt idx="5727">
                  <c:v>21.664349999999999</c:v>
                </c:pt>
                <c:pt idx="5728">
                  <c:v>20.552375000000001</c:v>
                </c:pt>
                <c:pt idx="5729">
                  <c:v>19.445075000000003</c:v>
                </c:pt>
                <c:pt idx="5730">
                  <c:v>18.1233</c:v>
                </c:pt>
                <c:pt idx="5731">
                  <c:v>16.584850000000003</c:v>
                </c:pt>
                <c:pt idx="5732">
                  <c:v>16.427475000000001</c:v>
                </c:pt>
                <c:pt idx="5733">
                  <c:v>16.340674999999997</c:v>
                </c:pt>
                <c:pt idx="5734">
                  <c:v>16.472475000000003</c:v>
                </c:pt>
                <c:pt idx="5735">
                  <c:v>16.314275000000002</c:v>
                </c:pt>
                <c:pt idx="5736">
                  <c:v>15.50055</c:v>
                </c:pt>
                <c:pt idx="5737">
                  <c:v>15.051800000000002</c:v>
                </c:pt>
                <c:pt idx="5738">
                  <c:v>14.603325</c:v>
                </c:pt>
                <c:pt idx="5739">
                  <c:v>14.081799999999999</c:v>
                </c:pt>
                <c:pt idx="5740">
                  <c:v>13.634699999999999</c:v>
                </c:pt>
                <c:pt idx="5741">
                  <c:v>13.600500000000002</c:v>
                </c:pt>
                <c:pt idx="5742">
                  <c:v>14.375999999999999</c:v>
                </c:pt>
                <c:pt idx="5743">
                  <c:v>16.195749999999997</c:v>
                </c:pt>
                <c:pt idx="5744">
                  <c:v>17.783149999999999</c:v>
                </c:pt>
                <c:pt idx="5745">
                  <c:v>19.4084</c:v>
                </c:pt>
                <c:pt idx="5746">
                  <c:v>20.0928</c:v>
                </c:pt>
                <c:pt idx="5747">
                  <c:v>21.064725000000003</c:v>
                </c:pt>
                <c:pt idx="5748">
                  <c:v>21.587350000000001</c:v>
                </c:pt>
                <c:pt idx="5749">
                  <c:v>22.445525</c:v>
                </c:pt>
                <c:pt idx="5750">
                  <c:v>22.36505</c:v>
                </c:pt>
                <c:pt idx="5751">
                  <c:v>23.311125000000001</c:v>
                </c:pt>
                <c:pt idx="5752">
                  <c:v>22.568249999999999</c:v>
                </c:pt>
                <c:pt idx="5753">
                  <c:v>22.770900000000001</c:v>
                </c:pt>
                <c:pt idx="5754">
                  <c:v>22.323799999999999</c:v>
                </c:pt>
                <c:pt idx="5755">
                  <c:v>20.936125000000001</c:v>
                </c:pt>
                <c:pt idx="5756">
                  <c:v>20.130375000000001</c:v>
                </c:pt>
                <c:pt idx="5757">
                  <c:v>19.611599999999999</c:v>
                </c:pt>
                <c:pt idx="5758">
                  <c:v>17.275925000000001</c:v>
                </c:pt>
                <c:pt idx="5759">
                  <c:v>16.755225000000003</c:v>
                </c:pt>
                <c:pt idx="5760">
                  <c:v>16.023249999999997</c:v>
                </c:pt>
                <c:pt idx="5761">
                  <c:v>15.391999999999999</c:v>
                </c:pt>
                <c:pt idx="5762">
                  <c:v>16.08775</c:v>
                </c:pt>
                <c:pt idx="5763">
                  <c:v>15.395000000000001</c:v>
                </c:pt>
                <c:pt idx="5764">
                  <c:v>14.4765</c:v>
                </c:pt>
                <c:pt idx="5765">
                  <c:v>14.68125</c:v>
                </c:pt>
                <c:pt idx="5766">
                  <c:v>14.796000000000001</c:v>
                </c:pt>
                <c:pt idx="5767">
                  <c:v>17.972999999999999</c:v>
                </c:pt>
                <c:pt idx="5768">
                  <c:v>18.932000000000002</c:v>
                </c:pt>
                <c:pt idx="5769">
                  <c:v>20.86</c:v>
                </c:pt>
                <c:pt idx="5770">
                  <c:v>22.208750000000002</c:v>
                </c:pt>
                <c:pt idx="5771">
                  <c:v>22.919924999999999</c:v>
                </c:pt>
                <c:pt idx="5772">
                  <c:v>23.877825000000001</c:v>
                </c:pt>
                <c:pt idx="5773">
                  <c:v>24.597325000000001</c:v>
                </c:pt>
                <c:pt idx="5774">
                  <c:v>25.404450000000001</c:v>
                </c:pt>
                <c:pt idx="5775">
                  <c:v>25.62745</c:v>
                </c:pt>
                <c:pt idx="5776">
                  <c:v>25.544224999999997</c:v>
                </c:pt>
                <c:pt idx="5777">
                  <c:v>25.460725</c:v>
                </c:pt>
                <c:pt idx="5778">
                  <c:v>24.291650000000001</c:v>
                </c:pt>
                <c:pt idx="5779">
                  <c:v>22.4895</c:v>
                </c:pt>
                <c:pt idx="5780">
                  <c:v>20.812000000000001</c:v>
                </c:pt>
                <c:pt idx="5781">
                  <c:v>20.64875</c:v>
                </c:pt>
                <c:pt idx="5782">
                  <c:v>20.056000000000001</c:v>
                </c:pt>
                <c:pt idx="5783">
                  <c:v>19.081499999999998</c:v>
                </c:pt>
                <c:pt idx="5784">
                  <c:v>18.709</c:v>
                </c:pt>
                <c:pt idx="5785">
                  <c:v>17.734500000000001</c:v>
                </c:pt>
                <c:pt idx="5786">
                  <c:v>16.617750000000001</c:v>
                </c:pt>
                <c:pt idx="5787">
                  <c:v>17.279499999999999</c:v>
                </c:pt>
                <c:pt idx="5788">
                  <c:v>16.982250000000001</c:v>
                </c:pt>
                <c:pt idx="5789">
                  <c:v>16.395</c:v>
                </c:pt>
                <c:pt idx="5790">
                  <c:v>16.663</c:v>
                </c:pt>
                <c:pt idx="5791">
                  <c:v>17.289749999999998</c:v>
                </c:pt>
                <c:pt idx="5792">
                  <c:v>18.128500000000003</c:v>
                </c:pt>
                <c:pt idx="5793">
                  <c:v>18.949750000000002</c:v>
                </c:pt>
                <c:pt idx="5794">
                  <c:v>20.531749999999999</c:v>
                </c:pt>
                <c:pt idx="5795">
                  <c:v>21.299750000000003</c:v>
                </c:pt>
                <c:pt idx="5796">
                  <c:v>21.516249999999999</c:v>
                </c:pt>
                <c:pt idx="5797">
                  <c:v>21.170249999999999</c:v>
                </c:pt>
                <c:pt idx="5798">
                  <c:v>20.858250000000002</c:v>
                </c:pt>
                <c:pt idx="5799">
                  <c:v>21.309750000000001</c:v>
                </c:pt>
                <c:pt idx="5800">
                  <c:v>21.447499999999998</c:v>
                </c:pt>
                <c:pt idx="5801">
                  <c:v>21.058500000000002</c:v>
                </c:pt>
                <c:pt idx="5802">
                  <c:v>20.56025</c:v>
                </c:pt>
                <c:pt idx="5803">
                  <c:v>19.47925</c:v>
                </c:pt>
                <c:pt idx="5804">
                  <c:v>18.172499999999999</c:v>
                </c:pt>
                <c:pt idx="5805">
                  <c:v>17.281500000000001</c:v>
                </c:pt>
                <c:pt idx="5806">
                  <c:v>16.46575</c:v>
                </c:pt>
                <c:pt idx="5807">
                  <c:v>15.644500000000001</c:v>
                </c:pt>
                <c:pt idx="5808">
                  <c:v>15.774000000000001</c:v>
                </c:pt>
                <c:pt idx="5809">
                  <c:v>14.21125</c:v>
                </c:pt>
                <c:pt idx="5810">
                  <c:v>14.279250000000001</c:v>
                </c:pt>
                <c:pt idx="5811">
                  <c:v>13.31025</c:v>
                </c:pt>
                <c:pt idx="5812">
                  <c:v>13.147</c:v>
                </c:pt>
                <c:pt idx="5813">
                  <c:v>13.000249999999999</c:v>
                </c:pt>
                <c:pt idx="5814">
                  <c:v>13.2095</c:v>
                </c:pt>
                <c:pt idx="5815">
                  <c:v>15.444000000000001</c:v>
                </c:pt>
                <c:pt idx="5816">
                  <c:v>17.381</c:v>
                </c:pt>
                <c:pt idx="5817">
                  <c:v>18.745250000000002</c:v>
                </c:pt>
                <c:pt idx="5818">
                  <c:v>20.354500000000002</c:v>
                </c:pt>
                <c:pt idx="5819">
                  <c:v>21.548999999999999</c:v>
                </c:pt>
                <c:pt idx="5820">
                  <c:v>22.62745</c:v>
                </c:pt>
                <c:pt idx="5821">
                  <c:v>23.1145</c:v>
                </c:pt>
                <c:pt idx="5822">
                  <c:v>22.696999999999999</c:v>
                </c:pt>
                <c:pt idx="5823">
                  <c:v>23.368750000000002</c:v>
                </c:pt>
                <c:pt idx="5824">
                  <c:v>22.75225</c:v>
                </c:pt>
                <c:pt idx="5825">
                  <c:v>22.78725</c:v>
                </c:pt>
                <c:pt idx="5826">
                  <c:v>19.669000000000004</c:v>
                </c:pt>
                <c:pt idx="5827">
                  <c:v>18.864249999999998</c:v>
                </c:pt>
                <c:pt idx="5828">
                  <c:v>18.282499999999999</c:v>
                </c:pt>
                <c:pt idx="5829">
                  <c:v>17.597999999999999</c:v>
                </c:pt>
                <c:pt idx="5830">
                  <c:v>16.997</c:v>
                </c:pt>
                <c:pt idx="5831">
                  <c:v>16.5245</c:v>
                </c:pt>
                <c:pt idx="5832">
                  <c:v>16.216250000000002</c:v>
                </c:pt>
                <c:pt idx="5833">
                  <c:v>16.133749999999999</c:v>
                </c:pt>
                <c:pt idx="5834">
                  <c:v>16.062249999999999</c:v>
                </c:pt>
                <c:pt idx="5835">
                  <c:v>15.91825</c:v>
                </c:pt>
                <c:pt idx="5836">
                  <c:v>15.84675</c:v>
                </c:pt>
                <c:pt idx="5837">
                  <c:v>15.780749999999999</c:v>
                </c:pt>
                <c:pt idx="5838">
                  <c:v>15.678000000000001</c:v>
                </c:pt>
                <c:pt idx="5839">
                  <c:v>15.7285</c:v>
                </c:pt>
                <c:pt idx="5840">
                  <c:v>15.801</c:v>
                </c:pt>
                <c:pt idx="5841">
                  <c:v>15.957000000000001</c:v>
                </c:pt>
                <c:pt idx="5842">
                  <c:v>16.862749999999998</c:v>
                </c:pt>
                <c:pt idx="5843">
                  <c:v>17.559249999999999</c:v>
                </c:pt>
                <c:pt idx="5844">
                  <c:v>17.193999999999999</c:v>
                </c:pt>
                <c:pt idx="5845">
                  <c:v>17.027750000000001</c:v>
                </c:pt>
                <c:pt idx="5846">
                  <c:v>16.64875</c:v>
                </c:pt>
                <c:pt idx="5847">
                  <c:v>16.721249999999998</c:v>
                </c:pt>
                <c:pt idx="5848">
                  <c:v>17.929000000000002</c:v>
                </c:pt>
                <c:pt idx="5849">
                  <c:v>18.042000000000002</c:v>
                </c:pt>
                <c:pt idx="5850">
                  <c:v>17.4575</c:v>
                </c:pt>
                <c:pt idx="5851">
                  <c:v>15.71025</c:v>
                </c:pt>
                <c:pt idx="5852">
                  <c:v>14.777000000000001</c:v>
                </c:pt>
                <c:pt idx="5853">
                  <c:v>14.624750000000001</c:v>
                </c:pt>
                <c:pt idx="5854">
                  <c:v>14.11</c:v>
                </c:pt>
                <c:pt idx="5855">
                  <c:v>13.065750000000001</c:v>
                </c:pt>
                <c:pt idx="5856">
                  <c:v>12.392250000000001</c:v>
                </c:pt>
                <c:pt idx="5857">
                  <c:v>12.686</c:v>
                </c:pt>
                <c:pt idx="5858">
                  <c:v>12.6145</c:v>
                </c:pt>
                <c:pt idx="5859">
                  <c:v>12.09975</c:v>
                </c:pt>
                <c:pt idx="5860">
                  <c:v>12.47425</c:v>
                </c:pt>
                <c:pt idx="5861">
                  <c:v>12.121</c:v>
                </c:pt>
                <c:pt idx="5862">
                  <c:v>12.6845</c:v>
                </c:pt>
                <c:pt idx="5863">
                  <c:v>13.40475</c:v>
                </c:pt>
                <c:pt idx="5864">
                  <c:v>16.77975</c:v>
                </c:pt>
                <c:pt idx="5865">
                  <c:v>19.275500000000001</c:v>
                </c:pt>
                <c:pt idx="5866">
                  <c:v>19.735749999999999</c:v>
                </c:pt>
                <c:pt idx="5867">
                  <c:v>21.391750000000002</c:v>
                </c:pt>
                <c:pt idx="5868">
                  <c:v>22.868000000000002</c:v>
                </c:pt>
                <c:pt idx="5869">
                  <c:v>24.240749999999998</c:v>
                </c:pt>
                <c:pt idx="5870">
                  <c:v>24.121499999999997</c:v>
                </c:pt>
                <c:pt idx="5871">
                  <c:v>24.554750000000002</c:v>
                </c:pt>
                <c:pt idx="5872">
                  <c:v>22.399249999999999</c:v>
                </c:pt>
                <c:pt idx="5873">
                  <c:v>22.484749999999998</c:v>
                </c:pt>
                <c:pt idx="5874">
                  <c:v>21.077999999999999</c:v>
                </c:pt>
                <c:pt idx="5875">
                  <c:v>19.687750000000001</c:v>
                </c:pt>
                <c:pt idx="5876">
                  <c:v>18.81325</c:v>
                </c:pt>
                <c:pt idx="5877">
                  <c:v>17.392749999999999</c:v>
                </c:pt>
                <c:pt idx="5878">
                  <c:v>16.198</c:v>
                </c:pt>
                <c:pt idx="5879">
                  <c:v>15.062000000000001</c:v>
                </c:pt>
                <c:pt idx="5880">
                  <c:v>14.2995</c:v>
                </c:pt>
                <c:pt idx="5881">
                  <c:v>14.1335</c:v>
                </c:pt>
                <c:pt idx="5882">
                  <c:v>13.298500000000001</c:v>
                </c:pt>
                <c:pt idx="5883">
                  <c:v>12.70575</c:v>
                </c:pt>
                <c:pt idx="5884">
                  <c:v>12.08825</c:v>
                </c:pt>
                <c:pt idx="5885">
                  <c:v>12.15075</c:v>
                </c:pt>
                <c:pt idx="5886">
                  <c:v>12.57475</c:v>
                </c:pt>
                <c:pt idx="5887">
                  <c:v>15.492000000000001</c:v>
                </c:pt>
                <c:pt idx="5888">
                  <c:v>18.84225</c:v>
                </c:pt>
                <c:pt idx="5889">
                  <c:v>20.602</c:v>
                </c:pt>
                <c:pt idx="5890">
                  <c:v>22.389250000000001</c:v>
                </c:pt>
                <c:pt idx="5891">
                  <c:v>23.71125</c:v>
                </c:pt>
                <c:pt idx="5892">
                  <c:v>24.653324999999999</c:v>
                </c:pt>
                <c:pt idx="5893">
                  <c:v>24.956800000000001</c:v>
                </c:pt>
                <c:pt idx="5894">
                  <c:v>24.88485</c:v>
                </c:pt>
                <c:pt idx="5895">
                  <c:v>25.309400000000004</c:v>
                </c:pt>
                <c:pt idx="5896">
                  <c:v>24.796750000000003</c:v>
                </c:pt>
                <c:pt idx="5897">
                  <c:v>23.672750000000001</c:v>
                </c:pt>
                <c:pt idx="5898">
                  <c:v>22.840499999999999</c:v>
                </c:pt>
                <c:pt idx="5899">
                  <c:v>20.78125</c:v>
                </c:pt>
                <c:pt idx="5900">
                  <c:v>19.60575</c:v>
                </c:pt>
                <c:pt idx="5901">
                  <c:v>19.445250000000001</c:v>
                </c:pt>
                <c:pt idx="5902">
                  <c:v>18.256</c:v>
                </c:pt>
                <c:pt idx="5903">
                  <c:v>16.593249999999998</c:v>
                </c:pt>
                <c:pt idx="5904">
                  <c:v>16.441000000000003</c:v>
                </c:pt>
                <c:pt idx="5905">
                  <c:v>15.9015</c:v>
                </c:pt>
                <c:pt idx="5906">
                  <c:v>15.44275</c:v>
                </c:pt>
                <c:pt idx="5907">
                  <c:v>15.062000000000001</c:v>
                </c:pt>
                <c:pt idx="5908">
                  <c:v>14.837250000000001</c:v>
                </c:pt>
                <c:pt idx="5909">
                  <c:v>14.545500000000001</c:v>
                </c:pt>
                <c:pt idx="5910">
                  <c:v>14.585000000000001</c:v>
                </c:pt>
                <c:pt idx="5911">
                  <c:v>16.213000000000001</c:v>
                </c:pt>
                <c:pt idx="5912">
                  <c:v>18.041</c:v>
                </c:pt>
                <c:pt idx="5913">
                  <c:v>18.746749999999999</c:v>
                </c:pt>
                <c:pt idx="5914">
                  <c:v>19.5075</c:v>
                </c:pt>
                <c:pt idx="5915">
                  <c:v>20.20675</c:v>
                </c:pt>
                <c:pt idx="5916">
                  <c:v>20.532499999999999</c:v>
                </c:pt>
                <c:pt idx="5917">
                  <c:v>21.813000000000002</c:v>
                </c:pt>
                <c:pt idx="5918">
                  <c:v>22.959000000000003</c:v>
                </c:pt>
                <c:pt idx="5919">
                  <c:v>24.475999999999999</c:v>
                </c:pt>
                <c:pt idx="5920">
                  <c:v>24.05125</c:v>
                </c:pt>
                <c:pt idx="5921">
                  <c:v>23.475999999999999</c:v>
                </c:pt>
                <c:pt idx="5922">
                  <c:v>22.16375</c:v>
                </c:pt>
                <c:pt idx="5923">
                  <c:v>20.427500000000002</c:v>
                </c:pt>
                <c:pt idx="5924">
                  <c:v>19.65025</c:v>
                </c:pt>
                <c:pt idx="5925">
                  <c:v>18.24625</c:v>
                </c:pt>
                <c:pt idx="5926">
                  <c:v>17.806750000000001</c:v>
                </c:pt>
                <c:pt idx="5927">
                  <c:v>17.504000000000001</c:v>
                </c:pt>
                <c:pt idx="5928">
                  <c:v>17.432499999999997</c:v>
                </c:pt>
                <c:pt idx="5929">
                  <c:v>16.842500000000001</c:v>
                </c:pt>
                <c:pt idx="5930">
                  <c:v>16.704000000000001</c:v>
                </c:pt>
                <c:pt idx="5931">
                  <c:v>16.063500000000001</c:v>
                </c:pt>
                <c:pt idx="5932">
                  <c:v>15.98925</c:v>
                </c:pt>
                <c:pt idx="5933">
                  <c:v>15.045000000000002</c:v>
                </c:pt>
                <c:pt idx="5934">
                  <c:v>15.56625</c:v>
                </c:pt>
                <c:pt idx="5935">
                  <c:v>18.04025</c:v>
                </c:pt>
                <c:pt idx="5936">
                  <c:v>20.684750000000001</c:v>
                </c:pt>
                <c:pt idx="5937">
                  <c:v>23.269500000000001</c:v>
                </c:pt>
                <c:pt idx="5938">
                  <c:v>25.087</c:v>
                </c:pt>
                <c:pt idx="5939">
                  <c:v>25.741374999999998</c:v>
                </c:pt>
                <c:pt idx="5940">
                  <c:v>26.933</c:v>
                </c:pt>
                <c:pt idx="5941">
                  <c:v>27.748925</c:v>
                </c:pt>
                <c:pt idx="5942">
                  <c:v>27.823350000000001</c:v>
                </c:pt>
                <c:pt idx="5943">
                  <c:v>27.742049999999999</c:v>
                </c:pt>
                <c:pt idx="5944">
                  <c:v>27.07085</c:v>
                </c:pt>
                <c:pt idx="5945">
                  <c:v>26.47325</c:v>
                </c:pt>
                <c:pt idx="5946">
                  <c:v>25.05725</c:v>
                </c:pt>
                <c:pt idx="5947">
                  <c:v>23.965249999999997</c:v>
                </c:pt>
                <c:pt idx="5948">
                  <c:v>22.797999999999998</c:v>
                </c:pt>
                <c:pt idx="5949">
                  <c:v>21.673000000000002</c:v>
                </c:pt>
                <c:pt idx="5950">
                  <c:v>21.00225</c:v>
                </c:pt>
                <c:pt idx="5951">
                  <c:v>18.907250000000001</c:v>
                </c:pt>
                <c:pt idx="5952">
                  <c:v>18.21725</c:v>
                </c:pt>
                <c:pt idx="5953">
                  <c:v>17.90625</c:v>
                </c:pt>
                <c:pt idx="5954">
                  <c:v>17.59525</c:v>
                </c:pt>
                <c:pt idx="5955">
                  <c:v>17.139250000000001</c:v>
                </c:pt>
                <c:pt idx="5956">
                  <c:v>16.758499999999998</c:v>
                </c:pt>
                <c:pt idx="5957">
                  <c:v>16.313499999999998</c:v>
                </c:pt>
                <c:pt idx="5958">
                  <c:v>16.659500000000001</c:v>
                </c:pt>
                <c:pt idx="5959">
                  <c:v>18.015750000000001</c:v>
                </c:pt>
                <c:pt idx="5960">
                  <c:v>19.731750000000002</c:v>
                </c:pt>
                <c:pt idx="5961">
                  <c:v>20.874250000000004</c:v>
                </c:pt>
                <c:pt idx="5962">
                  <c:v>22.375500000000002</c:v>
                </c:pt>
                <c:pt idx="5963">
                  <c:v>22.926000000000002</c:v>
                </c:pt>
                <c:pt idx="5964">
                  <c:v>22.855249999999998</c:v>
                </c:pt>
                <c:pt idx="5965">
                  <c:v>23.404</c:v>
                </c:pt>
                <c:pt idx="5966">
                  <c:v>22.724</c:v>
                </c:pt>
                <c:pt idx="5967">
                  <c:v>23.637999999999998</c:v>
                </c:pt>
                <c:pt idx="5968">
                  <c:v>24.1905</c:v>
                </c:pt>
                <c:pt idx="5969">
                  <c:v>23.26925</c:v>
                </c:pt>
                <c:pt idx="5970">
                  <c:v>22.110250000000001</c:v>
                </c:pt>
                <c:pt idx="5971">
                  <c:v>21.04025</c:v>
                </c:pt>
                <c:pt idx="5972">
                  <c:v>20.112500000000001</c:v>
                </c:pt>
                <c:pt idx="5973">
                  <c:v>19.817999999999998</c:v>
                </c:pt>
                <c:pt idx="5974">
                  <c:v>19.534500000000001</c:v>
                </c:pt>
                <c:pt idx="5975">
                  <c:v>19.019750000000002</c:v>
                </c:pt>
                <c:pt idx="5976">
                  <c:v>18.357250000000001</c:v>
                </c:pt>
                <c:pt idx="5977">
                  <c:v>17.702999999999999</c:v>
                </c:pt>
                <c:pt idx="5978">
                  <c:v>17.2745</c:v>
                </c:pt>
                <c:pt idx="5979">
                  <c:v>17.347999999999999</c:v>
                </c:pt>
                <c:pt idx="5980">
                  <c:v>17.287500000000001</c:v>
                </c:pt>
                <c:pt idx="5981">
                  <c:v>17.232500000000002</c:v>
                </c:pt>
                <c:pt idx="5982">
                  <c:v>17.305</c:v>
                </c:pt>
                <c:pt idx="5983">
                  <c:v>18.463000000000001</c:v>
                </c:pt>
                <c:pt idx="5984">
                  <c:v>19.836500000000001</c:v>
                </c:pt>
                <c:pt idx="5985">
                  <c:v>22.1175</c:v>
                </c:pt>
                <c:pt idx="5986">
                  <c:v>23.687250000000002</c:v>
                </c:pt>
                <c:pt idx="5987">
                  <c:v>24.963950000000001</c:v>
                </c:pt>
                <c:pt idx="5988">
                  <c:v>25.425350000000002</c:v>
                </c:pt>
                <c:pt idx="5989">
                  <c:v>25.949075000000001</c:v>
                </c:pt>
                <c:pt idx="5990">
                  <c:v>26.675999999999998</c:v>
                </c:pt>
                <c:pt idx="5991">
                  <c:v>26.447225000000003</c:v>
                </c:pt>
                <c:pt idx="5992">
                  <c:v>26.428250000000002</c:v>
                </c:pt>
                <c:pt idx="5993">
                  <c:v>25.756775000000001</c:v>
                </c:pt>
                <c:pt idx="5994">
                  <c:v>24.73105</c:v>
                </c:pt>
                <c:pt idx="5995">
                  <c:v>23.0245</c:v>
                </c:pt>
                <c:pt idx="5996">
                  <c:v>22.370249999999999</c:v>
                </c:pt>
                <c:pt idx="5997">
                  <c:v>21.618750000000002</c:v>
                </c:pt>
                <c:pt idx="5998">
                  <c:v>20.281750000000002</c:v>
                </c:pt>
                <c:pt idx="5999">
                  <c:v>19.084249999999997</c:v>
                </c:pt>
                <c:pt idx="6000">
                  <c:v>18.480499999999999</c:v>
                </c:pt>
                <c:pt idx="6001">
                  <c:v>17.787750000000003</c:v>
                </c:pt>
                <c:pt idx="6002">
                  <c:v>17.186750000000004</c:v>
                </c:pt>
                <c:pt idx="6003">
                  <c:v>16.881250000000001</c:v>
                </c:pt>
                <c:pt idx="6004">
                  <c:v>16.054500000000001</c:v>
                </c:pt>
                <c:pt idx="6005">
                  <c:v>15.604000000000001</c:v>
                </c:pt>
                <c:pt idx="6006">
                  <c:v>16.32075</c:v>
                </c:pt>
                <c:pt idx="6007">
                  <c:v>19.026</c:v>
                </c:pt>
                <c:pt idx="6008">
                  <c:v>21.141000000000002</c:v>
                </c:pt>
                <c:pt idx="6009">
                  <c:v>23.65325</c:v>
                </c:pt>
                <c:pt idx="6010">
                  <c:v>25.406925000000001</c:v>
                </c:pt>
                <c:pt idx="6011">
                  <c:v>26.315974999999998</c:v>
                </c:pt>
                <c:pt idx="6012">
                  <c:v>26.778475</c:v>
                </c:pt>
                <c:pt idx="6013">
                  <c:v>27.5197</c:v>
                </c:pt>
                <c:pt idx="6014">
                  <c:v>27.666349999999998</c:v>
                </c:pt>
                <c:pt idx="6015">
                  <c:v>27.7273</c:v>
                </c:pt>
                <c:pt idx="6016">
                  <c:v>27.126950000000001</c:v>
                </c:pt>
                <c:pt idx="6017">
                  <c:v>27.110174999999998</c:v>
                </c:pt>
                <c:pt idx="6018">
                  <c:v>25.649725</c:v>
                </c:pt>
                <c:pt idx="6019">
                  <c:v>23.754549999999998</c:v>
                </c:pt>
                <c:pt idx="6020">
                  <c:v>21.930499999999999</c:v>
                </c:pt>
                <c:pt idx="6021">
                  <c:v>20.902850000000001</c:v>
                </c:pt>
                <c:pt idx="6022">
                  <c:v>20.893225000000001</c:v>
                </c:pt>
                <c:pt idx="6023">
                  <c:v>20.439250000000001</c:v>
                </c:pt>
                <c:pt idx="6024">
                  <c:v>19.818999999999999</c:v>
                </c:pt>
                <c:pt idx="6025">
                  <c:v>18.540749999999999</c:v>
                </c:pt>
                <c:pt idx="6026">
                  <c:v>18.59225</c:v>
                </c:pt>
                <c:pt idx="6027">
                  <c:v>18.423499999999997</c:v>
                </c:pt>
                <c:pt idx="6028">
                  <c:v>18.338250000000002</c:v>
                </c:pt>
                <c:pt idx="6029">
                  <c:v>18.108000000000001</c:v>
                </c:pt>
                <c:pt idx="6030">
                  <c:v>18.08325</c:v>
                </c:pt>
                <c:pt idx="6031">
                  <c:v>19.155000000000001</c:v>
                </c:pt>
                <c:pt idx="6032">
                  <c:v>20.720500000000001</c:v>
                </c:pt>
                <c:pt idx="6033">
                  <c:v>21.468250000000001</c:v>
                </c:pt>
                <c:pt idx="6034">
                  <c:v>22.216000000000001</c:v>
                </c:pt>
                <c:pt idx="6035">
                  <c:v>22.709299999999999</c:v>
                </c:pt>
                <c:pt idx="6036">
                  <c:v>23.447225</c:v>
                </c:pt>
                <c:pt idx="6037">
                  <c:v>23.959675000000001</c:v>
                </c:pt>
                <c:pt idx="6038">
                  <c:v>24.052525000000003</c:v>
                </c:pt>
                <c:pt idx="6039">
                  <c:v>23.825125</c:v>
                </c:pt>
                <c:pt idx="6040">
                  <c:v>23.225324999999998</c:v>
                </c:pt>
                <c:pt idx="6041">
                  <c:v>22.844950000000001</c:v>
                </c:pt>
                <c:pt idx="6042">
                  <c:v>21.770000000000003</c:v>
                </c:pt>
                <c:pt idx="6043">
                  <c:v>20.221</c:v>
                </c:pt>
                <c:pt idx="6044">
                  <c:v>18.518750000000001</c:v>
                </c:pt>
                <c:pt idx="6045">
                  <c:v>17.449750000000002</c:v>
                </c:pt>
                <c:pt idx="6046">
                  <c:v>16.238500000000002</c:v>
                </c:pt>
                <c:pt idx="6047">
                  <c:v>16.423999999999999</c:v>
                </c:pt>
                <c:pt idx="6048">
                  <c:v>15.20725</c:v>
                </c:pt>
                <c:pt idx="6049">
                  <c:v>14.882500000000002</c:v>
                </c:pt>
                <c:pt idx="6050">
                  <c:v>13.37025</c:v>
                </c:pt>
                <c:pt idx="6051">
                  <c:v>13.187750000000001</c:v>
                </c:pt>
                <c:pt idx="6052">
                  <c:v>13.013500000000001</c:v>
                </c:pt>
                <c:pt idx="6053">
                  <c:v>12.616250000000003</c:v>
                </c:pt>
                <c:pt idx="6054">
                  <c:v>12.64475</c:v>
                </c:pt>
                <c:pt idx="6055">
                  <c:v>14.519500000000001</c:v>
                </c:pt>
                <c:pt idx="6056">
                  <c:v>16.330750000000002</c:v>
                </c:pt>
                <c:pt idx="6057">
                  <c:v>17.8675</c:v>
                </c:pt>
                <c:pt idx="6058">
                  <c:v>19.003250000000001</c:v>
                </c:pt>
                <c:pt idx="6059">
                  <c:v>20.171800000000001</c:v>
                </c:pt>
                <c:pt idx="6060">
                  <c:v>21.067374999999998</c:v>
                </c:pt>
                <c:pt idx="6061">
                  <c:v>21.005050000000001</c:v>
                </c:pt>
                <c:pt idx="6062">
                  <c:v>21.076450000000001</c:v>
                </c:pt>
                <c:pt idx="6063">
                  <c:v>21.134374999999999</c:v>
                </c:pt>
                <c:pt idx="6064">
                  <c:v>20.892675000000001</c:v>
                </c:pt>
                <c:pt idx="6065">
                  <c:v>20.254000000000001</c:v>
                </c:pt>
                <c:pt idx="6066">
                  <c:v>18.73075</c:v>
                </c:pt>
                <c:pt idx="6067">
                  <c:v>17.08175</c:v>
                </c:pt>
                <c:pt idx="6068">
                  <c:v>16.096249999999998</c:v>
                </c:pt>
                <c:pt idx="6069">
                  <c:v>15.1585</c:v>
                </c:pt>
                <c:pt idx="6070">
                  <c:v>14.387749999999999</c:v>
                </c:pt>
                <c:pt idx="6071">
                  <c:v>13.140750000000001</c:v>
                </c:pt>
                <c:pt idx="6072">
                  <c:v>12.512250000000002</c:v>
                </c:pt>
                <c:pt idx="6073">
                  <c:v>10.84125</c:v>
                </c:pt>
                <c:pt idx="6074">
                  <c:v>11.0185</c:v>
                </c:pt>
                <c:pt idx="6075">
                  <c:v>9.7962500000000006</c:v>
                </c:pt>
                <c:pt idx="6076">
                  <c:v>9.457749999999999</c:v>
                </c:pt>
                <c:pt idx="6077">
                  <c:v>9.8689999999999998</c:v>
                </c:pt>
                <c:pt idx="6078">
                  <c:v>10.404999999999999</c:v>
                </c:pt>
                <c:pt idx="6079">
                  <c:v>12.267000000000001</c:v>
                </c:pt>
                <c:pt idx="6080">
                  <c:v>15.251250000000001</c:v>
                </c:pt>
                <c:pt idx="6081">
                  <c:v>17.392749999999999</c:v>
                </c:pt>
                <c:pt idx="6082">
                  <c:v>19.204750000000001</c:v>
                </c:pt>
                <c:pt idx="6083">
                  <c:v>20.175249999999998</c:v>
                </c:pt>
                <c:pt idx="6084">
                  <c:v>21.4636</c:v>
                </c:pt>
                <c:pt idx="6085">
                  <c:v>22.058450000000001</c:v>
                </c:pt>
                <c:pt idx="6086">
                  <c:v>22.275399999999998</c:v>
                </c:pt>
                <c:pt idx="6087">
                  <c:v>22.480800000000002</c:v>
                </c:pt>
                <c:pt idx="6088">
                  <c:v>22.14</c:v>
                </c:pt>
                <c:pt idx="6089">
                  <c:v>21.345500000000001</c:v>
                </c:pt>
                <c:pt idx="6090">
                  <c:v>19.8415</c:v>
                </c:pt>
                <c:pt idx="6091">
                  <c:v>18.356749999999998</c:v>
                </c:pt>
                <c:pt idx="6092">
                  <c:v>18.129249999999999</c:v>
                </c:pt>
                <c:pt idx="6093">
                  <c:v>17.576000000000001</c:v>
                </c:pt>
                <c:pt idx="6094">
                  <c:v>16.445499999999999</c:v>
                </c:pt>
                <c:pt idx="6095">
                  <c:v>15.5215</c:v>
                </c:pt>
                <c:pt idx="6096">
                  <c:v>15.19675</c:v>
                </c:pt>
                <c:pt idx="6097">
                  <c:v>13.988250000000001</c:v>
                </c:pt>
                <c:pt idx="6098">
                  <c:v>12.777000000000001</c:v>
                </c:pt>
                <c:pt idx="6099">
                  <c:v>12.376999999999999</c:v>
                </c:pt>
                <c:pt idx="6100">
                  <c:v>12.278</c:v>
                </c:pt>
                <c:pt idx="6101">
                  <c:v>11.741250000000001</c:v>
                </c:pt>
                <c:pt idx="6102">
                  <c:v>12.140500000000001</c:v>
                </c:pt>
                <c:pt idx="6103">
                  <c:v>13.79325</c:v>
                </c:pt>
                <c:pt idx="6104">
                  <c:v>15.166</c:v>
                </c:pt>
                <c:pt idx="6105">
                  <c:v>17.224</c:v>
                </c:pt>
                <c:pt idx="6106">
                  <c:v>19.401250000000001</c:v>
                </c:pt>
                <c:pt idx="6107">
                  <c:v>21.481250000000003</c:v>
                </c:pt>
                <c:pt idx="6108">
                  <c:v>22.526249999999997</c:v>
                </c:pt>
                <c:pt idx="6109">
                  <c:v>22.912999999999997</c:v>
                </c:pt>
                <c:pt idx="6110">
                  <c:v>24.302499999999998</c:v>
                </c:pt>
                <c:pt idx="6111">
                  <c:v>23.553750000000001</c:v>
                </c:pt>
                <c:pt idx="6112">
                  <c:v>23.680500000000002</c:v>
                </c:pt>
                <c:pt idx="6113">
                  <c:v>23.160250000000001</c:v>
                </c:pt>
                <c:pt idx="6114">
                  <c:v>22.009499999999999</c:v>
                </c:pt>
                <c:pt idx="6115">
                  <c:v>21.159750000000003</c:v>
                </c:pt>
                <c:pt idx="6116">
                  <c:v>19.86675</c:v>
                </c:pt>
                <c:pt idx="6117">
                  <c:v>19.201500000000003</c:v>
                </c:pt>
                <c:pt idx="6118">
                  <c:v>18.68675</c:v>
                </c:pt>
                <c:pt idx="6119">
                  <c:v>17.792999999999999</c:v>
                </c:pt>
                <c:pt idx="6120">
                  <c:v>16.832250000000002</c:v>
                </c:pt>
                <c:pt idx="6121">
                  <c:v>15.871500000000001</c:v>
                </c:pt>
                <c:pt idx="6122">
                  <c:v>15.79175</c:v>
                </c:pt>
                <c:pt idx="6123">
                  <c:v>15.502750000000001</c:v>
                </c:pt>
                <c:pt idx="6124">
                  <c:v>15.514750000000001</c:v>
                </c:pt>
                <c:pt idx="6125">
                  <c:v>15.362499999999999</c:v>
                </c:pt>
                <c:pt idx="6126">
                  <c:v>15.482750000000001</c:v>
                </c:pt>
                <c:pt idx="6127">
                  <c:v>16.302250000000001</c:v>
                </c:pt>
                <c:pt idx="6128">
                  <c:v>16.591250000000002</c:v>
                </c:pt>
                <c:pt idx="6129">
                  <c:v>17.496000000000002</c:v>
                </c:pt>
                <c:pt idx="6130">
                  <c:v>20.020249999999997</c:v>
                </c:pt>
                <c:pt idx="6131">
                  <c:v>21.992750000000001</c:v>
                </c:pt>
                <c:pt idx="6132">
                  <c:v>21.827999999999999</c:v>
                </c:pt>
                <c:pt idx="6133">
                  <c:v>22.442</c:v>
                </c:pt>
                <c:pt idx="6134">
                  <c:v>19.794499999999999</c:v>
                </c:pt>
                <c:pt idx="6135">
                  <c:v>18.264749999999999</c:v>
                </c:pt>
                <c:pt idx="6136">
                  <c:v>18.187750000000001</c:v>
                </c:pt>
                <c:pt idx="6137">
                  <c:v>18.207999999999998</c:v>
                </c:pt>
                <c:pt idx="6138">
                  <c:v>17.949249999999999</c:v>
                </c:pt>
                <c:pt idx="6139">
                  <c:v>17.63175</c:v>
                </c:pt>
                <c:pt idx="6140">
                  <c:v>17.219750000000001</c:v>
                </c:pt>
                <c:pt idx="6141">
                  <c:v>16.7775</c:v>
                </c:pt>
                <c:pt idx="6142">
                  <c:v>15.82775</c:v>
                </c:pt>
                <c:pt idx="6143">
                  <c:v>15.525</c:v>
                </c:pt>
                <c:pt idx="6144">
                  <c:v>14.943250000000001</c:v>
                </c:pt>
                <c:pt idx="6145">
                  <c:v>14.941500000000001</c:v>
                </c:pt>
                <c:pt idx="6146">
                  <c:v>14.5075</c:v>
                </c:pt>
                <c:pt idx="6147">
                  <c:v>13.920249999999999</c:v>
                </c:pt>
                <c:pt idx="6148">
                  <c:v>16.828499999999998</c:v>
                </c:pt>
                <c:pt idx="6149">
                  <c:v>16.642250000000001</c:v>
                </c:pt>
                <c:pt idx="6150">
                  <c:v>16.642250000000001</c:v>
                </c:pt>
                <c:pt idx="6151">
                  <c:v>14.486499999999999</c:v>
                </c:pt>
                <c:pt idx="6152">
                  <c:v>16.975250000000003</c:v>
                </c:pt>
                <c:pt idx="6153">
                  <c:v>20.03275</c:v>
                </c:pt>
                <c:pt idx="6154">
                  <c:v>20.854749999999999</c:v>
                </c:pt>
                <c:pt idx="6155">
                  <c:v>20.330749999999998</c:v>
                </c:pt>
                <c:pt idx="6156">
                  <c:v>21.286000000000001</c:v>
                </c:pt>
                <c:pt idx="6157">
                  <c:v>21.915500000000002</c:v>
                </c:pt>
                <c:pt idx="6158">
                  <c:v>22.202750000000002</c:v>
                </c:pt>
                <c:pt idx="6159">
                  <c:v>22.234000000000002</c:v>
                </c:pt>
                <c:pt idx="6160">
                  <c:v>22.541499999999999</c:v>
                </c:pt>
                <c:pt idx="6161">
                  <c:v>22.126750000000001</c:v>
                </c:pt>
                <c:pt idx="6162">
                  <c:v>20.925500000000003</c:v>
                </c:pt>
                <c:pt idx="6163">
                  <c:v>20.396000000000001</c:v>
                </c:pt>
                <c:pt idx="6164">
                  <c:v>19.78575</c:v>
                </c:pt>
                <c:pt idx="6165">
                  <c:v>19.220499999999998</c:v>
                </c:pt>
                <c:pt idx="6166">
                  <c:v>18.064250000000001</c:v>
                </c:pt>
                <c:pt idx="6167">
                  <c:v>16.52075</c:v>
                </c:pt>
                <c:pt idx="6168">
                  <c:v>15.571</c:v>
                </c:pt>
                <c:pt idx="6169">
                  <c:v>15.064499999999999</c:v>
                </c:pt>
                <c:pt idx="6170">
                  <c:v>14.77825</c:v>
                </c:pt>
                <c:pt idx="6171">
                  <c:v>14.793000000000001</c:v>
                </c:pt>
                <c:pt idx="6172">
                  <c:v>14.294750000000001</c:v>
                </c:pt>
                <c:pt idx="6173">
                  <c:v>13.492750000000001</c:v>
                </c:pt>
                <c:pt idx="6174">
                  <c:v>13.33675</c:v>
                </c:pt>
                <c:pt idx="6175">
                  <c:v>15.035250000000001</c:v>
                </c:pt>
                <c:pt idx="6176">
                  <c:v>15.9915</c:v>
                </c:pt>
                <c:pt idx="6177">
                  <c:v>18.795500000000001</c:v>
                </c:pt>
                <c:pt idx="6178">
                  <c:v>21.141500000000001</c:v>
                </c:pt>
                <c:pt idx="6179">
                  <c:v>22.66075</c:v>
                </c:pt>
                <c:pt idx="6180">
                  <c:v>25.098750000000003</c:v>
                </c:pt>
                <c:pt idx="6181">
                  <c:v>26.30725</c:v>
                </c:pt>
                <c:pt idx="6182">
                  <c:v>26.623000000000001</c:v>
                </c:pt>
                <c:pt idx="6183">
                  <c:v>26.763500000000001</c:v>
                </c:pt>
                <c:pt idx="6184">
                  <c:v>25.93225</c:v>
                </c:pt>
                <c:pt idx="6185">
                  <c:v>25.265250000000002</c:v>
                </c:pt>
                <c:pt idx="6186">
                  <c:v>23.875</c:v>
                </c:pt>
                <c:pt idx="6187">
                  <c:v>23.170250000000003</c:v>
                </c:pt>
                <c:pt idx="6188">
                  <c:v>22.465499999999999</c:v>
                </c:pt>
                <c:pt idx="6189">
                  <c:v>21.881</c:v>
                </c:pt>
                <c:pt idx="6190">
                  <c:v>21.603000000000002</c:v>
                </c:pt>
                <c:pt idx="6191">
                  <c:v>20.78725</c:v>
                </c:pt>
                <c:pt idx="6192">
                  <c:v>20.732250000000001</c:v>
                </c:pt>
                <c:pt idx="6193">
                  <c:v>20.596499999999999</c:v>
                </c:pt>
                <c:pt idx="6194">
                  <c:v>18.84375</c:v>
                </c:pt>
                <c:pt idx="6195">
                  <c:v>18.56025</c:v>
                </c:pt>
                <c:pt idx="6196">
                  <c:v>18.352</c:v>
                </c:pt>
                <c:pt idx="6197">
                  <c:v>18.302500000000002</c:v>
                </c:pt>
                <c:pt idx="6198">
                  <c:v>18.350249999999999</c:v>
                </c:pt>
                <c:pt idx="6199">
                  <c:v>18.417249999999999</c:v>
                </c:pt>
                <c:pt idx="6200">
                  <c:v>18.573249999999998</c:v>
                </c:pt>
                <c:pt idx="6201">
                  <c:v>18.659500000000001</c:v>
                </c:pt>
                <c:pt idx="6202">
                  <c:v>18.609000000000002</c:v>
                </c:pt>
                <c:pt idx="6203">
                  <c:v>19.571999999999999</c:v>
                </c:pt>
                <c:pt idx="6204">
                  <c:v>19.742999999999999</c:v>
                </c:pt>
                <c:pt idx="6205">
                  <c:v>19.621000000000002</c:v>
                </c:pt>
                <c:pt idx="6206">
                  <c:v>19.635750000000002</c:v>
                </c:pt>
                <c:pt idx="6207">
                  <c:v>18.911750000000001</c:v>
                </c:pt>
                <c:pt idx="6208">
                  <c:v>18.692500000000003</c:v>
                </c:pt>
                <c:pt idx="6209">
                  <c:v>18.132750000000001</c:v>
                </c:pt>
                <c:pt idx="6210">
                  <c:v>17.441749999999999</c:v>
                </c:pt>
                <c:pt idx="6211">
                  <c:v>17.19125</c:v>
                </c:pt>
                <c:pt idx="6212">
                  <c:v>17.161000000000001</c:v>
                </c:pt>
                <c:pt idx="6213">
                  <c:v>17.097750000000001</c:v>
                </c:pt>
                <c:pt idx="6214">
                  <c:v>17.048249999999999</c:v>
                </c:pt>
                <c:pt idx="6215">
                  <c:v>16.982250000000001</c:v>
                </c:pt>
                <c:pt idx="6216">
                  <c:v>16.695999999999998</c:v>
                </c:pt>
                <c:pt idx="6217">
                  <c:v>16.417999999999999</c:v>
                </c:pt>
                <c:pt idx="6218">
                  <c:v>15.90875</c:v>
                </c:pt>
                <c:pt idx="6219">
                  <c:v>15.405000000000001</c:v>
                </c:pt>
                <c:pt idx="6220">
                  <c:v>14.904</c:v>
                </c:pt>
                <c:pt idx="6221">
                  <c:v>14.40025</c:v>
                </c:pt>
                <c:pt idx="6222">
                  <c:v>14.08825</c:v>
                </c:pt>
                <c:pt idx="6223">
                  <c:v>15.076499999999999</c:v>
                </c:pt>
                <c:pt idx="6224">
                  <c:v>15.0305</c:v>
                </c:pt>
                <c:pt idx="6225">
                  <c:v>16.7195</c:v>
                </c:pt>
                <c:pt idx="6226">
                  <c:v>18.496749999999999</c:v>
                </c:pt>
                <c:pt idx="6227">
                  <c:v>19.387499999999999</c:v>
                </c:pt>
                <c:pt idx="6228">
                  <c:v>19.972749999999998</c:v>
                </c:pt>
                <c:pt idx="6229">
                  <c:v>20.565750000000001</c:v>
                </c:pt>
                <c:pt idx="6230">
                  <c:v>20.120750000000001</c:v>
                </c:pt>
                <c:pt idx="6231">
                  <c:v>19.175750000000001</c:v>
                </c:pt>
                <c:pt idx="6232">
                  <c:v>19.251999999999999</c:v>
                </c:pt>
                <c:pt idx="6233">
                  <c:v>18.216999999999999</c:v>
                </c:pt>
                <c:pt idx="6234">
                  <c:v>17.186499999999999</c:v>
                </c:pt>
                <c:pt idx="6235">
                  <c:v>15.043749999999999</c:v>
                </c:pt>
                <c:pt idx="6236">
                  <c:v>14.38125</c:v>
                </c:pt>
                <c:pt idx="6237">
                  <c:v>13.906000000000001</c:v>
                </c:pt>
                <c:pt idx="6238">
                  <c:v>13.4445</c:v>
                </c:pt>
                <c:pt idx="6239">
                  <c:v>12.8995</c:v>
                </c:pt>
                <c:pt idx="6240">
                  <c:v>12.432500000000001</c:v>
                </c:pt>
                <c:pt idx="6241">
                  <c:v>11.600250000000001</c:v>
                </c:pt>
                <c:pt idx="6242">
                  <c:v>11.361750000000001</c:v>
                </c:pt>
                <c:pt idx="6243">
                  <c:v>11.273750000000001</c:v>
                </c:pt>
                <c:pt idx="6244">
                  <c:v>10.594750000000001</c:v>
                </c:pt>
                <c:pt idx="6245">
                  <c:v>10.13875</c:v>
                </c:pt>
                <c:pt idx="6246">
                  <c:v>10.395750000000001</c:v>
                </c:pt>
                <c:pt idx="6247">
                  <c:v>12.013500000000001</c:v>
                </c:pt>
                <c:pt idx="6248">
                  <c:v>15.026</c:v>
                </c:pt>
                <c:pt idx="6249">
                  <c:v>16.888500000000001</c:v>
                </c:pt>
                <c:pt idx="6250">
                  <c:v>18.54175</c:v>
                </c:pt>
                <c:pt idx="6251">
                  <c:v>19.53425</c:v>
                </c:pt>
                <c:pt idx="6252">
                  <c:v>20.481000000000002</c:v>
                </c:pt>
                <c:pt idx="6253">
                  <c:v>21.217750000000002</c:v>
                </c:pt>
                <c:pt idx="6254">
                  <c:v>21.5105</c:v>
                </c:pt>
                <c:pt idx="6255">
                  <c:v>21.14725</c:v>
                </c:pt>
                <c:pt idx="6256">
                  <c:v>21.075000000000003</c:v>
                </c:pt>
                <c:pt idx="6257">
                  <c:v>19.84825</c:v>
                </c:pt>
                <c:pt idx="6258">
                  <c:v>17.981750000000002</c:v>
                </c:pt>
                <c:pt idx="6259">
                  <c:v>16.051000000000002</c:v>
                </c:pt>
                <c:pt idx="6260">
                  <c:v>15.227</c:v>
                </c:pt>
                <c:pt idx="6261">
                  <c:v>14.30025</c:v>
                </c:pt>
                <c:pt idx="6262">
                  <c:v>13.82775</c:v>
                </c:pt>
                <c:pt idx="6263">
                  <c:v>13.271750000000001</c:v>
                </c:pt>
                <c:pt idx="6264">
                  <c:v>12.721250000000001</c:v>
                </c:pt>
                <c:pt idx="6265">
                  <c:v>12.173500000000001</c:v>
                </c:pt>
                <c:pt idx="6266">
                  <c:v>11.62025</c:v>
                </c:pt>
                <c:pt idx="6267">
                  <c:v>10.9275</c:v>
                </c:pt>
                <c:pt idx="6268">
                  <c:v>10.312750000000001</c:v>
                </c:pt>
                <c:pt idx="6269">
                  <c:v>9.8512500000000021</c:v>
                </c:pt>
                <c:pt idx="6270">
                  <c:v>9.8659999999999997</c:v>
                </c:pt>
                <c:pt idx="6271">
                  <c:v>11.927999999999999</c:v>
                </c:pt>
                <c:pt idx="6272">
                  <c:v>14.182500000000001</c:v>
                </c:pt>
                <c:pt idx="6273">
                  <c:v>16.571750000000002</c:v>
                </c:pt>
                <c:pt idx="6274">
                  <c:v>18.512250000000002</c:v>
                </c:pt>
                <c:pt idx="6275">
                  <c:v>20.3445</c:v>
                </c:pt>
                <c:pt idx="6276">
                  <c:v>21.570249999999998</c:v>
                </c:pt>
                <c:pt idx="6277">
                  <c:v>22.349250000000001</c:v>
                </c:pt>
                <c:pt idx="6278">
                  <c:v>22.332750000000001</c:v>
                </c:pt>
                <c:pt idx="6279">
                  <c:v>22.256749999999997</c:v>
                </c:pt>
                <c:pt idx="6280">
                  <c:v>22.017499999999998</c:v>
                </c:pt>
                <c:pt idx="6281">
                  <c:v>20.798999999999999</c:v>
                </c:pt>
                <c:pt idx="6282">
                  <c:v>19.671250000000001</c:v>
                </c:pt>
                <c:pt idx="6283">
                  <c:v>19.084</c:v>
                </c:pt>
                <c:pt idx="6284">
                  <c:v>18.27375</c:v>
                </c:pt>
                <c:pt idx="6285">
                  <c:v>17.363500000000002</c:v>
                </c:pt>
                <c:pt idx="6286">
                  <c:v>16.907499999999999</c:v>
                </c:pt>
                <c:pt idx="6287">
                  <c:v>15.922000000000001</c:v>
                </c:pt>
                <c:pt idx="6288">
                  <c:v>14.866750000000001</c:v>
                </c:pt>
                <c:pt idx="6289">
                  <c:v>13.8895</c:v>
                </c:pt>
                <c:pt idx="6290">
                  <c:v>13.068250000000001</c:v>
                </c:pt>
                <c:pt idx="6291">
                  <c:v>12.311249999999999</c:v>
                </c:pt>
                <c:pt idx="6292">
                  <c:v>11.766249999999999</c:v>
                </c:pt>
                <c:pt idx="6293">
                  <c:v>11.67825</c:v>
                </c:pt>
                <c:pt idx="6294">
                  <c:v>11.411250000000001</c:v>
                </c:pt>
                <c:pt idx="6295">
                  <c:v>12.71425</c:v>
                </c:pt>
                <c:pt idx="6296">
                  <c:v>15.5845</c:v>
                </c:pt>
                <c:pt idx="6297">
                  <c:v>17.285499999999999</c:v>
                </c:pt>
                <c:pt idx="6298">
                  <c:v>18.844250000000002</c:v>
                </c:pt>
                <c:pt idx="6299">
                  <c:v>20.616999999999997</c:v>
                </c:pt>
                <c:pt idx="6300">
                  <c:v>20.908000000000001</c:v>
                </c:pt>
                <c:pt idx="6301">
                  <c:v>21.465249999999997</c:v>
                </c:pt>
                <c:pt idx="6302">
                  <c:v>21.68375</c:v>
                </c:pt>
                <c:pt idx="6303">
                  <c:v>20.99925</c:v>
                </c:pt>
                <c:pt idx="6304">
                  <c:v>21.666499999999999</c:v>
                </c:pt>
                <c:pt idx="6305">
                  <c:v>20.987500000000001</c:v>
                </c:pt>
                <c:pt idx="6306">
                  <c:v>19.466000000000001</c:v>
                </c:pt>
                <c:pt idx="6307">
                  <c:v>18.825499999999998</c:v>
                </c:pt>
                <c:pt idx="6308">
                  <c:v>18.042750000000002</c:v>
                </c:pt>
                <c:pt idx="6309">
                  <c:v>17.154499999999999</c:v>
                </c:pt>
                <c:pt idx="6310">
                  <c:v>16.3415</c:v>
                </c:pt>
                <c:pt idx="6311">
                  <c:v>15.523000000000001</c:v>
                </c:pt>
                <c:pt idx="6312">
                  <c:v>15.08075</c:v>
                </c:pt>
                <c:pt idx="6313">
                  <c:v>14.786250000000001</c:v>
                </c:pt>
                <c:pt idx="6314">
                  <c:v>15.16625</c:v>
                </c:pt>
                <c:pt idx="6315">
                  <c:v>15.401250000000001</c:v>
                </c:pt>
                <c:pt idx="6316">
                  <c:v>15.265499999999999</c:v>
                </c:pt>
                <c:pt idx="6317">
                  <c:v>15.138000000000002</c:v>
                </c:pt>
                <c:pt idx="6318">
                  <c:v>15.027000000000001</c:v>
                </c:pt>
                <c:pt idx="6319">
                  <c:v>15.484</c:v>
                </c:pt>
                <c:pt idx="6320">
                  <c:v>16.439250000000001</c:v>
                </c:pt>
                <c:pt idx="6321">
                  <c:v>18.464500000000001</c:v>
                </c:pt>
                <c:pt idx="6322">
                  <c:v>20.38175</c:v>
                </c:pt>
                <c:pt idx="6323">
                  <c:v>22.455249999999999</c:v>
                </c:pt>
                <c:pt idx="6324">
                  <c:v>24.337250000000001</c:v>
                </c:pt>
                <c:pt idx="6325">
                  <c:v>24.822499999999998</c:v>
                </c:pt>
                <c:pt idx="6326">
                  <c:v>24.4465</c:v>
                </c:pt>
                <c:pt idx="6327">
                  <c:v>23.72175</c:v>
                </c:pt>
                <c:pt idx="6328">
                  <c:v>22.931750000000001</c:v>
                </c:pt>
                <c:pt idx="6329">
                  <c:v>22.180250000000001</c:v>
                </c:pt>
                <c:pt idx="6330">
                  <c:v>21.539749999999998</c:v>
                </c:pt>
                <c:pt idx="6331">
                  <c:v>20.840499999999999</c:v>
                </c:pt>
                <c:pt idx="6332">
                  <c:v>20.13025</c:v>
                </c:pt>
                <c:pt idx="6333">
                  <c:v>19.470500000000001</c:v>
                </c:pt>
                <c:pt idx="6334">
                  <c:v>18.746500000000001</c:v>
                </c:pt>
                <c:pt idx="6335">
                  <c:v>17.707750000000001</c:v>
                </c:pt>
                <c:pt idx="6336">
                  <c:v>17.115000000000002</c:v>
                </c:pt>
                <c:pt idx="6337">
                  <c:v>16.600250000000003</c:v>
                </c:pt>
                <c:pt idx="6338">
                  <c:v>15.79</c:v>
                </c:pt>
                <c:pt idx="6339">
                  <c:v>16.1645</c:v>
                </c:pt>
                <c:pt idx="6340">
                  <c:v>16.544499999999999</c:v>
                </c:pt>
                <c:pt idx="6341">
                  <c:v>16.77675</c:v>
                </c:pt>
                <c:pt idx="6342">
                  <c:v>17.05575</c:v>
                </c:pt>
                <c:pt idx="6343">
                  <c:v>17.365000000000002</c:v>
                </c:pt>
                <c:pt idx="6344">
                  <c:v>18.157499999999999</c:v>
                </c:pt>
                <c:pt idx="6345">
                  <c:v>19.044499999999999</c:v>
                </c:pt>
                <c:pt idx="6346">
                  <c:v>19.306249999999999</c:v>
                </c:pt>
                <c:pt idx="6347">
                  <c:v>18.84</c:v>
                </c:pt>
                <c:pt idx="6348">
                  <c:v>20.64575</c:v>
                </c:pt>
                <c:pt idx="6349">
                  <c:v>20.778749999999999</c:v>
                </c:pt>
                <c:pt idx="6350">
                  <c:v>18.146999999999998</c:v>
                </c:pt>
                <c:pt idx="6351">
                  <c:v>18.909500000000001</c:v>
                </c:pt>
                <c:pt idx="6352">
                  <c:v>19.480499999999999</c:v>
                </c:pt>
                <c:pt idx="6353">
                  <c:v>19.042000000000002</c:v>
                </c:pt>
                <c:pt idx="6354">
                  <c:v>17.044249999999998</c:v>
                </c:pt>
                <c:pt idx="6355">
                  <c:v>16.245000000000001</c:v>
                </c:pt>
                <c:pt idx="6356">
                  <c:v>15.22275</c:v>
                </c:pt>
                <c:pt idx="6357">
                  <c:v>15.277000000000001</c:v>
                </c:pt>
                <c:pt idx="6358">
                  <c:v>15.34775</c:v>
                </c:pt>
                <c:pt idx="6359">
                  <c:v>14.808250000000001</c:v>
                </c:pt>
                <c:pt idx="6360">
                  <c:v>14.57525</c:v>
                </c:pt>
                <c:pt idx="6361">
                  <c:v>13.977</c:v>
                </c:pt>
                <c:pt idx="6362">
                  <c:v>13.38425</c:v>
                </c:pt>
                <c:pt idx="6363">
                  <c:v>13.00625</c:v>
                </c:pt>
                <c:pt idx="6364">
                  <c:v>12.78425</c:v>
                </c:pt>
                <c:pt idx="6365">
                  <c:v>13.086250000000001</c:v>
                </c:pt>
                <c:pt idx="6366">
                  <c:v>13.5075</c:v>
                </c:pt>
                <c:pt idx="6367">
                  <c:v>14.004750000000001</c:v>
                </c:pt>
                <c:pt idx="6368">
                  <c:v>14.893750000000001</c:v>
                </c:pt>
                <c:pt idx="6369">
                  <c:v>16.467500000000001</c:v>
                </c:pt>
                <c:pt idx="6370">
                  <c:v>16.727</c:v>
                </c:pt>
                <c:pt idx="6371">
                  <c:v>17.209499999999998</c:v>
                </c:pt>
                <c:pt idx="6372">
                  <c:v>18.358750000000001</c:v>
                </c:pt>
                <c:pt idx="6373">
                  <c:v>18.721499999999999</c:v>
                </c:pt>
                <c:pt idx="6374">
                  <c:v>17.002000000000002</c:v>
                </c:pt>
                <c:pt idx="6375">
                  <c:v>16.206249999999997</c:v>
                </c:pt>
                <c:pt idx="6376">
                  <c:v>15.169499999999999</c:v>
                </c:pt>
                <c:pt idx="6377">
                  <c:v>14.112500000000001</c:v>
                </c:pt>
                <c:pt idx="6378">
                  <c:v>13.86575</c:v>
                </c:pt>
                <c:pt idx="6379">
                  <c:v>13.719000000000001</c:v>
                </c:pt>
                <c:pt idx="6380">
                  <c:v>13.207000000000001</c:v>
                </c:pt>
                <c:pt idx="6381">
                  <c:v>12.678500000000001</c:v>
                </c:pt>
                <c:pt idx="6382">
                  <c:v>13.02825</c:v>
                </c:pt>
                <c:pt idx="6383">
                  <c:v>13.007249999999999</c:v>
                </c:pt>
                <c:pt idx="6384">
                  <c:v>12.188749999999999</c:v>
                </c:pt>
                <c:pt idx="6385">
                  <c:v>11.9695</c:v>
                </c:pt>
                <c:pt idx="6386">
                  <c:v>11.669499999999999</c:v>
                </c:pt>
                <c:pt idx="6387">
                  <c:v>11.745750000000001</c:v>
                </c:pt>
                <c:pt idx="6388">
                  <c:v>11.82475</c:v>
                </c:pt>
                <c:pt idx="6389">
                  <c:v>12.059750000000001</c:v>
                </c:pt>
                <c:pt idx="6390">
                  <c:v>11.932250000000002</c:v>
                </c:pt>
                <c:pt idx="6391">
                  <c:v>11.748749999999999</c:v>
                </c:pt>
                <c:pt idx="6392">
                  <c:v>12.108499999999999</c:v>
                </c:pt>
                <c:pt idx="6393">
                  <c:v>12.6525</c:v>
                </c:pt>
                <c:pt idx="6394">
                  <c:v>13.004999999999999</c:v>
                </c:pt>
                <c:pt idx="6395">
                  <c:v>12.69575</c:v>
                </c:pt>
                <c:pt idx="6396">
                  <c:v>12.76275</c:v>
                </c:pt>
                <c:pt idx="6397">
                  <c:v>13.407</c:v>
                </c:pt>
                <c:pt idx="6398">
                  <c:v>12.94075</c:v>
                </c:pt>
                <c:pt idx="6399">
                  <c:v>12.2425</c:v>
                </c:pt>
                <c:pt idx="6400">
                  <c:v>11.5175</c:v>
                </c:pt>
                <c:pt idx="6401">
                  <c:v>11.445</c:v>
                </c:pt>
                <c:pt idx="6402">
                  <c:v>11.3725</c:v>
                </c:pt>
                <c:pt idx="6403">
                  <c:v>11.3725</c:v>
                </c:pt>
                <c:pt idx="6404">
                  <c:v>11.3</c:v>
                </c:pt>
                <c:pt idx="6405">
                  <c:v>11.445</c:v>
                </c:pt>
                <c:pt idx="6406">
                  <c:v>11.445</c:v>
                </c:pt>
                <c:pt idx="6407">
                  <c:v>11.59</c:v>
                </c:pt>
                <c:pt idx="6408">
                  <c:v>12.025</c:v>
                </c:pt>
                <c:pt idx="6409">
                  <c:v>12.2425</c:v>
                </c:pt>
                <c:pt idx="6410">
                  <c:v>12.46</c:v>
                </c:pt>
                <c:pt idx="6411">
                  <c:v>12.2425</c:v>
                </c:pt>
                <c:pt idx="6412">
                  <c:v>11.59</c:v>
                </c:pt>
                <c:pt idx="6413">
                  <c:v>11.445</c:v>
                </c:pt>
                <c:pt idx="6414">
                  <c:v>11.227500000000001</c:v>
                </c:pt>
                <c:pt idx="6415">
                  <c:v>12.225</c:v>
                </c:pt>
                <c:pt idx="6416">
                  <c:v>13.76275</c:v>
                </c:pt>
                <c:pt idx="6417">
                  <c:v>14.965499999999999</c:v>
                </c:pt>
                <c:pt idx="6418">
                  <c:v>14.084</c:v>
                </c:pt>
                <c:pt idx="6419">
                  <c:v>14.39425</c:v>
                </c:pt>
                <c:pt idx="6420">
                  <c:v>13.84</c:v>
                </c:pt>
                <c:pt idx="6421">
                  <c:v>13.798749999999998</c:v>
                </c:pt>
                <c:pt idx="6422">
                  <c:v>13.891500000000001</c:v>
                </c:pt>
                <c:pt idx="6423">
                  <c:v>13.90625</c:v>
                </c:pt>
                <c:pt idx="6424">
                  <c:v>14.22475</c:v>
                </c:pt>
                <c:pt idx="6425">
                  <c:v>13.547499999999999</c:v>
                </c:pt>
                <c:pt idx="6426">
                  <c:v>12.605</c:v>
                </c:pt>
                <c:pt idx="6427">
                  <c:v>12.2425</c:v>
                </c:pt>
                <c:pt idx="6428">
                  <c:v>11.952500000000001</c:v>
                </c:pt>
                <c:pt idx="6429">
                  <c:v>11.3725</c:v>
                </c:pt>
                <c:pt idx="6430">
                  <c:v>11.445</c:v>
                </c:pt>
                <c:pt idx="6431">
                  <c:v>10.865</c:v>
                </c:pt>
                <c:pt idx="6432">
                  <c:v>10.7925</c:v>
                </c:pt>
                <c:pt idx="6433">
                  <c:v>10.7925</c:v>
                </c:pt>
                <c:pt idx="6434">
                  <c:v>10.502500000000001</c:v>
                </c:pt>
                <c:pt idx="6435">
                  <c:v>10.14</c:v>
                </c:pt>
                <c:pt idx="6436">
                  <c:v>10.14</c:v>
                </c:pt>
                <c:pt idx="6437">
                  <c:v>9.7050000000000001</c:v>
                </c:pt>
                <c:pt idx="6438">
                  <c:v>9.4875000000000007</c:v>
                </c:pt>
                <c:pt idx="6439">
                  <c:v>9.7050000000000001</c:v>
                </c:pt>
                <c:pt idx="6440">
                  <c:v>11.227500000000001</c:v>
                </c:pt>
                <c:pt idx="6441">
                  <c:v>13.418749999999999</c:v>
                </c:pt>
                <c:pt idx="6442">
                  <c:v>14.570250000000001</c:v>
                </c:pt>
                <c:pt idx="6443">
                  <c:v>14.512499999999999</c:v>
                </c:pt>
                <c:pt idx="6444">
                  <c:v>14.299750000000001</c:v>
                </c:pt>
                <c:pt idx="6445">
                  <c:v>14.60525</c:v>
                </c:pt>
                <c:pt idx="6446">
                  <c:v>15.461500000000001</c:v>
                </c:pt>
                <c:pt idx="6447">
                  <c:v>15.6175</c:v>
                </c:pt>
                <c:pt idx="6448">
                  <c:v>15.4855</c:v>
                </c:pt>
                <c:pt idx="6449">
                  <c:v>15.4305</c:v>
                </c:pt>
                <c:pt idx="6450">
                  <c:v>13.9815</c:v>
                </c:pt>
                <c:pt idx="6451">
                  <c:v>13.80625</c:v>
                </c:pt>
                <c:pt idx="6452">
                  <c:v>13.4025</c:v>
                </c:pt>
                <c:pt idx="6453">
                  <c:v>13.04</c:v>
                </c:pt>
                <c:pt idx="6454">
                  <c:v>12.315000000000001</c:v>
                </c:pt>
                <c:pt idx="6455">
                  <c:v>12.387499999999999</c:v>
                </c:pt>
                <c:pt idx="6456">
                  <c:v>12.17</c:v>
                </c:pt>
                <c:pt idx="6457">
                  <c:v>12.46</c:v>
                </c:pt>
                <c:pt idx="6458">
                  <c:v>12.46</c:v>
                </c:pt>
                <c:pt idx="6459">
                  <c:v>12.605</c:v>
                </c:pt>
                <c:pt idx="6460">
                  <c:v>12.6775</c:v>
                </c:pt>
                <c:pt idx="6461">
                  <c:v>12.17</c:v>
                </c:pt>
                <c:pt idx="6462">
                  <c:v>12.6775</c:v>
                </c:pt>
                <c:pt idx="6463">
                  <c:v>12.75</c:v>
                </c:pt>
                <c:pt idx="6464">
                  <c:v>13.112500000000001</c:v>
                </c:pt>
                <c:pt idx="6465">
                  <c:v>13.69975</c:v>
                </c:pt>
                <c:pt idx="6466">
                  <c:v>14.13625</c:v>
                </c:pt>
                <c:pt idx="6467">
                  <c:v>15.7395</c:v>
                </c:pt>
                <c:pt idx="6468">
                  <c:v>15.557500000000001</c:v>
                </c:pt>
                <c:pt idx="6469">
                  <c:v>16.139250000000001</c:v>
                </c:pt>
                <c:pt idx="6470">
                  <c:v>15.512499999999999</c:v>
                </c:pt>
                <c:pt idx="6471">
                  <c:v>17.13775</c:v>
                </c:pt>
                <c:pt idx="6472">
                  <c:v>16.537749999999999</c:v>
                </c:pt>
                <c:pt idx="6473">
                  <c:v>15.081499999999998</c:v>
                </c:pt>
                <c:pt idx="6474">
                  <c:v>13.094749999999999</c:v>
                </c:pt>
                <c:pt idx="6475">
                  <c:v>12.59375</c:v>
                </c:pt>
                <c:pt idx="6476">
                  <c:v>11.12275</c:v>
                </c:pt>
                <c:pt idx="6477">
                  <c:v>11.4055</c:v>
                </c:pt>
                <c:pt idx="6478">
                  <c:v>10.7925</c:v>
                </c:pt>
                <c:pt idx="6479">
                  <c:v>10.430000000000001</c:v>
                </c:pt>
                <c:pt idx="6480">
                  <c:v>10.7925</c:v>
                </c:pt>
                <c:pt idx="6481">
                  <c:v>11.3725</c:v>
                </c:pt>
                <c:pt idx="6482">
                  <c:v>11.3</c:v>
                </c:pt>
                <c:pt idx="6483">
                  <c:v>11.6625</c:v>
                </c:pt>
                <c:pt idx="6484">
                  <c:v>12.025</c:v>
                </c:pt>
                <c:pt idx="6485">
                  <c:v>12.025</c:v>
                </c:pt>
                <c:pt idx="6486">
                  <c:v>12.17</c:v>
                </c:pt>
                <c:pt idx="6487">
                  <c:v>12.532499999999999</c:v>
                </c:pt>
                <c:pt idx="6488">
                  <c:v>13.196</c:v>
                </c:pt>
                <c:pt idx="6489">
                  <c:v>13.702500000000001</c:v>
                </c:pt>
                <c:pt idx="6490">
                  <c:v>14.8385</c:v>
                </c:pt>
                <c:pt idx="6491">
                  <c:v>15.681750000000001</c:v>
                </c:pt>
                <c:pt idx="6492">
                  <c:v>15.887250000000002</c:v>
                </c:pt>
                <c:pt idx="6493">
                  <c:v>16.49475</c:v>
                </c:pt>
                <c:pt idx="6494">
                  <c:v>16.381</c:v>
                </c:pt>
                <c:pt idx="6495">
                  <c:v>16.963750000000001</c:v>
                </c:pt>
                <c:pt idx="6496">
                  <c:v>15.477250000000002</c:v>
                </c:pt>
                <c:pt idx="6497">
                  <c:v>14.694500000000001</c:v>
                </c:pt>
                <c:pt idx="6498">
                  <c:v>13.995249999999999</c:v>
                </c:pt>
                <c:pt idx="6499">
                  <c:v>13.822750000000001</c:v>
                </c:pt>
                <c:pt idx="6500">
                  <c:v>13.639250000000001</c:v>
                </c:pt>
                <c:pt idx="6501">
                  <c:v>13.475000000000001</c:v>
                </c:pt>
                <c:pt idx="6502">
                  <c:v>13.765000000000001</c:v>
                </c:pt>
                <c:pt idx="6503">
                  <c:v>13.4025</c:v>
                </c:pt>
                <c:pt idx="6504">
                  <c:v>13.4025</c:v>
                </c:pt>
                <c:pt idx="6505">
                  <c:v>13.475000000000001</c:v>
                </c:pt>
                <c:pt idx="6506">
                  <c:v>13.692500000000001</c:v>
                </c:pt>
                <c:pt idx="6507">
                  <c:v>13.692500000000001</c:v>
                </c:pt>
                <c:pt idx="6508">
                  <c:v>13.2575</c:v>
                </c:pt>
                <c:pt idx="6509">
                  <c:v>13.184999999999999</c:v>
                </c:pt>
                <c:pt idx="6510">
                  <c:v>13.04</c:v>
                </c:pt>
                <c:pt idx="6511">
                  <c:v>13.91</c:v>
                </c:pt>
                <c:pt idx="6512">
                  <c:v>15.13325</c:v>
                </c:pt>
                <c:pt idx="6513">
                  <c:v>16.166499999999999</c:v>
                </c:pt>
                <c:pt idx="6514">
                  <c:v>16.716250000000002</c:v>
                </c:pt>
                <c:pt idx="6515">
                  <c:v>17.228999999999999</c:v>
                </c:pt>
                <c:pt idx="6516">
                  <c:v>17.980500000000003</c:v>
                </c:pt>
                <c:pt idx="6517">
                  <c:v>18.233000000000001</c:v>
                </c:pt>
                <c:pt idx="6518">
                  <c:v>17.91225</c:v>
                </c:pt>
                <c:pt idx="6519">
                  <c:v>16.849</c:v>
                </c:pt>
                <c:pt idx="6520">
                  <c:v>17.142749999999999</c:v>
                </c:pt>
                <c:pt idx="6521">
                  <c:v>16.5105</c:v>
                </c:pt>
                <c:pt idx="6522">
                  <c:v>15.89475</c:v>
                </c:pt>
                <c:pt idx="6523">
                  <c:v>15.203749999999999</c:v>
                </c:pt>
                <c:pt idx="6524">
                  <c:v>14.733000000000001</c:v>
                </c:pt>
                <c:pt idx="6525">
                  <c:v>14.237500000000001</c:v>
                </c:pt>
                <c:pt idx="6526">
                  <c:v>14.257750000000001</c:v>
                </c:pt>
                <c:pt idx="6527">
                  <c:v>14.13025</c:v>
                </c:pt>
                <c:pt idx="6528">
                  <c:v>14.055</c:v>
                </c:pt>
                <c:pt idx="6529">
                  <c:v>14.2</c:v>
                </c:pt>
                <c:pt idx="6530">
                  <c:v>13.9825</c:v>
                </c:pt>
                <c:pt idx="6531">
                  <c:v>13.8375</c:v>
                </c:pt>
                <c:pt idx="6532">
                  <c:v>13.765000000000001</c:v>
                </c:pt>
                <c:pt idx="6533">
                  <c:v>13.91</c:v>
                </c:pt>
                <c:pt idx="6534">
                  <c:v>13.91</c:v>
                </c:pt>
                <c:pt idx="6535">
                  <c:v>14.2</c:v>
                </c:pt>
                <c:pt idx="6536">
                  <c:v>15.61675</c:v>
                </c:pt>
                <c:pt idx="6537">
                  <c:v>17.038249999999998</c:v>
                </c:pt>
                <c:pt idx="6538">
                  <c:v>17.672250000000002</c:v>
                </c:pt>
                <c:pt idx="6539">
                  <c:v>17.868499999999997</c:v>
                </c:pt>
                <c:pt idx="6540">
                  <c:v>19.347750000000001</c:v>
                </c:pt>
                <c:pt idx="6541">
                  <c:v>20.197499999999998</c:v>
                </c:pt>
                <c:pt idx="6542">
                  <c:v>19.509250000000002</c:v>
                </c:pt>
                <c:pt idx="6543">
                  <c:v>19.3735</c:v>
                </c:pt>
                <c:pt idx="6544">
                  <c:v>18.643999999999998</c:v>
                </c:pt>
                <c:pt idx="6545">
                  <c:v>17.939250000000001</c:v>
                </c:pt>
                <c:pt idx="6546">
                  <c:v>15.32475</c:v>
                </c:pt>
                <c:pt idx="6547">
                  <c:v>14.998999999999999</c:v>
                </c:pt>
                <c:pt idx="6548">
                  <c:v>14.745750000000001</c:v>
                </c:pt>
                <c:pt idx="6549">
                  <c:v>13.048999999999999</c:v>
                </c:pt>
                <c:pt idx="6550">
                  <c:v>11.502750000000001</c:v>
                </c:pt>
                <c:pt idx="6551">
                  <c:v>9.7050000000000001</c:v>
                </c:pt>
                <c:pt idx="6552">
                  <c:v>7.82</c:v>
                </c:pt>
                <c:pt idx="6553">
                  <c:v>7.3850000000000016</c:v>
                </c:pt>
                <c:pt idx="6554">
                  <c:v>6.9500000000000011</c:v>
                </c:pt>
                <c:pt idx="6555">
                  <c:v>6.8774999999999995</c:v>
                </c:pt>
                <c:pt idx="6556">
                  <c:v>7.3125</c:v>
                </c:pt>
                <c:pt idx="6557">
                  <c:v>8.0374999999999996</c:v>
                </c:pt>
                <c:pt idx="6558">
                  <c:v>6.9500000000000011</c:v>
                </c:pt>
                <c:pt idx="6559">
                  <c:v>8.6175000000000015</c:v>
                </c:pt>
                <c:pt idx="6560">
                  <c:v>10.261749999999999</c:v>
                </c:pt>
                <c:pt idx="6561">
                  <c:v>11.52525</c:v>
                </c:pt>
                <c:pt idx="6562">
                  <c:v>12.909500000000001</c:v>
                </c:pt>
                <c:pt idx="6563">
                  <c:v>14.3095</c:v>
                </c:pt>
                <c:pt idx="6564">
                  <c:v>14.9085</c:v>
                </c:pt>
                <c:pt idx="6565">
                  <c:v>15.261749999999999</c:v>
                </c:pt>
                <c:pt idx="6566">
                  <c:v>15.11875</c:v>
                </c:pt>
                <c:pt idx="6567">
                  <c:v>14.6675</c:v>
                </c:pt>
                <c:pt idx="6568">
                  <c:v>13.79325</c:v>
                </c:pt>
                <c:pt idx="6569">
                  <c:v>12.65</c:v>
                </c:pt>
                <c:pt idx="6570">
                  <c:v>11.86825</c:v>
                </c:pt>
                <c:pt idx="6571">
                  <c:v>11.030500000000002</c:v>
                </c:pt>
                <c:pt idx="6572">
                  <c:v>10.4185</c:v>
                </c:pt>
                <c:pt idx="6573">
                  <c:v>9.4082500000000007</c:v>
                </c:pt>
                <c:pt idx="6574">
                  <c:v>8.8550000000000004</c:v>
                </c:pt>
                <c:pt idx="6575">
                  <c:v>8.363249999999999</c:v>
                </c:pt>
                <c:pt idx="6576">
                  <c:v>8.1100000000000012</c:v>
                </c:pt>
                <c:pt idx="6577">
                  <c:v>7.8925000000000001</c:v>
                </c:pt>
                <c:pt idx="6578">
                  <c:v>7.6024999999999991</c:v>
                </c:pt>
                <c:pt idx="6579">
                  <c:v>7.6750000000000007</c:v>
                </c:pt>
                <c:pt idx="6580">
                  <c:v>7.5300000000000011</c:v>
                </c:pt>
                <c:pt idx="6581">
                  <c:v>7.3125</c:v>
                </c:pt>
                <c:pt idx="6582">
                  <c:v>7.0225000000000009</c:v>
                </c:pt>
                <c:pt idx="6583">
                  <c:v>7.8925000000000001</c:v>
                </c:pt>
                <c:pt idx="6584">
                  <c:v>9.9745000000000008</c:v>
                </c:pt>
                <c:pt idx="6585">
                  <c:v>11.1775</c:v>
                </c:pt>
                <c:pt idx="6586">
                  <c:v>12.725999999999999</c:v>
                </c:pt>
                <c:pt idx="6587">
                  <c:v>13.43425</c:v>
                </c:pt>
                <c:pt idx="6588">
                  <c:v>13.8195</c:v>
                </c:pt>
                <c:pt idx="6589">
                  <c:v>13.85525</c:v>
                </c:pt>
                <c:pt idx="6590">
                  <c:v>13.273750000000001</c:v>
                </c:pt>
                <c:pt idx="6591">
                  <c:v>13.134500000000001</c:v>
                </c:pt>
                <c:pt idx="6592">
                  <c:v>12.429</c:v>
                </c:pt>
                <c:pt idx="6593">
                  <c:v>11.469250000000001</c:v>
                </c:pt>
                <c:pt idx="6594">
                  <c:v>10.481</c:v>
                </c:pt>
                <c:pt idx="6595">
                  <c:v>10.108500000000001</c:v>
                </c:pt>
                <c:pt idx="6596">
                  <c:v>8.7605000000000004</c:v>
                </c:pt>
                <c:pt idx="6597">
                  <c:v>8.0512500000000014</c:v>
                </c:pt>
                <c:pt idx="6598">
                  <c:v>7.3125</c:v>
                </c:pt>
                <c:pt idx="6599">
                  <c:v>7.3125</c:v>
                </c:pt>
                <c:pt idx="6600">
                  <c:v>6.8774999999999995</c:v>
                </c:pt>
                <c:pt idx="6601">
                  <c:v>6.6600000000000019</c:v>
                </c:pt>
                <c:pt idx="6602">
                  <c:v>6.3699999999999992</c:v>
                </c:pt>
                <c:pt idx="6603">
                  <c:v>6.0075000000000003</c:v>
                </c:pt>
                <c:pt idx="6604">
                  <c:v>5.6449999999999996</c:v>
                </c:pt>
                <c:pt idx="6605">
                  <c:v>5.2825000000000006</c:v>
                </c:pt>
                <c:pt idx="6606">
                  <c:v>5.5725000000000016</c:v>
                </c:pt>
                <c:pt idx="6607">
                  <c:v>6.2249999999999996</c:v>
                </c:pt>
                <c:pt idx="6608">
                  <c:v>7.2555000000000014</c:v>
                </c:pt>
                <c:pt idx="6609">
                  <c:v>8.6567500000000024</c:v>
                </c:pt>
                <c:pt idx="6610">
                  <c:v>11.01</c:v>
                </c:pt>
                <c:pt idx="6611">
                  <c:v>11.417999999999999</c:v>
                </c:pt>
                <c:pt idx="6612">
                  <c:v>12.223500000000003</c:v>
                </c:pt>
                <c:pt idx="6613">
                  <c:v>12.813499999999998</c:v>
                </c:pt>
                <c:pt idx="6614">
                  <c:v>12.55575</c:v>
                </c:pt>
                <c:pt idx="6615">
                  <c:v>12.67625</c:v>
                </c:pt>
                <c:pt idx="6616">
                  <c:v>12.217749999999999</c:v>
                </c:pt>
                <c:pt idx="6617">
                  <c:v>11.732500000000002</c:v>
                </c:pt>
                <c:pt idx="6618">
                  <c:v>9.8357499999999991</c:v>
                </c:pt>
                <c:pt idx="6619">
                  <c:v>12.555</c:v>
                </c:pt>
                <c:pt idx="6620">
                  <c:v>8.9100000000000019</c:v>
                </c:pt>
                <c:pt idx="6621">
                  <c:v>8.3430000000000017</c:v>
                </c:pt>
                <c:pt idx="6622">
                  <c:v>8.1100000000000012</c:v>
                </c:pt>
                <c:pt idx="6623">
                  <c:v>7.0225000000000009</c:v>
                </c:pt>
                <c:pt idx="6624">
                  <c:v>6.5149999999999988</c:v>
                </c:pt>
                <c:pt idx="6625">
                  <c:v>6.0075000000000003</c:v>
                </c:pt>
                <c:pt idx="6626">
                  <c:v>5.7899999999999991</c:v>
                </c:pt>
                <c:pt idx="6627">
                  <c:v>5.5</c:v>
                </c:pt>
                <c:pt idx="6628">
                  <c:v>5.5</c:v>
                </c:pt>
                <c:pt idx="6629">
                  <c:v>5.4275000000000002</c:v>
                </c:pt>
                <c:pt idx="6630">
                  <c:v>5.2825000000000006</c:v>
                </c:pt>
                <c:pt idx="6631">
                  <c:v>6.2975000000000012</c:v>
                </c:pt>
                <c:pt idx="6632">
                  <c:v>7.572000000000001</c:v>
                </c:pt>
                <c:pt idx="6633">
                  <c:v>8.8769999999999989</c:v>
                </c:pt>
                <c:pt idx="6634">
                  <c:v>10.99075</c:v>
                </c:pt>
                <c:pt idx="6635">
                  <c:v>12.115499999999999</c:v>
                </c:pt>
                <c:pt idx="6636">
                  <c:v>12.97425</c:v>
                </c:pt>
                <c:pt idx="6637">
                  <c:v>13.982750000000001</c:v>
                </c:pt>
                <c:pt idx="6638">
                  <c:v>14.071</c:v>
                </c:pt>
                <c:pt idx="6639">
                  <c:v>13.38575</c:v>
                </c:pt>
                <c:pt idx="6640">
                  <c:v>12.715250000000001</c:v>
                </c:pt>
                <c:pt idx="6641">
                  <c:v>12.10425</c:v>
                </c:pt>
                <c:pt idx="6642">
                  <c:v>11.10225</c:v>
                </c:pt>
                <c:pt idx="6643">
                  <c:v>10.415000000000001</c:v>
                </c:pt>
                <c:pt idx="6644">
                  <c:v>10.023250000000001</c:v>
                </c:pt>
                <c:pt idx="6645">
                  <c:v>8.7202500000000001</c:v>
                </c:pt>
                <c:pt idx="6646">
                  <c:v>8.4725000000000001</c:v>
                </c:pt>
                <c:pt idx="6647">
                  <c:v>8.2550000000000008</c:v>
                </c:pt>
                <c:pt idx="6648">
                  <c:v>7.8925000000000001</c:v>
                </c:pt>
                <c:pt idx="6649">
                  <c:v>7.6024999999999991</c:v>
                </c:pt>
                <c:pt idx="6650">
                  <c:v>7.6024999999999991</c:v>
                </c:pt>
                <c:pt idx="6651">
                  <c:v>7.24</c:v>
                </c:pt>
                <c:pt idx="6652">
                  <c:v>6.6600000000000019</c:v>
                </c:pt>
                <c:pt idx="6653">
                  <c:v>6.6600000000000019</c:v>
                </c:pt>
                <c:pt idx="6654">
                  <c:v>6.6600000000000019</c:v>
                </c:pt>
                <c:pt idx="6655">
                  <c:v>7.24</c:v>
                </c:pt>
                <c:pt idx="6656">
                  <c:v>8.6429999999999989</c:v>
                </c:pt>
                <c:pt idx="6657">
                  <c:v>9.8187499999999996</c:v>
                </c:pt>
                <c:pt idx="6658">
                  <c:v>11.95825</c:v>
                </c:pt>
                <c:pt idx="6659">
                  <c:v>12.9885</c:v>
                </c:pt>
                <c:pt idx="6660">
                  <c:v>13.9785</c:v>
                </c:pt>
                <c:pt idx="6661">
                  <c:v>14.156499999999999</c:v>
                </c:pt>
                <c:pt idx="6662">
                  <c:v>14.099</c:v>
                </c:pt>
                <c:pt idx="6663">
                  <c:v>13.522</c:v>
                </c:pt>
                <c:pt idx="6664">
                  <c:v>13.234999999999999</c:v>
                </c:pt>
                <c:pt idx="6665">
                  <c:v>12.612</c:v>
                </c:pt>
                <c:pt idx="6666">
                  <c:v>12.457000000000001</c:v>
                </c:pt>
                <c:pt idx="6667">
                  <c:v>12.24325</c:v>
                </c:pt>
                <c:pt idx="6668">
                  <c:v>11.95975</c:v>
                </c:pt>
                <c:pt idx="6669">
                  <c:v>11.807499999999999</c:v>
                </c:pt>
                <c:pt idx="6670">
                  <c:v>11.6625</c:v>
                </c:pt>
                <c:pt idx="6671">
                  <c:v>11.5175</c:v>
                </c:pt>
                <c:pt idx="6672">
                  <c:v>11.3</c:v>
                </c:pt>
                <c:pt idx="6673">
                  <c:v>11.0825</c:v>
                </c:pt>
                <c:pt idx="6674">
                  <c:v>10.9375</c:v>
                </c:pt>
                <c:pt idx="6675">
                  <c:v>10.72</c:v>
                </c:pt>
                <c:pt idx="6676">
                  <c:v>10.9375</c:v>
                </c:pt>
                <c:pt idx="6677">
                  <c:v>10.72</c:v>
                </c:pt>
                <c:pt idx="6678">
                  <c:v>10.647500000000001</c:v>
                </c:pt>
                <c:pt idx="6679">
                  <c:v>10.865</c:v>
                </c:pt>
                <c:pt idx="6680">
                  <c:v>11.3</c:v>
                </c:pt>
                <c:pt idx="6681">
                  <c:v>11.59</c:v>
                </c:pt>
                <c:pt idx="6682">
                  <c:v>11.807499999999999</c:v>
                </c:pt>
                <c:pt idx="6683">
                  <c:v>12.46</c:v>
                </c:pt>
                <c:pt idx="6684">
                  <c:v>12.025</c:v>
                </c:pt>
                <c:pt idx="6685">
                  <c:v>12.757249999999999</c:v>
                </c:pt>
                <c:pt idx="6686">
                  <c:v>13.56475</c:v>
                </c:pt>
                <c:pt idx="6687">
                  <c:v>12.8225</c:v>
                </c:pt>
                <c:pt idx="6688">
                  <c:v>12.2425</c:v>
                </c:pt>
                <c:pt idx="6689">
                  <c:v>11.59</c:v>
                </c:pt>
                <c:pt idx="6690">
                  <c:v>11.3725</c:v>
                </c:pt>
                <c:pt idx="6691">
                  <c:v>11.0825</c:v>
                </c:pt>
                <c:pt idx="6692">
                  <c:v>10.9375</c:v>
                </c:pt>
                <c:pt idx="6693">
                  <c:v>10.647500000000001</c:v>
                </c:pt>
                <c:pt idx="6694">
                  <c:v>10.14</c:v>
                </c:pt>
                <c:pt idx="6695">
                  <c:v>9.85</c:v>
                </c:pt>
                <c:pt idx="6696">
                  <c:v>10.067500000000001</c:v>
                </c:pt>
                <c:pt idx="6697">
                  <c:v>10.2125</c:v>
                </c:pt>
                <c:pt idx="6698">
                  <c:v>9.85</c:v>
                </c:pt>
                <c:pt idx="6699">
                  <c:v>9.4150000000000009</c:v>
                </c:pt>
                <c:pt idx="6700">
                  <c:v>9.0525000000000002</c:v>
                </c:pt>
                <c:pt idx="6701">
                  <c:v>8.7625000000000011</c:v>
                </c:pt>
                <c:pt idx="6702">
                  <c:v>8.3274999999999988</c:v>
                </c:pt>
                <c:pt idx="6703">
                  <c:v>8.8350000000000009</c:v>
                </c:pt>
                <c:pt idx="6704">
                  <c:v>9.8267500000000005</c:v>
                </c:pt>
                <c:pt idx="6705">
                  <c:v>10.852</c:v>
                </c:pt>
                <c:pt idx="6706">
                  <c:v>12.078000000000001</c:v>
                </c:pt>
                <c:pt idx="6707">
                  <c:v>13.10575</c:v>
                </c:pt>
                <c:pt idx="6708">
                  <c:v>13.952500000000001</c:v>
                </c:pt>
                <c:pt idx="6709">
                  <c:v>14.314249999999999</c:v>
                </c:pt>
                <c:pt idx="6710">
                  <c:v>14.073</c:v>
                </c:pt>
                <c:pt idx="6711">
                  <c:v>14.399750000000001</c:v>
                </c:pt>
                <c:pt idx="6712">
                  <c:v>14.209</c:v>
                </c:pt>
                <c:pt idx="6713">
                  <c:v>13.621749999999999</c:v>
                </c:pt>
                <c:pt idx="6714">
                  <c:v>13.360250000000001</c:v>
                </c:pt>
                <c:pt idx="6715">
                  <c:v>13.2575</c:v>
                </c:pt>
                <c:pt idx="6716">
                  <c:v>13.04</c:v>
                </c:pt>
                <c:pt idx="6717">
                  <c:v>12.8225</c:v>
                </c:pt>
                <c:pt idx="6718">
                  <c:v>12.532499999999999</c:v>
                </c:pt>
                <c:pt idx="6719">
                  <c:v>12.315000000000001</c:v>
                </c:pt>
                <c:pt idx="6720">
                  <c:v>12.025</c:v>
                </c:pt>
                <c:pt idx="6721">
                  <c:v>11.445</c:v>
                </c:pt>
                <c:pt idx="6722">
                  <c:v>10.9375</c:v>
                </c:pt>
                <c:pt idx="6723">
                  <c:v>10.647500000000001</c:v>
                </c:pt>
                <c:pt idx="6724">
                  <c:v>10.285</c:v>
                </c:pt>
                <c:pt idx="6725">
                  <c:v>10.2125</c:v>
                </c:pt>
                <c:pt idx="6726">
                  <c:v>10.2125</c:v>
                </c:pt>
                <c:pt idx="6727">
                  <c:v>10.430000000000001</c:v>
                </c:pt>
                <c:pt idx="6728">
                  <c:v>11.129250000000001</c:v>
                </c:pt>
                <c:pt idx="6729">
                  <c:v>13.126250000000001</c:v>
                </c:pt>
                <c:pt idx="6730">
                  <c:v>15.363250000000001</c:v>
                </c:pt>
                <c:pt idx="6731">
                  <c:v>16.8125</c:v>
                </c:pt>
                <c:pt idx="6732">
                  <c:v>17.94275</c:v>
                </c:pt>
                <c:pt idx="6733">
                  <c:v>18.547499999999999</c:v>
                </c:pt>
                <c:pt idx="6734">
                  <c:v>19.085250000000002</c:v>
                </c:pt>
                <c:pt idx="6735">
                  <c:v>18.800999999999998</c:v>
                </c:pt>
                <c:pt idx="6736">
                  <c:v>18.169</c:v>
                </c:pt>
                <c:pt idx="6737">
                  <c:v>17.3065</c:v>
                </c:pt>
                <c:pt idx="6738">
                  <c:v>16.200749999999999</c:v>
                </c:pt>
                <c:pt idx="6739">
                  <c:v>15.77225</c:v>
                </c:pt>
                <c:pt idx="6740">
                  <c:v>15.421749999999999</c:v>
                </c:pt>
                <c:pt idx="6741">
                  <c:v>14.673</c:v>
                </c:pt>
                <c:pt idx="6742">
                  <c:v>13.419499999999999</c:v>
                </c:pt>
                <c:pt idx="6743">
                  <c:v>12.958</c:v>
                </c:pt>
                <c:pt idx="6744">
                  <c:v>12.064250000000001</c:v>
                </c:pt>
                <c:pt idx="6745">
                  <c:v>11.39625</c:v>
                </c:pt>
                <c:pt idx="6746">
                  <c:v>11.166</c:v>
                </c:pt>
                <c:pt idx="6747">
                  <c:v>10.72</c:v>
                </c:pt>
                <c:pt idx="6748">
                  <c:v>10.067500000000001</c:v>
                </c:pt>
                <c:pt idx="6749">
                  <c:v>10.14</c:v>
                </c:pt>
                <c:pt idx="6750">
                  <c:v>9.4875000000000007</c:v>
                </c:pt>
                <c:pt idx="6751">
                  <c:v>10.502500000000001</c:v>
                </c:pt>
                <c:pt idx="6752">
                  <c:v>10.647500000000001</c:v>
                </c:pt>
                <c:pt idx="6753">
                  <c:v>12.025</c:v>
                </c:pt>
                <c:pt idx="6754">
                  <c:v>12.363500000000002</c:v>
                </c:pt>
                <c:pt idx="6755">
                  <c:v>13.3995</c:v>
                </c:pt>
                <c:pt idx="6756">
                  <c:v>13.80875</c:v>
                </c:pt>
                <c:pt idx="6757">
                  <c:v>14.737500000000001</c:v>
                </c:pt>
                <c:pt idx="6758">
                  <c:v>14.99175</c:v>
                </c:pt>
                <c:pt idx="6759">
                  <c:v>14.689</c:v>
                </c:pt>
                <c:pt idx="6760">
                  <c:v>14.3055</c:v>
                </c:pt>
                <c:pt idx="6761">
                  <c:v>14.055</c:v>
                </c:pt>
                <c:pt idx="6762">
                  <c:v>13.620000000000001</c:v>
                </c:pt>
                <c:pt idx="6763">
                  <c:v>13.4025</c:v>
                </c:pt>
                <c:pt idx="6764">
                  <c:v>13.2575</c:v>
                </c:pt>
                <c:pt idx="6765">
                  <c:v>12.967500000000001</c:v>
                </c:pt>
                <c:pt idx="6766">
                  <c:v>12.605</c:v>
                </c:pt>
                <c:pt idx="6767">
                  <c:v>12.532499999999999</c:v>
                </c:pt>
                <c:pt idx="6768">
                  <c:v>12.532499999999999</c:v>
                </c:pt>
                <c:pt idx="6769">
                  <c:v>12.387499999999999</c:v>
                </c:pt>
                <c:pt idx="6770">
                  <c:v>12.6775</c:v>
                </c:pt>
                <c:pt idx="6771">
                  <c:v>12.387499999999999</c:v>
                </c:pt>
                <c:pt idx="6772">
                  <c:v>12.0975</c:v>
                </c:pt>
                <c:pt idx="6773">
                  <c:v>11.6625</c:v>
                </c:pt>
                <c:pt idx="6774">
                  <c:v>11.59</c:v>
                </c:pt>
                <c:pt idx="6775">
                  <c:v>11.5175</c:v>
                </c:pt>
                <c:pt idx="6776">
                  <c:v>12.532499999999999</c:v>
                </c:pt>
                <c:pt idx="6777">
                  <c:v>12.967500000000001</c:v>
                </c:pt>
                <c:pt idx="6778">
                  <c:v>14.557750000000002</c:v>
                </c:pt>
                <c:pt idx="6779">
                  <c:v>14.632000000000001</c:v>
                </c:pt>
                <c:pt idx="6780">
                  <c:v>15.102</c:v>
                </c:pt>
                <c:pt idx="6781">
                  <c:v>15.27275</c:v>
                </c:pt>
                <c:pt idx="6782">
                  <c:v>14.925000000000001</c:v>
                </c:pt>
                <c:pt idx="6783">
                  <c:v>14.4175</c:v>
                </c:pt>
                <c:pt idx="6784">
                  <c:v>14.344999999999999</c:v>
                </c:pt>
                <c:pt idx="6785">
                  <c:v>14.344999999999999</c:v>
                </c:pt>
                <c:pt idx="6786">
                  <c:v>14.272500000000001</c:v>
                </c:pt>
                <c:pt idx="6787">
                  <c:v>14.5625</c:v>
                </c:pt>
                <c:pt idx="6788">
                  <c:v>14.49</c:v>
                </c:pt>
                <c:pt idx="6789">
                  <c:v>14.272500000000001</c:v>
                </c:pt>
                <c:pt idx="6790">
                  <c:v>13.475000000000001</c:v>
                </c:pt>
                <c:pt idx="6791">
                  <c:v>12.46</c:v>
                </c:pt>
                <c:pt idx="6792">
                  <c:v>12.0975</c:v>
                </c:pt>
                <c:pt idx="6793">
                  <c:v>11.59</c:v>
                </c:pt>
                <c:pt idx="6794">
                  <c:v>11.3</c:v>
                </c:pt>
                <c:pt idx="6795">
                  <c:v>11.01</c:v>
                </c:pt>
                <c:pt idx="6796">
                  <c:v>10.575000000000001</c:v>
                </c:pt>
                <c:pt idx="6797">
                  <c:v>10.067500000000001</c:v>
                </c:pt>
                <c:pt idx="6798">
                  <c:v>10.2125</c:v>
                </c:pt>
                <c:pt idx="6799">
                  <c:v>10.9375</c:v>
                </c:pt>
                <c:pt idx="6800">
                  <c:v>11.88</c:v>
                </c:pt>
                <c:pt idx="6801">
                  <c:v>12.895</c:v>
                </c:pt>
                <c:pt idx="6802">
                  <c:v>13.547499999999999</c:v>
                </c:pt>
                <c:pt idx="6803">
                  <c:v>14.4175</c:v>
                </c:pt>
                <c:pt idx="6804">
                  <c:v>14.925000000000001</c:v>
                </c:pt>
                <c:pt idx="6805">
                  <c:v>15.432499999999999</c:v>
                </c:pt>
                <c:pt idx="6806">
                  <c:v>15.215</c:v>
                </c:pt>
                <c:pt idx="6807">
                  <c:v>15.432499999999999</c:v>
                </c:pt>
                <c:pt idx="6808">
                  <c:v>13.184999999999999</c:v>
                </c:pt>
                <c:pt idx="6809">
                  <c:v>12.75</c:v>
                </c:pt>
                <c:pt idx="6810">
                  <c:v>13.112500000000001</c:v>
                </c:pt>
                <c:pt idx="6811">
                  <c:v>13.2575</c:v>
                </c:pt>
                <c:pt idx="6812">
                  <c:v>13.04</c:v>
                </c:pt>
                <c:pt idx="6813">
                  <c:v>13.04</c:v>
                </c:pt>
                <c:pt idx="6814">
                  <c:v>13.112500000000001</c:v>
                </c:pt>
                <c:pt idx="6815">
                  <c:v>12.17</c:v>
                </c:pt>
                <c:pt idx="6816">
                  <c:v>12.387499999999999</c:v>
                </c:pt>
                <c:pt idx="6817">
                  <c:v>11.734999999999999</c:v>
                </c:pt>
                <c:pt idx="6818">
                  <c:v>11.3725</c:v>
                </c:pt>
                <c:pt idx="6819">
                  <c:v>11.155000000000001</c:v>
                </c:pt>
                <c:pt idx="6820">
                  <c:v>11.01</c:v>
                </c:pt>
                <c:pt idx="6821">
                  <c:v>11.0825</c:v>
                </c:pt>
                <c:pt idx="6822">
                  <c:v>11.445</c:v>
                </c:pt>
                <c:pt idx="6823">
                  <c:v>11.5175</c:v>
                </c:pt>
                <c:pt idx="6824">
                  <c:v>12.17</c:v>
                </c:pt>
                <c:pt idx="6825">
                  <c:v>13.475000000000001</c:v>
                </c:pt>
                <c:pt idx="6826">
                  <c:v>13.585000000000001</c:v>
                </c:pt>
                <c:pt idx="6827">
                  <c:v>14.9915</c:v>
                </c:pt>
                <c:pt idx="6828">
                  <c:v>16.527250000000002</c:v>
                </c:pt>
                <c:pt idx="6829">
                  <c:v>17.418500000000002</c:v>
                </c:pt>
                <c:pt idx="6830">
                  <c:v>17.726749999999999</c:v>
                </c:pt>
                <c:pt idx="6831">
                  <c:v>16.839500000000001</c:v>
                </c:pt>
                <c:pt idx="6832">
                  <c:v>16.552499999999998</c:v>
                </c:pt>
                <c:pt idx="6833">
                  <c:v>16.185500000000001</c:v>
                </c:pt>
                <c:pt idx="6834">
                  <c:v>15.6175</c:v>
                </c:pt>
                <c:pt idx="6835">
                  <c:v>15.434000000000001</c:v>
                </c:pt>
                <c:pt idx="6836">
                  <c:v>15.169750000000001</c:v>
                </c:pt>
                <c:pt idx="6837">
                  <c:v>14.3035</c:v>
                </c:pt>
                <c:pt idx="6838">
                  <c:v>14.164999999999999</c:v>
                </c:pt>
                <c:pt idx="6839">
                  <c:v>13.435500000000001</c:v>
                </c:pt>
                <c:pt idx="6840">
                  <c:v>13.184999999999999</c:v>
                </c:pt>
                <c:pt idx="6841">
                  <c:v>12.6775</c:v>
                </c:pt>
                <c:pt idx="6842">
                  <c:v>12.532499999999999</c:v>
                </c:pt>
                <c:pt idx="6843">
                  <c:v>11.59</c:v>
                </c:pt>
                <c:pt idx="6844">
                  <c:v>12.2425</c:v>
                </c:pt>
                <c:pt idx="6845">
                  <c:v>12.2425</c:v>
                </c:pt>
                <c:pt idx="6846">
                  <c:v>12.315000000000001</c:v>
                </c:pt>
                <c:pt idx="6847">
                  <c:v>12.2425</c:v>
                </c:pt>
                <c:pt idx="6848">
                  <c:v>12.315000000000001</c:v>
                </c:pt>
                <c:pt idx="6849">
                  <c:v>12.8225</c:v>
                </c:pt>
                <c:pt idx="6850">
                  <c:v>12.69575</c:v>
                </c:pt>
                <c:pt idx="6851">
                  <c:v>13.528</c:v>
                </c:pt>
                <c:pt idx="6852">
                  <c:v>14.60075</c:v>
                </c:pt>
                <c:pt idx="6853">
                  <c:v>16.006499999999999</c:v>
                </c:pt>
                <c:pt idx="6854">
                  <c:v>16.24625</c:v>
                </c:pt>
                <c:pt idx="6855">
                  <c:v>16.670999999999999</c:v>
                </c:pt>
                <c:pt idx="6856">
                  <c:v>15.965499999999999</c:v>
                </c:pt>
                <c:pt idx="6857">
                  <c:v>14.650500000000001</c:v>
                </c:pt>
                <c:pt idx="6858">
                  <c:v>13.43</c:v>
                </c:pt>
                <c:pt idx="6859">
                  <c:v>13.184999999999999</c:v>
                </c:pt>
                <c:pt idx="6860">
                  <c:v>11.952500000000001</c:v>
                </c:pt>
                <c:pt idx="6861">
                  <c:v>10.575000000000001</c:v>
                </c:pt>
                <c:pt idx="6862">
                  <c:v>10.3575</c:v>
                </c:pt>
                <c:pt idx="6863">
                  <c:v>9.6325000000000003</c:v>
                </c:pt>
                <c:pt idx="6864">
                  <c:v>9.27</c:v>
                </c:pt>
                <c:pt idx="6865">
                  <c:v>8.98</c:v>
                </c:pt>
                <c:pt idx="6866">
                  <c:v>8.6900000000000013</c:v>
                </c:pt>
                <c:pt idx="6867">
                  <c:v>8.0374999999999996</c:v>
                </c:pt>
                <c:pt idx="6868">
                  <c:v>7.7475000000000023</c:v>
                </c:pt>
                <c:pt idx="6869">
                  <c:v>7.4574999999999996</c:v>
                </c:pt>
                <c:pt idx="6870">
                  <c:v>7.3850000000000016</c:v>
                </c:pt>
                <c:pt idx="6871">
                  <c:v>7.7475000000000023</c:v>
                </c:pt>
                <c:pt idx="6872">
                  <c:v>9.468</c:v>
                </c:pt>
                <c:pt idx="6873">
                  <c:v>9.9224999999999994</c:v>
                </c:pt>
                <c:pt idx="6874">
                  <c:v>10.3575</c:v>
                </c:pt>
                <c:pt idx="6875">
                  <c:v>10.7925</c:v>
                </c:pt>
                <c:pt idx="6876">
                  <c:v>11.227500000000001</c:v>
                </c:pt>
                <c:pt idx="6877">
                  <c:v>11.6625</c:v>
                </c:pt>
                <c:pt idx="6878">
                  <c:v>12.025</c:v>
                </c:pt>
                <c:pt idx="6879">
                  <c:v>11.88</c:v>
                </c:pt>
                <c:pt idx="6880">
                  <c:v>11.734999999999999</c:v>
                </c:pt>
                <c:pt idx="6881">
                  <c:v>11.59</c:v>
                </c:pt>
                <c:pt idx="6882">
                  <c:v>11.3725</c:v>
                </c:pt>
                <c:pt idx="6883">
                  <c:v>10.865</c:v>
                </c:pt>
                <c:pt idx="6884">
                  <c:v>11.01</c:v>
                </c:pt>
                <c:pt idx="6885">
                  <c:v>10.9375</c:v>
                </c:pt>
                <c:pt idx="6886">
                  <c:v>10.647500000000001</c:v>
                </c:pt>
                <c:pt idx="6887">
                  <c:v>10.502500000000001</c:v>
                </c:pt>
                <c:pt idx="6888">
                  <c:v>10.647500000000001</c:v>
                </c:pt>
                <c:pt idx="6889">
                  <c:v>10.647500000000001</c:v>
                </c:pt>
                <c:pt idx="6890">
                  <c:v>10.575000000000001</c:v>
                </c:pt>
                <c:pt idx="6891">
                  <c:v>10.285</c:v>
                </c:pt>
                <c:pt idx="6892">
                  <c:v>10.14</c:v>
                </c:pt>
                <c:pt idx="6893">
                  <c:v>10.2125</c:v>
                </c:pt>
                <c:pt idx="6894">
                  <c:v>10.502500000000001</c:v>
                </c:pt>
                <c:pt idx="6895">
                  <c:v>10.9375</c:v>
                </c:pt>
                <c:pt idx="6896">
                  <c:v>11.227500000000001</c:v>
                </c:pt>
                <c:pt idx="6897">
                  <c:v>11.3</c:v>
                </c:pt>
                <c:pt idx="6898">
                  <c:v>11.59</c:v>
                </c:pt>
                <c:pt idx="6899">
                  <c:v>12.347000000000001</c:v>
                </c:pt>
                <c:pt idx="6900">
                  <c:v>13.505749999999999</c:v>
                </c:pt>
                <c:pt idx="6901">
                  <c:v>13.849250000000001</c:v>
                </c:pt>
                <c:pt idx="6902">
                  <c:v>14.341249999999999</c:v>
                </c:pt>
                <c:pt idx="6903">
                  <c:v>14.341249999999999</c:v>
                </c:pt>
                <c:pt idx="6904">
                  <c:v>14.2</c:v>
                </c:pt>
                <c:pt idx="6905">
                  <c:v>13.330000000000002</c:v>
                </c:pt>
                <c:pt idx="6906">
                  <c:v>12.895</c:v>
                </c:pt>
                <c:pt idx="6907">
                  <c:v>13.04</c:v>
                </c:pt>
                <c:pt idx="6908">
                  <c:v>12.2425</c:v>
                </c:pt>
                <c:pt idx="6909">
                  <c:v>11.952500000000001</c:v>
                </c:pt>
                <c:pt idx="6910">
                  <c:v>11.6625</c:v>
                </c:pt>
                <c:pt idx="6911">
                  <c:v>11.227500000000001</c:v>
                </c:pt>
                <c:pt idx="6912">
                  <c:v>10.9375</c:v>
                </c:pt>
                <c:pt idx="6913">
                  <c:v>10.7925</c:v>
                </c:pt>
                <c:pt idx="6914">
                  <c:v>10.647500000000001</c:v>
                </c:pt>
                <c:pt idx="6915">
                  <c:v>10.647500000000001</c:v>
                </c:pt>
                <c:pt idx="6916">
                  <c:v>10.575000000000001</c:v>
                </c:pt>
                <c:pt idx="6917">
                  <c:v>10.430000000000001</c:v>
                </c:pt>
                <c:pt idx="6918">
                  <c:v>10.285</c:v>
                </c:pt>
                <c:pt idx="6919">
                  <c:v>10.502500000000001</c:v>
                </c:pt>
                <c:pt idx="6920">
                  <c:v>10.72</c:v>
                </c:pt>
                <c:pt idx="6921">
                  <c:v>11.01</c:v>
                </c:pt>
                <c:pt idx="6922">
                  <c:v>11.155000000000001</c:v>
                </c:pt>
                <c:pt idx="6923">
                  <c:v>11.586250000000001</c:v>
                </c:pt>
                <c:pt idx="6924">
                  <c:v>11.970750000000001</c:v>
                </c:pt>
                <c:pt idx="6925">
                  <c:v>12.2425</c:v>
                </c:pt>
                <c:pt idx="6926">
                  <c:v>12.6775</c:v>
                </c:pt>
                <c:pt idx="6927">
                  <c:v>12.605</c:v>
                </c:pt>
                <c:pt idx="6928">
                  <c:v>11.88</c:v>
                </c:pt>
                <c:pt idx="6929">
                  <c:v>11.5175</c:v>
                </c:pt>
                <c:pt idx="6930">
                  <c:v>11.227500000000001</c:v>
                </c:pt>
                <c:pt idx="6931">
                  <c:v>10.7925</c:v>
                </c:pt>
                <c:pt idx="6932">
                  <c:v>10.3575</c:v>
                </c:pt>
                <c:pt idx="6933">
                  <c:v>10.14</c:v>
                </c:pt>
                <c:pt idx="6934">
                  <c:v>9.9224999999999994</c:v>
                </c:pt>
                <c:pt idx="6935">
                  <c:v>9.9224999999999994</c:v>
                </c:pt>
                <c:pt idx="6936">
                  <c:v>9.6325000000000003</c:v>
                </c:pt>
                <c:pt idx="6937">
                  <c:v>9.56</c:v>
                </c:pt>
                <c:pt idx="6938">
                  <c:v>9.56</c:v>
                </c:pt>
                <c:pt idx="6939">
                  <c:v>9.56</c:v>
                </c:pt>
                <c:pt idx="6940">
                  <c:v>9.27</c:v>
                </c:pt>
                <c:pt idx="6941">
                  <c:v>8.0374999999999996</c:v>
                </c:pt>
                <c:pt idx="6942">
                  <c:v>7.82</c:v>
                </c:pt>
                <c:pt idx="6943">
                  <c:v>7.0950000000000006</c:v>
                </c:pt>
                <c:pt idx="6944">
                  <c:v>9.1027500000000003</c:v>
                </c:pt>
                <c:pt idx="6945">
                  <c:v>10.430000000000001</c:v>
                </c:pt>
                <c:pt idx="6946">
                  <c:v>10.865</c:v>
                </c:pt>
                <c:pt idx="6947">
                  <c:v>11.0825</c:v>
                </c:pt>
                <c:pt idx="6948">
                  <c:v>11.0825</c:v>
                </c:pt>
                <c:pt idx="6949">
                  <c:v>13.184999999999999</c:v>
                </c:pt>
                <c:pt idx="6950">
                  <c:v>13.184999999999999</c:v>
                </c:pt>
                <c:pt idx="6951">
                  <c:v>13.547499999999999</c:v>
                </c:pt>
                <c:pt idx="6952">
                  <c:v>13.547499999999999</c:v>
                </c:pt>
                <c:pt idx="6953">
                  <c:v>12.387499999999999</c:v>
                </c:pt>
                <c:pt idx="6954">
                  <c:v>11.807499999999999</c:v>
                </c:pt>
                <c:pt idx="6955">
                  <c:v>11.59</c:v>
                </c:pt>
                <c:pt idx="6956">
                  <c:v>11.3</c:v>
                </c:pt>
                <c:pt idx="6957">
                  <c:v>11.3725</c:v>
                </c:pt>
                <c:pt idx="6958">
                  <c:v>10.7925</c:v>
                </c:pt>
                <c:pt idx="6959">
                  <c:v>10.575000000000001</c:v>
                </c:pt>
                <c:pt idx="6960">
                  <c:v>11.6625</c:v>
                </c:pt>
                <c:pt idx="6961">
                  <c:v>11.88</c:v>
                </c:pt>
                <c:pt idx="6962">
                  <c:v>13.112500000000001</c:v>
                </c:pt>
                <c:pt idx="6963">
                  <c:v>11.59</c:v>
                </c:pt>
                <c:pt idx="6964">
                  <c:v>10.3575</c:v>
                </c:pt>
                <c:pt idx="6965">
                  <c:v>10.865</c:v>
                </c:pt>
                <c:pt idx="6966">
                  <c:v>11.445</c:v>
                </c:pt>
                <c:pt idx="6967">
                  <c:v>11.5175</c:v>
                </c:pt>
                <c:pt idx="6968">
                  <c:v>12.509499999999999</c:v>
                </c:pt>
                <c:pt idx="6969">
                  <c:v>12.895</c:v>
                </c:pt>
                <c:pt idx="6970">
                  <c:v>13.771999999999998</c:v>
                </c:pt>
                <c:pt idx="6971">
                  <c:v>14.470750000000001</c:v>
                </c:pt>
                <c:pt idx="6972">
                  <c:v>13.823250000000002</c:v>
                </c:pt>
                <c:pt idx="6973">
                  <c:v>14.327249999999999</c:v>
                </c:pt>
                <c:pt idx="6974">
                  <c:v>13.6235</c:v>
                </c:pt>
                <c:pt idx="6975">
                  <c:v>13.451000000000001</c:v>
                </c:pt>
                <c:pt idx="6976">
                  <c:v>12.967500000000001</c:v>
                </c:pt>
                <c:pt idx="6977">
                  <c:v>12.605</c:v>
                </c:pt>
                <c:pt idx="6978">
                  <c:v>12.2425</c:v>
                </c:pt>
                <c:pt idx="6979">
                  <c:v>11.0825</c:v>
                </c:pt>
                <c:pt idx="6980">
                  <c:v>11.155000000000001</c:v>
                </c:pt>
                <c:pt idx="6981">
                  <c:v>10.865</c:v>
                </c:pt>
                <c:pt idx="6982">
                  <c:v>9.9949999999999992</c:v>
                </c:pt>
                <c:pt idx="6983">
                  <c:v>10.502500000000001</c:v>
                </c:pt>
                <c:pt idx="6984">
                  <c:v>9.9224999999999994</c:v>
                </c:pt>
                <c:pt idx="6985">
                  <c:v>9.27</c:v>
                </c:pt>
                <c:pt idx="6986">
                  <c:v>9.0525000000000002</c:v>
                </c:pt>
                <c:pt idx="6987">
                  <c:v>8.5449999999999999</c:v>
                </c:pt>
                <c:pt idx="6988">
                  <c:v>9.125</c:v>
                </c:pt>
                <c:pt idx="6989">
                  <c:v>8.6175000000000015</c:v>
                </c:pt>
                <c:pt idx="6990">
                  <c:v>8.1824999999999992</c:v>
                </c:pt>
                <c:pt idx="6991">
                  <c:v>8.0374999999999996</c:v>
                </c:pt>
                <c:pt idx="6992">
                  <c:v>9.1092500000000012</c:v>
                </c:pt>
                <c:pt idx="6993">
                  <c:v>10.2125</c:v>
                </c:pt>
                <c:pt idx="6994">
                  <c:v>11.737500000000001</c:v>
                </c:pt>
                <c:pt idx="6995">
                  <c:v>13.408000000000001</c:v>
                </c:pt>
                <c:pt idx="6996">
                  <c:v>13.52575</c:v>
                </c:pt>
                <c:pt idx="6997">
                  <c:v>14.011500000000002</c:v>
                </c:pt>
                <c:pt idx="6998">
                  <c:v>14.498000000000001</c:v>
                </c:pt>
                <c:pt idx="6999">
                  <c:v>14.419</c:v>
                </c:pt>
                <c:pt idx="7000">
                  <c:v>13.643750000000001</c:v>
                </c:pt>
                <c:pt idx="7001">
                  <c:v>12.532499999999999</c:v>
                </c:pt>
                <c:pt idx="7002">
                  <c:v>11.952500000000001</c:v>
                </c:pt>
                <c:pt idx="7003">
                  <c:v>11.227500000000001</c:v>
                </c:pt>
                <c:pt idx="7004">
                  <c:v>11.155000000000001</c:v>
                </c:pt>
                <c:pt idx="7005">
                  <c:v>11.01</c:v>
                </c:pt>
                <c:pt idx="7006">
                  <c:v>10.865</c:v>
                </c:pt>
                <c:pt idx="7007">
                  <c:v>10.7925</c:v>
                </c:pt>
                <c:pt idx="7008">
                  <c:v>9.7774999999999999</c:v>
                </c:pt>
                <c:pt idx="7009">
                  <c:v>9.7050000000000001</c:v>
                </c:pt>
                <c:pt idx="7010">
                  <c:v>9.4875000000000007</c:v>
                </c:pt>
                <c:pt idx="7011">
                  <c:v>9.4150000000000009</c:v>
                </c:pt>
                <c:pt idx="7012">
                  <c:v>9.56</c:v>
                </c:pt>
                <c:pt idx="7013">
                  <c:v>9.4875000000000007</c:v>
                </c:pt>
                <c:pt idx="7014">
                  <c:v>9.9224999999999994</c:v>
                </c:pt>
                <c:pt idx="7015">
                  <c:v>10.14</c:v>
                </c:pt>
                <c:pt idx="7016">
                  <c:v>10.575000000000001</c:v>
                </c:pt>
                <c:pt idx="7017">
                  <c:v>10.647500000000001</c:v>
                </c:pt>
                <c:pt idx="7018">
                  <c:v>11.01</c:v>
                </c:pt>
                <c:pt idx="7019">
                  <c:v>11.82025</c:v>
                </c:pt>
                <c:pt idx="7020">
                  <c:v>12.5425</c:v>
                </c:pt>
                <c:pt idx="7021">
                  <c:v>12.6775</c:v>
                </c:pt>
                <c:pt idx="7022">
                  <c:v>14.49</c:v>
                </c:pt>
                <c:pt idx="7023">
                  <c:v>14.4175</c:v>
                </c:pt>
                <c:pt idx="7024">
                  <c:v>14.344999999999999</c:v>
                </c:pt>
                <c:pt idx="7025">
                  <c:v>13.91</c:v>
                </c:pt>
                <c:pt idx="7026">
                  <c:v>13.620000000000001</c:v>
                </c:pt>
                <c:pt idx="7027">
                  <c:v>12.8225</c:v>
                </c:pt>
                <c:pt idx="7028">
                  <c:v>11.734999999999999</c:v>
                </c:pt>
                <c:pt idx="7029">
                  <c:v>12.46</c:v>
                </c:pt>
                <c:pt idx="7030">
                  <c:v>12.532499999999999</c:v>
                </c:pt>
                <c:pt idx="7031">
                  <c:v>12.17</c:v>
                </c:pt>
                <c:pt idx="7032">
                  <c:v>11.952500000000001</c:v>
                </c:pt>
                <c:pt idx="7033">
                  <c:v>12.0975</c:v>
                </c:pt>
                <c:pt idx="7034">
                  <c:v>12.0975</c:v>
                </c:pt>
                <c:pt idx="7035">
                  <c:v>12.0975</c:v>
                </c:pt>
                <c:pt idx="7036">
                  <c:v>11.807499999999999</c:v>
                </c:pt>
                <c:pt idx="7037">
                  <c:v>11.155000000000001</c:v>
                </c:pt>
                <c:pt idx="7038">
                  <c:v>11.01</c:v>
                </c:pt>
                <c:pt idx="7039">
                  <c:v>10.9375</c:v>
                </c:pt>
                <c:pt idx="7040">
                  <c:v>13.04</c:v>
                </c:pt>
                <c:pt idx="7041">
                  <c:v>14.925000000000001</c:v>
                </c:pt>
                <c:pt idx="7042">
                  <c:v>16.8035</c:v>
                </c:pt>
                <c:pt idx="7043">
                  <c:v>17.518250000000002</c:v>
                </c:pt>
                <c:pt idx="7044">
                  <c:v>17.835749999999997</c:v>
                </c:pt>
                <c:pt idx="7045">
                  <c:v>18.96275</c:v>
                </c:pt>
                <c:pt idx="7046">
                  <c:v>18.190999999999999</c:v>
                </c:pt>
                <c:pt idx="7047">
                  <c:v>18.950749999999999</c:v>
                </c:pt>
                <c:pt idx="7048">
                  <c:v>18.760000000000002</c:v>
                </c:pt>
                <c:pt idx="7049">
                  <c:v>16.978749999999998</c:v>
                </c:pt>
                <c:pt idx="7050">
                  <c:v>16.075749999999999</c:v>
                </c:pt>
                <c:pt idx="7051">
                  <c:v>14.366999999999999</c:v>
                </c:pt>
                <c:pt idx="7052">
                  <c:v>14.568</c:v>
                </c:pt>
                <c:pt idx="7053">
                  <c:v>14.344999999999999</c:v>
                </c:pt>
                <c:pt idx="7054">
                  <c:v>13.8375</c:v>
                </c:pt>
                <c:pt idx="7055">
                  <c:v>13.91</c:v>
                </c:pt>
                <c:pt idx="7056">
                  <c:v>12.75</c:v>
                </c:pt>
                <c:pt idx="7057">
                  <c:v>12.967500000000001</c:v>
                </c:pt>
                <c:pt idx="7058">
                  <c:v>12.2425</c:v>
                </c:pt>
                <c:pt idx="7059">
                  <c:v>12.2425</c:v>
                </c:pt>
                <c:pt idx="7060">
                  <c:v>11.6625</c:v>
                </c:pt>
                <c:pt idx="7061">
                  <c:v>11.88</c:v>
                </c:pt>
                <c:pt idx="7062">
                  <c:v>11.5175</c:v>
                </c:pt>
                <c:pt idx="7063">
                  <c:v>12.2425</c:v>
                </c:pt>
                <c:pt idx="7064">
                  <c:v>12.895</c:v>
                </c:pt>
                <c:pt idx="7065">
                  <c:v>13.4025</c:v>
                </c:pt>
                <c:pt idx="7066">
                  <c:v>14.055</c:v>
                </c:pt>
                <c:pt idx="7067">
                  <c:v>14.798249999999999</c:v>
                </c:pt>
                <c:pt idx="7068">
                  <c:v>14.78275</c:v>
                </c:pt>
                <c:pt idx="7069">
                  <c:v>14.49</c:v>
                </c:pt>
                <c:pt idx="7070">
                  <c:v>14.925000000000001</c:v>
                </c:pt>
                <c:pt idx="7071">
                  <c:v>15.65</c:v>
                </c:pt>
                <c:pt idx="7072">
                  <c:v>16.012499999999999</c:v>
                </c:pt>
                <c:pt idx="7073">
                  <c:v>15.432499999999999</c:v>
                </c:pt>
                <c:pt idx="7074">
                  <c:v>15.8675</c:v>
                </c:pt>
                <c:pt idx="7075">
                  <c:v>14.997499999999999</c:v>
                </c:pt>
                <c:pt idx="7076">
                  <c:v>14.49</c:v>
                </c:pt>
                <c:pt idx="7077">
                  <c:v>14.272500000000001</c:v>
                </c:pt>
                <c:pt idx="7078">
                  <c:v>13.91</c:v>
                </c:pt>
                <c:pt idx="7079">
                  <c:v>13.8375</c:v>
                </c:pt>
                <c:pt idx="7080">
                  <c:v>13.765000000000001</c:v>
                </c:pt>
                <c:pt idx="7081">
                  <c:v>13.91</c:v>
                </c:pt>
                <c:pt idx="7082">
                  <c:v>13.9825</c:v>
                </c:pt>
                <c:pt idx="7083">
                  <c:v>13.9825</c:v>
                </c:pt>
                <c:pt idx="7084">
                  <c:v>14.344999999999999</c:v>
                </c:pt>
                <c:pt idx="7085">
                  <c:v>14.49</c:v>
                </c:pt>
                <c:pt idx="7086">
                  <c:v>14.7075</c:v>
                </c:pt>
                <c:pt idx="7087">
                  <c:v>14.997499999999999</c:v>
                </c:pt>
                <c:pt idx="7088">
                  <c:v>15.142500000000002</c:v>
                </c:pt>
                <c:pt idx="7089">
                  <c:v>15.287500000000001</c:v>
                </c:pt>
                <c:pt idx="7090">
                  <c:v>15.432499999999999</c:v>
                </c:pt>
                <c:pt idx="7091">
                  <c:v>15.8675</c:v>
                </c:pt>
                <c:pt idx="7092">
                  <c:v>16.23</c:v>
                </c:pt>
                <c:pt idx="7093">
                  <c:v>16.664999999999999</c:v>
                </c:pt>
                <c:pt idx="7094">
                  <c:v>16.955000000000002</c:v>
                </c:pt>
                <c:pt idx="7095">
                  <c:v>17.100000000000001</c:v>
                </c:pt>
                <c:pt idx="7096">
                  <c:v>17.897500000000001</c:v>
                </c:pt>
                <c:pt idx="7097">
                  <c:v>16.085000000000001</c:v>
                </c:pt>
                <c:pt idx="7098">
                  <c:v>15.8675</c:v>
                </c:pt>
                <c:pt idx="7099">
                  <c:v>15.577500000000001</c:v>
                </c:pt>
                <c:pt idx="7100">
                  <c:v>15.505000000000001</c:v>
                </c:pt>
                <c:pt idx="7101">
                  <c:v>14.997499999999999</c:v>
                </c:pt>
                <c:pt idx="7102">
                  <c:v>14.925000000000001</c:v>
                </c:pt>
                <c:pt idx="7103">
                  <c:v>14.4175</c:v>
                </c:pt>
                <c:pt idx="7104">
                  <c:v>14.4175</c:v>
                </c:pt>
                <c:pt idx="7105">
                  <c:v>14.2</c:v>
                </c:pt>
                <c:pt idx="7106">
                  <c:v>14.5625</c:v>
                </c:pt>
                <c:pt idx="7107">
                  <c:v>14.2</c:v>
                </c:pt>
                <c:pt idx="7108">
                  <c:v>14.127500000000001</c:v>
                </c:pt>
                <c:pt idx="7109">
                  <c:v>14.2</c:v>
                </c:pt>
                <c:pt idx="7110">
                  <c:v>14.055</c:v>
                </c:pt>
                <c:pt idx="7111">
                  <c:v>13.91</c:v>
                </c:pt>
                <c:pt idx="7112">
                  <c:v>14.127500000000001</c:v>
                </c:pt>
                <c:pt idx="7113">
                  <c:v>14.4175</c:v>
                </c:pt>
                <c:pt idx="7114">
                  <c:v>15.516</c:v>
                </c:pt>
                <c:pt idx="7115">
                  <c:v>15.969250000000001</c:v>
                </c:pt>
                <c:pt idx="7116">
                  <c:v>16.791499999999999</c:v>
                </c:pt>
                <c:pt idx="7117">
                  <c:v>17.349499999999999</c:v>
                </c:pt>
                <c:pt idx="7118">
                  <c:v>17.768000000000001</c:v>
                </c:pt>
                <c:pt idx="7119">
                  <c:v>17.673500000000001</c:v>
                </c:pt>
                <c:pt idx="7120">
                  <c:v>17.127500000000001</c:v>
                </c:pt>
                <c:pt idx="7121">
                  <c:v>16.085000000000001</c:v>
                </c:pt>
                <c:pt idx="7122">
                  <c:v>15.7225</c:v>
                </c:pt>
                <c:pt idx="7123">
                  <c:v>15.65</c:v>
                </c:pt>
                <c:pt idx="7124">
                  <c:v>14.925000000000001</c:v>
                </c:pt>
                <c:pt idx="7125">
                  <c:v>13.620000000000001</c:v>
                </c:pt>
                <c:pt idx="7126">
                  <c:v>13.04</c:v>
                </c:pt>
                <c:pt idx="7127">
                  <c:v>13.04</c:v>
                </c:pt>
                <c:pt idx="7128">
                  <c:v>12.895</c:v>
                </c:pt>
                <c:pt idx="7129">
                  <c:v>13.112500000000001</c:v>
                </c:pt>
                <c:pt idx="7130">
                  <c:v>12.75</c:v>
                </c:pt>
                <c:pt idx="7131">
                  <c:v>12.6775</c:v>
                </c:pt>
                <c:pt idx="7132">
                  <c:v>12.315000000000001</c:v>
                </c:pt>
                <c:pt idx="7133">
                  <c:v>12.2425</c:v>
                </c:pt>
                <c:pt idx="7134">
                  <c:v>12.46</c:v>
                </c:pt>
                <c:pt idx="7135">
                  <c:v>12.6775</c:v>
                </c:pt>
                <c:pt idx="7136">
                  <c:v>13.184999999999999</c:v>
                </c:pt>
                <c:pt idx="7137">
                  <c:v>13.475000000000001</c:v>
                </c:pt>
                <c:pt idx="7138">
                  <c:v>13.8375</c:v>
                </c:pt>
                <c:pt idx="7139">
                  <c:v>14.614750000000001</c:v>
                </c:pt>
                <c:pt idx="7140">
                  <c:v>15.122250000000001</c:v>
                </c:pt>
                <c:pt idx="7141">
                  <c:v>15.306750000000001</c:v>
                </c:pt>
                <c:pt idx="7142">
                  <c:v>15.36</c:v>
                </c:pt>
                <c:pt idx="7143">
                  <c:v>15.505000000000001</c:v>
                </c:pt>
                <c:pt idx="7144">
                  <c:v>15.07</c:v>
                </c:pt>
                <c:pt idx="7145">
                  <c:v>14.852499999999999</c:v>
                </c:pt>
                <c:pt idx="7146">
                  <c:v>14.635</c:v>
                </c:pt>
                <c:pt idx="7147">
                  <c:v>14.5625</c:v>
                </c:pt>
                <c:pt idx="7148">
                  <c:v>14.2</c:v>
                </c:pt>
                <c:pt idx="7149">
                  <c:v>13.8375</c:v>
                </c:pt>
                <c:pt idx="7150">
                  <c:v>13.620000000000001</c:v>
                </c:pt>
                <c:pt idx="7151">
                  <c:v>13.620000000000001</c:v>
                </c:pt>
                <c:pt idx="7152">
                  <c:v>13.620000000000001</c:v>
                </c:pt>
                <c:pt idx="7153">
                  <c:v>13.4025</c:v>
                </c:pt>
                <c:pt idx="7154">
                  <c:v>13.2575</c:v>
                </c:pt>
                <c:pt idx="7155">
                  <c:v>13.04</c:v>
                </c:pt>
                <c:pt idx="7156">
                  <c:v>12.8225</c:v>
                </c:pt>
                <c:pt idx="7157">
                  <c:v>12.6775</c:v>
                </c:pt>
                <c:pt idx="7158">
                  <c:v>12.6775</c:v>
                </c:pt>
                <c:pt idx="7159">
                  <c:v>12.605</c:v>
                </c:pt>
                <c:pt idx="7160">
                  <c:v>12.532499999999999</c:v>
                </c:pt>
                <c:pt idx="7161">
                  <c:v>12.6775</c:v>
                </c:pt>
                <c:pt idx="7162">
                  <c:v>12.8225</c:v>
                </c:pt>
                <c:pt idx="7163">
                  <c:v>13.184999999999999</c:v>
                </c:pt>
                <c:pt idx="7164">
                  <c:v>13.4025</c:v>
                </c:pt>
                <c:pt idx="7165">
                  <c:v>13.9825</c:v>
                </c:pt>
                <c:pt idx="7166">
                  <c:v>14.5625</c:v>
                </c:pt>
                <c:pt idx="7167">
                  <c:v>14.829499999999999</c:v>
                </c:pt>
                <c:pt idx="7168">
                  <c:v>13.9825</c:v>
                </c:pt>
                <c:pt idx="7169">
                  <c:v>13.2575</c:v>
                </c:pt>
                <c:pt idx="7170">
                  <c:v>12.75</c:v>
                </c:pt>
                <c:pt idx="7171">
                  <c:v>12.605</c:v>
                </c:pt>
                <c:pt idx="7172">
                  <c:v>12.2425</c:v>
                </c:pt>
                <c:pt idx="7173">
                  <c:v>12.025</c:v>
                </c:pt>
                <c:pt idx="7174">
                  <c:v>12.46</c:v>
                </c:pt>
                <c:pt idx="7175">
                  <c:v>12.532499999999999</c:v>
                </c:pt>
                <c:pt idx="7176">
                  <c:v>12.532499999999999</c:v>
                </c:pt>
                <c:pt idx="7177">
                  <c:v>12.532499999999999</c:v>
                </c:pt>
                <c:pt idx="7178">
                  <c:v>12.46</c:v>
                </c:pt>
                <c:pt idx="7179">
                  <c:v>12.387499999999999</c:v>
                </c:pt>
                <c:pt idx="7180">
                  <c:v>12.315000000000001</c:v>
                </c:pt>
                <c:pt idx="7181">
                  <c:v>12.2425</c:v>
                </c:pt>
                <c:pt idx="7182">
                  <c:v>12.0975</c:v>
                </c:pt>
                <c:pt idx="7183">
                  <c:v>12.46</c:v>
                </c:pt>
                <c:pt idx="7184">
                  <c:v>12.0975</c:v>
                </c:pt>
                <c:pt idx="7185">
                  <c:v>12.2425</c:v>
                </c:pt>
                <c:pt idx="7186">
                  <c:v>12.8225</c:v>
                </c:pt>
                <c:pt idx="7187">
                  <c:v>14.312750000000001</c:v>
                </c:pt>
                <c:pt idx="7188">
                  <c:v>15.08</c:v>
                </c:pt>
                <c:pt idx="7189">
                  <c:v>14.748749999999999</c:v>
                </c:pt>
                <c:pt idx="7190">
                  <c:v>15.739000000000001</c:v>
                </c:pt>
                <c:pt idx="7191">
                  <c:v>15.65</c:v>
                </c:pt>
                <c:pt idx="7192">
                  <c:v>15.142500000000002</c:v>
                </c:pt>
                <c:pt idx="7193">
                  <c:v>14.780000000000001</c:v>
                </c:pt>
                <c:pt idx="7194">
                  <c:v>14.997499999999999</c:v>
                </c:pt>
                <c:pt idx="7195">
                  <c:v>15.7225</c:v>
                </c:pt>
                <c:pt idx="7196">
                  <c:v>15.07</c:v>
                </c:pt>
                <c:pt idx="7197">
                  <c:v>14.4175</c:v>
                </c:pt>
                <c:pt idx="7198">
                  <c:v>13.330000000000002</c:v>
                </c:pt>
                <c:pt idx="7199">
                  <c:v>14.127500000000001</c:v>
                </c:pt>
                <c:pt idx="7200">
                  <c:v>14.925000000000001</c:v>
                </c:pt>
                <c:pt idx="7201">
                  <c:v>14.2</c:v>
                </c:pt>
                <c:pt idx="7202">
                  <c:v>13.112500000000001</c:v>
                </c:pt>
                <c:pt idx="7203">
                  <c:v>12.75</c:v>
                </c:pt>
                <c:pt idx="7204">
                  <c:v>12.315000000000001</c:v>
                </c:pt>
                <c:pt idx="7205">
                  <c:v>12.967500000000001</c:v>
                </c:pt>
                <c:pt idx="7206">
                  <c:v>13.04</c:v>
                </c:pt>
                <c:pt idx="7207">
                  <c:v>13.4025</c:v>
                </c:pt>
                <c:pt idx="7208">
                  <c:v>14.2</c:v>
                </c:pt>
                <c:pt idx="7209">
                  <c:v>15.287500000000001</c:v>
                </c:pt>
                <c:pt idx="7210">
                  <c:v>16.263000000000002</c:v>
                </c:pt>
                <c:pt idx="7211">
                  <c:v>17.017250000000001</c:v>
                </c:pt>
                <c:pt idx="7212">
                  <c:v>17.132000000000001</c:v>
                </c:pt>
                <c:pt idx="7213">
                  <c:v>17.115500000000001</c:v>
                </c:pt>
                <c:pt idx="7214">
                  <c:v>19.326249999999998</c:v>
                </c:pt>
                <c:pt idx="7215">
                  <c:v>18.654499999999999</c:v>
                </c:pt>
                <c:pt idx="7216">
                  <c:v>17.785499999999999</c:v>
                </c:pt>
                <c:pt idx="7217">
                  <c:v>17.4955</c:v>
                </c:pt>
                <c:pt idx="7218">
                  <c:v>17.200000000000003</c:v>
                </c:pt>
                <c:pt idx="7219">
                  <c:v>16.541999999999998</c:v>
                </c:pt>
                <c:pt idx="7220">
                  <c:v>16.012499999999999</c:v>
                </c:pt>
                <c:pt idx="7221">
                  <c:v>15.287500000000001</c:v>
                </c:pt>
                <c:pt idx="7222">
                  <c:v>14.635</c:v>
                </c:pt>
                <c:pt idx="7223">
                  <c:v>14.055</c:v>
                </c:pt>
                <c:pt idx="7224">
                  <c:v>13.475000000000001</c:v>
                </c:pt>
                <c:pt idx="7225">
                  <c:v>13.4025</c:v>
                </c:pt>
                <c:pt idx="7226">
                  <c:v>13.9825</c:v>
                </c:pt>
                <c:pt idx="7227">
                  <c:v>12.8225</c:v>
                </c:pt>
                <c:pt idx="7228">
                  <c:v>12.0975</c:v>
                </c:pt>
                <c:pt idx="7229">
                  <c:v>12.6775</c:v>
                </c:pt>
                <c:pt idx="7230">
                  <c:v>12.605</c:v>
                </c:pt>
                <c:pt idx="7231">
                  <c:v>12.532499999999999</c:v>
                </c:pt>
                <c:pt idx="7232">
                  <c:v>13.184999999999999</c:v>
                </c:pt>
                <c:pt idx="7233">
                  <c:v>13.330000000000002</c:v>
                </c:pt>
                <c:pt idx="7234">
                  <c:v>14.4175</c:v>
                </c:pt>
                <c:pt idx="7235">
                  <c:v>13.9825</c:v>
                </c:pt>
                <c:pt idx="7236">
                  <c:v>13.91</c:v>
                </c:pt>
                <c:pt idx="7237">
                  <c:v>13.8375</c:v>
                </c:pt>
                <c:pt idx="7238">
                  <c:v>13.330000000000002</c:v>
                </c:pt>
                <c:pt idx="7239">
                  <c:v>13.112500000000001</c:v>
                </c:pt>
                <c:pt idx="7240">
                  <c:v>12.605</c:v>
                </c:pt>
                <c:pt idx="7241">
                  <c:v>12.315000000000001</c:v>
                </c:pt>
                <c:pt idx="7242">
                  <c:v>12.2425</c:v>
                </c:pt>
                <c:pt idx="7243">
                  <c:v>12.0975</c:v>
                </c:pt>
                <c:pt idx="7244">
                  <c:v>11.3725</c:v>
                </c:pt>
                <c:pt idx="7245">
                  <c:v>11.0825</c:v>
                </c:pt>
                <c:pt idx="7246">
                  <c:v>10.9375</c:v>
                </c:pt>
                <c:pt idx="7247">
                  <c:v>11.01</c:v>
                </c:pt>
                <c:pt idx="7248">
                  <c:v>11.01</c:v>
                </c:pt>
                <c:pt idx="7249">
                  <c:v>11.155000000000001</c:v>
                </c:pt>
                <c:pt idx="7250">
                  <c:v>11.3</c:v>
                </c:pt>
                <c:pt idx="7251">
                  <c:v>11.3725</c:v>
                </c:pt>
                <c:pt idx="7252">
                  <c:v>11.3</c:v>
                </c:pt>
                <c:pt idx="7253">
                  <c:v>11.227500000000001</c:v>
                </c:pt>
                <c:pt idx="7254">
                  <c:v>11.155000000000001</c:v>
                </c:pt>
                <c:pt idx="7255">
                  <c:v>10.9375</c:v>
                </c:pt>
                <c:pt idx="7256">
                  <c:v>10.9375</c:v>
                </c:pt>
                <c:pt idx="7257">
                  <c:v>11.445</c:v>
                </c:pt>
                <c:pt idx="7258">
                  <c:v>11.952500000000001</c:v>
                </c:pt>
                <c:pt idx="7259">
                  <c:v>12.2425</c:v>
                </c:pt>
                <c:pt idx="7260">
                  <c:v>12.0975</c:v>
                </c:pt>
                <c:pt idx="7261">
                  <c:v>12.0975</c:v>
                </c:pt>
                <c:pt idx="7262">
                  <c:v>12.46</c:v>
                </c:pt>
                <c:pt idx="7263">
                  <c:v>12.315000000000001</c:v>
                </c:pt>
                <c:pt idx="7264">
                  <c:v>11.445</c:v>
                </c:pt>
                <c:pt idx="7265">
                  <c:v>10.865</c:v>
                </c:pt>
                <c:pt idx="7266">
                  <c:v>10.502500000000001</c:v>
                </c:pt>
                <c:pt idx="7267">
                  <c:v>10.14</c:v>
                </c:pt>
                <c:pt idx="7268">
                  <c:v>9.4875000000000007</c:v>
                </c:pt>
                <c:pt idx="7269">
                  <c:v>9.3425000000000011</c:v>
                </c:pt>
                <c:pt idx="7270">
                  <c:v>8.98</c:v>
                </c:pt>
                <c:pt idx="7271">
                  <c:v>8.6175000000000015</c:v>
                </c:pt>
                <c:pt idx="7272">
                  <c:v>8.6175000000000015</c:v>
                </c:pt>
                <c:pt idx="7273">
                  <c:v>8.1824999999999992</c:v>
                </c:pt>
                <c:pt idx="7274">
                  <c:v>8.1824999999999992</c:v>
                </c:pt>
                <c:pt idx="7275">
                  <c:v>7.3125</c:v>
                </c:pt>
                <c:pt idx="7276">
                  <c:v>6.8774999999999995</c:v>
                </c:pt>
                <c:pt idx="7277">
                  <c:v>5.7175000000000011</c:v>
                </c:pt>
                <c:pt idx="7278">
                  <c:v>5.5</c:v>
                </c:pt>
                <c:pt idx="7279">
                  <c:v>5.0649999999999995</c:v>
                </c:pt>
                <c:pt idx="7280">
                  <c:v>6.0395000000000003</c:v>
                </c:pt>
                <c:pt idx="7281">
                  <c:v>10.285</c:v>
                </c:pt>
                <c:pt idx="7282">
                  <c:v>10.647500000000001</c:v>
                </c:pt>
                <c:pt idx="7283">
                  <c:v>11.734999999999999</c:v>
                </c:pt>
                <c:pt idx="7284">
                  <c:v>12.315000000000001</c:v>
                </c:pt>
                <c:pt idx="7285">
                  <c:v>12.967500000000001</c:v>
                </c:pt>
                <c:pt idx="7286">
                  <c:v>12.967500000000001</c:v>
                </c:pt>
                <c:pt idx="7287">
                  <c:v>12.75</c:v>
                </c:pt>
                <c:pt idx="7288">
                  <c:v>11.88</c:v>
                </c:pt>
                <c:pt idx="7289">
                  <c:v>10.7925</c:v>
                </c:pt>
                <c:pt idx="7290">
                  <c:v>10.285</c:v>
                </c:pt>
                <c:pt idx="7291">
                  <c:v>9.9949999999999992</c:v>
                </c:pt>
                <c:pt idx="7292">
                  <c:v>9.6325000000000003</c:v>
                </c:pt>
                <c:pt idx="7293">
                  <c:v>9.27</c:v>
                </c:pt>
                <c:pt idx="7294">
                  <c:v>9.125</c:v>
                </c:pt>
                <c:pt idx="7295">
                  <c:v>8.4</c:v>
                </c:pt>
                <c:pt idx="7296">
                  <c:v>7.9649999999999999</c:v>
                </c:pt>
                <c:pt idx="7297">
                  <c:v>7.5300000000000011</c:v>
                </c:pt>
                <c:pt idx="7298">
                  <c:v>6.8774999999999995</c:v>
                </c:pt>
                <c:pt idx="7299">
                  <c:v>6.8774999999999995</c:v>
                </c:pt>
                <c:pt idx="7300">
                  <c:v>6.6600000000000019</c:v>
                </c:pt>
                <c:pt idx="7301">
                  <c:v>6.8050000000000015</c:v>
                </c:pt>
                <c:pt idx="7302">
                  <c:v>6.8774999999999995</c:v>
                </c:pt>
                <c:pt idx="7303">
                  <c:v>6.3699999999999992</c:v>
                </c:pt>
                <c:pt idx="7304">
                  <c:v>7.6024999999999991</c:v>
                </c:pt>
                <c:pt idx="7305">
                  <c:v>8.98</c:v>
                </c:pt>
                <c:pt idx="7306">
                  <c:v>9.7774999999999999</c:v>
                </c:pt>
                <c:pt idx="7307">
                  <c:v>11.227500000000001</c:v>
                </c:pt>
                <c:pt idx="7308">
                  <c:v>12.6775</c:v>
                </c:pt>
                <c:pt idx="7309">
                  <c:v>12.8225</c:v>
                </c:pt>
                <c:pt idx="7310">
                  <c:v>12.895</c:v>
                </c:pt>
                <c:pt idx="7311">
                  <c:v>12.532499999999999</c:v>
                </c:pt>
                <c:pt idx="7312">
                  <c:v>11.734999999999999</c:v>
                </c:pt>
                <c:pt idx="7313">
                  <c:v>11.3725</c:v>
                </c:pt>
                <c:pt idx="7314">
                  <c:v>11.01</c:v>
                </c:pt>
                <c:pt idx="7315">
                  <c:v>10.575000000000001</c:v>
                </c:pt>
                <c:pt idx="7316">
                  <c:v>10.647500000000001</c:v>
                </c:pt>
                <c:pt idx="7317">
                  <c:v>10.430000000000001</c:v>
                </c:pt>
                <c:pt idx="7318">
                  <c:v>10.285</c:v>
                </c:pt>
                <c:pt idx="7319">
                  <c:v>9.9224999999999994</c:v>
                </c:pt>
                <c:pt idx="7320">
                  <c:v>9.9224999999999994</c:v>
                </c:pt>
                <c:pt idx="7321">
                  <c:v>9.7050000000000001</c:v>
                </c:pt>
                <c:pt idx="7322">
                  <c:v>9.4875000000000007</c:v>
                </c:pt>
                <c:pt idx="7323">
                  <c:v>9.9949999999999992</c:v>
                </c:pt>
                <c:pt idx="7324">
                  <c:v>9.56</c:v>
                </c:pt>
                <c:pt idx="7325">
                  <c:v>9.56</c:v>
                </c:pt>
                <c:pt idx="7326">
                  <c:v>9.56</c:v>
                </c:pt>
                <c:pt idx="7327">
                  <c:v>9.85</c:v>
                </c:pt>
                <c:pt idx="7328">
                  <c:v>10.285</c:v>
                </c:pt>
                <c:pt idx="7329">
                  <c:v>11.0825</c:v>
                </c:pt>
                <c:pt idx="7330">
                  <c:v>11.227500000000001</c:v>
                </c:pt>
                <c:pt idx="7331">
                  <c:v>11.155000000000001</c:v>
                </c:pt>
                <c:pt idx="7332">
                  <c:v>11.227500000000001</c:v>
                </c:pt>
                <c:pt idx="7333">
                  <c:v>11.155000000000001</c:v>
                </c:pt>
                <c:pt idx="7334">
                  <c:v>11.3725</c:v>
                </c:pt>
                <c:pt idx="7335">
                  <c:v>11.227500000000001</c:v>
                </c:pt>
                <c:pt idx="7336">
                  <c:v>11.0825</c:v>
                </c:pt>
                <c:pt idx="7337">
                  <c:v>10.865</c:v>
                </c:pt>
                <c:pt idx="7338">
                  <c:v>10.7925</c:v>
                </c:pt>
                <c:pt idx="7339">
                  <c:v>10.72</c:v>
                </c:pt>
                <c:pt idx="7340">
                  <c:v>10.502500000000001</c:v>
                </c:pt>
                <c:pt idx="7341">
                  <c:v>10.14</c:v>
                </c:pt>
                <c:pt idx="7342">
                  <c:v>9.27</c:v>
                </c:pt>
                <c:pt idx="7343">
                  <c:v>8.6900000000000013</c:v>
                </c:pt>
                <c:pt idx="7344">
                  <c:v>8.2550000000000008</c:v>
                </c:pt>
                <c:pt idx="7345">
                  <c:v>8.6175000000000015</c:v>
                </c:pt>
                <c:pt idx="7346">
                  <c:v>8.6175000000000015</c:v>
                </c:pt>
                <c:pt idx="7347">
                  <c:v>11.445</c:v>
                </c:pt>
                <c:pt idx="7348">
                  <c:v>8.98</c:v>
                </c:pt>
                <c:pt idx="7349">
                  <c:v>8.7625000000000011</c:v>
                </c:pt>
                <c:pt idx="7350">
                  <c:v>8.98</c:v>
                </c:pt>
                <c:pt idx="7351">
                  <c:v>8.8350000000000009</c:v>
                </c:pt>
                <c:pt idx="7352">
                  <c:v>9.85</c:v>
                </c:pt>
                <c:pt idx="7353">
                  <c:v>10.2125</c:v>
                </c:pt>
                <c:pt idx="7354">
                  <c:v>10.647500000000001</c:v>
                </c:pt>
                <c:pt idx="7355">
                  <c:v>11.0825</c:v>
                </c:pt>
                <c:pt idx="7356">
                  <c:v>11.445</c:v>
                </c:pt>
                <c:pt idx="7357">
                  <c:v>11.88</c:v>
                </c:pt>
                <c:pt idx="7358">
                  <c:v>12.315000000000001</c:v>
                </c:pt>
                <c:pt idx="7359">
                  <c:v>11.952500000000001</c:v>
                </c:pt>
                <c:pt idx="7360">
                  <c:v>11.3</c:v>
                </c:pt>
                <c:pt idx="7361">
                  <c:v>11.01</c:v>
                </c:pt>
                <c:pt idx="7362">
                  <c:v>10.7925</c:v>
                </c:pt>
                <c:pt idx="7363">
                  <c:v>10.502500000000001</c:v>
                </c:pt>
                <c:pt idx="7364">
                  <c:v>9.7774999999999999</c:v>
                </c:pt>
                <c:pt idx="7365">
                  <c:v>9.0525000000000002</c:v>
                </c:pt>
                <c:pt idx="7366">
                  <c:v>8.4725000000000001</c:v>
                </c:pt>
                <c:pt idx="7367">
                  <c:v>7.4574999999999996</c:v>
                </c:pt>
                <c:pt idx="7368">
                  <c:v>7.82</c:v>
                </c:pt>
                <c:pt idx="7369">
                  <c:v>8.0374999999999996</c:v>
                </c:pt>
                <c:pt idx="7370">
                  <c:v>7.1675000000000004</c:v>
                </c:pt>
                <c:pt idx="7371">
                  <c:v>7.3125</c:v>
                </c:pt>
                <c:pt idx="7372">
                  <c:v>7.3850000000000016</c:v>
                </c:pt>
                <c:pt idx="7373">
                  <c:v>7.5300000000000011</c:v>
                </c:pt>
                <c:pt idx="7374">
                  <c:v>7.6024999999999991</c:v>
                </c:pt>
                <c:pt idx="7375">
                  <c:v>8.4725000000000001</c:v>
                </c:pt>
                <c:pt idx="7376">
                  <c:v>8.4</c:v>
                </c:pt>
                <c:pt idx="7377">
                  <c:v>9.4875000000000007</c:v>
                </c:pt>
                <c:pt idx="7378">
                  <c:v>10.067500000000001</c:v>
                </c:pt>
                <c:pt idx="7379">
                  <c:v>12.025</c:v>
                </c:pt>
                <c:pt idx="7380">
                  <c:v>12.387499999999999</c:v>
                </c:pt>
                <c:pt idx="7381">
                  <c:v>12.025</c:v>
                </c:pt>
                <c:pt idx="7382">
                  <c:v>11.6625</c:v>
                </c:pt>
                <c:pt idx="7383">
                  <c:v>11.227500000000001</c:v>
                </c:pt>
                <c:pt idx="7384">
                  <c:v>11.01</c:v>
                </c:pt>
                <c:pt idx="7385">
                  <c:v>10.72</c:v>
                </c:pt>
                <c:pt idx="7386">
                  <c:v>10.647500000000001</c:v>
                </c:pt>
                <c:pt idx="7387">
                  <c:v>10.647500000000001</c:v>
                </c:pt>
                <c:pt idx="7388">
                  <c:v>10.72</c:v>
                </c:pt>
                <c:pt idx="7389">
                  <c:v>10.7925</c:v>
                </c:pt>
                <c:pt idx="7390">
                  <c:v>10.7925</c:v>
                </c:pt>
                <c:pt idx="7391">
                  <c:v>10.72</c:v>
                </c:pt>
                <c:pt idx="7392">
                  <c:v>10.502500000000001</c:v>
                </c:pt>
                <c:pt idx="7393">
                  <c:v>10.285</c:v>
                </c:pt>
                <c:pt idx="7394">
                  <c:v>9.9949999999999992</c:v>
                </c:pt>
                <c:pt idx="7395">
                  <c:v>9.9224999999999994</c:v>
                </c:pt>
                <c:pt idx="7396">
                  <c:v>9.85</c:v>
                </c:pt>
                <c:pt idx="7397">
                  <c:v>9.7050000000000001</c:v>
                </c:pt>
                <c:pt idx="7398">
                  <c:v>9.6325000000000003</c:v>
                </c:pt>
                <c:pt idx="7399">
                  <c:v>9.4875000000000007</c:v>
                </c:pt>
                <c:pt idx="7400">
                  <c:v>10.285</c:v>
                </c:pt>
                <c:pt idx="7401">
                  <c:v>10.2125</c:v>
                </c:pt>
                <c:pt idx="7402">
                  <c:v>10.575000000000001</c:v>
                </c:pt>
                <c:pt idx="7403">
                  <c:v>10.647500000000001</c:v>
                </c:pt>
                <c:pt idx="7404">
                  <c:v>10.502500000000001</c:v>
                </c:pt>
                <c:pt idx="7405">
                  <c:v>10.72</c:v>
                </c:pt>
                <c:pt idx="7406">
                  <c:v>10.502500000000001</c:v>
                </c:pt>
                <c:pt idx="7407">
                  <c:v>10.067500000000001</c:v>
                </c:pt>
                <c:pt idx="7408">
                  <c:v>9.6325000000000003</c:v>
                </c:pt>
                <c:pt idx="7409">
                  <c:v>8.9075000000000006</c:v>
                </c:pt>
                <c:pt idx="7410">
                  <c:v>8.1100000000000012</c:v>
                </c:pt>
                <c:pt idx="7411">
                  <c:v>7.3850000000000016</c:v>
                </c:pt>
                <c:pt idx="7412">
                  <c:v>7.3125</c:v>
                </c:pt>
                <c:pt idx="7413">
                  <c:v>5.9350000000000023</c:v>
                </c:pt>
                <c:pt idx="7414">
                  <c:v>6.1524999999999999</c:v>
                </c:pt>
                <c:pt idx="7415">
                  <c:v>5.7899999999999991</c:v>
                </c:pt>
                <c:pt idx="7416">
                  <c:v>4.92</c:v>
                </c:pt>
                <c:pt idx="7417">
                  <c:v>5.3550000000000004</c:v>
                </c:pt>
                <c:pt idx="7418">
                  <c:v>6.1524999999999999</c:v>
                </c:pt>
                <c:pt idx="7419">
                  <c:v>6.08</c:v>
                </c:pt>
                <c:pt idx="7420">
                  <c:v>5.9350000000000023</c:v>
                </c:pt>
                <c:pt idx="7421">
                  <c:v>6.1524999999999999</c:v>
                </c:pt>
                <c:pt idx="7422">
                  <c:v>6.1524999999999999</c:v>
                </c:pt>
                <c:pt idx="7423">
                  <c:v>6.4425000000000008</c:v>
                </c:pt>
                <c:pt idx="7424">
                  <c:v>8.6900000000000013</c:v>
                </c:pt>
                <c:pt idx="7425">
                  <c:v>10.285</c:v>
                </c:pt>
                <c:pt idx="7426">
                  <c:v>11.227500000000001</c:v>
                </c:pt>
                <c:pt idx="7427">
                  <c:v>11.807499999999999</c:v>
                </c:pt>
                <c:pt idx="7428">
                  <c:v>10.9375</c:v>
                </c:pt>
                <c:pt idx="7429">
                  <c:v>11.155000000000001</c:v>
                </c:pt>
                <c:pt idx="7430">
                  <c:v>11.227500000000001</c:v>
                </c:pt>
                <c:pt idx="7431">
                  <c:v>10.647500000000001</c:v>
                </c:pt>
                <c:pt idx="7432">
                  <c:v>10.430000000000001</c:v>
                </c:pt>
                <c:pt idx="7433">
                  <c:v>9.9949999999999992</c:v>
                </c:pt>
                <c:pt idx="7434">
                  <c:v>9.7050000000000001</c:v>
                </c:pt>
                <c:pt idx="7435">
                  <c:v>9.7774999999999999</c:v>
                </c:pt>
                <c:pt idx="7436">
                  <c:v>9.6325000000000003</c:v>
                </c:pt>
                <c:pt idx="7437">
                  <c:v>9.56</c:v>
                </c:pt>
                <c:pt idx="7438">
                  <c:v>9.6325000000000003</c:v>
                </c:pt>
                <c:pt idx="7439">
                  <c:v>9.7050000000000001</c:v>
                </c:pt>
                <c:pt idx="7440">
                  <c:v>9.7050000000000001</c:v>
                </c:pt>
                <c:pt idx="7441">
                  <c:v>9.6325000000000003</c:v>
                </c:pt>
                <c:pt idx="7442">
                  <c:v>9.7050000000000001</c:v>
                </c:pt>
                <c:pt idx="7443">
                  <c:v>9.7050000000000001</c:v>
                </c:pt>
                <c:pt idx="7444">
                  <c:v>9.7050000000000001</c:v>
                </c:pt>
                <c:pt idx="7445">
                  <c:v>9.7050000000000001</c:v>
                </c:pt>
                <c:pt idx="7446">
                  <c:v>9.85</c:v>
                </c:pt>
                <c:pt idx="7447">
                  <c:v>9.7050000000000001</c:v>
                </c:pt>
                <c:pt idx="7448">
                  <c:v>10.14</c:v>
                </c:pt>
                <c:pt idx="7449">
                  <c:v>11.227500000000001</c:v>
                </c:pt>
                <c:pt idx="7450">
                  <c:v>12.17</c:v>
                </c:pt>
                <c:pt idx="7451">
                  <c:v>14.2</c:v>
                </c:pt>
                <c:pt idx="7452">
                  <c:v>15.142500000000002</c:v>
                </c:pt>
                <c:pt idx="7453">
                  <c:v>16.600750000000001</c:v>
                </c:pt>
                <c:pt idx="7454">
                  <c:v>16.302500000000002</c:v>
                </c:pt>
                <c:pt idx="7455">
                  <c:v>16.085000000000001</c:v>
                </c:pt>
                <c:pt idx="7456">
                  <c:v>14.635</c:v>
                </c:pt>
                <c:pt idx="7457">
                  <c:v>13.91</c:v>
                </c:pt>
                <c:pt idx="7458">
                  <c:v>13.112500000000001</c:v>
                </c:pt>
                <c:pt idx="7459">
                  <c:v>12.895</c:v>
                </c:pt>
                <c:pt idx="7460">
                  <c:v>13.04</c:v>
                </c:pt>
                <c:pt idx="7461">
                  <c:v>11.734999999999999</c:v>
                </c:pt>
                <c:pt idx="7462">
                  <c:v>12.315000000000001</c:v>
                </c:pt>
                <c:pt idx="7463">
                  <c:v>11.6625</c:v>
                </c:pt>
                <c:pt idx="7464">
                  <c:v>11.227500000000001</c:v>
                </c:pt>
                <c:pt idx="7465">
                  <c:v>10.575000000000001</c:v>
                </c:pt>
                <c:pt idx="7466">
                  <c:v>11.0825</c:v>
                </c:pt>
                <c:pt idx="7467">
                  <c:v>11.01</c:v>
                </c:pt>
                <c:pt idx="7468">
                  <c:v>11.227500000000001</c:v>
                </c:pt>
                <c:pt idx="7469">
                  <c:v>11.952500000000001</c:v>
                </c:pt>
                <c:pt idx="7470">
                  <c:v>10.647500000000001</c:v>
                </c:pt>
                <c:pt idx="7471">
                  <c:v>10.7925</c:v>
                </c:pt>
                <c:pt idx="7472">
                  <c:v>12.17</c:v>
                </c:pt>
                <c:pt idx="7473">
                  <c:v>13.8375</c:v>
                </c:pt>
                <c:pt idx="7474">
                  <c:v>14.997499999999999</c:v>
                </c:pt>
                <c:pt idx="7475">
                  <c:v>16.539249999999999</c:v>
                </c:pt>
                <c:pt idx="7476">
                  <c:v>17.055</c:v>
                </c:pt>
                <c:pt idx="7477">
                  <c:v>17.871749999999999</c:v>
                </c:pt>
                <c:pt idx="7478">
                  <c:v>17.47625</c:v>
                </c:pt>
                <c:pt idx="7479">
                  <c:v>17.5625</c:v>
                </c:pt>
                <c:pt idx="7480">
                  <c:v>16.375</c:v>
                </c:pt>
                <c:pt idx="7481">
                  <c:v>14.780000000000001</c:v>
                </c:pt>
                <c:pt idx="7482">
                  <c:v>13.547499999999999</c:v>
                </c:pt>
                <c:pt idx="7483">
                  <c:v>12.75</c:v>
                </c:pt>
                <c:pt idx="7484">
                  <c:v>12.387499999999999</c:v>
                </c:pt>
                <c:pt idx="7485">
                  <c:v>12.315000000000001</c:v>
                </c:pt>
                <c:pt idx="7486">
                  <c:v>12.025</c:v>
                </c:pt>
                <c:pt idx="7487">
                  <c:v>11.3</c:v>
                </c:pt>
                <c:pt idx="7488">
                  <c:v>11.3</c:v>
                </c:pt>
                <c:pt idx="7489">
                  <c:v>11.5175</c:v>
                </c:pt>
                <c:pt idx="7490">
                  <c:v>11.445</c:v>
                </c:pt>
                <c:pt idx="7491">
                  <c:v>11.59</c:v>
                </c:pt>
                <c:pt idx="7492">
                  <c:v>11.6625</c:v>
                </c:pt>
                <c:pt idx="7493">
                  <c:v>11.807499999999999</c:v>
                </c:pt>
                <c:pt idx="7494">
                  <c:v>11.88</c:v>
                </c:pt>
                <c:pt idx="7495">
                  <c:v>11.88</c:v>
                </c:pt>
                <c:pt idx="7496">
                  <c:v>11.807499999999999</c:v>
                </c:pt>
                <c:pt idx="7497">
                  <c:v>11.952500000000001</c:v>
                </c:pt>
                <c:pt idx="7498">
                  <c:v>11.807499999999999</c:v>
                </c:pt>
                <c:pt idx="7499">
                  <c:v>12.0975</c:v>
                </c:pt>
                <c:pt idx="7500">
                  <c:v>12.17</c:v>
                </c:pt>
                <c:pt idx="7501">
                  <c:v>12.605</c:v>
                </c:pt>
                <c:pt idx="7502">
                  <c:v>12.2425</c:v>
                </c:pt>
                <c:pt idx="7503">
                  <c:v>11.5175</c:v>
                </c:pt>
                <c:pt idx="7504">
                  <c:v>11.227500000000001</c:v>
                </c:pt>
                <c:pt idx="7505">
                  <c:v>10.865</c:v>
                </c:pt>
                <c:pt idx="7506">
                  <c:v>10.285</c:v>
                </c:pt>
                <c:pt idx="7507">
                  <c:v>10.067500000000001</c:v>
                </c:pt>
                <c:pt idx="7508">
                  <c:v>10.067500000000001</c:v>
                </c:pt>
                <c:pt idx="7509">
                  <c:v>9.9224999999999994</c:v>
                </c:pt>
                <c:pt idx="7510">
                  <c:v>9.56</c:v>
                </c:pt>
                <c:pt idx="7511">
                  <c:v>9.56</c:v>
                </c:pt>
                <c:pt idx="7512">
                  <c:v>9.56</c:v>
                </c:pt>
                <c:pt idx="7513">
                  <c:v>9.27</c:v>
                </c:pt>
                <c:pt idx="7514">
                  <c:v>9.3425000000000011</c:v>
                </c:pt>
                <c:pt idx="7515">
                  <c:v>8.7625000000000011</c:v>
                </c:pt>
                <c:pt idx="7516">
                  <c:v>7.3850000000000016</c:v>
                </c:pt>
                <c:pt idx="7517">
                  <c:v>7.9649999999999999</c:v>
                </c:pt>
                <c:pt idx="7518">
                  <c:v>7.0225000000000009</c:v>
                </c:pt>
                <c:pt idx="7519">
                  <c:v>6.6600000000000019</c:v>
                </c:pt>
                <c:pt idx="7520">
                  <c:v>8.0374999999999996</c:v>
                </c:pt>
                <c:pt idx="7521">
                  <c:v>7.4574999999999996</c:v>
                </c:pt>
                <c:pt idx="7522">
                  <c:v>8.2550000000000008</c:v>
                </c:pt>
                <c:pt idx="7523">
                  <c:v>9.7774999999999999</c:v>
                </c:pt>
                <c:pt idx="7524">
                  <c:v>10.9375</c:v>
                </c:pt>
                <c:pt idx="7525">
                  <c:v>12.025</c:v>
                </c:pt>
                <c:pt idx="7526">
                  <c:v>12.17</c:v>
                </c:pt>
                <c:pt idx="7527">
                  <c:v>11.734999999999999</c:v>
                </c:pt>
                <c:pt idx="7528">
                  <c:v>11.155000000000001</c:v>
                </c:pt>
                <c:pt idx="7529">
                  <c:v>10.7925</c:v>
                </c:pt>
                <c:pt idx="7530">
                  <c:v>10.865</c:v>
                </c:pt>
                <c:pt idx="7531">
                  <c:v>10.575000000000001</c:v>
                </c:pt>
                <c:pt idx="7532">
                  <c:v>10.502500000000001</c:v>
                </c:pt>
                <c:pt idx="7533">
                  <c:v>10.14</c:v>
                </c:pt>
                <c:pt idx="7534">
                  <c:v>9.85</c:v>
                </c:pt>
                <c:pt idx="7535">
                  <c:v>10.067500000000001</c:v>
                </c:pt>
                <c:pt idx="7536">
                  <c:v>9.7050000000000001</c:v>
                </c:pt>
                <c:pt idx="7537">
                  <c:v>9.3425000000000011</c:v>
                </c:pt>
                <c:pt idx="7538">
                  <c:v>8.4725000000000001</c:v>
                </c:pt>
                <c:pt idx="7539">
                  <c:v>8.2550000000000008</c:v>
                </c:pt>
                <c:pt idx="7540">
                  <c:v>7.9649999999999999</c:v>
                </c:pt>
                <c:pt idx="7541">
                  <c:v>7.9649999999999999</c:v>
                </c:pt>
                <c:pt idx="7542">
                  <c:v>8.1824999999999992</c:v>
                </c:pt>
                <c:pt idx="7543">
                  <c:v>8.1100000000000012</c:v>
                </c:pt>
                <c:pt idx="7544">
                  <c:v>8.4</c:v>
                </c:pt>
                <c:pt idx="7545">
                  <c:v>8.98</c:v>
                </c:pt>
                <c:pt idx="7546">
                  <c:v>8.8350000000000009</c:v>
                </c:pt>
                <c:pt idx="7547">
                  <c:v>8.7625000000000011</c:v>
                </c:pt>
                <c:pt idx="7548">
                  <c:v>9.27</c:v>
                </c:pt>
                <c:pt idx="7549">
                  <c:v>9.125</c:v>
                </c:pt>
                <c:pt idx="7550">
                  <c:v>9.27</c:v>
                </c:pt>
                <c:pt idx="7551">
                  <c:v>8.8350000000000009</c:v>
                </c:pt>
                <c:pt idx="7552">
                  <c:v>8.6900000000000013</c:v>
                </c:pt>
                <c:pt idx="7553">
                  <c:v>8.5449999999999999</c:v>
                </c:pt>
                <c:pt idx="7554">
                  <c:v>8.3274999999999988</c:v>
                </c:pt>
                <c:pt idx="7555">
                  <c:v>8.0374999999999996</c:v>
                </c:pt>
                <c:pt idx="7556">
                  <c:v>7.9649999999999999</c:v>
                </c:pt>
                <c:pt idx="7557">
                  <c:v>7.82</c:v>
                </c:pt>
                <c:pt idx="7558">
                  <c:v>6.9500000000000011</c:v>
                </c:pt>
                <c:pt idx="7559">
                  <c:v>6.6600000000000019</c:v>
                </c:pt>
                <c:pt idx="7560">
                  <c:v>6.5875000000000004</c:v>
                </c:pt>
                <c:pt idx="7561">
                  <c:v>6.08</c:v>
                </c:pt>
                <c:pt idx="7562">
                  <c:v>5.9350000000000023</c:v>
                </c:pt>
                <c:pt idx="7563">
                  <c:v>5.7175000000000011</c:v>
                </c:pt>
                <c:pt idx="7564">
                  <c:v>5.2100000000000009</c:v>
                </c:pt>
                <c:pt idx="7565">
                  <c:v>4.7024999999999988</c:v>
                </c:pt>
                <c:pt idx="7566">
                  <c:v>4.9925000000000015</c:v>
                </c:pt>
                <c:pt idx="7567">
                  <c:v>4.9925000000000015</c:v>
                </c:pt>
                <c:pt idx="7568">
                  <c:v>5.6449999999999996</c:v>
                </c:pt>
                <c:pt idx="7569">
                  <c:v>7.0225000000000009</c:v>
                </c:pt>
                <c:pt idx="7570">
                  <c:v>7.3125</c:v>
                </c:pt>
                <c:pt idx="7571">
                  <c:v>7.8925000000000001</c:v>
                </c:pt>
                <c:pt idx="7572">
                  <c:v>8.6175000000000015</c:v>
                </c:pt>
                <c:pt idx="7573">
                  <c:v>9.3425000000000011</c:v>
                </c:pt>
                <c:pt idx="7574">
                  <c:v>9.9224999999999994</c:v>
                </c:pt>
                <c:pt idx="7575">
                  <c:v>9.6325000000000003</c:v>
                </c:pt>
                <c:pt idx="7576">
                  <c:v>8.98</c:v>
                </c:pt>
                <c:pt idx="7577">
                  <c:v>7.8925000000000001</c:v>
                </c:pt>
                <c:pt idx="7578">
                  <c:v>7.82</c:v>
                </c:pt>
                <c:pt idx="7579">
                  <c:v>7.0950000000000006</c:v>
                </c:pt>
                <c:pt idx="7580">
                  <c:v>6.8774999999999995</c:v>
                </c:pt>
                <c:pt idx="7581">
                  <c:v>6.2975000000000012</c:v>
                </c:pt>
                <c:pt idx="7582">
                  <c:v>6.7324999999999999</c:v>
                </c:pt>
                <c:pt idx="7583">
                  <c:v>6.5875000000000004</c:v>
                </c:pt>
                <c:pt idx="7584">
                  <c:v>5.9350000000000023</c:v>
                </c:pt>
                <c:pt idx="7585">
                  <c:v>5.5725000000000016</c:v>
                </c:pt>
                <c:pt idx="7586">
                  <c:v>5.2825000000000006</c:v>
                </c:pt>
                <c:pt idx="7587">
                  <c:v>5.4275000000000002</c:v>
                </c:pt>
                <c:pt idx="7588">
                  <c:v>6.3699999999999992</c:v>
                </c:pt>
                <c:pt idx="7589">
                  <c:v>6.6600000000000019</c:v>
                </c:pt>
                <c:pt idx="7590">
                  <c:v>6.8774999999999995</c:v>
                </c:pt>
                <c:pt idx="7591">
                  <c:v>7.0950000000000006</c:v>
                </c:pt>
                <c:pt idx="7592">
                  <c:v>7.24</c:v>
                </c:pt>
                <c:pt idx="7593">
                  <c:v>7.5300000000000011</c:v>
                </c:pt>
                <c:pt idx="7594">
                  <c:v>8.0374999999999996</c:v>
                </c:pt>
                <c:pt idx="7595">
                  <c:v>8.4</c:v>
                </c:pt>
                <c:pt idx="7596">
                  <c:v>8.98</c:v>
                </c:pt>
                <c:pt idx="7597">
                  <c:v>9.4150000000000009</c:v>
                </c:pt>
                <c:pt idx="7598">
                  <c:v>9.27</c:v>
                </c:pt>
                <c:pt idx="7599">
                  <c:v>8.8350000000000009</c:v>
                </c:pt>
                <c:pt idx="7600">
                  <c:v>8.5449999999999999</c:v>
                </c:pt>
                <c:pt idx="7601">
                  <c:v>8.5449999999999999</c:v>
                </c:pt>
                <c:pt idx="7602">
                  <c:v>8.5449999999999999</c:v>
                </c:pt>
                <c:pt idx="7603">
                  <c:v>8.3274999999999988</c:v>
                </c:pt>
                <c:pt idx="7604">
                  <c:v>8.4</c:v>
                </c:pt>
                <c:pt idx="7605">
                  <c:v>7.5300000000000011</c:v>
                </c:pt>
                <c:pt idx="7606">
                  <c:v>7.0225000000000009</c:v>
                </c:pt>
                <c:pt idx="7607">
                  <c:v>6.08</c:v>
                </c:pt>
                <c:pt idx="7608">
                  <c:v>6.2249999999999996</c:v>
                </c:pt>
                <c:pt idx="7609">
                  <c:v>5.2825000000000006</c:v>
                </c:pt>
                <c:pt idx="7610">
                  <c:v>5.1375000000000011</c:v>
                </c:pt>
                <c:pt idx="7611">
                  <c:v>5.2100000000000009</c:v>
                </c:pt>
                <c:pt idx="7612">
                  <c:v>4.5574999999999992</c:v>
                </c:pt>
                <c:pt idx="7613">
                  <c:v>4.8475000000000019</c:v>
                </c:pt>
                <c:pt idx="7614">
                  <c:v>4.7750000000000004</c:v>
                </c:pt>
                <c:pt idx="7615">
                  <c:v>4.1225000000000023</c:v>
                </c:pt>
                <c:pt idx="7616">
                  <c:v>4.2675000000000018</c:v>
                </c:pt>
                <c:pt idx="7617">
                  <c:v>5.7175000000000011</c:v>
                </c:pt>
                <c:pt idx="7618">
                  <c:v>6.6600000000000019</c:v>
                </c:pt>
                <c:pt idx="7619">
                  <c:v>7.0950000000000006</c:v>
                </c:pt>
                <c:pt idx="7620">
                  <c:v>7.82</c:v>
                </c:pt>
                <c:pt idx="7621">
                  <c:v>8.1100000000000012</c:v>
                </c:pt>
                <c:pt idx="7622">
                  <c:v>8.1100000000000012</c:v>
                </c:pt>
                <c:pt idx="7623">
                  <c:v>8.0374999999999996</c:v>
                </c:pt>
                <c:pt idx="7624">
                  <c:v>8.0374999999999996</c:v>
                </c:pt>
                <c:pt idx="7625">
                  <c:v>7.9649999999999999</c:v>
                </c:pt>
                <c:pt idx="7626">
                  <c:v>8.1824999999999992</c:v>
                </c:pt>
                <c:pt idx="7627">
                  <c:v>7.8925000000000001</c:v>
                </c:pt>
                <c:pt idx="7628">
                  <c:v>7.7475000000000023</c:v>
                </c:pt>
                <c:pt idx="7629">
                  <c:v>7.5300000000000011</c:v>
                </c:pt>
                <c:pt idx="7630">
                  <c:v>7.24</c:v>
                </c:pt>
                <c:pt idx="7631">
                  <c:v>7.1675000000000004</c:v>
                </c:pt>
                <c:pt idx="7632">
                  <c:v>7.1675000000000004</c:v>
                </c:pt>
                <c:pt idx="7633">
                  <c:v>6.9500000000000011</c:v>
                </c:pt>
                <c:pt idx="7634">
                  <c:v>6.9500000000000011</c:v>
                </c:pt>
                <c:pt idx="7635">
                  <c:v>7.0225000000000009</c:v>
                </c:pt>
                <c:pt idx="7636">
                  <c:v>6.9500000000000011</c:v>
                </c:pt>
                <c:pt idx="7637">
                  <c:v>7.0950000000000006</c:v>
                </c:pt>
                <c:pt idx="7638">
                  <c:v>7.1675000000000004</c:v>
                </c:pt>
                <c:pt idx="7639">
                  <c:v>7.1675000000000004</c:v>
                </c:pt>
                <c:pt idx="7640">
                  <c:v>7.3850000000000016</c:v>
                </c:pt>
                <c:pt idx="7641">
                  <c:v>7.6750000000000007</c:v>
                </c:pt>
                <c:pt idx="7642">
                  <c:v>8.1100000000000012</c:v>
                </c:pt>
                <c:pt idx="7643">
                  <c:v>8.8350000000000009</c:v>
                </c:pt>
                <c:pt idx="7644">
                  <c:v>9.27</c:v>
                </c:pt>
                <c:pt idx="7645">
                  <c:v>9.4875000000000007</c:v>
                </c:pt>
                <c:pt idx="7646">
                  <c:v>9.6325000000000003</c:v>
                </c:pt>
                <c:pt idx="7647">
                  <c:v>9.7050000000000001</c:v>
                </c:pt>
                <c:pt idx="7648">
                  <c:v>9.7774999999999999</c:v>
                </c:pt>
                <c:pt idx="7649">
                  <c:v>9.7050000000000001</c:v>
                </c:pt>
                <c:pt idx="7650">
                  <c:v>9.7050000000000001</c:v>
                </c:pt>
                <c:pt idx="7651">
                  <c:v>9.9224999999999994</c:v>
                </c:pt>
                <c:pt idx="7652">
                  <c:v>9.9224999999999994</c:v>
                </c:pt>
                <c:pt idx="7653">
                  <c:v>10.067500000000001</c:v>
                </c:pt>
                <c:pt idx="7654">
                  <c:v>9.7774999999999999</c:v>
                </c:pt>
                <c:pt idx="7655">
                  <c:v>9.7774999999999999</c:v>
                </c:pt>
                <c:pt idx="7656">
                  <c:v>9.7774999999999999</c:v>
                </c:pt>
                <c:pt idx="7657">
                  <c:v>9.56</c:v>
                </c:pt>
                <c:pt idx="7658">
                  <c:v>9.6325000000000003</c:v>
                </c:pt>
                <c:pt idx="7659">
                  <c:v>9.56</c:v>
                </c:pt>
                <c:pt idx="7660">
                  <c:v>9.3425000000000011</c:v>
                </c:pt>
                <c:pt idx="7661">
                  <c:v>8.8350000000000009</c:v>
                </c:pt>
                <c:pt idx="7662">
                  <c:v>8.6900000000000013</c:v>
                </c:pt>
                <c:pt idx="7663">
                  <c:v>7.82</c:v>
                </c:pt>
                <c:pt idx="7664">
                  <c:v>8.4725000000000001</c:v>
                </c:pt>
                <c:pt idx="7665">
                  <c:v>9.7050000000000001</c:v>
                </c:pt>
                <c:pt idx="7666">
                  <c:v>10.72</c:v>
                </c:pt>
                <c:pt idx="7667">
                  <c:v>10.647500000000001</c:v>
                </c:pt>
                <c:pt idx="7668">
                  <c:v>11.0825</c:v>
                </c:pt>
                <c:pt idx="7669">
                  <c:v>12.387499999999999</c:v>
                </c:pt>
                <c:pt idx="7670">
                  <c:v>12.315000000000001</c:v>
                </c:pt>
                <c:pt idx="7671">
                  <c:v>12.605</c:v>
                </c:pt>
                <c:pt idx="7672">
                  <c:v>11.227500000000001</c:v>
                </c:pt>
                <c:pt idx="7673">
                  <c:v>10.14</c:v>
                </c:pt>
                <c:pt idx="7674">
                  <c:v>9.56</c:v>
                </c:pt>
                <c:pt idx="7675">
                  <c:v>9.1974999999999998</c:v>
                </c:pt>
                <c:pt idx="7676">
                  <c:v>8.4725000000000001</c:v>
                </c:pt>
                <c:pt idx="7677">
                  <c:v>8.1100000000000012</c:v>
                </c:pt>
                <c:pt idx="7678">
                  <c:v>7.5300000000000011</c:v>
                </c:pt>
                <c:pt idx="7679">
                  <c:v>7.0950000000000006</c:v>
                </c:pt>
                <c:pt idx="7680">
                  <c:v>6.7324999999999999</c:v>
                </c:pt>
                <c:pt idx="7681">
                  <c:v>6.4425000000000008</c:v>
                </c:pt>
                <c:pt idx="7682">
                  <c:v>6.2249999999999996</c:v>
                </c:pt>
                <c:pt idx="7683">
                  <c:v>5.3550000000000004</c:v>
                </c:pt>
                <c:pt idx="7684">
                  <c:v>5.0649999999999995</c:v>
                </c:pt>
                <c:pt idx="7685">
                  <c:v>5.7899999999999991</c:v>
                </c:pt>
                <c:pt idx="7686">
                  <c:v>5.2825000000000006</c:v>
                </c:pt>
                <c:pt idx="7687">
                  <c:v>4.8475000000000019</c:v>
                </c:pt>
                <c:pt idx="7688">
                  <c:v>5.2825000000000006</c:v>
                </c:pt>
                <c:pt idx="7689">
                  <c:v>7.82</c:v>
                </c:pt>
                <c:pt idx="7690">
                  <c:v>9.4150000000000009</c:v>
                </c:pt>
                <c:pt idx="7691">
                  <c:v>10.2125</c:v>
                </c:pt>
                <c:pt idx="7692">
                  <c:v>10.9375</c:v>
                </c:pt>
                <c:pt idx="7693">
                  <c:v>11.5175</c:v>
                </c:pt>
                <c:pt idx="7694">
                  <c:v>11.5175</c:v>
                </c:pt>
                <c:pt idx="7695">
                  <c:v>10.9375</c:v>
                </c:pt>
                <c:pt idx="7696">
                  <c:v>10.430000000000001</c:v>
                </c:pt>
                <c:pt idx="7697">
                  <c:v>9.7050000000000001</c:v>
                </c:pt>
                <c:pt idx="7698">
                  <c:v>9.3425000000000011</c:v>
                </c:pt>
                <c:pt idx="7699">
                  <c:v>9.3425000000000011</c:v>
                </c:pt>
                <c:pt idx="7700">
                  <c:v>9.0525000000000002</c:v>
                </c:pt>
                <c:pt idx="7701">
                  <c:v>8.98</c:v>
                </c:pt>
                <c:pt idx="7702">
                  <c:v>8.98</c:v>
                </c:pt>
                <c:pt idx="7703">
                  <c:v>8.6900000000000013</c:v>
                </c:pt>
                <c:pt idx="7704">
                  <c:v>8.6175000000000015</c:v>
                </c:pt>
                <c:pt idx="7705">
                  <c:v>8.6175000000000015</c:v>
                </c:pt>
                <c:pt idx="7706">
                  <c:v>8.4725000000000001</c:v>
                </c:pt>
                <c:pt idx="7707">
                  <c:v>8.7625000000000011</c:v>
                </c:pt>
                <c:pt idx="7708">
                  <c:v>8.6175000000000015</c:v>
                </c:pt>
                <c:pt idx="7709">
                  <c:v>8.4725000000000001</c:v>
                </c:pt>
                <c:pt idx="7710">
                  <c:v>8.3274999999999988</c:v>
                </c:pt>
                <c:pt idx="7711">
                  <c:v>8.4</c:v>
                </c:pt>
                <c:pt idx="7712">
                  <c:v>8.2550000000000008</c:v>
                </c:pt>
                <c:pt idx="7713">
                  <c:v>8.3274999999999988</c:v>
                </c:pt>
                <c:pt idx="7714">
                  <c:v>8.5449999999999999</c:v>
                </c:pt>
                <c:pt idx="7715">
                  <c:v>8.6900000000000013</c:v>
                </c:pt>
                <c:pt idx="7716">
                  <c:v>8.7625000000000011</c:v>
                </c:pt>
                <c:pt idx="7717">
                  <c:v>8.8350000000000009</c:v>
                </c:pt>
                <c:pt idx="7718">
                  <c:v>9.0525000000000002</c:v>
                </c:pt>
                <c:pt idx="7719">
                  <c:v>9.1974999999999998</c:v>
                </c:pt>
                <c:pt idx="7720">
                  <c:v>9.1974999999999998</c:v>
                </c:pt>
                <c:pt idx="7721">
                  <c:v>9.125</c:v>
                </c:pt>
                <c:pt idx="7722">
                  <c:v>9.125</c:v>
                </c:pt>
                <c:pt idx="7723">
                  <c:v>9.0525000000000002</c:v>
                </c:pt>
                <c:pt idx="7724">
                  <c:v>8.9075000000000006</c:v>
                </c:pt>
                <c:pt idx="7725">
                  <c:v>8.9075000000000006</c:v>
                </c:pt>
                <c:pt idx="7726">
                  <c:v>8.8350000000000009</c:v>
                </c:pt>
                <c:pt idx="7727">
                  <c:v>8.7625000000000011</c:v>
                </c:pt>
                <c:pt idx="7728">
                  <c:v>8.7625000000000011</c:v>
                </c:pt>
                <c:pt idx="7729">
                  <c:v>8.7625000000000011</c:v>
                </c:pt>
                <c:pt idx="7730">
                  <c:v>8.6900000000000013</c:v>
                </c:pt>
                <c:pt idx="7731">
                  <c:v>8.5449999999999999</c:v>
                </c:pt>
                <c:pt idx="7732">
                  <c:v>8.6175000000000015</c:v>
                </c:pt>
                <c:pt idx="7733">
                  <c:v>8.6900000000000013</c:v>
                </c:pt>
                <c:pt idx="7734">
                  <c:v>8.9075000000000006</c:v>
                </c:pt>
                <c:pt idx="7735">
                  <c:v>8.9075000000000006</c:v>
                </c:pt>
                <c:pt idx="7736">
                  <c:v>8.8350000000000009</c:v>
                </c:pt>
                <c:pt idx="7737">
                  <c:v>8.5449999999999999</c:v>
                </c:pt>
                <c:pt idx="7738">
                  <c:v>8.6175000000000015</c:v>
                </c:pt>
                <c:pt idx="7739">
                  <c:v>8.8350000000000009</c:v>
                </c:pt>
                <c:pt idx="7740">
                  <c:v>9.125</c:v>
                </c:pt>
                <c:pt idx="7741">
                  <c:v>9.27</c:v>
                </c:pt>
                <c:pt idx="7742">
                  <c:v>10.2125</c:v>
                </c:pt>
                <c:pt idx="7743">
                  <c:v>10.067500000000001</c:v>
                </c:pt>
                <c:pt idx="7744">
                  <c:v>9.6325000000000003</c:v>
                </c:pt>
                <c:pt idx="7745">
                  <c:v>9.27</c:v>
                </c:pt>
                <c:pt idx="7746">
                  <c:v>8.9075000000000006</c:v>
                </c:pt>
                <c:pt idx="7747">
                  <c:v>8.7625000000000011</c:v>
                </c:pt>
                <c:pt idx="7748">
                  <c:v>8.9075000000000006</c:v>
                </c:pt>
                <c:pt idx="7749">
                  <c:v>9.125</c:v>
                </c:pt>
                <c:pt idx="7750">
                  <c:v>9.1974999999999998</c:v>
                </c:pt>
                <c:pt idx="7751">
                  <c:v>8.9075000000000006</c:v>
                </c:pt>
                <c:pt idx="7752">
                  <c:v>8.9075000000000006</c:v>
                </c:pt>
                <c:pt idx="7753">
                  <c:v>8.9075000000000006</c:v>
                </c:pt>
                <c:pt idx="7754">
                  <c:v>8.9075000000000006</c:v>
                </c:pt>
                <c:pt idx="7755">
                  <c:v>9.0525000000000002</c:v>
                </c:pt>
                <c:pt idx="7756">
                  <c:v>8.9075000000000006</c:v>
                </c:pt>
                <c:pt idx="7757">
                  <c:v>8.9075000000000006</c:v>
                </c:pt>
                <c:pt idx="7758">
                  <c:v>8.98</c:v>
                </c:pt>
                <c:pt idx="7759">
                  <c:v>8.9075000000000006</c:v>
                </c:pt>
                <c:pt idx="7760">
                  <c:v>8.7625000000000011</c:v>
                </c:pt>
                <c:pt idx="7761">
                  <c:v>8.9075000000000006</c:v>
                </c:pt>
                <c:pt idx="7762">
                  <c:v>8.98</c:v>
                </c:pt>
                <c:pt idx="7763">
                  <c:v>9.56</c:v>
                </c:pt>
                <c:pt idx="7764">
                  <c:v>9.4150000000000009</c:v>
                </c:pt>
                <c:pt idx="7765">
                  <c:v>9.1974999999999998</c:v>
                </c:pt>
                <c:pt idx="7766">
                  <c:v>9.4150000000000009</c:v>
                </c:pt>
                <c:pt idx="7767">
                  <c:v>9.3425000000000011</c:v>
                </c:pt>
                <c:pt idx="7768">
                  <c:v>8.7625000000000011</c:v>
                </c:pt>
                <c:pt idx="7769">
                  <c:v>8.3274999999999988</c:v>
                </c:pt>
                <c:pt idx="7770">
                  <c:v>7.24</c:v>
                </c:pt>
                <c:pt idx="7771">
                  <c:v>7.82</c:v>
                </c:pt>
                <c:pt idx="7772">
                  <c:v>6.6600000000000019</c:v>
                </c:pt>
                <c:pt idx="7773">
                  <c:v>6.2975000000000012</c:v>
                </c:pt>
                <c:pt idx="7774">
                  <c:v>6.5149999999999988</c:v>
                </c:pt>
                <c:pt idx="7775">
                  <c:v>7.1675000000000004</c:v>
                </c:pt>
                <c:pt idx="7776">
                  <c:v>7.1675000000000004</c:v>
                </c:pt>
                <c:pt idx="7777">
                  <c:v>6.7324999999999999</c:v>
                </c:pt>
                <c:pt idx="7778">
                  <c:v>6.6600000000000019</c:v>
                </c:pt>
                <c:pt idx="7779">
                  <c:v>5.7175000000000011</c:v>
                </c:pt>
                <c:pt idx="7780">
                  <c:v>5.7175000000000011</c:v>
                </c:pt>
                <c:pt idx="7781">
                  <c:v>5.8625000000000007</c:v>
                </c:pt>
                <c:pt idx="7782">
                  <c:v>6.1524999999999999</c:v>
                </c:pt>
                <c:pt idx="7783">
                  <c:v>6.6600000000000019</c:v>
                </c:pt>
                <c:pt idx="7784">
                  <c:v>6.5875000000000004</c:v>
                </c:pt>
                <c:pt idx="7785">
                  <c:v>6.5875000000000004</c:v>
                </c:pt>
                <c:pt idx="7786">
                  <c:v>7.0225000000000009</c:v>
                </c:pt>
                <c:pt idx="7787">
                  <c:v>7.4574999999999996</c:v>
                </c:pt>
                <c:pt idx="7788">
                  <c:v>7.8925000000000001</c:v>
                </c:pt>
                <c:pt idx="7789">
                  <c:v>8.2550000000000008</c:v>
                </c:pt>
                <c:pt idx="7790">
                  <c:v>8.4</c:v>
                </c:pt>
                <c:pt idx="7791">
                  <c:v>8.4725000000000001</c:v>
                </c:pt>
                <c:pt idx="7792">
                  <c:v>8.6900000000000013</c:v>
                </c:pt>
                <c:pt idx="7793">
                  <c:v>8.5449999999999999</c:v>
                </c:pt>
                <c:pt idx="7794">
                  <c:v>8.6900000000000013</c:v>
                </c:pt>
                <c:pt idx="7795">
                  <c:v>8.8350000000000009</c:v>
                </c:pt>
                <c:pt idx="7796">
                  <c:v>9.0525000000000002</c:v>
                </c:pt>
                <c:pt idx="7797">
                  <c:v>9.125</c:v>
                </c:pt>
                <c:pt idx="7798">
                  <c:v>9.0525000000000002</c:v>
                </c:pt>
                <c:pt idx="7799">
                  <c:v>8.98</c:v>
                </c:pt>
                <c:pt idx="7800">
                  <c:v>9.0525000000000002</c:v>
                </c:pt>
                <c:pt idx="7801">
                  <c:v>9.125</c:v>
                </c:pt>
                <c:pt idx="7802">
                  <c:v>9.0525000000000002</c:v>
                </c:pt>
                <c:pt idx="7803">
                  <c:v>8.98</c:v>
                </c:pt>
                <c:pt idx="7804">
                  <c:v>9.0525000000000002</c:v>
                </c:pt>
                <c:pt idx="7805">
                  <c:v>9.0525000000000002</c:v>
                </c:pt>
                <c:pt idx="7806">
                  <c:v>8.98</c:v>
                </c:pt>
                <c:pt idx="7807">
                  <c:v>8.8350000000000009</c:v>
                </c:pt>
                <c:pt idx="7808">
                  <c:v>8.6900000000000013</c:v>
                </c:pt>
                <c:pt idx="7809">
                  <c:v>8.6900000000000013</c:v>
                </c:pt>
                <c:pt idx="7810">
                  <c:v>8.8350000000000009</c:v>
                </c:pt>
                <c:pt idx="7811">
                  <c:v>9.125</c:v>
                </c:pt>
                <c:pt idx="7812">
                  <c:v>9.4150000000000009</c:v>
                </c:pt>
                <c:pt idx="7813">
                  <c:v>9.7774999999999999</c:v>
                </c:pt>
                <c:pt idx="7814">
                  <c:v>10.067500000000001</c:v>
                </c:pt>
                <c:pt idx="7815">
                  <c:v>9.9949999999999992</c:v>
                </c:pt>
                <c:pt idx="7816">
                  <c:v>9.4875000000000007</c:v>
                </c:pt>
                <c:pt idx="7817">
                  <c:v>8.8350000000000009</c:v>
                </c:pt>
                <c:pt idx="7818">
                  <c:v>9.0525000000000002</c:v>
                </c:pt>
                <c:pt idx="7819">
                  <c:v>8.6900000000000013</c:v>
                </c:pt>
                <c:pt idx="7820">
                  <c:v>9.125</c:v>
                </c:pt>
                <c:pt idx="7821">
                  <c:v>9.0525000000000002</c:v>
                </c:pt>
                <c:pt idx="7822">
                  <c:v>9.4150000000000009</c:v>
                </c:pt>
                <c:pt idx="7823">
                  <c:v>9.4150000000000009</c:v>
                </c:pt>
                <c:pt idx="7824">
                  <c:v>9.4150000000000009</c:v>
                </c:pt>
                <c:pt idx="7825">
                  <c:v>9.3425000000000011</c:v>
                </c:pt>
                <c:pt idx="7826">
                  <c:v>9.3425000000000011</c:v>
                </c:pt>
                <c:pt idx="7827">
                  <c:v>9.27</c:v>
                </c:pt>
                <c:pt idx="7828">
                  <c:v>9.27</c:v>
                </c:pt>
                <c:pt idx="7829">
                  <c:v>9.1974999999999998</c:v>
                </c:pt>
                <c:pt idx="7830">
                  <c:v>9.4150000000000009</c:v>
                </c:pt>
                <c:pt idx="7831">
                  <c:v>9.4875000000000007</c:v>
                </c:pt>
                <c:pt idx="7832">
                  <c:v>9.56</c:v>
                </c:pt>
                <c:pt idx="7833">
                  <c:v>9.4875000000000007</c:v>
                </c:pt>
                <c:pt idx="7834">
                  <c:v>9.56</c:v>
                </c:pt>
                <c:pt idx="7835">
                  <c:v>10.14</c:v>
                </c:pt>
                <c:pt idx="7836">
                  <c:v>10.067500000000001</c:v>
                </c:pt>
                <c:pt idx="7837">
                  <c:v>10.067500000000001</c:v>
                </c:pt>
                <c:pt idx="7838">
                  <c:v>9.9949999999999992</c:v>
                </c:pt>
                <c:pt idx="7839">
                  <c:v>9.9949999999999992</c:v>
                </c:pt>
                <c:pt idx="7840">
                  <c:v>9.6325000000000003</c:v>
                </c:pt>
                <c:pt idx="7841">
                  <c:v>9.56</c:v>
                </c:pt>
                <c:pt idx="7842">
                  <c:v>9.6325000000000003</c:v>
                </c:pt>
                <c:pt idx="7843">
                  <c:v>9.56</c:v>
                </c:pt>
                <c:pt idx="7844">
                  <c:v>9.4875000000000007</c:v>
                </c:pt>
                <c:pt idx="7845">
                  <c:v>9.3425000000000011</c:v>
                </c:pt>
                <c:pt idx="7846">
                  <c:v>9.3425000000000011</c:v>
                </c:pt>
                <c:pt idx="7847">
                  <c:v>9.56</c:v>
                </c:pt>
                <c:pt idx="7848">
                  <c:v>9.56</c:v>
                </c:pt>
                <c:pt idx="7849">
                  <c:v>9.85</c:v>
                </c:pt>
                <c:pt idx="7850">
                  <c:v>9.7050000000000001</c:v>
                </c:pt>
                <c:pt idx="7851">
                  <c:v>9.56</c:v>
                </c:pt>
                <c:pt idx="7852">
                  <c:v>9.7774999999999999</c:v>
                </c:pt>
                <c:pt idx="7853">
                  <c:v>9.9224999999999994</c:v>
                </c:pt>
                <c:pt idx="7854">
                  <c:v>9.9949999999999992</c:v>
                </c:pt>
                <c:pt idx="7855">
                  <c:v>9.9949999999999992</c:v>
                </c:pt>
                <c:pt idx="7856">
                  <c:v>10.067500000000001</c:v>
                </c:pt>
                <c:pt idx="7857">
                  <c:v>10.2125</c:v>
                </c:pt>
                <c:pt idx="7858">
                  <c:v>10.285</c:v>
                </c:pt>
                <c:pt idx="7859">
                  <c:v>10.502500000000001</c:v>
                </c:pt>
                <c:pt idx="7860">
                  <c:v>10.72</c:v>
                </c:pt>
                <c:pt idx="7861">
                  <c:v>10.3575</c:v>
                </c:pt>
                <c:pt idx="7862">
                  <c:v>9.7774999999999999</c:v>
                </c:pt>
                <c:pt idx="7863">
                  <c:v>9.125</c:v>
                </c:pt>
                <c:pt idx="7864">
                  <c:v>7.9649999999999999</c:v>
                </c:pt>
                <c:pt idx="7865">
                  <c:v>7.4574999999999996</c:v>
                </c:pt>
                <c:pt idx="7866">
                  <c:v>7.3125</c:v>
                </c:pt>
                <c:pt idx="7867">
                  <c:v>7.3850000000000016</c:v>
                </c:pt>
                <c:pt idx="7868">
                  <c:v>7.4574999999999996</c:v>
                </c:pt>
                <c:pt idx="7869">
                  <c:v>7.3125</c:v>
                </c:pt>
                <c:pt idx="7870">
                  <c:v>6.8050000000000015</c:v>
                </c:pt>
                <c:pt idx="7871">
                  <c:v>6.9500000000000011</c:v>
                </c:pt>
                <c:pt idx="7872">
                  <c:v>6.0075000000000003</c:v>
                </c:pt>
                <c:pt idx="7873">
                  <c:v>5.4275000000000002</c:v>
                </c:pt>
                <c:pt idx="7874">
                  <c:v>5.1375000000000011</c:v>
                </c:pt>
                <c:pt idx="7875">
                  <c:v>4.5574999999999992</c:v>
                </c:pt>
                <c:pt idx="7876">
                  <c:v>4.1950000000000003</c:v>
                </c:pt>
                <c:pt idx="7877">
                  <c:v>4.0500000000000007</c:v>
                </c:pt>
                <c:pt idx="7878">
                  <c:v>4.1225000000000023</c:v>
                </c:pt>
                <c:pt idx="7879">
                  <c:v>4.34</c:v>
                </c:pt>
                <c:pt idx="7880">
                  <c:v>4.4124999999999996</c:v>
                </c:pt>
                <c:pt idx="7881">
                  <c:v>4.6300000000000008</c:v>
                </c:pt>
                <c:pt idx="7882">
                  <c:v>4.8475000000000019</c:v>
                </c:pt>
                <c:pt idx="7883">
                  <c:v>4.9925000000000015</c:v>
                </c:pt>
                <c:pt idx="7884">
                  <c:v>5.7899999999999991</c:v>
                </c:pt>
                <c:pt idx="7885">
                  <c:v>5.5</c:v>
                </c:pt>
                <c:pt idx="7886">
                  <c:v>5.6449999999999996</c:v>
                </c:pt>
                <c:pt idx="7887">
                  <c:v>5.2825000000000006</c:v>
                </c:pt>
                <c:pt idx="7888">
                  <c:v>5.2825000000000006</c:v>
                </c:pt>
                <c:pt idx="7889">
                  <c:v>4.9925000000000015</c:v>
                </c:pt>
                <c:pt idx="7890">
                  <c:v>4.8475000000000019</c:v>
                </c:pt>
                <c:pt idx="7891">
                  <c:v>4.7024999999999988</c:v>
                </c:pt>
                <c:pt idx="7892">
                  <c:v>4.92</c:v>
                </c:pt>
                <c:pt idx="7893">
                  <c:v>4.92</c:v>
                </c:pt>
                <c:pt idx="7894">
                  <c:v>4.34</c:v>
                </c:pt>
                <c:pt idx="7895">
                  <c:v>4.2675000000000018</c:v>
                </c:pt>
                <c:pt idx="7896">
                  <c:v>4.34</c:v>
                </c:pt>
                <c:pt idx="7897">
                  <c:v>4.4850000000000012</c:v>
                </c:pt>
                <c:pt idx="7898">
                  <c:v>4.4850000000000012</c:v>
                </c:pt>
                <c:pt idx="7899">
                  <c:v>4.4850000000000012</c:v>
                </c:pt>
                <c:pt idx="7900">
                  <c:v>4.4850000000000012</c:v>
                </c:pt>
                <c:pt idx="7901">
                  <c:v>4.1950000000000003</c:v>
                </c:pt>
                <c:pt idx="7902">
                  <c:v>4.0500000000000007</c:v>
                </c:pt>
                <c:pt idx="7903">
                  <c:v>4.1225000000000023</c:v>
                </c:pt>
                <c:pt idx="7904">
                  <c:v>4.4124999999999996</c:v>
                </c:pt>
                <c:pt idx="7905">
                  <c:v>4.5574999999999992</c:v>
                </c:pt>
                <c:pt idx="7906">
                  <c:v>4.9925000000000015</c:v>
                </c:pt>
                <c:pt idx="7907">
                  <c:v>5.0649999999999995</c:v>
                </c:pt>
                <c:pt idx="7908">
                  <c:v>5.0649999999999995</c:v>
                </c:pt>
                <c:pt idx="7909">
                  <c:v>5.0649999999999995</c:v>
                </c:pt>
                <c:pt idx="7910">
                  <c:v>5.2100000000000009</c:v>
                </c:pt>
                <c:pt idx="7911">
                  <c:v>4.8475000000000019</c:v>
                </c:pt>
                <c:pt idx="7912">
                  <c:v>4.8475000000000019</c:v>
                </c:pt>
                <c:pt idx="7913">
                  <c:v>4.8475000000000019</c:v>
                </c:pt>
                <c:pt idx="7914">
                  <c:v>4.6300000000000008</c:v>
                </c:pt>
                <c:pt idx="7915">
                  <c:v>4.7750000000000004</c:v>
                </c:pt>
                <c:pt idx="7916">
                  <c:v>4.8475000000000019</c:v>
                </c:pt>
                <c:pt idx="7917">
                  <c:v>4.92</c:v>
                </c:pt>
                <c:pt idx="7918">
                  <c:v>4.92</c:v>
                </c:pt>
                <c:pt idx="7919">
                  <c:v>4.7750000000000004</c:v>
                </c:pt>
                <c:pt idx="7920">
                  <c:v>4.8475000000000019</c:v>
                </c:pt>
                <c:pt idx="7921">
                  <c:v>4.4850000000000012</c:v>
                </c:pt>
                <c:pt idx="7922">
                  <c:v>3.9050000000000011</c:v>
                </c:pt>
                <c:pt idx="7923">
                  <c:v>3.7600000000000016</c:v>
                </c:pt>
                <c:pt idx="7924">
                  <c:v>3.6875</c:v>
                </c:pt>
                <c:pt idx="7925">
                  <c:v>3.1799999999999997</c:v>
                </c:pt>
                <c:pt idx="7926">
                  <c:v>3.4699999999999989</c:v>
                </c:pt>
                <c:pt idx="7927">
                  <c:v>3.6149999999999984</c:v>
                </c:pt>
                <c:pt idx="7928">
                  <c:v>3.5425000000000004</c:v>
                </c:pt>
                <c:pt idx="7929">
                  <c:v>4.2675000000000018</c:v>
                </c:pt>
                <c:pt idx="7930">
                  <c:v>4.92</c:v>
                </c:pt>
                <c:pt idx="7931">
                  <c:v>5.5</c:v>
                </c:pt>
                <c:pt idx="7932">
                  <c:v>5.8625000000000007</c:v>
                </c:pt>
                <c:pt idx="7933">
                  <c:v>5.8625000000000007</c:v>
                </c:pt>
                <c:pt idx="7934">
                  <c:v>5.8625000000000007</c:v>
                </c:pt>
                <c:pt idx="7935">
                  <c:v>5.2100000000000009</c:v>
                </c:pt>
                <c:pt idx="7936">
                  <c:v>4.4850000000000012</c:v>
                </c:pt>
                <c:pt idx="7937">
                  <c:v>3.4699999999999989</c:v>
                </c:pt>
                <c:pt idx="7938">
                  <c:v>2.672500000000003</c:v>
                </c:pt>
                <c:pt idx="7939">
                  <c:v>2.4550000000000018</c:v>
                </c:pt>
                <c:pt idx="7940">
                  <c:v>1.7300000000000004</c:v>
                </c:pt>
                <c:pt idx="7941">
                  <c:v>1.9475000000000016</c:v>
                </c:pt>
                <c:pt idx="7942">
                  <c:v>2.0925000000000011</c:v>
                </c:pt>
                <c:pt idx="7943">
                  <c:v>1.9475000000000016</c:v>
                </c:pt>
                <c:pt idx="7944">
                  <c:v>1.7300000000000004</c:v>
                </c:pt>
                <c:pt idx="7945">
                  <c:v>1.3674999999999997</c:v>
                </c:pt>
                <c:pt idx="7946">
                  <c:v>1.0775000000000006</c:v>
                </c:pt>
                <c:pt idx="7947">
                  <c:v>0.42500000000000071</c:v>
                </c:pt>
                <c:pt idx="7948">
                  <c:v>1.0775000000000006</c:v>
                </c:pt>
                <c:pt idx="7949">
                  <c:v>1.7300000000000004</c:v>
                </c:pt>
                <c:pt idx="7950">
                  <c:v>1.8024999999999984</c:v>
                </c:pt>
                <c:pt idx="7951">
                  <c:v>2.745000000000001</c:v>
                </c:pt>
                <c:pt idx="7952">
                  <c:v>3.7600000000000016</c:v>
                </c:pt>
                <c:pt idx="7953">
                  <c:v>4.4124999999999996</c:v>
                </c:pt>
                <c:pt idx="7954">
                  <c:v>4.9925000000000015</c:v>
                </c:pt>
                <c:pt idx="7955">
                  <c:v>5.1375000000000011</c:v>
                </c:pt>
                <c:pt idx="7956">
                  <c:v>5.2825000000000006</c:v>
                </c:pt>
                <c:pt idx="7957">
                  <c:v>5.6449999999999996</c:v>
                </c:pt>
                <c:pt idx="7958">
                  <c:v>5.6449999999999996</c:v>
                </c:pt>
                <c:pt idx="7959">
                  <c:v>5.7175000000000011</c:v>
                </c:pt>
                <c:pt idx="7960">
                  <c:v>5.5</c:v>
                </c:pt>
                <c:pt idx="7961">
                  <c:v>5.7175000000000011</c:v>
                </c:pt>
                <c:pt idx="7962">
                  <c:v>5.8625000000000007</c:v>
                </c:pt>
                <c:pt idx="7963">
                  <c:v>6.08</c:v>
                </c:pt>
                <c:pt idx="7964">
                  <c:v>6.2249999999999996</c:v>
                </c:pt>
                <c:pt idx="7965">
                  <c:v>6.8050000000000015</c:v>
                </c:pt>
                <c:pt idx="7966">
                  <c:v>7.0225000000000009</c:v>
                </c:pt>
                <c:pt idx="7967">
                  <c:v>6.3699999999999992</c:v>
                </c:pt>
                <c:pt idx="7968">
                  <c:v>6.9500000000000011</c:v>
                </c:pt>
                <c:pt idx="7969">
                  <c:v>6.2975000000000012</c:v>
                </c:pt>
                <c:pt idx="7970">
                  <c:v>6.2249999999999996</c:v>
                </c:pt>
                <c:pt idx="7971">
                  <c:v>6.4425000000000008</c:v>
                </c:pt>
                <c:pt idx="7972">
                  <c:v>6.4425000000000008</c:v>
                </c:pt>
                <c:pt idx="7973">
                  <c:v>6.2975000000000012</c:v>
                </c:pt>
                <c:pt idx="7974">
                  <c:v>6.2249999999999996</c:v>
                </c:pt>
                <c:pt idx="7975">
                  <c:v>6.4425000000000008</c:v>
                </c:pt>
                <c:pt idx="7976">
                  <c:v>6.3699999999999992</c:v>
                </c:pt>
                <c:pt idx="7977">
                  <c:v>7.1675000000000004</c:v>
                </c:pt>
                <c:pt idx="7978">
                  <c:v>7.4574999999999996</c:v>
                </c:pt>
                <c:pt idx="7979">
                  <c:v>7.82</c:v>
                </c:pt>
                <c:pt idx="7980">
                  <c:v>8.1100000000000012</c:v>
                </c:pt>
                <c:pt idx="7981">
                  <c:v>7.82</c:v>
                </c:pt>
                <c:pt idx="7982">
                  <c:v>7.6024999999999991</c:v>
                </c:pt>
                <c:pt idx="7983">
                  <c:v>7.3850000000000016</c:v>
                </c:pt>
                <c:pt idx="7984">
                  <c:v>7.1675000000000004</c:v>
                </c:pt>
                <c:pt idx="7985">
                  <c:v>6.8774999999999995</c:v>
                </c:pt>
                <c:pt idx="7986">
                  <c:v>6.8050000000000015</c:v>
                </c:pt>
                <c:pt idx="7987">
                  <c:v>6.4425000000000008</c:v>
                </c:pt>
                <c:pt idx="7988">
                  <c:v>6.2975000000000012</c:v>
                </c:pt>
                <c:pt idx="7989">
                  <c:v>6.2975000000000012</c:v>
                </c:pt>
                <c:pt idx="7990">
                  <c:v>6.1524999999999999</c:v>
                </c:pt>
                <c:pt idx="7991">
                  <c:v>6.5149999999999988</c:v>
                </c:pt>
                <c:pt idx="7992">
                  <c:v>6.2975000000000012</c:v>
                </c:pt>
                <c:pt idx="7993">
                  <c:v>6.2975000000000012</c:v>
                </c:pt>
                <c:pt idx="7994">
                  <c:v>6.3699999999999992</c:v>
                </c:pt>
                <c:pt idx="7995">
                  <c:v>6.5875000000000004</c:v>
                </c:pt>
                <c:pt idx="7996">
                  <c:v>6.4425000000000008</c:v>
                </c:pt>
                <c:pt idx="7997">
                  <c:v>6.1524999999999999</c:v>
                </c:pt>
                <c:pt idx="7998">
                  <c:v>6.1524999999999999</c:v>
                </c:pt>
                <c:pt idx="7999">
                  <c:v>5.6449999999999996</c:v>
                </c:pt>
                <c:pt idx="8000">
                  <c:v>5.5725000000000016</c:v>
                </c:pt>
                <c:pt idx="8001">
                  <c:v>6.5149999999999988</c:v>
                </c:pt>
                <c:pt idx="8002">
                  <c:v>7.4574999999999996</c:v>
                </c:pt>
                <c:pt idx="8003">
                  <c:v>8.3274999999999988</c:v>
                </c:pt>
                <c:pt idx="8004">
                  <c:v>8.6900000000000013</c:v>
                </c:pt>
                <c:pt idx="8005">
                  <c:v>8.7625000000000011</c:v>
                </c:pt>
                <c:pt idx="8006">
                  <c:v>8.9075000000000006</c:v>
                </c:pt>
                <c:pt idx="8007">
                  <c:v>8.4</c:v>
                </c:pt>
                <c:pt idx="8008">
                  <c:v>7.82</c:v>
                </c:pt>
                <c:pt idx="8009">
                  <c:v>7.1675000000000004</c:v>
                </c:pt>
                <c:pt idx="8010">
                  <c:v>6.2975000000000012</c:v>
                </c:pt>
                <c:pt idx="8011">
                  <c:v>6.1524999999999999</c:v>
                </c:pt>
                <c:pt idx="8012">
                  <c:v>6.1524999999999999</c:v>
                </c:pt>
                <c:pt idx="8013">
                  <c:v>5.0649999999999995</c:v>
                </c:pt>
                <c:pt idx="8014">
                  <c:v>4.0500000000000007</c:v>
                </c:pt>
                <c:pt idx="8015">
                  <c:v>2.9625000000000021</c:v>
                </c:pt>
                <c:pt idx="8016">
                  <c:v>1.8024999999999984</c:v>
                </c:pt>
                <c:pt idx="8017">
                  <c:v>1.8024999999999984</c:v>
                </c:pt>
                <c:pt idx="8018">
                  <c:v>1.8024999999999984</c:v>
                </c:pt>
                <c:pt idx="8019">
                  <c:v>1.8024999999999984</c:v>
                </c:pt>
                <c:pt idx="8020">
                  <c:v>1.7300000000000004</c:v>
                </c:pt>
                <c:pt idx="8021">
                  <c:v>1.7300000000000004</c:v>
                </c:pt>
                <c:pt idx="8022">
                  <c:v>1.8024999999999984</c:v>
                </c:pt>
                <c:pt idx="8023">
                  <c:v>1.6574999999999989</c:v>
                </c:pt>
                <c:pt idx="8024">
                  <c:v>1.8024999999999984</c:v>
                </c:pt>
                <c:pt idx="8025">
                  <c:v>1.9475000000000016</c:v>
                </c:pt>
                <c:pt idx="8026">
                  <c:v>2.4550000000000018</c:v>
                </c:pt>
                <c:pt idx="8027">
                  <c:v>2.8900000000000006</c:v>
                </c:pt>
                <c:pt idx="8028">
                  <c:v>3.1799999999999997</c:v>
                </c:pt>
                <c:pt idx="8029">
                  <c:v>3.3249999999999993</c:v>
                </c:pt>
                <c:pt idx="8030">
                  <c:v>3.4699999999999989</c:v>
                </c:pt>
                <c:pt idx="8031">
                  <c:v>3.3249999999999993</c:v>
                </c:pt>
                <c:pt idx="8032">
                  <c:v>3.3249999999999993</c:v>
                </c:pt>
                <c:pt idx="8033">
                  <c:v>3.3249999999999993</c:v>
                </c:pt>
                <c:pt idx="8034">
                  <c:v>3.2524999999999977</c:v>
                </c:pt>
                <c:pt idx="8035">
                  <c:v>3.2524999999999977</c:v>
                </c:pt>
                <c:pt idx="8036">
                  <c:v>3.3249999999999993</c:v>
                </c:pt>
                <c:pt idx="8037">
                  <c:v>3.3249999999999993</c:v>
                </c:pt>
                <c:pt idx="8038">
                  <c:v>3.2524999999999977</c:v>
                </c:pt>
                <c:pt idx="8039">
                  <c:v>3.3975000000000009</c:v>
                </c:pt>
                <c:pt idx="8040">
                  <c:v>3.3249999999999993</c:v>
                </c:pt>
                <c:pt idx="8041">
                  <c:v>3.3975000000000009</c:v>
                </c:pt>
                <c:pt idx="8042">
                  <c:v>3.4699999999999989</c:v>
                </c:pt>
                <c:pt idx="8043">
                  <c:v>3.3975000000000009</c:v>
                </c:pt>
                <c:pt idx="8044">
                  <c:v>3.2524999999999977</c:v>
                </c:pt>
                <c:pt idx="8045">
                  <c:v>3.1799999999999997</c:v>
                </c:pt>
                <c:pt idx="8046">
                  <c:v>3.1075000000000017</c:v>
                </c:pt>
                <c:pt idx="8047">
                  <c:v>3.1799999999999997</c:v>
                </c:pt>
                <c:pt idx="8048">
                  <c:v>3.2524999999999977</c:v>
                </c:pt>
                <c:pt idx="8049">
                  <c:v>3.3975000000000009</c:v>
                </c:pt>
                <c:pt idx="8050">
                  <c:v>3.5425000000000004</c:v>
                </c:pt>
                <c:pt idx="8051">
                  <c:v>3.6149999999999984</c:v>
                </c:pt>
                <c:pt idx="8052">
                  <c:v>3.8324999999999996</c:v>
                </c:pt>
                <c:pt idx="8053">
                  <c:v>3.9050000000000011</c:v>
                </c:pt>
                <c:pt idx="8054">
                  <c:v>4.4124999999999996</c:v>
                </c:pt>
                <c:pt idx="8055">
                  <c:v>4.4124999999999996</c:v>
                </c:pt>
                <c:pt idx="8056">
                  <c:v>4.4850000000000012</c:v>
                </c:pt>
                <c:pt idx="8057">
                  <c:v>4.5574999999999992</c:v>
                </c:pt>
                <c:pt idx="8058">
                  <c:v>4.6300000000000008</c:v>
                </c:pt>
                <c:pt idx="8059">
                  <c:v>4.8475000000000019</c:v>
                </c:pt>
                <c:pt idx="8060">
                  <c:v>4.92</c:v>
                </c:pt>
                <c:pt idx="8061">
                  <c:v>4.9925000000000015</c:v>
                </c:pt>
                <c:pt idx="8062">
                  <c:v>4.8475000000000019</c:v>
                </c:pt>
                <c:pt idx="8063">
                  <c:v>4.92</c:v>
                </c:pt>
                <c:pt idx="8064">
                  <c:v>4.9925000000000015</c:v>
                </c:pt>
                <c:pt idx="8065">
                  <c:v>4.92</c:v>
                </c:pt>
                <c:pt idx="8066">
                  <c:v>4.9925000000000015</c:v>
                </c:pt>
                <c:pt idx="8067">
                  <c:v>4.9925000000000015</c:v>
                </c:pt>
                <c:pt idx="8068">
                  <c:v>4.9925000000000015</c:v>
                </c:pt>
                <c:pt idx="8069">
                  <c:v>5.2100000000000009</c:v>
                </c:pt>
                <c:pt idx="8070">
                  <c:v>5.1375000000000011</c:v>
                </c:pt>
                <c:pt idx="8071">
                  <c:v>5.2100000000000009</c:v>
                </c:pt>
                <c:pt idx="8072">
                  <c:v>5.2100000000000009</c:v>
                </c:pt>
                <c:pt idx="8073">
                  <c:v>5.3550000000000004</c:v>
                </c:pt>
                <c:pt idx="8074">
                  <c:v>5.3550000000000004</c:v>
                </c:pt>
                <c:pt idx="8075">
                  <c:v>5.4275000000000002</c:v>
                </c:pt>
                <c:pt idx="8076">
                  <c:v>5.4275000000000002</c:v>
                </c:pt>
                <c:pt idx="8077">
                  <c:v>5.4275000000000002</c:v>
                </c:pt>
                <c:pt idx="8078">
                  <c:v>5.7899999999999991</c:v>
                </c:pt>
                <c:pt idx="8079">
                  <c:v>5.8625000000000007</c:v>
                </c:pt>
                <c:pt idx="8080">
                  <c:v>5.7175000000000011</c:v>
                </c:pt>
                <c:pt idx="8081">
                  <c:v>5.6449999999999996</c:v>
                </c:pt>
                <c:pt idx="8082">
                  <c:v>5.8625000000000007</c:v>
                </c:pt>
                <c:pt idx="8083">
                  <c:v>5.8625000000000007</c:v>
                </c:pt>
                <c:pt idx="8084">
                  <c:v>5.9350000000000023</c:v>
                </c:pt>
                <c:pt idx="8085">
                  <c:v>5.9350000000000023</c:v>
                </c:pt>
                <c:pt idx="8086">
                  <c:v>5.9350000000000023</c:v>
                </c:pt>
                <c:pt idx="8087">
                  <c:v>5.9350000000000023</c:v>
                </c:pt>
                <c:pt idx="8088">
                  <c:v>5.9350000000000023</c:v>
                </c:pt>
                <c:pt idx="8089">
                  <c:v>6.0075000000000003</c:v>
                </c:pt>
                <c:pt idx="8090">
                  <c:v>6.2249999999999996</c:v>
                </c:pt>
                <c:pt idx="8091">
                  <c:v>6.3699999999999992</c:v>
                </c:pt>
                <c:pt idx="8092">
                  <c:v>5.7899999999999991</c:v>
                </c:pt>
                <c:pt idx="8093">
                  <c:v>8.4</c:v>
                </c:pt>
                <c:pt idx="8094">
                  <c:v>9.4150000000000009</c:v>
                </c:pt>
                <c:pt idx="8095">
                  <c:v>9.56</c:v>
                </c:pt>
                <c:pt idx="8096">
                  <c:v>9.56</c:v>
                </c:pt>
                <c:pt idx="8097">
                  <c:v>9.7774999999999999</c:v>
                </c:pt>
                <c:pt idx="8098">
                  <c:v>11.445</c:v>
                </c:pt>
                <c:pt idx="8099">
                  <c:v>12.46</c:v>
                </c:pt>
                <c:pt idx="8100">
                  <c:v>11.3725</c:v>
                </c:pt>
                <c:pt idx="8101">
                  <c:v>10.865</c:v>
                </c:pt>
                <c:pt idx="8102">
                  <c:v>10.2125</c:v>
                </c:pt>
                <c:pt idx="8103">
                  <c:v>10.2125</c:v>
                </c:pt>
                <c:pt idx="8104">
                  <c:v>8.6900000000000013</c:v>
                </c:pt>
                <c:pt idx="8105">
                  <c:v>7.8925000000000001</c:v>
                </c:pt>
                <c:pt idx="8106">
                  <c:v>8.4</c:v>
                </c:pt>
                <c:pt idx="8107">
                  <c:v>7.0225000000000009</c:v>
                </c:pt>
                <c:pt idx="8108">
                  <c:v>7.0225000000000009</c:v>
                </c:pt>
                <c:pt idx="8109">
                  <c:v>6.7324999999999999</c:v>
                </c:pt>
                <c:pt idx="8110">
                  <c:v>6.8050000000000015</c:v>
                </c:pt>
                <c:pt idx="8111">
                  <c:v>6.7324999999999999</c:v>
                </c:pt>
                <c:pt idx="8112">
                  <c:v>6.6600000000000019</c:v>
                </c:pt>
                <c:pt idx="8113">
                  <c:v>6.3699999999999992</c:v>
                </c:pt>
                <c:pt idx="8114">
                  <c:v>5.6449999999999996</c:v>
                </c:pt>
                <c:pt idx="8115">
                  <c:v>4.9925000000000015</c:v>
                </c:pt>
                <c:pt idx="8116">
                  <c:v>5.0649999999999995</c:v>
                </c:pt>
                <c:pt idx="8117">
                  <c:v>4.8475000000000019</c:v>
                </c:pt>
                <c:pt idx="8118">
                  <c:v>4.7024999999999988</c:v>
                </c:pt>
                <c:pt idx="8119">
                  <c:v>4.4850000000000012</c:v>
                </c:pt>
                <c:pt idx="8120">
                  <c:v>4.34</c:v>
                </c:pt>
                <c:pt idx="8121">
                  <c:v>5.4275000000000002</c:v>
                </c:pt>
                <c:pt idx="8122">
                  <c:v>6.2975000000000012</c:v>
                </c:pt>
                <c:pt idx="8123">
                  <c:v>6.6600000000000019</c:v>
                </c:pt>
                <c:pt idx="8124">
                  <c:v>7.9649999999999999</c:v>
                </c:pt>
                <c:pt idx="8125">
                  <c:v>8.3274999999999988</c:v>
                </c:pt>
                <c:pt idx="8126">
                  <c:v>8.4725000000000001</c:v>
                </c:pt>
                <c:pt idx="8127">
                  <c:v>7.8925000000000001</c:v>
                </c:pt>
                <c:pt idx="8128">
                  <c:v>7.24</c:v>
                </c:pt>
                <c:pt idx="8129">
                  <c:v>6.6600000000000019</c:v>
                </c:pt>
                <c:pt idx="8130">
                  <c:v>6.2249999999999996</c:v>
                </c:pt>
                <c:pt idx="8131">
                  <c:v>5.5</c:v>
                </c:pt>
                <c:pt idx="8132">
                  <c:v>5.5725000000000016</c:v>
                </c:pt>
                <c:pt idx="8133">
                  <c:v>4.5574999999999992</c:v>
                </c:pt>
                <c:pt idx="8134">
                  <c:v>4.92</c:v>
                </c:pt>
                <c:pt idx="8135">
                  <c:v>4.7024999999999988</c:v>
                </c:pt>
                <c:pt idx="8136">
                  <c:v>3.9774999999999991</c:v>
                </c:pt>
                <c:pt idx="8137">
                  <c:v>3.9050000000000011</c:v>
                </c:pt>
                <c:pt idx="8138">
                  <c:v>3.9050000000000011</c:v>
                </c:pt>
                <c:pt idx="8139">
                  <c:v>3.8324999999999996</c:v>
                </c:pt>
                <c:pt idx="8140">
                  <c:v>3.7600000000000016</c:v>
                </c:pt>
                <c:pt idx="8141">
                  <c:v>3.8324999999999996</c:v>
                </c:pt>
                <c:pt idx="8142">
                  <c:v>3.3975000000000009</c:v>
                </c:pt>
                <c:pt idx="8143">
                  <c:v>3.0350000000000001</c:v>
                </c:pt>
                <c:pt idx="8144">
                  <c:v>3.3249999999999993</c:v>
                </c:pt>
                <c:pt idx="8145">
                  <c:v>3.9050000000000011</c:v>
                </c:pt>
                <c:pt idx="8146">
                  <c:v>4.1950000000000003</c:v>
                </c:pt>
                <c:pt idx="8147">
                  <c:v>4.5574999999999992</c:v>
                </c:pt>
                <c:pt idx="8148">
                  <c:v>4.7750000000000004</c:v>
                </c:pt>
                <c:pt idx="8149">
                  <c:v>5.0649999999999995</c:v>
                </c:pt>
                <c:pt idx="8150">
                  <c:v>5.1375000000000011</c:v>
                </c:pt>
                <c:pt idx="8151">
                  <c:v>5.2100000000000009</c:v>
                </c:pt>
                <c:pt idx="8152">
                  <c:v>5.2100000000000009</c:v>
                </c:pt>
                <c:pt idx="8153">
                  <c:v>5.3550000000000004</c:v>
                </c:pt>
                <c:pt idx="8154">
                  <c:v>5.2100000000000009</c:v>
                </c:pt>
                <c:pt idx="8155">
                  <c:v>5.2100000000000009</c:v>
                </c:pt>
                <c:pt idx="8156">
                  <c:v>5.1375000000000011</c:v>
                </c:pt>
                <c:pt idx="8157">
                  <c:v>5.1375000000000011</c:v>
                </c:pt>
                <c:pt idx="8158">
                  <c:v>5.2100000000000009</c:v>
                </c:pt>
                <c:pt idx="8159">
                  <c:v>5.2825000000000006</c:v>
                </c:pt>
                <c:pt idx="8160">
                  <c:v>5.3550000000000004</c:v>
                </c:pt>
                <c:pt idx="8161">
                  <c:v>5.2825000000000006</c:v>
                </c:pt>
                <c:pt idx="8162">
                  <c:v>5.3550000000000004</c:v>
                </c:pt>
                <c:pt idx="8163">
                  <c:v>5.3550000000000004</c:v>
                </c:pt>
                <c:pt idx="8164">
                  <c:v>5.4275000000000002</c:v>
                </c:pt>
                <c:pt idx="8165">
                  <c:v>5.4275000000000002</c:v>
                </c:pt>
                <c:pt idx="8166">
                  <c:v>5.5725000000000016</c:v>
                </c:pt>
                <c:pt idx="8167">
                  <c:v>5.5725000000000016</c:v>
                </c:pt>
                <c:pt idx="8168">
                  <c:v>5.5725000000000016</c:v>
                </c:pt>
                <c:pt idx="8169">
                  <c:v>5.6449999999999996</c:v>
                </c:pt>
                <c:pt idx="8170">
                  <c:v>5.9350000000000023</c:v>
                </c:pt>
                <c:pt idx="8171">
                  <c:v>6.5875000000000004</c:v>
                </c:pt>
                <c:pt idx="8172">
                  <c:v>6.8774999999999995</c:v>
                </c:pt>
                <c:pt idx="8173">
                  <c:v>7.0950000000000006</c:v>
                </c:pt>
                <c:pt idx="8174">
                  <c:v>7.3125</c:v>
                </c:pt>
                <c:pt idx="8175">
                  <c:v>7.1675000000000004</c:v>
                </c:pt>
                <c:pt idx="8176">
                  <c:v>7.1675000000000004</c:v>
                </c:pt>
                <c:pt idx="8177">
                  <c:v>7.24</c:v>
                </c:pt>
                <c:pt idx="8178">
                  <c:v>7.24</c:v>
                </c:pt>
                <c:pt idx="8179">
                  <c:v>7.6750000000000007</c:v>
                </c:pt>
                <c:pt idx="8180">
                  <c:v>7.6750000000000007</c:v>
                </c:pt>
                <c:pt idx="8181">
                  <c:v>7.3850000000000016</c:v>
                </c:pt>
                <c:pt idx="8182">
                  <c:v>7.6750000000000007</c:v>
                </c:pt>
                <c:pt idx="8183">
                  <c:v>7.6750000000000007</c:v>
                </c:pt>
                <c:pt idx="8184">
                  <c:v>7.5300000000000011</c:v>
                </c:pt>
                <c:pt idx="8185">
                  <c:v>7.3125</c:v>
                </c:pt>
                <c:pt idx="8186">
                  <c:v>7.6024999999999991</c:v>
                </c:pt>
                <c:pt idx="8187">
                  <c:v>7.24</c:v>
                </c:pt>
                <c:pt idx="8188">
                  <c:v>7.0950000000000006</c:v>
                </c:pt>
                <c:pt idx="8189">
                  <c:v>7.1675000000000004</c:v>
                </c:pt>
                <c:pt idx="8190">
                  <c:v>9.7050000000000001</c:v>
                </c:pt>
                <c:pt idx="8191">
                  <c:v>9.3425000000000011</c:v>
                </c:pt>
                <c:pt idx="8192">
                  <c:v>9.1974999999999998</c:v>
                </c:pt>
                <c:pt idx="8193">
                  <c:v>9.0525000000000002</c:v>
                </c:pt>
                <c:pt idx="8194">
                  <c:v>9.125</c:v>
                </c:pt>
                <c:pt idx="8195">
                  <c:v>9.0525000000000002</c:v>
                </c:pt>
                <c:pt idx="8196">
                  <c:v>9.3425000000000011</c:v>
                </c:pt>
                <c:pt idx="8197">
                  <c:v>10.430000000000001</c:v>
                </c:pt>
                <c:pt idx="8198">
                  <c:v>10.067500000000001</c:v>
                </c:pt>
                <c:pt idx="8199">
                  <c:v>9.85</c:v>
                </c:pt>
                <c:pt idx="8200">
                  <c:v>9.3425000000000011</c:v>
                </c:pt>
                <c:pt idx="8201">
                  <c:v>8.2550000000000008</c:v>
                </c:pt>
                <c:pt idx="8202">
                  <c:v>9.1974999999999998</c:v>
                </c:pt>
                <c:pt idx="8203">
                  <c:v>8.4725000000000001</c:v>
                </c:pt>
                <c:pt idx="8204">
                  <c:v>7.6750000000000007</c:v>
                </c:pt>
                <c:pt idx="8205">
                  <c:v>8.2550000000000008</c:v>
                </c:pt>
                <c:pt idx="8206">
                  <c:v>8.1824999999999992</c:v>
                </c:pt>
                <c:pt idx="8207">
                  <c:v>7.82</c:v>
                </c:pt>
                <c:pt idx="8208">
                  <c:v>8.2550000000000008</c:v>
                </c:pt>
                <c:pt idx="8209">
                  <c:v>7.5300000000000011</c:v>
                </c:pt>
                <c:pt idx="8210">
                  <c:v>8.7625000000000011</c:v>
                </c:pt>
                <c:pt idx="8211">
                  <c:v>8.3274999999999988</c:v>
                </c:pt>
                <c:pt idx="8212">
                  <c:v>8.4</c:v>
                </c:pt>
                <c:pt idx="8213">
                  <c:v>8.0374999999999996</c:v>
                </c:pt>
                <c:pt idx="8214">
                  <c:v>7.9649999999999999</c:v>
                </c:pt>
                <c:pt idx="8215">
                  <c:v>8.7625000000000011</c:v>
                </c:pt>
                <c:pt idx="8216">
                  <c:v>8.3274999999999988</c:v>
                </c:pt>
                <c:pt idx="8217">
                  <c:v>9.4150000000000009</c:v>
                </c:pt>
                <c:pt idx="8218">
                  <c:v>10.2125</c:v>
                </c:pt>
                <c:pt idx="8219">
                  <c:v>10.285</c:v>
                </c:pt>
                <c:pt idx="8220">
                  <c:v>11.0825</c:v>
                </c:pt>
                <c:pt idx="8221">
                  <c:v>11.0825</c:v>
                </c:pt>
                <c:pt idx="8222">
                  <c:v>10.72</c:v>
                </c:pt>
                <c:pt idx="8223">
                  <c:v>9.6325000000000003</c:v>
                </c:pt>
                <c:pt idx="8224">
                  <c:v>9.4875000000000007</c:v>
                </c:pt>
                <c:pt idx="8225">
                  <c:v>9.1974999999999998</c:v>
                </c:pt>
                <c:pt idx="8226">
                  <c:v>8.8350000000000009</c:v>
                </c:pt>
                <c:pt idx="8227">
                  <c:v>8.1824999999999992</c:v>
                </c:pt>
                <c:pt idx="8228">
                  <c:v>7.9649999999999999</c:v>
                </c:pt>
                <c:pt idx="8229">
                  <c:v>8.4725000000000001</c:v>
                </c:pt>
                <c:pt idx="8230">
                  <c:v>8.6900000000000013</c:v>
                </c:pt>
                <c:pt idx="8231">
                  <c:v>9.0525000000000002</c:v>
                </c:pt>
                <c:pt idx="8232">
                  <c:v>8.6175000000000015</c:v>
                </c:pt>
                <c:pt idx="8233">
                  <c:v>9.0525000000000002</c:v>
                </c:pt>
                <c:pt idx="8234">
                  <c:v>8.5449999999999999</c:v>
                </c:pt>
                <c:pt idx="8235">
                  <c:v>8.3274999999999988</c:v>
                </c:pt>
                <c:pt idx="8236">
                  <c:v>8.2550000000000008</c:v>
                </c:pt>
                <c:pt idx="8237">
                  <c:v>7.82</c:v>
                </c:pt>
                <c:pt idx="8238">
                  <c:v>7.6750000000000007</c:v>
                </c:pt>
                <c:pt idx="8239">
                  <c:v>7.1675000000000004</c:v>
                </c:pt>
                <c:pt idx="8240">
                  <c:v>7.7475000000000023</c:v>
                </c:pt>
                <c:pt idx="8241">
                  <c:v>7.8925000000000001</c:v>
                </c:pt>
                <c:pt idx="8242">
                  <c:v>8.5449999999999999</c:v>
                </c:pt>
                <c:pt idx="8243">
                  <c:v>8.4</c:v>
                </c:pt>
                <c:pt idx="8244">
                  <c:v>8.98</c:v>
                </c:pt>
                <c:pt idx="8245">
                  <c:v>8.7625000000000011</c:v>
                </c:pt>
                <c:pt idx="8246">
                  <c:v>8.1100000000000012</c:v>
                </c:pt>
                <c:pt idx="8247">
                  <c:v>7.24</c:v>
                </c:pt>
                <c:pt idx="8248">
                  <c:v>6.8050000000000015</c:v>
                </c:pt>
                <c:pt idx="8249">
                  <c:v>6.5875000000000004</c:v>
                </c:pt>
                <c:pt idx="8250">
                  <c:v>6.08</c:v>
                </c:pt>
                <c:pt idx="8251">
                  <c:v>6.3699999999999992</c:v>
                </c:pt>
                <c:pt idx="8252">
                  <c:v>6.4425000000000008</c:v>
                </c:pt>
                <c:pt idx="8253">
                  <c:v>5.5</c:v>
                </c:pt>
                <c:pt idx="8254">
                  <c:v>4.8475000000000019</c:v>
                </c:pt>
                <c:pt idx="8255">
                  <c:v>4.9925000000000015</c:v>
                </c:pt>
                <c:pt idx="8256">
                  <c:v>4.9925000000000015</c:v>
                </c:pt>
                <c:pt idx="8257">
                  <c:v>5.5725000000000016</c:v>
                </c:pt>
                <c:pt idx="8258">
                  <c:v>5.8625000000000007</c:v>
                </c:pt>
                <c:pt idx="8259">
                  <c:v>6.08</c:v>
                </c:pt>
                <c:pt idx="8260">
                  <c:v>6.2249999999999996</c:v>
                </c:pt>
                <c:pt idx="8261">
                  <c:v>5.8625000000000007</c:v>
                </c:pt>
                <c:pt idx="8262">
                  <c:v>5.6449999999999996</c:v>
                </c:pt>
                <c:pt idx="8263">
                  <c:v>6.08</c:v>
                </c:pt>
                <c:pt idx="8264">
                  <c:v>5.5</c:v>
                </c:pt>
                <c:pt idx="8265">
                  <c:v>5.5725000000000016</c:v>
                </c:pt>
                <c:pt idx="8266">
                  <c:v>6.5875000000000004</c:v>
                </c:pt>
                <c:pt idx="8267">
                  <c:v>6.6600000000000019</c:v>
                </c:pt>
                <c:pt idx="8268">
                  <c:v>6.9500000000000011</c:v>
                </c:pt>
                <c:pt idx="8269">
                  <c:v>6.6600000000000019</c:v>
                </c:pt>
                <c:pt idx="8270">
                  <c:v>6.6600000000000019</c:v>
                </c:pt>
                <c:pt idx="8271">
                  <c:v>6.3699999999999992</c:v>
                </c:pt>
                <c:pt idx="8272">
                  <c:v>6.08</c:v>
                </c:pt>
                <c:pt idx="8273">
                  <c:v>6.2249999999999996</c:v>
                </c:pt>
                <c:pt idx="8274">
                  <c:v>5.5725000000000016</c:v>
                </c:pt>
                <c:pt idx="8275">
                  <c:v>5.7175000000000011</c:v>
                </c:pt>
                <c:pt idx="8276">
                  <c:v>5.5725000000000016</c:v>
                </c:pt>
                <c:pt idx="8277">
                  <c:v>5.5725000000000016</c:v>
                </c:pt>
                <c:pt idx="8278">
                  <c:v>5.4275000000000002</c:v>
                </c:pt>
                <c:pt idx="8279">
                  <c:v>5.3550000000000004</c:v>
                </c:pt>
                <c:pt idx="8280">
                  <c:v>5.4275000000000002</c:v>
                </c:pt>
                <c:pt idx="8281">
                  <c:v>5.1375000000000011</c:v>
                </c:pt>
                <c:pt idx="8282">
                  <c:v>5.2825000000000006</c:v>
                </c:pt>
                <c:pt idx="8283">
                  <c:v>5.2100000000000009</c:v>
                </c:pt>
                <c:pt idx="8284">
                  <c:v>5.1375000000000011</c:v>
                </c:pt>
                <c:pt idx="8285">
                  <c:v>5.2100000000000009</c:v>
                </c:pt>
                <c:pt idx="8286">
                  <c:v>5.3550000000000004</c:v>
                </c:pt>
                <c:pt idx="8287">
                  <c:v>5.5</c:v>
                </c:pt>
                <c:pt idx="8288">
                  <c:v>5.3550000000000004</c:v>
                </c:pt>
                <c:pt idx="8289">
                  <c:v>5.5725000000000016</c:v>
                </c:pt>
                <c:pt idx="8290">
                  <c:v>5.7899999999999991</c:v>
                </c:pt>
                <c:pt idx="8291">
                  <c:v>5.9350000000000023</c:v>
                </c:pt>
                <c:pt idx="8292">
                  <c:v>5.9350000000000023</c:v>
                </c:pt>
                <c:pt idx="8293">
                  <c:v>6.1524999999999999</c:v>
                </c:pt>
                <c:pt idx="8294">
                  <c:v>6.08</c:v>
                </c:pt>
                <c:pt idx="8295">
                  <c:v>5.7899999999999991</c:v>
                </c:pt>
                <c:pt idx="8296">
                  <c:v>5.3550000000000004</c:v>
                </c:pt>
                <c:pt idx="8297">
                  <c:v>5.3550000000000004</c:v>
                </c:pt>
                <c:pt idx="8298">
                  <c:v>5.1375000000000011</c:v>
                </c:pt>
                <c:pt idx="8299">
                  <c:v>4.92</c:v>
                </c:pt>
                <c:pt idx="8300">
                  <c:v>4.4124999999999996</c:v>
                </c:pt>
                <c:pt idx="8301">
                  <c:v>3.9774999999999991</c:v>
                </c:pt>
                <c:pt idx="8302">
                  <c:v>3.6875</c:v>
                </c:pt>
                <c:pt idx="8303">
                  <c:v>3.8324999999999996</c:v>
                </c:pt>
                <c:pt idx="8304">
                  <c:v>2.745000000000001</c:v>
                </c:pt>
                <c:pt idx="8305">
                  <c:v>2.2375000000000007</c:v>
                </c:pt>
                <c:pt idx="8306">
                  <c:v>2.8900000000000006</c:v>
                </c:pt>
                <c:pt idx="8307">
                  <c:v>2.3100000000000023</c:v>
                </c:pt>
                <c:pt idx="8308">
                  <c:v>1.3674999999999997</c:v>
                </c:pt>
                <c:pt idx="8309">
                  <c:v>2.0199999999999996</c:v>
                </c:pt>
                <c:pt idx="8310">
                  <c:v>0.71499999999999986</c:v>
                </c:pt>
                <c:pt idx="8311">
                  <c:v>1.4400000000000013</c:v>
                </c:pt>
                <c:pt idx="8312">
                  <c:v>2.9625000000000021</c:v>
                </c:pt>
                <c:pt idx="8313">
                  <c:v>3.1075000000000017</c:v>
                </c:pt>
                <c:pt idx="8314">
                  <c:v>3.3249999999999993</c:v>
                </c:pt>
                <c:pt idx="8315">
                  <c:v>3.5425000000000004</c:v>
                </c:pt>
                <c:pt idx="8316">
                  <c:v>3.8324999999999996</c:v>
                </c:pt>
                <c:pt idx="8317">
                  <c:v>3.9050000000000011</c:v>
                </c:pt>
                <c:pt idx="8318">
                  <c:v>3.9774999999999991</c:v>
                </c:pt>
                <c:pt idx="8319">
                  <c:v>3.9050000000000011</c:v>
                </c:pt>
                <c:pt idx="8320">
                  <c:v>3.8324999999999996</c:v>
                </c:pt>
                <c:pt idx="8321">
                  <c:v>3.6875</c:v>
                </c:pt>
                <c:pt idx="8322">
                  <c:v>3.5425000000000004</c:v>
                </c:pt>
                <c:pt idx="8323">
                  <c:v>3.3975000000000009</c:v>
                </c:pt>
                <c:pt idx="8324">
                  <c:v>3.5425000000000004</c:v>
                </c:pt>
                <c:pt idx="8325">
                  <c:v>3.6149999999999984</c:v>
                </c:pt>
                <c:pt idx="8326">
                  <c:v>3.6875</c:v>
                </c:pt>
                <c:pt idx="8327">
                  <c:v>3.6875</c:v>
                </c:pt>
                <c:pt idx="8328">
                  <c:v>3.5425000000000004</c:v>
                </c:pt>
                <c:pt idx="8329">
                  <c:v>3.3975000000000009</c:v>
                </c:pt>
                <c:pt idx="8330">
                  <c:v>3.2524999999999977</c:v>
                </c:pt>
                <c:pt idx="8331">
                  <c:v>3.1799999999999997</c:v>
                </c:pt>
                <c:pt idx="8332">
                  <c:v>3.1075000000000017</c:v>
                </c:pt>
                <c:pt idx="8333">
                  <c:v>3.2524999999999977</c:v>
                </c:pt>
                <c:pt idx="8334">
                  <c:v>3.0350000000000001</c:v>
                </c:pt>
                <c:pt idx="8335">
                  <c:v>2.9625000000000021</c:v>
                </c:pt>
                <c:pt idx="8336">
                  <c:v>2.8175000000000026</c:v>
                </c:pt>
                <c:pt idx="8337">
                  <c:v>2.745000000000001</c:v>
                </c:pt>
                <c:pt idx="8338">
                  <c:v>2.8900000000000006</c:v>
                </c:pt>
                <c:pt idx="8339">
                  <c:v>2.9625000000000021</c:v>
                </c:pt>
                <c:pt idx="8340">
                  <c:v>3.0350000000000001</c:v>
                </c:pt>
                <c:pt idx="8341">
                  <c:v>3.5425000000000004</c:v>
                </c:pt>
                <c:pt idx="8342">
                  <c:v>3.9774999999999991</c:v>
                </c:pt>
                <c:pt idx="8343">
                  <c:v>3.9774999999999991</c:v>
                </c:pt>
                <c:pt idx="8344">
                  <c:v>2.9625000000000021</c:v>
                </c:pt>
                <c:pt idx="8345">
                  <c:v>3.9050000000000011</c:v>
                </c:pt>
                <c:pt idx="8346">
                  <c:v>3.7600000000000016</c:v>
                </c:pt>
                <c:pt idx="8347">
                  <c:v>4.1950000000000003</c:v>
                </c:pt>
                <c:pt idx="8348">
                  <c:v>4.0500000000000007</c:v>
                </c:pt>
                <c:pt idx="8349">
                  <c:v>3.9050000000000011</c:v>
                </c:pt>
                <c:pt idx="8350">
                  <c:v>3.8324999999999996</c:v>
                </c:pt>
                <c:pt idx="8351">
                  <c:v>3.7600000000000016</c:v>
                </c:pt>
                <c:pt idx="8352">
                  <c:v>3.6875</c:v>
                </c:pt>
                <c:pt idx="8353">
                  <c:v>3.6875</c:v>
                </c:pt>
                <c:pt idx="8354">
                  <c:v>3.6875</c:v>
                </c:pt>
                <c:pt idx="8355">
                  <c:v>3.6875</c:v>
                </c:pt>
                <c:pt idx="8356">
                  <c:v>3.3975000000000009</c:v>
                </c:pt>
                <c:pt idx="8357">
                  <c:v>3.3249999999999993</c:v>
                </c:pt>
                <c:pt idx="8358">
                  <c:v>3.3975000000000009</c:v>
                </c:pt>
                <c:pt idx="8359">
                  <c:v>3.3975000000000009</c:v>
                </c:pt>
                <c:pt idx="8360">
                  <c:v>3.3249999999999993</c:v>
                </c:pt>
                <c:pt idx="8361">
                  <c:v>3.5425000000000004</c:v>
                </c:pt>
                <c:pt idx="8362">
                  <c:v>3.7600000000000016</c:v>
                </c:pt>
                <c:pt idx="8363">
                  <c:v>3.9774999999999991</c:v>
                </c:pt>
                <c:pt idx="8364">
                  <c:v>4.0500000000000007</c:v>
                </c:pt>
                <c:pt idx="8365">
                  <c:v>4.1225000000000023</c:v>
                </c:pt>
                <c:pt idx="8366">
                  <c:v>4.1950000000000003</c:v>
                </c:pt>
                <c:pt idx="8367">
                  <c:v>4.1950000000000003</c:v>
                </c:pt>
                <c:pt idx="8368">
                  <c:v>4.1225000000000023</c:v>
                </c:pt>
                <c:pt idx="8369">
                  <c:v>3.8324999999999996</c:v>
                </c:pt>
                <c:pt idx="8370">
                  <c:v>3.7600000000000016</c:v>
                </c:pt>
                <c:pt idx="8371">
                  <c:v>3.6149999999999984</c:v>
                </c:pt>
                <c:pt idx="8372">
                  <c:v>3.4699999999999989</c:v>
                </c:pt>
                <c:pt idx="8373">
                  <c:v>3.3975000000000009</c:v>
                </c:pt>
                <c:pt idx="8374">
                  <c:v>3.2524999999999977</c:v>
                </c:pt>
                <c:pt idx="8375">
                  <c:v>3.0350000000000001</c:v>
                </c:pt>
                <c:pt idx="8376">
                  <c:v>2.8900000000000006</c:v>
                </c:pt>
                <c:pt idx="8377">
                  <c:v>3.0350000000000001</c:v>
                </c:pt>
                <c:pt idx="8378">
                  <c:v>3.0350000000000001</c:v>
                </c:pt>
                <c:pt idx="8379">
                  <c:v>2.9625000000000021</c:v>
                </c:pt>
                <c:pt idx="8380">
                  <c:v>2.745000000000001</c:v>
                </c:pt>
                <c:pt idx="8381">
                  <c:v>2.8900000000000006</c:v>
                </c:pt>
                <c:pt idx="8382">
                  <c:v>2.8175000000000026</c:v>
                </c:pt>
                <c:pt idx="8383">
                  <c:v>3.0350000000000001</c:v>
                </c:pt>
                <c:pt idx="8384">
                  <c:v>2.9625000000000021</c:v>
                </c:pt>
                <c:pt idx="8385">
                  <c:v>3.1799999999999997</c:v>
                </c:pt>
                <c:pt idx="8386">
                  <c:v>3.3249999999999993</c:v>
                </c:pt>
                <c:pt idx="8387">
                  <c:v>3.2524999999999977</c:v>
                </c:pt>
                <c:pt idx="8388">
                  <c:v>3.1075000000000017</c:v>
                </c:pt>
                <c:pt idx="8389">
                  <c:v>3.1075000000000017</c:v>
                </c:pt>
                <c:pt idx="8390">
                  <c:v>3.0350000000000001</c:v>
                </c:pt>
                <c:pt idx="8391">
                  <c:v>3.0350000000000001</c:v>
                </c:pt>
                <c:pt idx="8392">
                  <c:v>2.8900000000000006</c:v>
                </c:pt>
                <c:pt idx="8393">
                  <c:v>2.8175000000000026</c:v>
                </c:pt>
                <c:pt idx="8394">
                  <c:v>2.745000000000001</c:v>
                </c:pt>
                <c:pt idx="8395">
                  <c:v>2.8175000000000026</c:v>
                </c:pt>
                <c:pt idx="8396">
                  <c:v>2.8900000000000006</c:v>
                </c:pt>
                <c:pt idx="8397">
                  <c:v>2.9625000000000021</c:v>
                </c:pt>
                <c:pt idx="8398">
                  <c:v>2.9625000000000021</c:v>
                </c:pt>
                <c:pt idx="8399">
                  <c:v>2.8900000000000006</c:v>
                </c:pt>
                <c:pt idx="8400">
                  <c:v>2.9625000000000021</c:v>
                </c:pt>
                <c:pt idx="8401">
                  <c:v>2.8175000000000026</c:v>
                </c:pt>
                <c:pt idx="8402">
                  <c:v>2.745000000000001</c:v>
                </c:pt>
                <c:pt idx="8403">
                  <c:v>2.8175000000000026</c:v>
                </c:pt>
                <c:pt idx="8404">
                  <c:v>2.745000000000001</c:v>
                </c:pt>
                <c:pt idx="8405">
                  <c:v>2.8175000000000026</c:v>
                </c:pt>
                <c:pt idx="8406">
                  <c:v>2.8175000000000026</c:v>
                </c:pt>
                <c:pt idx="8407">
                  <c:v>2.8175000000000026</c:v>
                </c:pt>
                <c:pt idx="8408">
                  <c:v>3.0350000000000001</c:v>
                </c:pt>
                <c:pt idx="8409">
                  <c:v>3.3975000000000009</c:v>
                </c:pt>
                <c:pt idx="8410">
                  <c:v>3.5425000000000004</c:v>
                </c:pt>
                <c:pt idx="8411">
                  <c:v>3.8324999999999996</c:v>
                </c:pt>
                <c:pt idx="8412">
                  <c:v>4.4850000000000012</c:v>
                </c:pt>
                <c:pt idx="8413">
                  <c:v>4.2675000000000018</c:v>
                </c:pt>
                <c:pt idx="8414">
                  <c:v>4.4850000000000012</c:v>
                </c:pt>
                <c:pt idx="8415">
                  <c:v>4.4850000000000012</c:v>
                </c:pt>
                <c:pt idx="8416">
                  <c:v>4.8475000000000019</c:v>
                </c:pt>
                <c:pt idx="8417">
                  <c:v>4.4850000000000012</c:v>
                </c:pt>
                <c:pt idx="8418">
                  <c:v>4.4850000000000012</c:v>
                </c:pt>
                <c:pt idx="8419">
                  <c:v>4.4850000000000012</c:v>
                </c:pt>
                <c:pt idx="8420">
                  <c:v>4.4850000000000012</c:v>
                </c:pt>
                <c:pt idx="8421">
                  <c:v>4.4850000000000012</c:v>
                </c:pt>
                <c:pt idx="8422">
                  <c:v>4.4124999999999996</c:v>
                </c:pt>
                <c:pt idx="8423">
                  <c:v>4.4124999999999996</c:v>
                </c:pt>
                <c:pt idx="8424">
                  <c:v>4.6300000000000008</c:v>
                </c:pt>
                <c:pt idx="8425">
                  <c:v>4.92</c:v>
                </c:pt>
                <c:pt idx="8426">
                  <c:v>4.92</c:v>
                </c:pt>
                <c:pt idx="8427">
                  <c:v>4.8475000000000019</c:v>
                </c:pt>
                <c:pt idx="8428">
                  <c:v>4.1950000000000003</c:v>
                </c:pt>
                <c:pt idx="8429">
                  <c:v>5.6449999999999996</c:v>
                </c:pt>
                <c:pt idx="8430">
                  <c:v>5.9350000000000023</c:v>
                </c:pt>
                <c:pt idx="8431">
                  <c:v>5.9350000000000023</c:v>
                </c:pt>
                <c:pt idx="8432">
                  <c:v>5.2825000000000006</c:v>
                </c:pt>
                <c:pt idx="8433">
                  <c:v>5.7175000000000011</c:v>
                </c:pt>
                <c:pt idx="8434">
                  <c:v>6.8774999999999995</c:v>
                </c:pt>
                <c:pt idx="8435">
                  <c:v>6.3699999999999992</c:v>
                </c:pt>
                <c:pt idx="8436">
                  <c:v>7.5300000000000011</c:v>
                </c:pt>
                <c:pt idx="8437">
                  <c:v>7.5300000000000011</c:v>
                </c:pt>
                <c:pt idx="8438">
                  <c:v>8.0374999999999996</c:v>
                </c:pt>
                <c:pt idx="8439">
                  <c:v>7.1675000000000004</c:v>
                </c:pt>
                <c:pt idx="8440">
                  <c:v>6.8050000000000015</c:v>
                </c:pt>
                <c:pt idx="8441">
                  <c:v>6.5149999999999988</c:v>
                </c:pt>
                <c:pt idx="8442">
                  <c:v>6.3699999999999992</c:v>
                </c:pt>
                <c:pt idx="8443">
                  <c:v>6.0075000000000003</c:v>
                </c:pt>
                <c:pt idx="8444">
                  <c:v>5.7899999999999991</c:v>
                </c:pt>
                <c:pt idx="8445">
                  <c:v>5.7899999999999991</c:v>
                </c:pt>
                <c:pt idx="8446">
                  <c:v>5.6449999999999996</c:v>
                </c:pt>
                <c:pt idx="8447">
                  <c:v>5.4275000000000002</c:v>
                </c:pt>
                <c:pt idx="8448">
                  <c:v>5.2100000000000009</c:v>
                </c:pt>
                <c:pt idx="8449">
                  <c:v>5.0649999999999995</c:v>
                </c:pt>
                <c:pt idx="8450">
                  <c:v>5.0649999999999995</c:v>
                </c:pt>
                <c:pt idx="8451">
                  <c:v>4.8475000000000019</c:v>
                </c:pt>
                <c:pt idx="8452">
                  <c:v>4.1950000000000003</c:v>
                </c:pt>
                <c:pt idx="8453">
                  <c:v>4.2675000000000018</c:v>
                </c:pt>
                <c:pt idx="8454">
                  <c:v>4.34</c:v>
                </c:pt>
                <c:pt idx="8455">
                  <c:v>4.1950000000000003</c:v>
                </c:pt>
                <c:pt idx="8456">
                  <c:v>4.0500000000000007</c:v>
                </c:pt>
                <c:pt idx="8457">
                  <c:v>4.2675000000000018</c:v>
                </c:pt>
                <c:pt idx="8458">
                  <c:v>4.6300000000000008</c:v>
                </c:pt>
                <c:pt idx="8459">
                  <c:v>4.8475000000000019</c:v>
                </c:pt>
                <c:pt idx="8460">
                  <c:v>5.6449999999999996</c:v>
                </c:pt>
                <c:pt idx="8461">
                  <c:v>5.6449999999999996</c:v>
                </c:pt>
                <c:pt idx="8462">
                  <c:v>5.5725000000000016</c:v>
                </c:pt>
                <c:pt idx="8463">
                  <c:v>5.4275000000000002</c:v>
                </c:pt>
                <c:pt idx="8464">
                  <c:v>5.1375000000000011</c:v>
                </c:pt>
                <c:pt idx="8465">
                  <c:v>5.0649999999999995</c:v>
                </c:pt>
                <c:pt idx="8466">
                  <c:v>4.8475000000000019</c:v>
                </c:pt>
                <c:pt idx="8467">
                  <c:v>4.7750000000000004</c:v>
                </c:pt>
                <c:pt idx="8468">
                  <c:v>4.5574999999999992</c:v>
                </c:pt>
                <c:pt idx="8469">
                  <c:v>4.4124999999999996</c:v>
                </c:pt>
                <c:pt idx="8470">
                  <c:v>4.1950000000000003</c:v>
                </c:pt>
                <c:pt idx="8471">
                  <c:v>4.0500000000000007</c:v>
                </c:pt>
                <c:pt idx="8472">
                  <c:v>3.8324999999999996</c:v>
                </c:pt>
                <c:pt idx="8473">
                  <c:v>3.6149999999999984</c:v>
                </c:pt>
                <c:pt idx="8474">
                  <c:v>3.3249999999999993</c:v>
                </c:pt>
                <c:pt idx="8475">
                  <c:v>3.1075000000000017</c:v>
                </c:pt>
                <c:pt idx="8476">
                  <c:v>2.745000000000001</c:v>
                </c:pt>
                <c:pt idx="8477">
                  <c:v>2.5274999999999999</c:v>
                </c:pt>
                <c:pt idx="8478">
                  <c:v>2.2375000000000007</c:v>
                </c:pt>
                <c:pt idx="8479">
                  <c:v>2.3100000000000023</c:v>
                </c:pt>
                <c:pt idx="8480">
                  <c:v>2.3100000000000023</c:v>
                </c:pt>
                <c:pt idx="8481">
                  <c:v>2.3100000000000023</c:v>
                </c:pt>
                <c:pt idx="8482">
                  <c:v>2.3825000000000003</c:v>
                </c:pt>
                <c:pt idx="8483">
                  <c:v>2.6000000000000014</c:v>
                </c:pt>
                <c:pt idx="8484">
                  <c:v>2.745000000000001</c:v>
                </c:pt>
                <c:pt idx="8485">
                  <c:v>2.8900000000000006</c:v>
                </c:pt>
                <c:pt idx="8486">
                  <c:v>2.9625000000000021</c:v>
                </c:pt>
                <c:pt idx="8487">
                  <c:v>3.1075000000000017</c:v>
                </c:pt>
                <c:pt idx="8488">
                  <c:v>3.1799999999999997</c:v>
                </c:pt>
                <c:pt idx="8489">
                  <c:v>3.1075000000000017</c:v>
                </c:pt>
                <c:pt idx="8490">
                  <c:v>3.1075000000000017</c:v>
                </c:pt>
                <c:pt idx="8491">
                  <c:v>3.1075000000000017</c:v>
                </c:pt>
                <c:pt idx="8492">
                  <c:v>3.1799999999999997</c:v>
                </c:pt>
                <c:pt idx="8493">
                  <c:v>3.2524999999999977</c:v>
                </c:pt>
                <c:pt idx="8494">
                  <c:v>3.3249999999999993</c:v>
                </c:pt>
                <c:pt idx="8495">
                  <c:v>3.3975000000000009</c:v>
                </c:pt>
                <c:pt idx="8496">
                  <c:v>3.3975000000000009</c:v>
                </c:pt>
                <c:pt idx="8497">
                  <c:v>3.4699999999999989</c:v>
                </c:pt>
                <c:pt idx="8498">
                  <c:v>3.5425000000000004</c:v>
                </c:pt>
                <c:pt idx="8499">
                  <c:v>3.5425000000000004</c:v>
                </c:pt>
                <c:pt idx="8500">
                  <c:v>3.6149999999999984</c:v>
                </c:pt>
                <c:pt idx="8501">
                  <c:v>3.6149999999999984</c:v>
                </c:pt>
                <c:pt idx="8502">
                  <c:v>3.6149999999999984</c:v>
                </c:pt>
                <c:pt idx="8503">
                  <c:v>3.6875</c:v>
                </c:pt>
                <c:pt idx="8504">
                  <c:v>3.4699999999999989</c:v>
                </c:pt>
                <c:pt idx="8505">
                  <c:v>3.4699999999999989</c:v>
                </c:pt>
                <c:pt idx="8506">
                  <c:v>3.7600000000000016</c:v>
                </c:pt>
                <c:pt idx="8507">
                  <c:v>3.9050000000000011</c:v>
                </c:pt>
                <c:pt idx="8508">
                  <c:v>4.1225000000000023</c:v>
                </c:pt>
                <c:pt idx="8509">
                  <c:v>4.0500000000000007</c:v>
                </c:pt>
                <c:pt idx="8510">
                  <c:v>4.1950000000000003</c:v>
                </c:pt>
                <c:pt idx="8511">
                  <c:v>4.2675000000000018</c:v>
                </c:pt>
                <c:pt idx="8512">
                  <c:v>4.1950000000000003</c:v>
                </c:pt>
                <c:pt idx="8513">
                  <c:v>4.1950000000000003</c:v>
                </c:pt>
                <c:pt idx="8514">
                  <c:v>4.4850000000000012</c:v>
                </c:pt>
                <c:pt idx="8515">
                  <c:v>4.5574999999999992</c:v>
                </c:pt>
                <c:pt idx="8516">
                  <c:v>4.7750000000000004</c:v>
                </c:pt>
                <c:pt idx="8517">
                  <c:v>4.92</c:v>
                </c:pt>
                <c:pt idx="8518">
                  <c:v>4.92</c:v>
                </c:pt>
                <c:pt idx="8519">
                  <c:v>4.7750000000000004</c:v>
                </c:pt>
                <c:pt idx="8520">
                  <c:v>4.6300000000000008</c:v>
                </c:pt>
                <c:pt idx="8521">
                  <c:v>5.4275000000000002</c:v>
                </c:pt>
                <c:pt idx="8522">
                  <c:v>5.4275000000000002</c:v>
                </c:pt>
                <c:pt idx="8523">
                  <c:v>7.1675000000000004</c:v>
                </c:pt>
                <c:pt idx="8524">
                  <c:v>6.8050000000000015</c:v>
                </c:pt>
                <c:pt idx="8525">
                  <c:v>8.6900000000000013</c:v>
                </c:pt>
                <c:pt idx="8526">
                  <c:v>8.6900000000000013</c:v>
                </c:pt>
                <c:pt idx="8527">
                  <c:v>8.6900000000000013</c:v>
                </c:pt>
                <c:pt idx="8528">
                  <c:v>9.3425000000000011</c:v>
                </c:pt>
                <c:pt idx="8529">
                  <c:v>8.98</c:v>
                </c:pt>
                <c:pt idx="8530">
                  <c:v>9.1974999999999998</c:v>
                </c:pt>
                <c:pt idx="8531">
                  <c:v>9.9949999999999992</c:v>
                </c:pt>
                <c:pt idx="8532">
                  <c:v>10.502500000000001</c:v>
                </c:pt>
                <c:pt idx="8533">
                  <c:v>10.72</c:v>
                </c:pt>
                <c:pt idx="8534">
                  <c:v>11.0825</c:v>
                </c:pt>
                <c:pt idx="8535">
                  <c:v>11.3</c:v>
                </c:pt>
                <c:pt idx="8536">
                  <c:v>10.502500000000001</c:v>
                </c:pt>
                <c:pt idx="8537">
                  <c:v>11.3725</c:v>
                </c:pt>
                <c:pt idx="8538">
                  <c:v>10.9375</c:v>
                </c:pt>
                <c:pt idx="8539">
                  <c:v>10.285</c:v>
                </c:pt>
                <c:pt idx="8540">
                  <c:v>9.56</c:v>
                </c:pt>
                <c:pt idx="8541">
                  <c:v>9.27</c:v>
                </c:pt>
                <c:pt idx="8542">
                  <c:v>8.1824999999999992</c:v>
                </c:pt>
                <c:pt idx="8543">
                  <c:v>8.4</c:v>
                </c:pt>
                <c:pt idx="8544">
                  <c:v>8.9075000000000006</c:v>
                </c:pt>
                <c:pt idx="8545">
                  <c:v>9.4875000000000007</c:v>
                </c:pt>
                <c:pt idx="8546">
                  <c:v>9.4875000000000007</c:v>
                </c:pt>
                <c:pt idx="8547">
                  <c:v>9.0525000000000002</c:v>
                </c:pt>
                <c:pt idx="8548">
                  <c:v>9.3425000000000011</c:v>
                </c:pt>
                <c:pt idx="8549">
                  <c:v>9.4150000000000009</c:v>
                </c:pt>
                <c:pt idx="8550">
                  <c:v>9.0525000000000002</c:v>
                </c:pt>
                <c:pt idx="8551">
                  <c:v>8.7625000000000011</c:v>
                </c:pt>
                <c:pt idx="8552">
                  <c:v>8.4725000000000001</c:v>
                </c:pt>
                <c:pt idx="8553">
                  <c:v>8.8350000000000009</c:v>
                </c:pt>
                <c:pt idx="8554">
                  <c:v>9.85</c:v>
                </c:pt>
                <c:pt idx="8555">
                  <c:v>10.14</c:v>
                </c:pt>
                <c:pt idx="8556">
                  <c:v>10.430000000000001</c:v>
                </c:pt>
                <c:pt idx="8557">
                  <c:v>10.647500000000001</c:v>
                </c:pt>
                <c:pt idx="8558">
                  <c:v>10.3575</c:v>
                </c:pt>
                <c:pt idx="8559">
                  <c:v>10.067500000000001</c:v>
                </c:pt>
                <c:pt idx="8560">
                  <c:v>9.4150000000000009</c:v>
                </c:pt>
                <c:pt idx="8561">
                  <c:v>9.4150000000000009</c:v>
                </c:pt>
                <c:pt idx="8562">
                  <c:v>9.27</c:v>
                </c:pt>
                <c:pt idx="8563">
                  <c:v>9.0525000000000002</c:v>
                </c:pt>
                <c:pt idx="8564">
                  <c:v>9.1974999999999998</c:v>
                </c:pt>
                <c:pt idx="8565">
                  <c:v>8.6900000000000013</c:v>
                </c:pt>
                <c:pt idx="8566">
                  <c:v>9.0525000000000002</c:v>
                </c:pt>
                <c:pt idx="8567">
                  <c:v>8.8350000000000009</c:v>
                </c:pt>
                <c:pt idx="8568">
                  <c:v>8.6175000000000015</c:v>
                </c:pt>
                <c:pt idx="8569">
                  <c:v>8.7625000000000011</c:v>
                </c:pt>
                <c:pt idx="8570">
                  <c:v>8.5449999999999999</c:v>
                </c:pt>
                <c:pt idx="8571">
                  <c:v>8.2550000000000008</c:v>
                </c:pt>
                <c:pt idx="8572">
                  <c:v>7.9649999999999999</c:v>
                </c:pt>
                <c:pt idx="8573">
                  <c:v>6.9500000000000011</c:v>
                </c:pt>
                <c:pt idx="8574">
                  <c:v>7.0950000000000006</c:v>
                </c:pt>
                <c:pt idx="8575">
                  <c:v>7.1675000000000004</c:v>
                </c:pt>
                <c:pt idx="8576">
                  <c:v>7.0950000000000006</c:v>
                </c:pt>
                <c:pt idx="8577">
                  <c:v>7.3125</c:v>
                </c:pt>
                <c:pt idx="8578">
                  <c:v>7.3850000000000016</c:v>
                </c:pt>
                <c:pt idx="8579">
                  <c:v>7.6750000000000007</c:v>
                </c:pt>
                <c:pt idx="8580">
                  <c:v>6.9500000000000011</c:v>
                </c:pt>
                <c:pt idx="8581">
                  <c:v>6.8774999999999995</c:v>
                </c:pt>
                <c:pt idx="8582">
                  <c:v>6.5149999999999988</c:v>
                </c:pt>
                <c:pt idx="8583">
                  <c:v>6.3699999999999992</c:v>
                </c:pt>
                <c:pt idx="8584">
                  <c:v>5.8625000000000007</c:v>
                </c:pt>
                <c:pt idx="8585">
                  <c:v>5.6449999999999996</c:v>
                </c:pt>
                <c:pt idx="8586">
                  <c:v>6.0075000000000003</c:v>
                </c:pt>
                <c:pt idx="8587">
                  <c:v>5.9350000000000023</c:v>
                </c:pt>
                <c:pt idx="8588">
                  <c:v>5.8625000000000007</c:v>
                </c:pt>
                <c:pt idx="8589">
                  <c:v>5.3550000000000004</c:v>
                </c:pt>
                <c:pt idx="8590">
                  <c:v>5.1375000000000011</c:v>
                </c:pt>
                <c:pt idx="8591">
                  <c:v>4.6300000000000008</c:v>
                </c:pt>
                <c:pt idx="8592">
                  <c:v>4.7024999999999988</c:v>
                </c:pt>
                <c:pt idx="8593">
                  <c:v>4.7750000000000004</c:v>
                </c:pt>
                <c:pt idx="8594">
                  <c:v>4.8475000000000019</c:v>
                </c:pt>
                <c:pt idx="8595">
                  <c:v>4.9925000000000015</c:v>
                </c:pt>
                <c:pt idx="8596">
                  <c:v>5.3550000000000004</c:v>
                </c:pt>
                <c:pt idx="8597">
                  <c:v>5.8625000000000007</c:v>
                </c:pt>
                <c:pt idx="8598">
                  <c:v>6.08</c:v>
                </c:pt>
                <c:pt idx="8599">
                  <c:v>6.1524999999999999</c:v>
                </c:pt>
                <c:pt idx="8600">
                  <c:v>6.2975000000000012</c:v>
                </c:pt>
                <c:pt idx="8601">
                  <c:v>6.1524999999999999</c:v>
                </c:pt>
                <c:pt idx="8602">
                  <c:v>6.08</c:v>
                </c:pt>
                <c:pt idx="8603">
                  <c:v>6.2975000000000012</c:v>
                </c:pt>
                <c:pt idx="8604">
                  <c:v>6.5875000000000004</c:v>
                </c:pt>
                <c:pt idx="8605">
                  <c:v>6.9500000000000011</c:v>
                </c:pt>
                <c:pt idx="8606">
                  <c:v>7.1675000000000004</c:v>
                </c:pt>
                <c:pt idx="8607">
                  <c:v>7.0225000000000009</c:v>
                </c:pt>
                <c:pt idx="8608">
                  <c:v>6.8774999999999995</c:v>
                </c:pt>
                <c:pt idx="8609">
                  <c:v>6.8774999999999995</c:v>
                </c:pt>
                <c:pt idx="8610">
                  <c:v>7.0225000000000009</c:v>
                </c:pt>
                <c:pt idx="8611">
                  <c:v>6.8050000000000015</c:v>
                </c:pt>
                <c:pt idx="8612">
                  <c:v>7.1675000000000004</c:v>
                </c:pt>
                <c:pt idx="8613">
                  <c:v>7.1675000000000004</c:v>
                </c:pt>
                <c:pt idx="8614">
                  <c:v>7.0950000000000006</c:v>
                </c:pt>
                <c:pt idx="8615">
                  <c:v>6.9500000000000011</c:v>
                </c:pt>
                <c:pt idx="8616">
                  <c:v>6.8774999999999995</c:v>
                </c:pt>
                <c:pt idx="8617">
                  <c:v>6.8774999999999995</c:v>
                </c:pt>
                <c:pt idx="8618">
                  <c:v>6.7324999999999999</c:v>
                </c:pt>
                <c:pt idx="8619">
                  <c:v>6.7324999999999999</c:v>
                </c:pt>
                <c:pt idx="8620">
                  <c:v>6.6600000000000019</c:v>
                </c:pt>
                <c:pt idx="8621">
                  <c:v>6.6600000000000019</c:v>
                </c:pt>
                <c:pt idx="8622">
                  <c:v>6.5875000000000004</c:v>
                </c:pt>
                <c:pt idx="8623">
                  <c:v>6.3699999999999992</c:v>
                </c:pt>
                <c:pt idx="8624">
                  <c:v>5.9350000000000023</c:v>
                </c:pt>
                <c:pt idx="8625">
                  <c:v>6.7324999999999999</c:v>
                </c:pt>
                <c:pt idx="8626">
                  <c:v>7.3850000000000016</c:v>
                </c:pt>
                <c:pt idx="8627">
                  <c:v>7.7475000000000023</c:v>
                </c:pt>
                <c:pt idx="8628">
                  <c:v>8.1100000000000012</c:v>
                </c:pt>
                <c:pt idx="8629">
                  <c:v>7.6750000000000007</c:v>
                </c:pt>
                <c:pt idx="8630">
                  <c:v>7.6024999999999991</c:v>
                </c:pt>
                <c:pt idx="8631">
                  <c:v>7.0950000000000006</c:v>
                </c:pt>
                <c:pt idx="8632">
                  <c:v>6.7324999999999999</c:v>
                </c:pt>
                <c:pt idx="8633">
                  <c:v>6.5149999999999988</c:v>
                </c:pt>
                <c:pt idx="8634">
                  <c:v>6.5149999999999988</c:v>
                </c:pt>
                <c:pt idx="8635">
                  <c:v>6.5149999999999988</c:v>
                </c:pt>
                <c:pt idx="8636">
                  <c:v>6.6600000000000019</c:v>
                </c:pt>
                <c:pt idx="8637">
                  <c:v>6.9500000000000011</c:v>
                </c:pt>
                <c:pt idx="8638">
                  <c:v>7.3850000000000016</c:v>
                </c:pt>
                <c:pt idx="8639">
                  <c:v>7.4574999999999996</c:v>
                </c:pt>
                <c:pt idx="8640">
                  <c:v>7.4574999999999996</c:v>
                </c:pt>
                <c:pt idx="8641">
                  <c:v>7.6024999999999991</c:v>
                </c:pt>
                <c:pt idx="8642">
                  <c:v>7.7475000000000023</c:v>
                </c:pt>
                <c:pt idx="8643">
                  <c:v>7.9649999999999999</c:v>
                </c:pt>
                <c:pt idx="8644">
                  <c:v>8.0374999999999996</c:v>
                </c:pt>
                <c:pt idx="8645">
                  <c:v>8.0374999999999996</c:v>
                </c:pt>
                <c:pt idx="8646">
                  <c:v>7.8925000000000001</c:v>
                </c:pt>
                <c:pt idx="8647">
                  <c:v>8.1824999999999992</c:v>
                </c:pt>
                <c:pt idx="8648">
                  <c:v>8.1100000000000012</c:v>
                </c:pt>
                <c:pt idx="8649">
                  <c:v>8.1824999999999992</c:v>
                </c:pt>
                <c:pt idx="8650">
                  <c:v>8.7625000000000011</c:v>
                </c:pt>
                <c:pt idx="8651">
                  <c:v>9.27</c:v>
                </c:pt>
                <c:pt idx="8652">
                  <c:v>10.14</c:v>
                </c:pt>
                <c:pt idx="8653">
                  <c:v>11.59</c:v>
                </c:pt>
                <c:pt idx="8654">
                  <c:v>11.5175</c:v>
                </c:pt>
                <c:pt idx="8655">
                  <c:v>11.0825</c:v>
                </c:pt>
                <c:pt idx="8656">
                  <c:v>10.430000000000001</c:v>
                </c:pt>
                <c:pt idx="8657">
                  <c:v>10.502500000000001</c:v>
                </c:pt>
                <c:pt idx="8658">
                  <c:v>10.430000000000001</c:v>
                </c:pt>
                <c:pt idx="8659">
                  <c:v>10.2125</c:v>
                </c:pt>
                <c:pt idx="8660">
                  <c:v>9.125</c:v>
                </c:pt>
                <c:pt idx="8661">
                  <c:v>8.1824999999999992</c:v>
                </c:pt>
                <c:pt idx="8662">
                  <c:v>8.1100000000000012</c:v>
                </c:pt>
                <c:pt idx="8663">
                  <c:v>7.7475000000000023</c:v>
                </c:pt>
                <c:pt idx="8664">
                  <c:v>7.3850000000000016</c:v>
                </c:pt>
                <c:pt idx="8665">
                  <c:v>7.9649999999999999</c:v>
                </c:pt>
                <c:pt idx="8666">
                  <c:v>8.4</c:v>
                </c:pt>
                <c:pt idx="8667">
                  <c:v>8.4</c:v>
                </c:pt>
                <c:pt idx="8668">
                  <c:v>8.2550000000000008</c:v>
                </c:pt>
                <c:pt idx="8669">
                  <c:v>8.1100000000000012</c:v>
                </c:pt>
                <c:pt idx="8670">
                  <c:v>8.2550000000000008</c:v>
                </c:pt>
                <c:pt idx="8671">
                  <c:v>8.0374999999999996</c:v>
                </c:pt>
                <c:pt idx="8672">
                  <c:v>8.2550000000000008</c:v>
                </c:pt>
                <c:pt idx="8673">
                  <c:v>8.2550000000000008</c:v>
                </c:pt>
                <c:pt idx="8674">
                  <c:v>8.7625000000000011</c:v>
                </c:pt>
                <c:pt idx="8675">
                  <c:v>9.4875000000000007</c:v>
                </c:pt>
                <c:pt idx="8676">
                  <c:v>9.7050000000000001</c:v>
                </c:pt>
                <c:pt idx="8677">
                  <c:v>9.9224999999999994</c:v>
                </c:pt>
                <c:pt idx="8678">
                  <c:v>9.7050000000000001</c:v>
                </c:pt>
                <c:pt idx="8679">
                  <c:v>9.6325000000000003</c:v>
                </c:pt>
                <c:pt idx="8680">
                  <c:v>8.9075000000000006</c:v>
                </c:pt>
                <c:pt idx="8681">
                  <c:v>8.8350000000000009</c:v>
                </c:pt>
                <c:pt idx="8682">
                  <c:v>8.6175000000000015</c:v>
                </c:pt>
                <c:pt idx="8683">
                  <c:v>8.6175000000000015</c:v>
                </c:pt>
                <c:pt idx="8684">
                  <c:v>8.2550000000000008</c:v>
                </c:pt>
                <c:pt idx="8685">
                  <c:v>8.1824999999999992</c:v>
                </c:pt>
                <c:pt idx="8686">
                  <c:v>8.1824999999999992</c:v>
                </c:pt>
                <c:pt idx="8687">
                  <c:v>8.1100000000000012</c:v>
                </c:pt>
                <c:pt idx="8688">
                  <c:v>7.8925000000000001</c:v>
                </c:pt>
                <c:pt idx="8689">
                  <c:v>8.1824999999999992</c:v>
                </c:pt>
                <c:pt idx="8690">
                  <c:v>8.1100000000000012</c:v>
                </c:pt>
                <c:pt idx="8691">
                  <c:v>7.7475000000000023</c:v>
                </c:pt>
                <c:pt idx="8692">
                  <c:v>7.6024999999999991</c:v>
                </c:pt>
                <c:pt idx="8693">
                  <c:v>7.24</c:v>
                </c:pt>
                <c:pt idx="8694">
                  <c:v>7.5300000000000011</c:v>
                </c:pt>
                <c:pt idx="8695">
                  <c:v>7.3850000000000016</c:v>
                </c:pt>
                <c:pt idx="8696">
                  <c:v>7.4574999999999996</c:v>
                </c:pt>
                <c:pt idx="8697">
                  <c:v>7.6024999999999991</c:v>
                </c:pt>
                <c:pt idx="8698">
                  <c:v>7.82</c:v>
                </c:pt>
                <c:pt idx="8699">
                  <c:v>8.4</c:v>
                </c:pt>
                <c:pt idx="8700">
                  <c:v>8.6900000000000013</c:v>
                </c:pt>
                <c:pt idx="8701">
                  <c:v>8.8350000000000009</c:v>
                </c:pt>
                <c:pt idx="8702">
                  <c:v>8.9075000000000006</c:v>
                </c:pt>
                <c:pt idx="8703">
                  <c:v>8.2550000000000008</c:v>
                </c:pt>
                <c:pt idx="8704">
                  <c:v>7.6024999999999991</c:v>
                </c:pt>
                <c:pt idx="8705">
                  <c:v>7.24</c:v>
                </c:pt>
                <c:pt idx="8706">
                  <c:v>7.1675000000000004</c:v>
                </c:pt>
                <c:pt idx="8707">
                  <c:v>7.0225000000000009</c:v>
                </c:pt>
                <c:pt idx="8708">
                  <c:v>6.8774999999999995</c:v>
                </c:pt>
                <c:pt idx="8709">
                  <c:v>6.7324999999999999</c:v>
                </c:pt>
                <c:pt idx="8710">
                  <c:v>6.7324999999999999</c:v>
                </c:pt>
                <c:pt idx="8711">
                  <c:v>6.8774999999999995</c:v>
                </c:pt>
                <c:pt idx="8712">
                  <c:v>6.08</c:v>
                </c:pt>
                <c:pt idx="8713">
                  <c:v>6.08</c:v>
                </c:pt>
                <c:pt idx="8714">
                  <c:v>6.2249999999999996</c:v>
                </c:pt>
                <c:pt idx="8715">
                  <c:v>6.2975000000000012</c:v>
                </c:pt>
                <c:pt idx="8716">
                  <c:v>6.0075000000000003</c:v>
                </c:pt>
                <c:pt idx="8717">
                  <c:v>6.2975000000000012</c:v>
                </c:pt>
                <c:pt idx="8718">
                  <c:v>6.6600000000000019</c:v>
                </c:pt>
                <c:pt idx="8719">
                  <c:v>6.7324999999999999</c:v>
                </c:pt>
                <c:pt idx="8720">
                  <c:v>6.5875000000000004</c:v>
                </c:pt>
                <c:pt idx="8721">
                  <c:v>7.3125</c:v>
                </c:pt>
                <c:pt idx="8722">
                  <c:v>7.6024999999999991</c:v>
                </c:pt>
                <c:pt idx="8723">
                  <c:v>7.7475000000000023</c:v>
                </c:pt>
                <c:pt idx="8724">
                  <c:v>8.4</c:v>
                </c:pt>
                <c:pt idx="8725">
                  <c:v>8.9075000000000006</c:v>
                </c:pt>
                <c:pt idx="8726">
                  <c:v>8.4725000000000001</c:v>
                </c:pt>
                <c:pt idx="8727">
                  <c:v>8.3274999999999988</c:v>
                </c:pt>
                <c:pt idx="8728">
                  <c:v>8.4</c:v>
                </c:pt>
                <c:pt idx="8729">
                  <c:v>8.2550000000000008</c:v>
                </c:pt>
                <c:pt idx="8730">
                  <c:v>8.0374999999999996</c:v>
                </c:pt>
                <c:pt idx="8731">
                  <c:v>7.82</c:v>
                </c:pt>
                <c:pt idx="8732">
                  <c:v>7.82</c:v>
                </c:pt>
                <c:pt idx="8733">
                  <c:v>8.2550000000000008</c:v>
                </c:pt>
                <c:pt idx="8734">
                  <c:v>8.3274999999999988</c:v>
                </c:pt>
                <c:pt idx="8735">
                  <c:v>8.1100000000000012</c:v>
                </c:pt>
                <c:pt idx="8736">
                  <c:v>7.9649999999999999</c:v>
                </c:pt>
                <c:pt idx="8737">
                  <c:v>6.9500000000000011</c:v>
                </c:pt>
                <c:pt idx="8738">
                  <c:v>7.3125</c:v>
                </c:pt>
                <c:pt idx="8739">
                  <c:v>7.5300000000000011</c:v>
                </c:pt>
                <c:pt idx="8740">
                  <c:v>7.24</c:v>
                </c:pt>
                <c:pt idx="8741">
                  <c:v>7.4574999999999996</c:v>
                </c:pt>
                <c:pt idx="8742">
                  <c:v>7.3125</c:v>
                </c:pt>
                <c:pt idx="8743">
                  <c:v>7.3125</c:v>
                </c:pt>
                <c:pt idx="8744">
                  <c:v>7.24</c:v>
                </c:pt>
                <c:pt idx="8745">
                  <c:v>7.3850000000000016</c:v>
                </c:pt>
                <c:pt idx="8746">
                  <c:v>7.6024999999999991</c:v>
                </c:pt>
                <c:pt idx="8747">
                  <c:v>7.9649999999999999</c:v>
                </c:pt>
                <c:pt idx="8748">
                  <c:v>8.4</c:v>
                </c:pt>
                <c:pt idx="8749">
                  <c:v>8.4725000000000001</c:v>
                </c:pt>
                <c:pt idx="8750">
                  <c:v>8.4</c:v>
                </c:pt>
                <c:pt idx="8751">
                  <c:v>7.8925000000000001</c:v>
                </c:pt>
                <c:pt idx="8752">
                  <c:v>7.3850000000000016</c:v>
                </c:pt>
                <c:pt idx="8753">
                  <c:v>6.5875000000000004</c:v>
                </c:pt>
                <c:pt idx="8754">
                  <c:v>6.08</c:v>
                </c:pt>
                <c:pt idx="8755">
                  <c:v>6.08</c:v>
                </c:pt>
                <c:pt idx="8756">
                  <c:v>5.2825000000000006</c:v>
                </c:pt>
                <c:pt idx="8757">
                  <c:v>5.2825000000000006</c:v>
                </c:pt>
                <c:pt idx="8758">
                  <c:v>4.92</c:v>
                </c:pt>
                <c:pt idx="8759">
                  <c:v>4.92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202-4796-ADFD-D110F2C835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1690719"/>
        <c:axId val="1351690239"/>
      </c:lineChart>
      <c:catAx>
        <c:axId val="1351690719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51690239"/>
        <c:crosses val="autoZero"/>
        <c:auto val="1"/>
        <c:lblAlgn val="ctr"/>
        <c:lblOffset val="100"/>
        <c:noMultiLvlLbl val="0"/>
      </c:catAx>
      <c:valAx>
        <c:axId val="1351690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516907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8589566929133859"/>
          <c:y val="0.8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1945144356955381"/>
          <c:y val="5.2847404491105268E-2"/>
          <c:w val="0.8499930008748906"/>
          <c:h val="0.72861074657334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BD_TV!$R$9</c:f>
              <c:strCache>
                <c:ptCount val="1"/>
                <c:pt idx="0">
                  <c:v>ZTRÁTY ROZVODY TV [kWh]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val>
            <c:numRef>
              <c:f>BD_TV!$R$10:$R$21</c:f>
              <c:numCache>
                <c:formatCode>0.0</c:formatCode>
                <c:ptCount val="12"/>
                <c:pt idx="0">
                  <c:v>2539.3563336533421</c:v>
                </c:pt>
                <c:pt idx="1">
                  <c:v>2268.915536683041</c:v>
                </c:pt>
                <c:pt idx="2">
                  <c:v>2439.3609799113233</c:v>
                </c:pt>
                <c:pt idx="3">
                  <c:v>2176.1196271354261</c:v>
                </c:pt>
                <c:pt idx="4">
                  <c:v>2111.7636090490851</c:v>
                </c:pt>
                <c:pt idx="5">
                  <c:v>1886.8919650477474</c:v>
                </c:pt>
                <c:pt idx="6">
                  <c:v>1788.1137962020819</c:v>
                </c:pt>
                <c:pt idx="7">
                  <c:v>1827.2285120871036</c:v>
                </c:pt>
                <c:pt idx="8">
                  <c:v>1972.4803310271971</c:v>
                </c:pt>
                <c:pt idx="9">
                  <c:v>2336.7257871241163</c:v>
                </c:pt>
                <c:pt idx="10">
                  <c:v>2368.7687155887793</c:v>
                </c:pt>
                <c:pt idx="11">
                  <c:v>2508.0667474033535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E6-44CF-81E1-42CDAFC82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5188703"/>
        <c:axId val="1085189183"/>
      </c:barChart>
      <c:catAx>
        <c:axId val="108518870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85189183"/>
        <c:crosses val="autoZero"/>
        <c:auto val="1"/>
        <c:lblAlgn val="ctr"/>
        <c:lblOffset val="100"/>
        <c:noMultiLvlLbl val="0"/>
      </c:catAx>
      <c:valAx>
        <c:axId val="1085189183"/>
        <c:scaling>
          <c:orientation val="minMax"/>
          <c:min val="1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85188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v>bez izolace</c:v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'chladnutí potrubí'!$F$10:$AD$10</c:f>
              <c:numCache>
                <c:formatCode>General</c:formatCode>
                <c:ptCount val="25"/>
                <c:pt idx="0">
                  <c:v>0.2</c:v>
                </c:pt>
                <c:pt idx="1">
                  <c:v>0.4</c:v>
                </c:pt>
                <c:pt idx="2">
                  <c:v>0.60000000000000009</c:v>
                </c:pt>
                <c:pt idx="3">
                  <c:v>0.8</c:v>
                </c:pt>
                <c:pt idx="4">
                  <c:v>1</c:v>
                </c:pt>
                <c:pt idx="5">
                  <c:v>1.2</c:v>
                </c:pt>
                <c:pt idx="6">
                  <c:v>1.4</c:v>
                </c:pt>
                <c:pt idx="7">
                  <c:v>1.5999999999999999</c:v>
                </c:pt>
                <c:pt idx="8">
                  <c:v>1.7999999999999998</c:v>
                </c:pt>
                <c:pt idx="9">
                  <c:v>1.9999999999999998</c:v>
                </c:pt>
                <c:pt idx="10">
                  <c:v>2.1999999999999997</c:v>
                </c:pt>
                <c:pt idx="11">
                  <c:v>2.4</c:v>
                </c:pt>
                <c:pt idx="12">
                  <c:v>2.6</c:v>
                </c:pt>
                <c:pt idx="13">
                  <c:v>2.8000000000000003</c:v>
                </c:pt>
                <c:pt idx="14">
                  <c:v>3.0000000000000004</c:v>
                </c:pt>
                <c:pt idx="15">
                  <c:v>3.2000000000000006</c:v>
                </c:pt>
                <c:pt idx="16">
                  <c:v>3.4000000000000008</c:v>
                </c:pt>
                <c:pt idx="17">
                  <c:v>3.600000000000001</c:v>
                </c:pt>
                <c:pt idx="18">
                  <c:v>3.8000000000000012</c:v>
                </c:pt>
                <c:pt idx="19">
                  <c:v>4.0000000000000009</c:v>
                </c:pt>
                <c:pt idx="20">
                  <c:v>4.2000000000000011</c:v>
                </c:pt>
                <c:pt idx="21">
                  <c:v>4.4000000000000012</c:v>
                </c:pt>
                <c:pt idx="22">
                  <c:v>4.6000000000000014</c:v>
                </c:pt>
                <c:pt idx="23">
                  <c:v>4.8000000000000016</c:v>
                </c:pt>
                <c:pt idx="24">
                  <c:v>5.0000000000000018</c:v>
                </c:pt>
              </c:numCache>
            </c:numRef>
          </c:cat>
          <c:val>
            <c:numRef>
              <c:f>'chladnutí potrubí'!$F$11:$AD$11</c:f>
              <c:numCache>
                <c:formatCode>General</c:formatCode>
                <c:ptCount val="25"/>
                <c:pt idx="0">
                  <c:v>48.933150075555254</c:v>
                </c:pt>
                <c:pt idx="1">
                  <c:v>40.928179332365076</c:v>
                </c:pt>
                <c:pt idx="2">
                  <c:v>35.137953835786313</c:v>
                </c:pt>
                <c:pt idx="3">
                  <c:v>30.949717254190819</c:v>
                </c:pt>
                <c:pt idx="4">
                  <c:v>27.920245315009993</c:v>
                </c:pt>
                <c:pt idx="5">
                  <c:v>25.728941158359937</c:v>
                </c:pt>
                <c:pt idx="6">
                  <c:v>24.143907857721338</c:v>
                </c:pt>
                <c:pt idx="7">
                  <c:v>22.997407698668102</c:v>
                </c:pt>
                <c:pt idx="8">
                  <c:v>22.168111169579724</c:v>
                </c:pt>
                <c:pt idx="9">
                  <c:v>21.568257146248445</c:v>
                </c:pt>
                <c:pt idx="10">
                  <c:v>21.134365484236707</c:v>
                </c:pt>
                <c:pt idx="11">
                  <c:v>20.820519169898763</c:v>
                </c:pt>
                <c:pt idx="12">
                  <c:v>20.593505107063773</c:v>
                </c:pt>
                <c:pt idx="13">
                  <c:v>20.429299308332116</c:v>
                </c:pt>
                <c:pt idx="14">
                  <c:v>20.310524532882628</c:v>
                </c:pt>
                <c:pt idx="15">
                  <c:v>20.224611322800872</c:v>
                </c:pt>
                <c:pt idx="16">
                  <c:v>20.162467827781665</c:v>
                </c:pt>
                <c:pt idx="17">
                  <c:v>20.117517651091408</c:v>
                </c:pt>
                <c:pt idx="18">
                  <c:v>20.08500389588886</c:v>
                </c:pt>
                <c:pt idx="19">
                  <c:v>20.061485761918984</c:v>
                </c:pt>
                <c:pt idx="20">
                  <c:v>20.044474419427793</c:v>
                </c:pt>
                <c:pt idx="21">
                  <c:v>20.032169626295691</c:v>
                </c:pt>
                <c:pt idx="22">
                  <c:v>20.023269215637193</c:v>
                </c:pt>
                <c:pt idx="23">
                  <c:v>20.016831292704286</c:v>
                </c:pt>
                <c:pt idx="24">
                  <c:v>20.012174557944466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E8-42C9-B6D8-56E18A231350}"/>
            </c:ext>
          </c:extLst>
        </c:ser>
        <c:ser>
          <c:idx val="2"/>
          <c:order val="1"/>
          <c:tx>
            <c:v>5</c:v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'chladnutí potrubí'!$F$10:$AD$10</c:f>
              <c:numCache>
                <c:formatCode>General</c:formatCode>
                <c:ptCount val="25"/>
                <c:pt idx="0">
                  <c:v>0.2</c:v>
                </c:pt>
                <c:pt idx="1">
                  <c:v>0.4</c:v>
                </c:pt>
                <c:pt idx="2">
                  <c:v>0.60000000000000009</c:v>
                </c:pt>
                <c:pt idx="3">
                  <c:v>0.8</c:v>
                </c:pt>
                <c:pt idx="4">
                  <c:v>1</c:v>
                </c:pt>
                <c:pt idx="5">
                  <c:v>1.2</c:v>
                </c:pt>
                <c:pt idx="6">
                  <c:v>1.4</c:v>
                </c:pt>
                <c:pt idx="7">
                  <c:v>1.5999999999999999</c:v>
                </c:pt>
                <c:pt idx="8">
                  <c:v>1.7999999999999998</c:v>
                </c:pt>
                <c:pt idx="9">
                  <c:v>1.9999999999999998</c:v>
                </c:pt>
                <c:pt idx="10">
                  <c:v>2.1999999999999997</c:v>
                </c:pt>
                <c:pt idx="11">
                  <c:v>2.4</c:v>
                </c:pt>
                <c:pt idx="12">
                  <c:v>2.6</c:v>
                </c:pt>
                <c:pt idx="13">
                  <c:v>2.8000000000000003</c:v>
                </c:pt>
                <c:pt idx="14">
                  <c:v>3.0000000000000004</c:v>
                </c:pt>
                <c:pt idx="15">
                  <c:v>3.2000000000000006</c:v>
                </c:pt>
                <c:pt idx="16">
                  <c:v>3.4000000000000008</c:v>
                </c:pt>
                <c:pt idx="17">
                  <c:v>3.600000000000001</c:v>
                </c:pt>
                <c:pt idx="18">
                  <c:v>3.8000000000000012</c:v>
                </c:pt>
                <c:pt idx="19">
                  <c:v>4.0000000000000009</c:v>
                </c:pt>
                <c:pt idx="20">
                  <c:v>4.2000000000000011</c:v>
                </c:pt>
                <c:pt idx="21">
                  <c:v>4.4000000000000012</c:v>
                </c:pt>
                <c:pt idx="22">
                  <c:v>4.6000000000000014</c:v>
                </c:pt>
                <c:pt idx="23">
                  <c:v>4.8000000000000016</c:v>
                </c:pt>
                <c:pt idx="24">
                  <c:v>5.0000000000000018</c:v>
                </c:pt>
              </c:numCache>
            </c:numRef>
          </c:cat>
          <c:val>
            <c:numRef>
              <c:f>'chladnutí potrubí'!$F$12:$AD$12</c:f>
              <c:numCache>
                <c:formatCode>General</c:formatCode>
                <c:ptCount val="25"/>
                <c:pt idx="0">
                  <c:v>54.654992875551571</c:v>
                </c:pt>
                <c:pt idx="1">
                  <c:v>50.024213280113258</c:v>
                </c:pt>
                <c:pt idx="2">
                  <c:v>46.012222432909148</c:v>
                </c:pt>
                <c:pt idx="3">
                  <c:v>42.536334577243238</c:v>
                </c:pt>
                <c:pt idx="4">
                  <c:v>39.524912855385274</c:v>
                </c:pt>
                <c:pt idx="5">
                  <c:v>36.915892897478557</c:v>
                </c:pt>
                <c:pt idx="6">
                  <c:v>34.655503696142816</c:v>
                </c:pt>
                <c:pt idx="7">
                  <c:v>32.697159404436235</c:v>
                </c:pt>
                <c:pt idx="8">
                  <c:v>31.000499217512004</c:v>
                </c:pt>
                <c:pt idx="9">
                  <c:v>29.530555550259731</c:v>
                </c:pt>
                <c:pt idx="10">
                  <c:v>28.257033367357486</c:v>
                </c:pt>
                <c:pt idx="11">
                  <c:v>27.153685812974132</c:v>
                </c:pt>
                <c:pt idx="12">
                  <c:v>26.197773272063824</c:v>
                </c:pt>
                <c:pt idx="13">
                  <c:v>25.369594714691395</c:v>
                </c:pt>
                <c:pt idx="14">
                  <c:v>24.652081664555741</c:v>
                </c:pt>
                <c:pt idx="15">
                  <c:v>24.030446423541584</c:v>
                </c:pt>
                <c:pt idx="16">
                  <c:v>23.491877302328145</c:v>
                </c:pt>
                <c:pt idx="17">
                  <c:v>23.025274575862053</c:v>
                </c:pt>
                <c:pt idx="18">
                  <c:v>22.621021721827169</c:v>
                </c:pt>
                <c:pt idx="19">
                  <c:v>22.270787227414662</c:v>
                </c:pt>
                <c:pt idx="20">
                  <c:v>21.967352879698716</c:v>
                </c:pt>
                <c:pt idx="21">
                  <c:v>21.704465000741372</c:v>
                </c:pt>
                <c:pt idx="22">
                  <c:v>21.476705561432979</c:v>
                </c:pt>
                <c:pt idx="23">
                  <c:v>21.279380517768683</c:v>
                </c:pt>
                <c:pt idx="24">
                  <c:v>21.108423068209831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E8-42C9-B6D8-56E18A231350}"/>
            </c:ext>
          </c:extLst>
        </c:ser>
        <c:ser>
          <c:idx val="3"/>
          <c:order val="2"/>
          <c:tx>
            <c:v>10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'chladnutí potrubí'!$F$10:$AD$10</c:f>
              <c:numCache>
                <c:formatCode>General</c:formatCode>
                <c:ptCount val="25"/>
                <c:pt idx="0">
                  <c:v>0.2</c:v>
                </c:pt>
                <c:pt idx="1">
                  <c:v>0.4</c:v>
                </c:pt>
                <c:pt idx="2">
                  <c:v>0.60000000000000009</c:v>
                </c:pt>
                <c:pt idx="3">
                  <c:v>0.8</c:v>
                </c:pt>
                <c:pt idx="4">
                  <c:v>1</c:v>
                </c:pt>
                <c:pt idx="5">
                  <c:v>1.2</c:v>
                </c:pt>
                <c:pt idx="6">
                  <c:v>1.4</c:v>
                </c:pt>
                <c:pt idx="7">
                  <c:v>1.5999999999999999</c:v>
                </c:pt>
                <c:pt idx="8">
                  <c:v>1.7999999999999998</c:v>
                </c:pt>
                <c:pt idx="9">
                  <c:v>1.9999999999999998</c:v>
                </c:pt>
                <c:pt idx="10">
                  <c:v>2.1999999999999997</c:v>
                </c:pt>
                <c:pt idx="11">
                  <c:v>2.4</c:v>
                </c:pt>
                <c:pt idx="12">
                  <c:v>2.6</c:v>
                </c:pt>
                <c:pt idx="13">
                  <c:v>2.8000000000000003</c:v>
                </c:pt>
                <c:pt idx="14">
                  <c:v>3.0000000000000004</c:v>
                </c:pt>
                <c:pt idx="15">
                  <c:v>3.2000000000000006</c:v>
                </c:pt>
                <c:pt idx="16">
                  <c:v>3.4000000000000008</c:v>
                </c:pt>
                <c:pt idx="17">
                  <c:v>3.600000000000001</c:v>
                </c:pt>
                <c:pt idx="18">
                  <c:v>3.8000000000000012</c:v>
                </c:pt>
                <c:pt idx="19">
                  <c:v>4.0000000000000009</c:v>
                </c:pt>
                <c:pt idx="20">
                  <c:v>4.2000000000000011</c:v>
                </c:pt>
                <c:pt idx="21">
                  <c:v>4.4000000000000012</c:v>
                </c:pt>
                <c:pt idx="22">
                  <c:v>4.6000000000000014</c:v>
                </c:pt>
                <c:pt idx="23">
                  <c:v>4.8000000000000016</c:v>
                </c:pt>
                <c:pt idx="24">
                  <c:v>5.0000000000000018</c:v>
                </c:pt>
              </c:numCache>
            </c:numRef>
          </c:cat>
          <c:val>
            <c:numRef>
              <c:f>'chladnutí potrubí'!$F$13:$AD$13</c:f>
              <c:numCache>
                <c:formatCode>General</c:formatCode>
                <c:ptCount val="25"/>
                <c:pt idx="0">
                  <c:v>55.79581385985896</c:v>
                </c:pt>
                <c:pt idx="1">
                  <c:v>52.033507247241772</c:v>
                </c:pt>
                <c:pt idx="2">
                  <c:v>48.666636567517735</c:v>
                </c:pt>
                <c:pt idx="3">
                  <c:v>45.653639663977273</c:v>
                </c:pt>
                <c:pt idx="4">
                  <c:v>42.957322755990631</c:v>
                </c:pt>
                <c:pt idx="5">
                  <c:v>40.54440130235362</c:v>
                </c:pt>
                <c:pt idx="6">
                  <c:v>38.385089122032355</c:v>
                </c:pt>
                <c:pt idx="7">
                  <c:v>36.452730700229701</c:v>
                </c:pt>
                <c:pt idx="8">
                  <c:v>34.723472140795231</c:v>
                </c:pt>
                <c:pt idx="9">
                  <c:v>33.175966703068127</c:v>
                </c:pt>
                <c:pt idx="10">
                  <c:v>31.79111128816816</c:v>
                </c:pt>
                <c:pt idx="11">
                  <c:v>30.551810621803732</c:v>
                </c:pt>
                <c:pt idx="12">
                  <c:v>29.442766222564224</c:v>
                </c:pt>
                <c:pt idx="13">
                  <c:v>28.450287550626811</c:v>
                </c:pt>
                <c:pt idx="14">
                  <c:v>27.562123005613017</c:v>
                </c:pt>
                <c:pt idx="15">
                  <c:v>26.767308687357016</c:v>
                </c:pt>
                <c:pt idx="16">
                  <c:v>26.056033052620958</c:v>
                </c:pt>
                <c:pt idx="17">
                  <c:v>25.419515797019333</c:v>
                </c:pt>
                <c:pt idx="18">
                  <c:v>24.84989946701673</c:v>
                </c:pt>
                <c:pt idx="19">
                  <c:v>24.340152464009002</c:v>
                </c:pt>
                <c:pt idx="20">
                  <c:v>23.883982243126859</c:v>
                </c:pt>
                <c:pt idx="21">
                  <c:v>23.475757635249163</c:v>
                </c:pt>
                <c:pt idx="22">
                  <c:v>23.110439333334064</c:v>
                </c:pt>
                <c:pt idx="23">
                  <c:v>22.783517684960248</c:v>
                </c:pt>
                <c:pt idx="24">
                  <c:v>22.490957023161563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E8-42C9-B6D8-56E18A231350}"/>
            </c:ext>
          </c:extLst>
        </c:ser>
        <c:ser>
          <c:idx val="4"/>
          <c:order val="3"/>
          <c:tx>
            <c:v>15</c:v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'chladnutí potrubí'!$F$10:$AD$10</c:f>
              <c:numCache>
                <c:formatCode>General</c:formatCode>
                <c:ptCount val="25"/>
                <c:pt idx="0">
                  <c:v>0.2</c:v>
                </c:pt>
                <c:pt idx="1">
                  <c:v>0.4</c:v>
                </c:pt>
                <c:pt idx="2">
                  <c:v>0.60000000000000009</c:v>
                </c:pt>
                <c:pt idx="3">
                  <c:v>0.8</c:v>
                </c:pt>
                <c:pt idx="4">
                  <c:v>1</c:v>
                </c:pt>
                <c:pt idx="5">
                  <c:v>1.2</c:v>
                </c:pt>
                <c:pt idx="6">
                  <c:v>1.4</c:v>
                </c:pt>
                <c:pt idx="7">
                  <c:v>1.5999999999999999</c:v>
                </c:pt>
                <c:pt idx="8">
                  <c:v>1.7999999999999998</c:v>
                </c:pt>
                <c:pt idx="9">
                  <c:v>1.9999999999999998</c:v>
                </c:pt>
                <c:pt idx="10">
                  <c:v>2.1999999999999997</c:v>
                </c:pt>
                <c:pt idx="11">
                  <c:v>2.4</c:v>
                </c:pt>
                <c:pt idx="12">
                  <c:v>2.6</c:v>
                </c:pt>
                <c:pt idx="13">
                  <c:v>2.8000000000000003</c:v>
                </c:pt>
                <c:pt idx="14">
                  <c:v>3.0000000000000004</c:v>
                </c:pt>
                <c:pt idx="15">
                  <c:v>3.2000000000000006</c:v>
                </c:pt>
                <c:pt idx="16">
                  <c:v>3.4000000000000008</c:v>
                </c:pt>
                <c:pt idx="17">
                  <c:v>3.600000000000001</c:v>
                </c:pt>
                <c:pt idx="18">
                  <c:v>3.8000000000000012</c:v>
                </c:pt>
                <c:pt idx="19">
                  <c:v>4.0000000000000009</c:v>
                </c:pt>
                <c:pt idx="20">
                  <c:v>4.2000000000000011</c:v>
                </c:pt>
                <c:pt idx="21">
                  <c:v>4.4000000000000012</c:v>
                </c:pt>
                <c:pt idx="22">
                  <c:v>4.6000000000000014</c:v>
                </c:pt>
                <c:pt idx="23">
                  <c:v>4.8000000000000016</c:v>
                </c:pt>
                <c:pt idx="24">
                  <c:v>5.0000000000000018</c:v>
                </c:pt>
              </c:numCache>
            </c:numRef>
          </c:cat>
          <c:val>
            <c:numRef>
              <c:f>'chladnutí potrubí'!$F$14:$AD$14</c:f>
              <c:numCache>
                <c:formatCode>General</c:formatCode>
                <c:ptCount val="25"/>
                <c:pt idx="0">
                  <c:v>56.464494670928374</c:v>
                </c:pt>
                <c:pt idx="1">
                  <c:v>53.241484290154091</c:v>
                </c:pt>
                <c:pt idx="2">
                  <c:v>50.303348168801833</c:v>
                </c:pt>
                <c:pt idx="3">
                  <c:v>47.624906945314031</c:v>
                </c:pt>
                <c:pt idx="4">
                  <c:v>45.183206802307396</c:v>
                </c:pt>
                <c:pt idx="5">
                  <c:v>42.957322755990631</c:v>
                </c:pt>
                <c:pt idx="6">
                  <c:v>40.928179332365076</c:v>
                </c:pt>
                <c:pt idx="7">
                  <c:v>39.078387093431488</c:v>
                </c:pt>
                <c:pt idx="8">
                  <c:v>37.392093612458531</c:v>
                </c:pt>
                <c:pt idx="9">
                  <c:v>35.854847621194537</c:v>
                </c:pt>
                <c:pt idx="10">
                  <c:v>34.453475164785743</c:v>
                </c:pt>
                <c:pt idx="11">
                  <c:v>33.175966703068127</c:v>
                </c:pt>
                <c:pt idx="12">
                  <c:v>32.011374190708935</c:v>
                </c:pt>
                <c:pt idx="13">
                  <c:v>30.949717254190816</c:v>
                </c:pt>
                <c:pt idx="14">
                  <c:v>29.981897661590335</c:v>
                </c:pt>
                <c:pt idx="15">
                  <c:v>29.099621352170328</c:v>
                </c:pt>
                <c:pt idx="16">
                  <c:v>28.295327357592022</c:v>
                </c:pt>
                <c:pt idx="17">
                  <c:v>27.562123005613017</c:v>
                </c:pt>
                <c:pt idx="18">
                  <c:v>26.893724850977016</c:v>
                </c:pt>
                <c:pt idx="19">
                  <c:v>26.284404827282447</c:v>
                </c:pt>
                <c:pt idx="20">
                  <c:v>25.728941158359934</c:v>
                </c:pt>
                <c:pt idx="21">
                  <c:v>25.222573608476949</c:v>
                </c:pt>
                <c:pt idx="22">
                  <c:v>24.760962687870972</c:v>
                </c:pt>
                <c:pt idx="23">
                  <c:v>24.340152464008998</c:v>
                </c:pt>
                <c:pt idx="24">
                  <c:v>23.956536659871816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E8-42C9-B6D8-56E18A231350}"/>
            </c:ext>
          </c:extLst>
        </c:ser>
        <c:ser>
          <c:idx val="5"/>
          <c:order val="4"/>
          <c:tx>
            <c:v>20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'chladnutí potrubí'!$F$10:$AD$10</c:f>
              <c:numCache>
                <c:formatCode>General</c:formatCode>
                <c:ptCount val="25"/>
                <c:pt idx="0">
                  <c:v>0.2</c:v>
                </c:pt>
                <c:pt idx="1">
                  <c:v>0.4</c:v>
                </c:pt>
                <c:pt idx="2">
                  <c:v>0.60000000000000009</c:v>
                </c:pt>
                <c:pt idx="3">
                  <c:v>0.8</c:v>
                </c:pt>
                <c:pt idx="4">
                  <c:v>1</c:v>
                </c:pt>
                <c:pt idx="5">
                  <c:v>1.2</c:v>
                </c:pt>
                <c:pt idx="6">
                  <c:v>1.4</c:v>
                </c:pt>
                <c:pt idx="7">
                  <c:v>1.5999999999999999</c:v>
                </c:pt>
                <c:pt idx="8">
                  <c:v>1.7999999999999998</c:v>
                </c:pt>
                <c:pt idx="9">
                  <c:v>1.9999999999999998</c:v>
                </c:pt>
                <c:pt idx="10">
                  <c:v>2.1999999999999997</c:v>
                </c:pt>
                <c:pt idx="11">
                  <c:v>2.4</c:v>
                </c:pt>
                <c:pt idx="12">
                  <c:v>2.6</c:v>
                </c:pt>
                <c:pt idx="13">
                  <c:v>2.8000000000000003</c:v>
                </c:pt>
                <c:pt idx="14">
                  <c:v>3.0000000000000004</c:v>
                </c:pt>
                <c:pt idx="15">
                  <c:v>3.2000000000000006</c:v>
                </c:pt>
                <c:pt idx="16">
                  <c:v>3.4000000000000008</c:v>
                </c:pt>
                <c:pt idx="17">
                  <c:v>3.600000000000001</c:v>
                </c:pt>
                <c:pt idx="18">
                  <c:v>3.8000000000000012</c:v>
                </c:pt>
                <c:pt idx="19">
                  <c:v>4.0000000000000009</c:v>
                </c:pt>
                <c:pt idx="20">
                  <c:v>4.2000000000000011</c:v>
                </c:pt>
                <c:pt idx="21">
                  <c:v>4.4000000000000012</c:v>
                </c:pt>
                <c:pt idx="22">
                  <c:v>4.6000000000000014</c:v>
                </c:pt>
                <c:pt idx="23">
                  <c:v>4.8000000000000016</c:v>
                </c:pt>
                <c:pt idx="24">
                  <c:v>5.0000000000000018</c:v>
                </c:pt>
              </c:numCache>
            </c:numRef>
          </c:cat>
          <c:val>
            <c:numRef>
              <c:f>'chladnutí potrubí'!$F$15:$AD$15</c:f>
              <c:numCache>
                <c:formatCode>General</c:formatCode>
                <c:ptCount val="25"/>
                <c:pt idx="0">
                  <c:v>56.803504808049809</c:v>
                </c:pt>
                <c:pt idx="1">
                  <c:v>53.86244915390364</c:v>
                </c:pt>
                <c:pt idx="2">
                  <c:v>51.156420256200875</c:v>
                </c:pt>
                <c:pt idx="3">
                  <c:v>48.666636567517735</c:v>
                </c:pt>
                <c:pt idx="4">
                  <c:v>46.375817418581384</c:v>
                </c:pt>
                <c:pt idx="5">
                  <c:v>44.268063079525099</c:v>
                </c:pt>
                <c:pt idx="6">
                  <c:v>42.328744405733957</c:v>
                </c:pt>
                <c:pt idx="7">
                  <c:v>40.54440130235362</c:v>
                </c:pt>
                <c:pt idx="8">
                  <c:v>38.902649302741906</c:v>
                </c:pt>
                <c:pt idx="9">
                  <c:v>37.392093612458531</c:v>
                </c:pt>
                <c:pt idx="10">
                  <c:v>36.002250022204251</c:v>
                </c:pt>
                <c:pt idx="11">
                  <c:v>34.723472140795231</c:v>
                </c:pt>
                <c:pt idx="12">
                  <c:v>33.546884443123616</c:v>
                </c:pt>
                <c:pt idx="13">
                  <c:v>32.464320668414885</c:v>
                </c:pt>
                <c:pt idx="14">
                  <c:v>31.468267141227045</c:v>
                </c:pt>
                <c:pt idx="15">
                  <c:v>30.551810621803728</c:v>
                </c:pt>
                <c:pt idx="16">
                  <c:v>29.708590323829615</c:v>
                </c:pt>
                <c:pt idx="17">
                  <c:v>28.932753766561227</c:v>
                </c:pt>
                <c:pt idx="18">
                  <c:v>28.218916154919029</c:v>
                </c:pt>
                <c:pt idx="19">
                  <c:v>27.562123005613017</c:v>
                </c:pt>
                <c:pt idx="20">
                  <c:v>26.957815759903571</c:v>
                </c:pt>
                <c:pt idx="21">
                  <c:v>26.401800144328394</c:v>
                </c:pt>
                <c:pt idx="22">
                  <c:v>25.890217059799099</c:v>
                </c:pt>
                <c:pt idx="23">
                  <c:v>25.419515797019333</c:v>
                </c:pt>
                <c:pt idx="24">
                  <c:v>24.98642939232257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AE8-42C9-B6D8-56E18A2313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06871536"/>
        <c:axId val="1306882576"/>
      </c:lineChart>
      <c:catAx>
        <c:axId val="130687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06882576"/>
        <c:crosses val="autoZero"/>
        <c:auto val="1"/>
        <c:lblAlgn val="ctr"/>
        <c:lblOffset val="100"/>
        <c:noMultiLvlLbl val="0"/>
      </c:catAx>
      <c:valAx>
        <c:axId val="1306882576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0687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cs-CZ"/>
          </a:p>
        </c:txPr>
      </c:legendEntry>
      <c:layout>
        <c:manualLayout>
          <c:xMode val="edge"/>
          <c:yMode val="edge"/>
          <c:x val="0.85239686317134977"/>
          <c:y val="4.8525365242976334E-2"/>
          <c:w val="0.14288596457980024"/>
          <c:h val="0.818880101592304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r>
              <a:rPr lang="cs-CZ" sz="1800" b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ZTRÁTY ROZVODY TV [kWh]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BD_TV!$Z$13:$Z$23</c:f>
              <c:numCache>
                <c:formatCode>0.0</c:formatCode>
                <c:ptCount val="11"/>
                <c:pt idx="0">
                  <c:v>2539.3563336533421</c:v>
                </c:pt>
                <c:pt idx="1">
                  <c:v>2268.915536683041</c:v>
                </c:pt>
                <c:pt idx="2">
                  <c:v>2439.3609799113233</c:v>
                </c:pt>
                <c:pt idx="3">
                  <c:v>2176.1196271354261</c:v>
                </c:pt>
                <c:pt idx="4">
                  <c:v>2111.7636090490851</c:v>
                </c:pt>
                <c:pt idx="5">
                  <c:v>1886.8919650477474</c:v>
                </c:pt>
                <c:pt idx="6">
                  <c:v>1788.1137962020819</c:v>
                </c:pt>
                <c:pt idx="7">
                  <c:v>1827.2285120871036</c:v>
                </c:pt>
                <c:pt idx="8">
                  <c:v>1972.4803310271971</c:v>
                </c:pt>
                <c:pt idx="9">
                  <c:v>2336.7257871241163</c:v>
                </c:pt>
                <c:pt idx="10">
                  <c:v>2368.7687155887793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70-48B5-BB1D-AC74786CB96D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BD_TV!$AA$13:$AA$23</c:f>
              <c:numCache>
                <c:formatCode>0.0</c:formatCode>
                <c:ptCount val="11"/>
                <c:pt idx="0">
                  <c:v>2395.6191826918321</c:v>
                </c:pt>
                <c:pt idx="1">
                  <c:v>2150.630840457859</c:v>
                </c:pt>
                <c:pt idx="2">
                  <c:v>2323.2009332488792</c:v>
                </c:pt>
                <c:pt idx="3">
                  <c:v>2082.4111264453841</c:v>
                </c:pt>
                <c:pt idx="4">
                  <c:v>2026.6445384348224</c:v>
                </c:pt>
                <c:pt idx="5">
                  <c:v>1814.3191971612955</c:v>
                </c:pt>
                <c:pt idx="6">
                  <c:v>1719.3401886558479</c:v>
                </c:pt>
                <c:pt idx="7">
                  <c:v>1746.8723824924507</c:v>
                </c:pt>
                <c:pt idx="8">
                  <c:v>1874.9813032577918</c:v>
                </c:pt>
                <c:pt idx="9">
                  <c:v>2217.0073881632979</c:v>
                </c:pt>
                <c:pt idx="10">
                  <c:v>2236.7976540026248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70-48B5-BB1D-AC74786CB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1130911"/>
        <c:axId val="1811129471"/>
      </c:barChart>
      <c:catAx>
        <c:axId val="181113091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11129471"/>
        <c:crosses val="autoZero"/>
        <c:auto val="1"/>
        <c:lblAlgn val="ctr"/>
        <c:lblOffset val="100"/>
        <c:noMultiLvlLbl val="0"/>
      </c:catAx>
      <c:valAx>
        <c:axId val="1811129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11130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800" b="1" i="0" u="none" strike="noStrike" kern="1200" spc="0" baseline="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ZTRÁTY ROZVODY TV [kWh]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BD_TV!$AC$13:$AC$23</c:f>
              <c:numCache>
                <c:formatCode>0.0</c:formatCode>
                <c:ptCount val="11"/>
                <c:pt idx="0">
                  <c:v>2539.3563336533421</c:v>
                </c:pt>
                <c:pt idx="1">
                  <c:v>2268.915536683041</c:v>
                </c:pt>
                <c:pt idx="2">
                  <c:v>2439.3609799113233</c:v>
                </c:pt>
                <c:pt idx="3">
                  <c:v>2176.1196271354261</c:v>
                </c:pt>
                <c:pt idx="4">
                  <c:v>2111.7636090490851</c:v>
                </c:pt>
                <c:pt idx="5">
                  <c:v>1886.8919650477474</c:v>
                </c:pt>
                <c:pt idx="6">
                  <c:v>1788.1137962020819</c:v>
                </c:pt>
                <c:pt idx="7">
                  <c:v>1827.2285120871036</c:v>
                </c:pt>
                <c:pt idx="8">
                  <c:v>1972.4803310271971</c:v>
                </c:pt>
                <c:pt idx="9">
                  <c:v>2336.7257871241163</c:v>
                </c:pt>
                <c:pt idx="10">
                  <c:v>2368.7687155887793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FE-4E1A-9A3C-ADF2A4D6FBC6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BD_TV!$AD$13:$AD$23</c:f>
              <c:numCache>
                <c:formatCode>0.0</c:formatCode>
                <c:ptCount val="11"/>
                <c:pt idx="0">
                  <c:v>2064.5173444336115</c:v>
                </c:pt>
                <c:pt idx="1">
                  <c:v>1829.7705940992266</c:v>
                </c:pt>
                <c:pt idx="2">
                  <c:v>1951.4887839290586</c:v>
                </c:pt>
                <c:pt idx="3">
                  <c:v>1727.0790691551001</c:v>
                </c:pt>
                <c:pt idx="4">
                  <c:v>1676.0028643246708</c:v>
                </c:pt>
                <c:pt idx="5">
                  <c:v>1497.5333055934502</c:v>
                </c:pt>
                <c:pt idx="6">
                  <c:v>1419.1379334937158</c:v>
                </c:pt>
                <c:pt idx="7">
                  <c:v>1780.9244757184244</c:v>
                </c:pt>
                <c:pt idx="8">
                  <c:v>1577.9842648217577</c:v>
                </c:pt>
                <c:pt idx="9">
                  <c:v>1884.4562799388034</c:v>
                </c:pt>
                <c:pt idx="10">
                  <c:v>1925.8282240559181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FE-4E1A-9A3C-ADF2A4D6F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7466703"/>
        <c:axId val="1827467663"/>
      </c:barChart>
      <c:catAx>
        <c:axId val="182746670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27467663"/>
        <c:crosses val="autoZero"/>
        <c:auto val="1"/>
        <c:lblAlgn val="ctr"/>
        <c:lblOffset val="100"/>
        <c:noMultiLvlLbl val="0"/>
      </c:catAx>
      <c:valAx>
        <c:axId val="1827467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27466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BYT_HodinovaData_Zona01!$I$5:$I$8764</c:f>
              <c:numCache>
                <c:formatCode>0.000</c:formatCode>
                <c:ptCount val="8760"/>
                <c:pt idx="0">
                  <c:v>0.92273730684326716</c:v>
                </c:pt>
                <c:pt idx="1">
                  <c:v>0.92307692307692313</c:v>
                </c:pt>
                <c:pt idx="2">
                  <c:v>0.9244060475161987</c:v>
                </c:pt>
                <c:pt idx="3">
                  <c:v>0.92407809110629069</c:v>
                </c:pt>
                <c:pt idx="4">
                  <c:v>0.9244060475161987</c:v>
                </c:pt>
                <c:pt idx="5">
                  <c:v>0.92374727668845313</c:v>
                </c:pt>
                <c:pt idx="6">
                  <c:v>0.92273730684326716</c:v>
                </c:pt>
                <c:pt idx="7">
                  <c:v>0.92341356673960617</c:v>
                </c:pt>
                <c:pt idx="8">
                  <c:v>0.92341356673960617</c:v>
                </c:pt>
                <c:pt idx="9">
                  <c:v>0.92307692307692313</c:v>
                </c:pt>
                <c:pt idx="10">
                  <c:v>0.92273730684326716</c:v>
                </c:pt>
                <c:pt idx="11">
                  <c:v>0.9213483146067416</c:v>
                </c:pt>
                <c:pt idx="12">
                  <c:v>0.919908466819222</c:v>
                </c:pt>
                <c:pt idx="13">
                  <c:v>0.919908466819222</c:v>
                </c:pt>
                <c:pt idx="14">
                  <c:v>0.92027334851936216</c:v>
                </c:pt>
                <c:pt idx="15">
                  <c:v>0.92099322799097061</c:v>
                </c:pt>
                <c:pt idx="16">
                  <c:v>0.91954022988505746</c:v>
                </c:pt>
                <c:pt idx="17">
                  <c:v>0.91954022988505746</c:v>
                </c:pt>
                <c:pt idx="18">
                  <c:v>0.91954022988505746</c:v>
                </c:pt>
                <c:pt idx="19">
                  <c:v>0.919908466819222</c:v>
                </c:pt>
                <c:pt idx="20">
                  <c:v>0.919908466819222</c:v>
                </c:pt>
                <c:pt idx="21">
                  <c:v>0.919908466819222</c:v>
                </c:pt>
                <c:pt idx="22">
                  <c:v>0.91916859122401851</c:v>
                </c:pt>
                <c:pt idx="23">
                  <c:v>0.91916859122401851</c:v>
                </c:pt>
                <c:pt idx="24">
                  <c:v>0.91803278688524592</c:v>
                </c:pt>
                <c:pt idx="25">
                  <c:v>0.92027334851936216</c:v>
                </c:pt>
                <c:pt idx="26">
                  <c:v>0.92693110647181631</c:v>
                </c:pt>
                <c:pt idx="27">
                  <c:v>0.92900608519269778</c:v>
                </c:pt>
                <c:pt idx="28">
                  <c:v>0.9266247379454926</c:v>
                </c:pt>
                <c:pt idx="29">
                  <c:v>0.92783505154639179</c:v>
                </c:pt>
                <c:pt idx="30">
                  <c:v>0.92929292929292928</c:v>
                </c:pt>
                <c:pt idx="31">
                  <c:v>0.93013972055888228</c:v>
                </c:pt>
                <c:pt idx="32">
                  <c:v>0.9298597194388778</c:v>
                </c:pt>
                <c:pt idx="33">
                  <c:v>0.92871690427698572</c:v>
                </c:pt>
                <c:pt idx="34">
                  <c:v>0.92407809110629069</c:v>
                </c:pt>
                <c:pt idx="35">
                  <c:v>0.92204899777282856</c:v>
                </c:pt>
                <c:pt idx="36">
                  <c:v>0.91954022988505746</c:v>
                </c:pt>
                <c:pt idx="37">
                  <c:v>0.91803278688524592</c:v>
                </c:pt>
                <c:pt idx="38">
                  <c:v>0.9164677804295942</c:v>
                </c:pt>
                <c:pt idx="39">
                  <c:v>0.91954022988505746</c:v>
                </c:pt>
                <c:pt idx="40">
                  <c:v>0.9244060475161987</c:v>
                </c:pt>
                <c:pt idx="41">
                  <c:v>0.92871690427698572</c:v>
                </c:pt>
                <c:pt idx="42">
                  <c:v>0.93041749502982107</c:v>
                </c:pt>
                <c:pt idx="43">
                  <c:v>0.9298597194388778</c:v>
                </c:pt>
                <c:pt idx="44">
                  <c:v>0.92723492723492729</c:v>
                </c:pt>
                <c:pt idx="45">
                  <c:v>0.92783505154639179</c:v>
                </c:pt>
                <c:pt idx="46">
                  <c:v>0.92871690427698572</c:v>
                </c:pt>
                <c:pt idx="47">
                  <c:v>0.92871690427698572</c:v>
                </c:pt>
                <c:pt idx="48">
                  <c:v>0.92842535787321068</c:v>
                </c:pt>
                <c:pt idx="49">
                  <c:v>0.92783505154639179</c:v>
                </c:pt>
                <c:pt idx="50">
                  <c:v>0.92693110647181631</c:v>
                </c:pt>
                <c:pt idx="51">
                  <c:v>0.92929292929292928</c:v>
                </c:pt>
                <c:pt idx="52">
                  <c:v>0.93150684931506844</c:v>
                </c:pt>
                <c:pt idx="53">
                  <c:v>0.93383742911153123</c:v>
                </c:pt>
                <c:pt idx="54">
                  <c:v>0.93601462522851919</c:v>
                </c:pt>
                <c:pt idx="55">
                  <c:v>0.93383742911153123</c:v>
                </c:pt>
                <c:pt idx="56">
                  <c:v>0.93601462522851919</c:v>
                </c:pt>
                <c:pt idx="57">
                  <c:v>0.93716337522441651</c:v>
                </c:pt>
                <c:pt idx="58">
                  <c:v>0.93256262042389204</c:v>
                </c:pt>
                <c:pt idx="59">
                  <c:v>0.93069306930693074</c:v>
                </c:pt>
                <c:pt idx="60">
                  <c:v>0.92783505154639179</c:v>
                </c:pt>
                <c:pt idx="61">
                  <c:v>0.92374727668845313</c:v>
                </c:pt>
                <c:pt idx="62">
                  <c:v>0.92273730684326716</c:v>
                </c:pt>
                <c:pt idx="63">
                  <c:v>0.92600422832980978</c:v>
                </c:pt>
                <c:pt idx="64">
                  <c:v>0.92929292929292928</c:v>
                </c:pt>
                <c:pt idx="65">
                  <c:v>0.93203883495145634</c:v>
                </c:pt>
                <c:pt idx="66">
                  <c:v>0.93358633776091082</c:v>
                </c:pt>
                <c:pt idx="67">
                  <c:v>0.93383742911153123</c:v>
                </c:pt>
                <c:pt idx="68">
                  <c:v>0.93203883495145634</c:v>
                </c:pt>
                <c:pt idx="69">
                  <c:v>0.93230174081237915</c:v>
                </c:pt>
                <c:pt idx="70">
                  <c:v>0.93333333333333335</c:v>
                </c:pt>
                <c:pt idx="71">
                  <c:v>0.93577981651376141</c:v>
                </c:pt>
                <c:pt idx="72">
                  <c:v>0.93647912885662432</c:v>
                </c:pt>
                <c:pt idx="73">
                  <c:v>0.9376114081996435</c:v>
                </c:pt>
                <c:pt idx="74">
                  <c:v>0.93934142114384744</c:v>
                </c:pt>
                <c:pt idx="75">
                  <c:v>0.93870402802101571</c:v>
                </c:pt>
                <c:pt idx="76">
                  <c:v>0.93848857644991213</c:v>
                </c:pt>
                <c:pt idx="77">
                  <c:v>0.93805309734513276</c:v>
                </c:pt>
                <c:pt idx="78">
                  <c:v>0.94017094017094016</c:v>
                </c:pt>
                <c:pt idx="79">
                  <c:v>0.93996569468267577</c:v>
                </c:pt>
                <c:pt idx="80">
                  <c:v>0.93996569468267577</c:v>
                </c:pt>
                <c:pt idx="81">
                  <c:v>0.93913043478260871</c:v>
                </c:pt>
                <c:pt idx="82">
                  <c:v>0.93738819320214672</c:v>
                </c:pt>
                <c:pt idx="83">
                  <c:v>0.93530499075785578</c:v>
                </c:pt>
                <c:pt idx="84">
                  <c:v>0.9298597194388778</c:v>
                </c:pt>
                <c:pt idx="85">
                  <c:v>0.9244060475161987</c:v>
                </c:pt>
                <c:pt idx="86">
                  <c:v>0.92505353319057815</c:v>
                </c:pt>
                <c:pt idx="87">
                  <c:v>0.92723492723492729</c:v>
                </c:pt>
                <c:pt idx="88">
                  <c:v>0.93069306930693074</c:v>
                </c:pt>
                <c:pt idx="89">
                  <c:v>0.93203883495145634</c:v>
                </c:pt>
                <c:pt idx="90">
                  <c:v>0.93383742911153123</c:v>
                </c:pt>
                <c:pt idx="91">
                  <c:v>0.93482309124767227</c:v>
                </c:pt>
                <c:pt idx="92">
                  <c:v>0.93482309124767227</c:v>
                </c:pt>
                <c:pt idx="93">
                  <c:v>0.9355432780847146</c:v>
                </c:pt>
                <c:pt idx="94">
                  <c:v>0.936247723132969</c:v>
                </c:pt>
                <c:pt idx="95">
                  <c:v>0.93647912885662432</c:v>
                </c:pt>
                <c:pt idx="96">
                  <c:v>0.93577981651376141</c:v>
                </c:pt>
                <c:pt idx="97">
                  <c:v>0.9355432780847146</c:v>
                </c:pt>
                <c:pt idx="98">
                  <c:v>0.93530499075785578</c:v>
                </c:pt>
                <c:pt idx="99">
                  <c:v>0.9355432780847146</c:v>
                </c:pt>
                <c:pt idx="100">
                  <c:v>0.9355432780847146</c:v>
                </c:pt>
                <c:pt idx="101">
                  <c:v>0.9355432780847146</c:v>
                </c:pt>
                <c:pt idx="102">
                  <c:v>0.93577981651376141</c:v>
                </c:pt>
                <c:pt idx="103">
                  <c:v>0.93601462522851919</c:v>
                </c:pt>
                <c:pt idx="104">
                  <c:v>0.93601462522851919</c:v>
                </c:pt>
                <c:pt idx="105">
                  <c:v>0.93577981651376141</c:v>
                </c:pt>
                <c:pt idx="106">
                  <c:v>0.93577981651376141</c:v>
                </c:pt>
                <c:pt idx="107">
                  <c:v>0.9355432780847146</c:v>
                </c:pt>
                <c:pt idx="108">
                  <c:v>0.93577981651376141</c:v>
                </c:pt>
                <c:pt idx="109">
                  <c:v>0.936247723132969</c:v>
                </c:pt>
                <c:pt idx="110">
                  <c:v>0.936247723132969</c:v>
                </c:pt>
                <c:pt idx="111">
                  <c:v>0.93647912885662432</c:v>
                </c:pt>
                <c:pt idx="112">
                  <c:v>0.93670886075949367</c:v>
                </c:pt>
                <c:pt idx="113">
                  <c:v>0.93670886075949367</c:v>
                </c:pt>
                <c:pt idx="114">
                  <c:v>0.93647912885662432</c:v>
                </c:pt>
                <c:pt idx="115">
                  <c:v>0.936247723132969</c:v>
                </c:pt>
                <c:pt idx="116">
                  <c:v>0.936247723132969</c:v>
                </c:pt>
                <c:pt idx="117">
                  <c:v>0.93670886075949367</c:v>
                </c:pt>
                <c:pt idx="118">
                  <c:v>0.93647912885662432</c:v>
                </c:pt>
                <c:pt idx="119">
                  <c:v>0.93601462522851919</c:v>
                </c:pt>
                <c:pt idx="120">
                  <c:v>0.9355432780847146</c:v>
                </c:pt>
                <c:pt idx="121">
                  <c:v>0.93577981651376152</c:v>
                </c:pt>
                <c:pt idx="122">
                  <c:v>0.9355432780847146</c:v>
                </c:pt>
                <c:pt idx="123">
                  <c:v>0.93530499075785578</c:v>
                </c:pt>
                <c:pt idx="124">
                  <c:v>0.93530499075785578</c:v>
                </c:pt>
                <c:pt idx="125">
                  <c:v>0.93530499075785578</c:v>
                </c:pt>
                <c:pt idx="126">
                  <c:v>0.93530499075785578</c:v>
                </c:pt>
                <c:pt idx="127">
                  <c:v>0.93577981651376141</c:v>
                </c:pt>
                <c:pt idx="128">
                  <c:v>0.93577981651376141</c:v>
                </c:pt>
                <c:pt idx="129">
                  <c:v>0.93647912885662432</c:v>
                </c:pt>
                <c:pt idx="130">
                  <c:v>0.93647912885662432</c:v>
                </c:pt>
                <c:pt idx="131">
                  <c:v>0.93601462522851919</c:v>
                </c:pt>
                <c:pt idx="132">
                  <c:v>0.93530499075785578</c:v>
                </c:pt>
                <c:pt idx="133">
                  <c:v>0.93433395872420266</c:v>
                </c:pt>
                <c:pt idx="134">
                  <c:v>0.93358633776091082</c:v>
                </c:pt>
                <c:pt idx="135">
                  <c:v>0.93230174081237915</c:v>
                </c:pt>
                <c:pt idx="136">
                  <c:v>0.93041749502982107</c:v>
                </c:pt>
                <c:pt idx="137">
                  <c:v>0.92900608519269778</c:v>
                </c:pt>
                <c:pt idx="138">
                  <c:v>0.92753623188405798</c:v>
                </c:pt>
                <c:pt idx="139">
                  <c:v>0.92723492723492729</c:v>
                </c:pt>
                <c:pt idx="140">
                  <c:v>0.9263157894736842</c:v>
                </c:pt>
                <c:pt idx="141">
                  <c:v>0.9263157894736842</c:v>
                </c:pt>
                <c:pt idx="142">
                  <c:v>0.9263157894736842</c:v>
                </c:pt>
                <c:pt idx="143">
                  <c:v>0.92693110647181631</c:v>
                </c:pt>
                <c:pt idx="144">
                  <c:v>0.9266247379454926</c:v>
                </c:pt>
                <c:pt idx="145">
                  <c:v>0.9263157894736842</c:v>
                </c:pt>
                <c:pt idx="146">
                  <c:v>0.92600422832980978</c:v>
                </c:pt>
                <c:pt idx="147">
                  <c:v>0.92537313432835822</c:v>
                </c:pt>
                <c:pt idx="148">
                  <c:v>0.92600422832980978</c:v>
                </c:pt>
                <c:pt idx="149">
                  <c:v>0.92600422832980978</c:v>
                </c:pt>
                <c:pt idx="150">
                  <c:v>0.92600422832980978</c:v>
                </c:pt>
                <c:pt idx="151">
                  <c:v>0.92600422832980978</c:v>
                </c:pt>
                <c:pt idx="152">
                  <c:v>0.92569002123142252</c:v>
                </c:pt>
                <c:pt idx="153">
                  <c:v>0.92407809110629069</c:v>
                </c:pt>
                <c:pt idx="154">
                  <c:v>0.92273730684326716</c:v>
                </c:pt>
                <c:pt idx="155">
                  <c:v>0.92099322799097072</c:v>
                </c:pt>
                <c:pt idx="156">
                  <c:v>0.9156626506024097</c:v>
                </c:pt>
                <c:pt idx="157">
                  <c:v>0.91646778042959431</c:v>
                </c:pt>
                <c:pt idx="158">
                  <c:v>0.9164677804295942</c:v>
                </c:pt>
                <c:pt idx="159">
                  <c:v>0.91484184914841848</c:v>
                </c:pt>
                <c:pt idx="160">
                  <c:v>0.9156626506024097</c:v>
                </c:pt>
                <c:pt idx="161">
                  <c:v>0.91646778042959431</c:v>
                </c:pt>
                <c:pt idx="162">
                  <c:v>0.91725768321513002</c:v>
                </c:pt>
                <c:pt idx="163">
                  <c:v>0.91606714628297359</c:v>
                </c:pt>
                <c:pt idx="164">
                  <c:v>0.91646778042959431</c:v>
                </c:pt>
                <c:pt idx="165">
                  <c:v>0.91725768321513002</c:v>
                </c:pt>
                <c:pt idx="166">
                  <c:v>0.91566265060240959</c:v>
                </c:pt>
                <c:pt idx="167">
                  <c:v>0.9156626506024097</c:v>
                </c:pt>
                <c:pt idx="168">
                  <c:v>0.91646778042959431</c:v>
                </c:pt>
                <c:pt idx="169">
                  <c:v>0.9156626506024097</c:v>
                </c:pt>
                <c:pt idx="170">
                  <c:v>0.91606714628297359</c:v>
                </c:pt>
                <c:pt idx="171">
                  <c:v>0.91606714628297359</c:v>
                </c:pt>
                <c:pt idx="172">
                  <c:v>0.9156626506024097</c:v>
                </c:pt>
                <c:pt idx="173">
                  <c:v>0.91484184914841848</c:v>
                </c:pt>
                <c:pt idx="174">
                  <c:v>0.9156626506024097</c:v>
                </c:pt>
                <c:pt idx="175">
                  <c:v>0.91606714628297359</c:v>
                </c:pt>
                <c:pt idx="176">
                  <c:v>0.91686460807600945</c:v>
                </c:pt>
                <c:pt idx="177">
                  <c:v>0.9156626506024097</c:v>
                </c:pt>
                <c:pt idx="178">
                  <c:v>0.9152542372881356</c:v>
                </c:pt>
                <c:pt idx="179">
                  <c:v>0.91442542787286063</c:v>
                </c:pt>
                <c:pt idx="180">
                  <c:v>0.91315136476426795</c:v>
                </c:pt>
                <c:pt idx="181">
                  <c:v>0.9135802469135802</c:v>
                </c:pt>
                <c:pt idx="182">
                  <c:v>0.91271820448877805</c:v>
                </c:pt>
                <c:pt idx="183">
                  <c:v>0.91048593350383633</c:v>
                </c:pt>
                <c:pt idx="184">
                  <c:v>0.91358024691358031</c:v>
                </c:pt>
                <c:pt idx="185">
                  <c:v>0.91315136476426795</c:v>
                </c:pt>
                <c:pt idx="186">
                  <c:v>0.9156626506024097</c:v>
                </c:pt>
                <c:pt idx="187">
                  <c:v>0.91606714628297359</c:v>
                </c:pt>
                <c:pt idx="188">
                  <c:v>0.91764705882352937</c:v>
                </c:pt>
                <c:pt idx="189">
                  <c:v>0.91764705882352937</c:v>
                </c:pt>
                <c:pt idx="190">
                  <c:v>0.91764705882352937</c:v>
                </c:pt>
                <c:pt idx="191">
                  <c:v>0.91916859122401851</c:v>
                </c:pt>
                <c:pt idx="192">
                  <c:v>0.92027334851936216</c:v>
                </c:pt>
                <c:pt idx="193">
                  <c:v>0.92027334851936216</c:v>
                </c:pt>
                <c:pt idx="194">
                  <c:v>0.919908466819222</c:v>
                </c:pt>
                <c:pt idx="195">
                  <c:v>0.92027334851936216</c:v>
                </c:pt>
                <c:pt idx="196">
                  <c:v>0.919908466819222</c:v>
                </c:pt>
                <c:pt idx="197">
                  <c:v>0.91954022988505746</c:v>
                </c:pt>
                <c:pt idx="198">
                  <c:v>0.91916859122401851</c:v>
                </c:pt>
                <c:pt idx="199">
                  <c:v>0.91916859122401851</c:v>
                </c:pt>
                <c:pt idx="200">
                  <c:v>0.91879350348027844</c:v>
                </c:pt>
                <c:pt idx="201">
                  <c:v>0.91764705882352937</c:v>
                </c:pt>
                <c:pt idx="202">
                  <c:v>0.91646778042959431</c:v>
                </c:pt>
                <c:pt idx="203">
                  <c:v>0.9156626506024097</c:v>
                </c:pt>
                <c:pt idx="204">
                  <c:v>0.9156626506024097</c:v>
                </c:pt>
                <c:pt idx="205">
                  <c:v>0.91484184914841848</c:v>
                </c:pt>
                <c:pt idx="206">
                  <c:v>0.91271820448877805</c:v>
                </c:pt>
                <c:pt idx="207">
                  <c:v>0.91228070175438591</c:v>
                </c:pt>
                <c:pt idx="208">
                  <c:v>0.91400491400491402</c:v>
                </c:pt>
                <c:pt idx="209">
                  <c:v>0.91606714628297359</c:v>
                </c:pt>
                <c:pt idx="210">
                  <c:v>0.91606714628297359</c:v>
                </c:pt>
                <c:pt idx="211">
                  <c:v>0.9152542372881356</c:v>
                </c:pt>
                <c:pt idx="212">
                  <c:v>0.91442542787286063</c:v>
                </c:pt>
                <c:pt idx="213">
                  <c:v>0.91484184914841848</c:v>
                </c:pt>
                <c:pt idx="214">
                  <c:v>0.91315136476426795</c:v>
                </c:pt>
                <c:pt idx="215">
                  <c:v>0.91400491400491402</c:v>
                </c:pt>
                <c:pt idx="216">
                  <c:v>0.9152542372881356</c:v>
                </c:pt>
                <c:pt idx="217">
                  <c:v>0.91442542787286063</c:v>
                </c:pt>
                <c:pt idx="218">
                  <c:v>0.91442542787286063</c:v>
                </c:pt>
                <c:pt idx="219">
                  <c:v>0.9152542372881356</c:v>
                </c:pt>
                <c:pt idx="220">
                  <c:v>0.91484184914841848</c:v>
                </c:pt>
                <c:pt idx="221">
                  <c:v>0.9152542372881356</c:v>
                </c:pt>
                <c:pt idx="222">
                  <c:v>0.9152542372881356</c:v>
                </c:pt>
                <c:pt idx="223">
                  <c:v>0.91400491400491402</c:v>
                </c:pt>
                <c:pt idx="224">
                  <c:v>0.91400491400491402</c:v>
                </c:pt>
                <c:pt idx="225">
                  <c:v>0.91400491400491402</c:v>
                </c:pt>
                <c:pt idx="226">
                  <c:v>0.91271820448877805</c:v>
                </c:pt>
                <c:pt idx="227">
                  <c:v>0.91228070175438591</c:v>
                </c:pt>
                <c:pt idx="228">
                  <c:v>0.91183879093198994</c:v>
                </c:pt>
                <c:pt idx="229">
                  <c:v>0.91139240506329111</c:v>
                </c:pt>
                <c:pt idx="230">
                  <c:v>0.91139240506329111</c:v>
                </c:pt>
                <c:pt idx="231">
                  <c:v>0.91183879093198994</c:v>
                </c:pt>
                <c:pt idx="232">
                  <c:v>0.91183879093198994</c:v>
                </c:pt>
                <c:pt idx="233">
                  <c:v>0.91271820448877805</c:v>
                </c:pt>
                <c:pt idx="234">
                  <c:v>0.91358024691358031</c:v>
                </c:pt>
                <c:pt idx="235">
                  <c:v>0.91400491400491402</c:v>
                </c:pt>
                <c:pt idx="236">
                  <c:v>0.91484184914841848</c:v>
                </c:pt>
                <c:pt idx="237">
                  <c:v>0.91484184914841848</c:v>
                </c:pt>
                <c:pt idx="238">
                  <c:v>0.9156626506024097</c:v>
                </c:pt>
                <c:pt idx="239">
                  <c:v>0.9156626506024097</c:v>
                </c:pt>
                <c:pt idx="240">
                  <c:v>0.91606714628297359</c:v>
                </c:pt>
                <c:pt idx="241">
                  <c:v>0.9156626506024097</c:v>
                </c:pt>
                <c:pt idx="242">
                  <c:v>0.91606714628297359</c:v>
                </c:pt>
                <c:pt idx="243">
                  <c:v>0.91442542787286063</c:v>
                </c:pt>
                <c:pt idx="244">
                  <c:v>0.91442542787286063</c:v>
                </c:pt>
                <c:pt idx="245">
                  <c:v>0.91442542787286063</c:v>
                </c:pt>
                <c:pt idx="246">
                  <c:v>0.9152542372881356</c:v>
                </c:pt>
                <c:pt idx="247">
                  <c:v>0.91400491400491402</c:v>
                </c:pt>
                <c:pt idx="248">
                  <c:v>0.91271820448877805</c:v>
                </c:pt>
                <c:pt idx="249">
                  <c:v>0.91094147582697205</c:v>
                </c:pt>
                <c:pt idx="250">
                  <c:v>0.91183879093198994</c:v>
                </c:pt>
                <c:pt idx="251">
                  <c:v>0.91139240506329111</c:v>
                </c:pt>
                <c:pt idx="252">
                  <c:v>0.91094147582697205</c:v>
                </c:pt>
                <c:pt idx="253">
                  <c:v>0.91048593350383633</c:v>
                </c:pt>
                <c:pt idx="254">
                  <c:v>0.91002570694087404</c:v>
                </c:pt>
                <c:pt idx="255">
                  <c:v>0.90909090909090906</c:v>
                </c:pt>
                <c:pt idx="256">
                  <c:v>0.90909090909090906</c:v>
                </c:pt>
                <c:pt idx="257">
                  <c:v>0.90956072351421191</c:v>
                </c:pt>
                <c:pt idx="258">
                  <c:v>0.91048593350383633</c:v>
                </c:pt>
                <c:pt idx="259">
                  <c:v>0.90956072351421191</c:v>
                </c:pt>
                <c:pt idx="260">
                  <c:v>0.91183879093198994</c:v>
                </c:pt>
                <c:pt idx="261">
                  <c:v>0.91228070175438591</c:v>
                </c:pt>
                <c:pt idx="262">
                  <c:v>0.91271820448877805</c:v>
                </c:pt>
                <c:pt idx="263">
                  <c:v>0.9135802469135802</c:v>
                </c:pt>
                <c:pt idx="264">
                  <c:v>0.91484184914841848</c:v>
                </c:pt>
                <c:pt idx="265">
                  <c:v>0.9156626506024097</c:v>
                </c:pt>
                <c:pt idx="266">
                  <c:v>0.9152542372881356</c:v>
                </c:pt>
                <c:pt idx="267">
                  <c:v>0.9152542372881356</c:v>
                </c:pt>
                <c:pt idx="268">
                  <c:v>0.9164677804295942</c:v>
                </c:pt>
                <c:pt idx="269">
                  <c:v>0.91725768321513002</c:v>
                </c:pt>
                <c:pt idx="270">
                  <c:v>0.91803278688524592</c:v>
                </c:pt>
                <c:pt idx="271">
                  <c:v>0.9184149184149184</c:v>
                </c:pt>
                <c:pt idx="272">
                  <c:v>0.9184149184149184</c:v>
                </c:pt>
                <c:pt idx="273">
                  <c:v>0.91725768321513002</c:v>
                </c:pt>
                <c:pt idx="274">
                  <c:v>0.91228070175438591</c:v>
                </c:pt>
                <c:pt idx="275">
                  <c:v>0.90463215258855589</c:v>
                </c:pt>
                <c:pt idx="276">
                  <c:v>0.89675516224188789</c:v>
                </c:pt>
                <c:pt idx="277">
                  <c:v>0.89552238805970152</c:v>
                </c:pt>
                <c:pt idx="278">
                  <c:v>0.89425981873111782</c:v>
                </c:pt>
                <c:pt idx="279">
                  <c:v>0.90140845070422537</c:v>
                </c:pt>
                <c:pt idx="280">
                  <c:v>0.90616621983914203</c:v>
                </c:pt>
                <c:pt idx="281">
                  <c:v>0.91048593350383633</c:v>
                </c:pt>
                <c:pt idx="282">
                  <c:v>0.91048593350383633</c:v>
                </c:pt>
                <c:pt idx="283">
                  <c:v>0.90956072351421191</c:v>
                </c:pt>
                <c:pt idx="284">
                  <c:v>0.91048593350383633</c:v>
                </c:pt>
                <c:pt idx="285">
                  <c:v>0.91139240506329111</c:v>
                </c:pt>
                <c:pt idx="286">
                  <c:v>0.91315136476426795</c:v>
                </c:pt>
                <c:pt idx="287">
                  <c:v>0.91271820448877805</c:v>
                </c:pt>
                <c:pt idx="288">
                  <c:v>0.91358024691358031</c:v>
                </c:pt>
                <c:pt idx="289">
                  <c:v>0.91271820448877805</c:v>
                </c:pt>
                <c:pt idx="290">
                  <c:v>0.91228070175438591</c:v>
                </c:pt>
                <c:pt idx="291">
                  <c:v>0.91228070175438591</c:v>
                </c:pt>
                <c:pt idx="292">
                  <c:v>0.91271820448877805</c:v>
                </c:pt>
                <c:pt idx="293">
                  <c:v>0.91228070175438591</c:v>
                </c:pt>
                <c:pt idx="294">
                  <c:v>0.91271820448877805</c:v>
                </c:pt>
                <c:pt idx="295">
                  <c:v>0.91228070175438591</c:v>
                </c:pt>
                <c:pt idx="296">
                  <c:v>0.91271820448877805</c:v>
                </c:pt>
                <c:pt idx="297">
                  <c:v>0.91002570694087404</c:v>
                </c:pt>
                <c:pt idx="298">
                  <c:v>0.90514905149051494</c:v>
                </c:pt>
                <c:pt idx="299">
                  <c:v>0.89675516224188789</c:v>
                </c:pt>
                <c:pt idx="300">
                  <c:v>0.89164086687306499</c:v>
                </c:pt>
                <c:pt idx="301">
                  <c:v>0.88817891373801916</c:v>
                </c:pt>
                <c:pt idx="302">
                  <c:v>0.88888888888888884</c:v>
                </c:pt>
                <c:pt idx="303">
                  <c:v>0.8909657320872274</c:v>
                </c:pt>
                <c:pt idx="304">
                  <c:v>0.89425981873111782</c:v>
                </c:pt>
                <c:pt idx="305">
                  <c:v>0.89552238805970152</c:v>
                </c:pt>
                <c:pt idx="306">
                  <c:v>0.89675516224188789</c:v>
                </c:pt>
                <c:pt idx="307">
                  <c:v>0.89795918367346939</c:v>
                </c:pt>
                <c:pt idx="308">
                  <c:v>0.89855072463768115</c:v>
                </c:pt>
                <c:pt idx="309">
                  <c:v>0.89913544668587897</c:v>
                </c:pt>
                <c:pt idx="310">
                  <c:v>0.89552238805970152</c:v>
                </c:pt>
                <c:pt idx="311">
                  <c:v>0.8936170212765957</c:v>
                </c:pt>
                <c:pt idx="312">
                  <c:v>0.89489489489489493</c:v>
                </c:pt>
                <c:pt idx="313">
                  <c:v>0.88888888888888884</c:v>
                </c:pt>
                <c:pt idx="314">
                  <c:v>0.88448844884488453</c:v>
                </c:pt>
                <c:pt idx="315">
                  <c:v>0.88372093023255816</c:v>
                </c:pt>
                <c:pt idx="316">
                  <c:v>0.88215488215488214</c:v>
                </c:pt>
                <c:pt idx="317">
                  <c:v>0.8797250859106529</c:v>
                </c:pt>
                <c:pt idx="318">
                  <c:v>0.88524590163934425</c:v>
                </c:pt>
                <c:pt idx="319">
                  <c:v>0.88448844884488453</c:v>
                </c:pt>
                <c:pt idx="320">
                  <c:v>0.88817891373801916</c:v>
                </c:pt>
                <c:pt idx="321">
                  <c:v>0.88372093023255816</c:v>
                </c:pt>
                <c:pt idx="322">
                  <c:v>0.8771929824561403</c:v>
                </c:pt>
                <c:pt idx="323">
                  <c:v>0.86590038314176243</c:v>
                </c:pt>
                <c:pt idx="324">
                  <c:v>0.85477178423236522</c:v>
                </c:pt>
                <c:pt idx="325">
                  <c:v>0.84848484848484851</c:v>
                </c:pt>
                <c:pt idx="326">
                  <c:v>0.84848484848484851</c:v>
                </c:pt>
                <c:pt idx="327">
                  <c:v>0.8458149779735683</c:v>
                </c:pt>
                <c:pt idx="328">
                  <c:v>0.8559670781893004</c:v>
                </c:pt>
                <c:pt idx="329">
                  <c:v>0.86274509803921573</c:v>
                </c:pt>
                <c:pt idx="330">
                  <c:v>0.86590038314176243</c:v>
                </c:pt>
                <c:pt idx="331">
                  <c:v>0.8754448398576512</c:v>
                </c:pt>
                <c:pt idx="332">
                  <c:v>0.887459807073955</c:v>
                </c:pt>
                <c:pt idx="333">
                  <c:v>0.88599348534201949</c:v>
                </c:pt>
                <c:pt idx="334">
                  <c:v>0.89028213166144199</c:v>
                </c:pt>
                <c:pt idx="335">
                  <c:v>0.89230769230769236</c:v>
                </c:pt>
                <c:pt idx="336">
                  <c:v>0.89028213166144199</c:v>
                </c:pt>
                <c:pt idx="337">
                  <c:v>0.887459807073955</c:v>
                </c:pt>
                <c:pt idx="338">
                  <c:v>0.887459807073955</c:v>
                </c:pt>
                <c:pt idx="339">
                  <c:v>0.88958990536277605</c:v>
                </c:pt>
                <c:pt idx="340">
                  <c:v>0.88958990536277605</c:v>
                </c:pt>
                <c:pt idx="341">
                  <c:v>0.89164086687306499</c:v>
                </c:pt>
                <c:pt idx="342">
                  <c:v>0.89164086687306499</c:v>
                </c:pt>
                <c:pt idx="343">
                  <c:v>0.88448844884488453</c:v>
                </c:pt>
                <c:pt idx="344">
                  <c:v>0.88448844884488453</c:v>
                </c:pt>
                <c:pt idx="345">
                  <c:v>0.88054607508532423</c:v>
                </c:pt>
                <c:pt idx="346">
                  <c:v>0.8797250859106529</c:v>
                </c:pt>
                <c:pt idx="347">
                  <c:v>0.87272727272727268</c:v>
                </c:pt>
                <c:pt idx="348">
                  <c:v>0.86792452830188682</c:v>
                </c:pt>
                <c:pt idx="349">
                  <c:v>0.86891385767790263</c:v>
                </c:pt>
                <c:pt idx="350">
                  <c:v>0.86891385767790263</c:v>
                </c:pt>
                <c:pt idx="351">
                  <c:v>0.887459807073955</c:v>
                </c:pt>
                <c:pt idx="352">
                  <c:v>0.88958990536277605</c:v>
                </c:pt>
                <c:pt idx="353">
                  <c:v>0.89552238805970152</c:v>
                </c:pt>
                <c:pt idx="354">
                  <c:v>0.90358126721763088</c:v>
                </c:pt>
                <c:pt idx="355">
                  <c:v>0.90084985835694054</c:v>
                </c:pt>
                <c:pt idx="356">
                  <c:v>0.90463215258855589</c:v>
                </c:pt>
                <c:pt idx="357">
                  <c:v>0.90463215258855589</c:v>
                </c:pt>
                <c:pt idx="358">
                  <c:v>0.90566037735849059</c:v>
                </c:pt>
                <c:pt idx="359">
                  <c:v>0.90514905149051494</c:v>
                </c:pt>
                <c:pt idx="360">
                  <c:v>0.90196078431372551</c:v>
                </c:pt>
                <c:pt idx="361">
                  <c:v>0.90140845070422537</c:v>
                </c:pt>
                <c:pt idx="362">
                  <c:v>0.90140845070422537</c:v>
                </c:pt>
                <c:pt idx="363">
                  <c:v>0.90140845070422537</c:v>
                </c:pt>
                <c:pt idx="364">
                  <c:v>0.90196078431372551</c:v>
                </c:pt>
                <c:pt idx="365">
                  <c:v>0.90861618798955612</c:v>
                </c:pt>
                <c:pt idx="366">
                  <c:v>0.90909090909090906</c:v>
                </c:pt>
                <c:pt idx="367">
                  <c:v>0.90813648293963256</c:v>
                </c:pt>
                <c:pt idx="368">
                  <c:v>0.90616621983914203</c:v>
                </c:pt>
                <c:pt idx="369">
                  <c:v>0.90616621983914203</c:v>
                </c:pt>
                <c:pt idx="370">
                  <c:v>0.89855072463768115</c:v>
                </c:pt>
                <c:pt idx="371">
                  <c:v>0.88524590163934425</c:v>
                </c:pt>
                <c:pt idx="372">
                  <c:v>0.87084870848708484</c:v>
                </c:pt>
                <c:pt idx="373">
                  <c:v>0.8605577689243028</c:v>
                </c:pt>
                <c:pt idx="374">
                  <c:v>0.85355648535564854</c:v>
                </c:pt>
                <c:pt idx="375">
                  <c:v>0.85477178423236522</c:v>
                </c:pt>
                <c:pt idx="376">
                  <c:v>0.85714285714285721</c:v>
                </c:pt>
                <c:pt idx="377">
                  <c:v>0.8771929824561403</c:v>
                </c:pt>
                <c:pt idx="378">
                  <c:v>0.89164086687306499</c:v>
                </c:pt>
                <c:pt idx="379">
                  <c:v>0.8973607038123167</c:v>
                </c:pt>
                <c:pt idx="380">
                  <c:v>0.90463215258855589</c:v>
                </c:pt>
                <c:pt idx="381">
                  <c:v>0.91048593350383633</c:v>
                </c:pt>
                <c:pt idx="382">
                  <c:v>0.91271820448877805</c:v>
                </c:pt>
                <c:pt idx="383">
                  <c:v>0.91139240506329111</c:v>
                </c:pt>
                <c:pt idx="384">
                  <c:v>0.91002570694087404</c:v>
                </c:pt>
                <c:pt idx="385">
                  <c:v>0.91183879093198994</c:v>
                </c:pt>
                <c:pt idx="386">
                  <c:v>0.919908466819222</c:v>
                </c:pt>
                <c:pt idx="387">
                  <c:v>0.91879350348027844</c:v>
                </c:pt>
                <c:pt idx="388">
                  <c:v>0.9184149184149184</c:v>
                </c:pt>
                <c:pt idx="389">
                  <c:v>0.92170022371364657</c:v>
                </c:pt>
                <c:pt idx="390">
                  <c:v>0.9213483146067416</c:v>
                </c:pt>
                <c:pt idx="391">
                  <c:v>0.92027334851936216</c:v>
                </c:pt>
                <c:pt idx="392">
                  <c:v>0.92239467849223944</c:v>
                </c:pt>
                <c:pt idx="393">
                  <c:v>0.91954022988505746</c:v>
                </c:pt>
                <c:pt idx="394">
                  <c:v>0.9184149184149184</c:v>
                </c:pt>
                <c:pt idx="395">
                  <c:v>0.91803278688524592</c:v>
                </c:pt>
                <c:pt idx="396">
                  <c:v>0.91916859122401851</c:v>
                </c:pt>
                <c:pt idx="397">
                  <c:v>0.91484184914841848</c:v>
                </c:pt>
                <c:pt idx="398">
                  <c:v>0.91271820448877805</c:v>
                </c:pt>
                <c:pt idx="399">
                  <c:v>0.9152542372881356</c:v>
                </c:pt>
                <c:pt idx="400">
                  <c:v>0.92027334851936216</c:v>
                </c:pt>
                <c:pt idx="401">
                  <c:v>0.92307692307692313</c:v>
                </c:pt>
                <c:pt idx="402">
                  <c:v>0.92374727668845313</c:v>
                </c:pt>
                <c:pt idx="403">
                  <c:v>0.92273730684326716</c:v>
                </c:pt>
                <c:pt idx="404">
                  <c:v>0.92407809110629069</c:v>
                </c:pt>
                <c:pt idx="405">
                  <c:v>0.92473118279569888</c:v>
                </c:pt>
                <c:pt idx="406">
                  <c:v>0.92505353319057815</c:v>
                </c:pt>
                <c:pt idx="407">
                  <c:v>0.9244060475161987</c:v>
                </c:pt>
                <c:pt idx="408">
                  <c:v>0.92473118279569888</c:v>
                </c:pt>
                <c:pt idx="409">
                  <c:v>0.92505353319057815</c:v>
                </c:pt>
                <c:pt idx="410">
                  <c:v>0.9263157894736842</c:v>
                </c:pt>
                <c:pt idx="411">
                  <c:v>0.9263157894736842</c:v>
                </c:pt>
                <c:pt idx="412">
                  <c:v>0.9263157894736842</c:v>
                </c:pt>
                <c:pt idx="413">
                  <c:v>0.92813141683778233</c:v>
                </c:pt>
                <c:pt idx="414">
                  <c:v>0.92783505154639179</c:v>
                </c:pt>
                <c:pt idx="415">
                  <c:v>0.92783505154639179</c:v>
                </c:pt>
                <c:pt idx="416">
                  <c:v>0.92783505154639179</c:v>
                </c:pt>
                <c:pt idx="417">
                  <c:v>0.92600422832980978</c:v>
                </c:pt>
                <c:pt idx="418">
                  <c:v>0.92374727668845313</c:v>
                </c:pt>
                <c:pt idx="419">
                  <c:v>0.919908466819222</c:v>
                </c:pt>
                <c:pt idx="420">
                  <c:v>0.919908466819222</c:v>
                </c:pt>
                <c:pt idx="421">
                  <c:v>0.90909090909090906</c:v>
                </c:pt>
                <c:pt idx="422">
                  <c:v>0.90250696378830086</c:v>
                </c:pt>
                <c:pt idx="423">
                  <c:v>0.89296636085626913</c:v>
                </c:pt>
                <c:pt idx="424">
                  <c:v>0.90463215258855589</c:v>
                </c:pt>
                <c:pt idx="425">
                  <c:v>0.90566037735849059</c:v>
                </c:pt>
                <c:pt idx="426">
                  <c:v>0.90250696378830086</c:v>
                </c:pt>
                <c:pt idx="427">
                  <c:v>0.90566037735849059</c:v>
                </c:pt>
                <c:pt idx="428">
                  <c:v>0.91048593350383633</c:v>
                </c:pt>
                <c:pt idx="429">
                  <c:v>0.91686460807600945</c:v>
                </c:pt>
                <c:pt idx="430">
                  <c:v>0.91400491400491402</c:v>
                </c:pt>
                <c:pt idx="431">
                  <c:v>0.91606714628297359</c:v>
                </c:pt>
                <c:pt idx="432">
                  <c:v>0.9152542372881356</c:v>
                </c:pt>
                <c:pt idx="433">
                  <c:v>0.91271820448877805</c:v>
                </c:pt>
                <c:pt idx="434">
                  <c:v>0.91400491400491402</c:v>
                </c:pt>
                <c:pt idx="435">
                  <c:v>0.91686460807600945</c:v>
                </c:pt>
                <c:pt idx="436">
                  <c:v>0.91606714628297359</c:v>
                </c:pt>
                <c:pt idx="437">
                  <c:v>0.9156626506024097</c:v>
                </c:pt>
                <c:pt idx="438">
                  <c:v>0.91725768321513002</c:v>
                </c:pt>
                <c:pt idx="439">
                  <c:v>0.92099322799097061</c:v>
                </c:pt>
                <c:pt idx="440">
                  <c:v>0.919908466819222</c:v>
                </c:pt>
                <c:pt idx="441">
                  <c:v>0.91606714628297359</c:v>
                </c:pt>
                <c:pt idx="442">
                  <c:v>0.90861618798955612</c:v>
                </c:pt>
                <c:pt idx="443">
                  <c:v>0.90196078431372551</c:v>
                </c:pt>
                <c:pt idx="444">
                  <c:v>0.90250696378830086</c:v>
                </c:pt>
                <c:pt idx="445">
                  <c:v>0.90358126721763088</c:v>
                </c:pt>
                <c:pt idx="446">
                  <c:v>0.91139240506329111</c:v>
                </c:pt>
                <c:pt idx="447">
                  <c:v>0.91139240506329111</c:v>
                </c:pt>
                <c:pt idx="448">
                  <c:v>0.91271820448877805</c:v>
                </c:pt>
                <c:pt idx="449">
                  <c:v>0.91400491400491402</c:v>
                </c:pt>
                <c:pt idx="450">
                  <c:v>0.91484184914841848</c:v>
                </c:pt>
                <c:pt idx="451">
                  <c:v>0.9152542372881356</c:v>
                </c:pt>
                <c:pt idx="452">
                  <c:v>0.9152542372881356</c:v>
                </c:pt>
                <c:pt idx="453">
                  <c:v>0.9152542372881356</c:v>
                </c:pt>
                <c:pt idx="454">
                  <c:v>0.9164677804295942</c:v>
                </c:pt>
                <c:pt idx="455">
                  <c:v>0.91686460807600945</c:v>
                </c:pt>
                <c:pt idx="456">
                  <c:v>0.9164677804295942</c:v>
                </c:pt>
                <c:pt idx="457">
                  <c:v>0.91764705882352937</c:v>
                </c:pt>
                <c:pt idx="458">
                  <c:v>0.91764705882352937</c:v>
                </c:pt>
                <c:pt idx="459">
                  <c:v>0.91916859122401851</c:v>
                </c:pt>
                <c:pt idx="460">
                  <c:v>0.919908466819222</c:v>
                </c:pt>
                <c:pt idx="461">
                  <c:v>0.92204899777282856</c:v>
                </c:pt>
                <c:pt idx="462">
                  <c:v>0.92204899777282856</c:v>
                </c:pt>
                <c:pt idx="463">
                  <c:v>0.92170022371364657</c:v>
                </c:pt>
                <c:pt idx="464">
                  <c:v>0.92063492063492069</c:v>
                </c:pt>
                <c:pt idx="465">
                  <c:v>0.91954022988505746</c:v>
                </c:pt>
                <c:pt idx="466">
                  <c:v>0.9184149184149184</c:v>
                </c:pt>
                <c:pt idx="467">
                  <c:v>0.91803278688524592</c:v>
                </c:pt>
                <c:pt idx="468">
                  <c:v>0.91725768321513002</c:v>
                </c:pt>
                <c:pt idx="469">
                  <c:v>0.9152542372881356</c:v>
                </c:pt>
                <c:pt idx="470">
                  <c:v>0.91315136476426795</c:v>
                </c:pt>
                <c:pt idx="471">
                  <c:v>0.91484184914841848</c:v>
                </c:pt>
                <c:pt idx="472">
                  <c:v>0.91803278688524592</c:v>
                </c:pt>
                <c:pt idx="473">
                  <c:v>0.91879350348027844</c:v>
                </c:pt>
                <c:pt idx="474">
                  <c:v>0.92063492063492069</c:v>
                </c:pt>
                <c:pt idx="475">
                  <c:v>0.92273730684326716</c:v>
                </c:pt>
                <c:pt idx="476">
                  <c:v>0.92273730684326716</c:v>
                </c:pt>
                <c:pt idx="477">
                  <c:v>0.92307692307692313</c:v>
                </c:pt>
                <c:pt idx="478">
                  <c:v>0.92374727668845313</c:v>
                </c:pt>
                <c:pt idx="479">
                  <c:v>0.92374727668845313</c:v>
                </c:pt>
                <c:pt idx="480">
                  <c:v>0.92473118279569888</c:v>
                </c:pt>
                <c:pt idx="481">
                  <c:v>0.92473118279569888</c:v>
                </c:pt>
                <c:pt idx="482">
                  <c:v>0.92505353319057815</c:v>
                </c:pt>
                <c:pt idx="483">
                  <c:v>0.92569002123142252</c:v>
                </c:pt>
                <c:pt idx="484">
                  <c:v>0.92600422832980978</c:v>
                </c:pt>
                <c:pt idx="485">
                  <c:v>0.92600422832980966</c:v>
                </c:pt>
                <c:pt idx="486">
                  <c:v>0.9266247379454926</c:v>
                </c:pt>
                <c:pt idx="487">
                  <c:v>0.92813141683778233</c:v>
                </c:pt>
                <c:pt idx="488">
                  <c:v>0.92813141683778233</c:v>
                </c:pt>
                <c:pt idx="489">
                  <c:v>0.92537313432835822</c:v>
                </c:pt>
                <c:pt idx="490">
                  <c:v>0.92407809110629069</c:v>
                </c:pt>
                <c:pt idx="491">
                  <c:v>0.92407809110629069</c:v>
                </c:pt>
                <c:pt idx="492">
                  <c:v>0.9244060475161987</c:v>
                </c:pt>
                <c:pt idx="493">
                  <c:v>0.9244060475161987</c:v>
                </c:pt>
                <c:pt idx="494">
                  <c:v>0.92537313432835822</c:v>
                </c:pt>
                <c:pt idx="495">
                  <c:v>0.92537313432835822</c:v>
                </c:pt>
                <c:pt idx="496">
                  <c:v>0.92569002123142252</c:v>
                </c:pt>
                <c:pt idx="497">
                  <c:v>0.92662473794549272</c:v>
                </c:pt>
                <c:pt idx="498">
                  <c:v>0.92693110647181631</c:v>
                </c:pt>
                <c:pt idx="499">
                  <c:v>0.92723492723492718</c:v>
                </c:pt>
                <c:pt idx="500">
                  <c:v>0.92723492723492729</c:v>
                </c:pt>
                <c:pt idx="501">
                  <c:v>0.92723492723492729</c:v>
                </c:pt>
                <c:pt idx="502">
                  <c:v>0.92723492723492729</c:v>
                </c:pt>
                <c:pt idx="503">
                  <c:v>0.92723492723492729</c:v>
                </c:pt>
                <c:pt idx="504">
                  <c:v>0.92871690427698572</c:v>
                </c:pt>
                <c:pt idx="505">
                  <c:v>0.93177387914230014</c:v>
                </c:pt>
                <c:pt idx="506">
                  <c:v>0.93383742911153123</c:v>
                </c:pt>
                <c:pt idx="507">
                  <c:v>0.93333333333333335</c:v>
                </c:pt>
                <c:pt idx="508">
                  <c:v>0.93433395872420266</c:v>
                </c:pt>
                <c:pt idx="509">
                  <c:v>0.93433395872420266</c:v>
                </c:pt>
                <c:pt idx="510">
                  <c:v>0.93506493506493504</c:v>
                </c:pt>
                <c:pt idx="511">
                  <c:v>0.9355432780847146</c:v>
                </c:pt>
                <c:pt idx="512">
                  <c:v>0.93457943925233644</c:v>
                </c:pt>
                <c:pt idx="513">
                  <c:v>0.93307839388145319</c:v>
                </c:pt>
                <c:pt idx="514">
                  <c:v>0.93230174081237915</c:v>
                </c:pt>
                <c:pt idx="515">
                  <c:v>0.92900608519269778</c:v>
                </c:pt>
                <c:pt idx="516">
                  <c:v>0.92813141683778233</c:v>
                </c:pt>
                <c:pt idx="517">
                  <c:v>0.92693110647181631</c:v>
                </c:pt>
                <c:pt idx="518">
                  <c:v>0.92693110647181631</c:v>
                </c:pt>
                <c:pt idx="519">
                  <c:v>0.92693110647181631</c:v>
                </c:pt>
                <c:pt idx="520">
                  <c:v>0.92813141683778233</c:v>
                </c:pt>
                <c:pt idx="521">
                  <c:v>0.92957746478873238</c:v>
                </c:pt>
                <c:pt idx="522">
                  <c:v>0.93041749502982107</c:v>
                </c:pt>
                <c:pt idx="523">
                  <c:v>0.93013972055888228</c:v>
                </c:pt>
                <c:pt idx="524">
                  <c:v>0.93096646942800787</c:v>
                </c:pt>
                <c:pt idx="525">
                  <c:v>0.93096646942800787</c:v>
                </c:pt>
                <c:pt idx="526">
                  <c:v>0.93069306930693074</c:v>
                </c:pt>
                <c:pt idx="527">
                  <c:v>0.93096646942800787</c:v>
                </c:pt>
                <c:pt idx="528">
                  <c:v>0.93123772102161095</c:v>
                </c:pt>
                <c:pt idx="529">
                  <c:v>0.93256262042389204</c:v>
                </c:pt>
                <c:pt idx="530">
                  <c:v>0.93383742911153123</c:v>
                </c:pt>
                <c:pt idx="531">
                  <c:v>0.9355432780847146</c:v>
                </c:pt>
                <c:pt idx="532">
                  <c:v>0.93506493506493504</c:v>
                </c:pt>
                <c:pt idx="533">
                  <c:v>0.93457943925233644</c:v>
                </c:pt>
                <c:pt idx="534">
                  <c:v>0.93482309124767227</c:v>
                </c:pt>
                <c:pt idx="535">
                  <c:v>0.93506493506493504</c:v>
                </c:pt>
                <c:pt idx="536">
                  <c:v>0.93506493506493504</c:v>
                </c:pt>
                <c:pt idx="537">
                  <c:v>0.93333333333333335</c:v>
                </c:pt>
                <c:pt idx="538">
                  <c:v>0.93041749502982107</c:v>
                </c:pt>
                <c:pt idx="539">
                  <c:v>0.92600422832980978</c:v>
                </c:pt>
                <c:pt idx="540">
                  <c:v>0.92307692307692313</c:v>
                </c:pt>
                <c:pt idx="541">
                  <c:v>0.92341356673960617</c:v>
                </c:pt>
                <c:pt idx="542">
                  <c:v>0.92341356673960617</c:v>
                </c:pt>
                <c:pt idx="543">
                  <c:v>0.92273730684326716</c:v>
                </c:pt>
                <c:pt idx="544">
                  <c:v>0.92239467849223944</c:v>
                </c:pt>
                <c:pt idx="545">
                  <c:v>0.92341356673960617</c:v>
                </c:pt>
                <c:pt idx="546">
                  <c:v>0.92569002123142252</c:v>
                </c:pt>
                <c:pt idx="547">
                  <c:v>0.92569002123142252</c:v>
                </c:pt>
                <c:pt idx="548">
                  <c:v>0.92537313432835822</c:v>
                </c:pt>
                <c:pt idx="549">
                  <c:v>0.92569002123142252</c:v>
                </c:pt>
                <c:pt idx="550">
                  <c:v>0.9263157894736842</c:v>
                </c:pt>
                <c:pt idx="551">
                  <c:v>0.92569002123142252</c:v>
                </c:pt>
                <c:pt idx="552">
                  <c:v>0.92505353319057815</c:v>
                </c:pt>
                <c:pt idx="553">
                  <c:v>0.92753623188405798</c:v>
                </c:pt>
                <c:pt idx="554">
                  <c:v>0.92871690427698572</c:v>
                </c:pt>
                <c:pt idx="555">
                  <c:v>0.92957746478873238</c:v>
                </c:pt>
                <c:pt idx="556">
                  <c:v>0.9298597194388778</c:v>
                </c:pt>
                <c:pt idx="557">
                  <c:v>0.93383742911153123</c:v>
                </c:pt>
                <c:pt idx="558">
                  <c:v>0.93670886075949367</c:v>
                </c:pt>
                <c:pt idx="559">
                  <c:v>0.93783303730017764</c:v>
                </c:pt>
                <c:pt idx="560">
                  <c:v>0.94176372712146428</c:v>
                </c:pt>
                <c:pt idx="561">
                  <c:v>0.93913043478260871</c:v>
                </c:pt>
                <c:pt idx="562">
                  <c:v>0.9376114081996435</c:v>
                </c:pt>
                <c:pt idx="563">
                  <c:v>0.93358633776091082</c:v>
                </c:pt>
                <c:pt idx="564">
                  <c:v>0.93177387914230014</c:v>
                </c:pt>
                <c:pt idx="565">
                  <c:v>0.92842535787321068</c:v>
                </c:pt>
                <c:pt idx="566">
                  <c:v>0.92505353319057815</c:v>
                </c:pt>
                <c:pt idx="567">
                  <c:v>0.92753623188405798</c:v>
                </c:pt>
                <c:pt idx="568">
                  <c:v>0.92783505154639179</c:v>
                </c:pt>
                <c:pt idx="569">
                  <c:v>0.92842535787321068</c:v>
                </c:pt>
                <c:pt idx="570">
                  <c:v>0.92842535787321068</c:v>
                </c:pt>
                <c:pt idx="571">
                  <c:v>0.93013972055888228</c:v>
                </c:pt>
                <c:pt idx="572">
                  <c:v>0.93333333333333335</c:v>
                </c:pt>
                <c:pt idx="573">
                  <c:v>0.93482309124767227</c:v>
                </c:pt>
                <c:pt idx="574">
                  <c:v>0.93530499075785578</c:v>
                </c:pt>
                <c:pt idx="575">
                  <c:v>0.936247723132969</c:v>
                </c:pt>
                <c:pt idx="576">
                  <c:v>0.93408662900188322</c:v>
                </c:pt>
                <c:pt idx="577">
                  <c:v>0.93333333333333335</c:v>
                </c:pt>
                <c:pt idx="578">
                  <c:v>0.93333333333333335</c:v>
                </c:pt>
                <c:pt idx="579">
                  <c:v>0.93230174081237915</c:v>
                </c:pt>
                <c:pt idx="580">
                  <c:v>0.93282149712092133</c:v>
                </c:pt>
                <c:pt idx="581">
                  <c:v>0.93282149712092133</c:v>
                </c:pt>
                <c:pt idx="582">
                  <c:v>0.93307839388145308</c:v>
                </c:pt>
                <c:pt idx="583">
                  <c:v>0.93282149712092133</c:v>
                </c:pt>
                <c:pt idx="584">
                  <c:v>0.93230174081237915</c:v>
                </c:pt>
                <c:pt idx="585">
                  <c:v>0.93123772102161095</c:v>
                </c:pt>
                <c:pt idx="586">
                  <c:v>0.92900608519269778</c:v>
                </c:pt>
                <c:pt idx="587">
                  <c:v>0.92723492723492729</c:v>
                </c:pt>
                <c:pt idx="588">
                  <c:v>0.92569002123142252</c:v>
                </c:pt>
                <c:pt idx="589">
                  <c:v>0.92170022371364657</c:v>
                </c:pt>
                <c:pt idx="590">
                  <c:v>0.9184149184149184</c:v>
                </c:pt>
                <c:pt idx="591">
                  <c:v>0.9213483146067416</c:v>
                </c:pt>
                <c:pt idx="592">
                  <c:v>0.92099322799097061</c:v>
                </c:pt>
                <c:pt idx="593">
                  <c:v>0.92170022371364657</c:v>
                </c:pt>
                <c:pt idx="594">
                  <c:v>0.91686460807600945</c:v>
                </c:pt>
                <c:pt idx="595">
                  <c:v>0.91725768321513002</c:v>
                </c:pt>
                <c:pt idx="596">
                  <c:v>0.91803278688524592</c:v>
                </c:pt>
                <c:pt idx="597">
                  <c:v>0.9184149184149184</c:v>
                </c:pt>
                <c:pt idx="598">
                  <c:v>0.91916859122401851</c:v>
                </c:pt>
                <c:pt idx="599">
                  <c:v>0.92099322799097061</c:v>
                </c:pt>
                <c:pt idx="600">
                  <c:v>0.92099322799097061</c:v>
                </c:pt>
                <c:pt idx="601">
                  <c:v>0.92063492063492069</c:v>
                </c:pt>
                <c:pt idx="602">
                  <c:v>0.92307692307692313</c:v>
                </c:pt>
                <c:pt idx="603">
                  <c:v>0.9213483146067416</c:v>
                </c:pt>
                <c:pt idx="604">
                  <c:v>0.92204899777282856</c:v>
                </c:pt>
                <c:pt idx="605">
                  <c:v>0.92273730684326716</c:v>
                </c:pt>
                <c:pt idx="606">
                  <c:v>0.92239467849223944</c:v>
                </c:pt>
                <c:pt idx="607">
                  <c:v>0.92170022371364657</c:v>
                </c:pt>
                <c:pt idx="608">
                  <c:v>0.92239467849223944</c:v>
                </c:pt>
                <c:pt idx="609">
                  <c:v>0.92473118279569888</c:v>
                </c:pt>
                <c:pt idx="610">
                  <c:v>0.92063492063492069</c:v>
                </c:pt>
                <c:pt idx="611">
                  <c:v>0.9184149184149184</c:v>
                </c:pt>
                <c:pt idx="612">
                  <c:v>0.91686460807600945</c:v>
                </c:pt>
                <c:pt idx="613">
                  <c:v>0.91315136476426795</c:v>
                </c:pt>
                <c:pt idx="614">
                  <c:v>0.91183879093198994</c:v>
                </c:pt>
                <c:pt idx="615">
                  <c:v>0.91315136476426795</c:v>
                </c:pt>
                <c:pt idx="616">
                  <c:v>0.91686460807600945</c:v>
                </c:pt>
                <c:pt idx="617">
                  <c:v>0.9164677804295942</c:v>
                </c:pt>
                <c:pt idx="618">
                  <c:v>0.9184149184149184</c:v>
                </c:pt>
                <c:pt idx="619">
                  <c:v>0.92099322799097072</c:v>
                </c:pt>
                <c:pt idx="620">
                  <c:v>0.92027334851936216</c:v>
                </c:pt>
                <c:pt idx="621">
                  <c:v>0.9213483146067416</c:v>
                </c:pt>
                <c:pt idx="622">
                  <c:v>0.92569002123142252</c:v>
                </c:pt>
                <c:pt idx="623">
                  <c:v>0.92407809110629069</c:v>
                </c:pt>
                <c:pt idx="624">
                  <c:v>0.92273730684326716</c:v>
                </c:pt>
                <c:pt idx="625">
                  <c:v>0.92407809110629069</c:v>
                </c:pt>
                <c:pt idx="626">
                  <c:v>0.9244060475161987</c:v>
                </c:pt>
                <c:pt idx="627">
                  <c:v>0.92569002123142252</c:v>
                </c:pt>
                <c:pt idx="628">
                  <c:v>0.9266247379454926</c:v>
                </c:pt>
                <c:pt idx="629">
                  <c:v>0.9298597194388778</c:v>
                </c:pt>
                <c:pt idx="630">
                  <c:v>0.92662473794549272</c:v>
                </c:pt>
                <c:pt idx="631">
                  <c:v>0.92600422832980978</c:v>
                </c:pt>
                <c:pt idx="632">
                  <c:v>0.9266247379454926</c:v>
                </c:pt>
                <c:pt idx="633">
                  <c:v>0.92842535787321068</c:v>
                </c:pt>
                <c:pt idx="634">
                  <c:v>0.92569002123142252</c:v>
                </c:pt>
                <c:pt idx="635">
                  <c:v>0.92569002123142252</c:v>
                </c:pt>
                <c:pt idx="636">
                  <c:v>0.92473118279569888</c:v>
                </c:pt>
                <c:pt idx="637">
                  <c:v>0.92505353319057815</c:v>
                </c:pt>
                <c:pt idx="638">
                  <c:v>0.92307692307692313</c:v>
                </c:pt>
                <c:pt idx="639">
                  <c:v>0.9244060475161987</c:v>
                </c:pt>
                <c:pt idx="640">
                  <c:v>0.92569002123142252</c:v>
                </c:pt>
                <c:pt idx="641">
                  <c:v>0.92662473794549272</c:v>
                </c:pt>
                <c:pt idx="642">
                  <c:v>0.92693110647181631</c:v>
                </c:pt>
                <c:pt idx="643">
                  <c:v>0.92723492723492729</c:v>
                </c:pt>
                <c:pt idx="644">
                  <c:v>0.92723492723492729</c:v>
                </c:pt>
                <c:pt idx="645">
                  <c:v>0.92842535787321068</c:v>
                </c:pt>
                <c:pt idx="646">
                  <c:v>0.92813141683778233</c:v>
                </c:pt>
                <c:pt idx="647">
                  <c:v>0.9298597194388778</c:v>
                </c:pt>
                <c:pt idx="648">
                  <c:v>0.93013972055888228</c:v>
                </c:pt>
                <c:pt idx="649">
                  <c:v>0.92957746478873238</c:v>
                </c:pt>
                <c:pt idx="650">
                  <c:v>0.93069306930693074</c:v>
                </c:pt>
                <c:pt idx="651">
                  <c:v>0.93177387914230014</c:v>
                </c:pt>
                <c:pt idx="652">
                  <c:v>0.93203883495145634</c:v>
                </c:pt>
                <c:pt idx="653">
                  <c:v>0.93307839388145308</c:v>
                </c:pt>
                <c:pt idx="654">
                  <c:v>0.93383742911153123</c:v>
                </c:pt>
                <c:pt idx="655">
                  <c:v>0.93482309124767227</c:v>
                </c:pt>
                <c:pt idx="656">
                  <c:v>0.93601462522851919</c:v>
                </c:pt>
                <c:pt idx="657">
                  <c:v>0.93805309734513276</c:v>
                </c:pt>
                <c:pt idx="658">
                  <c:v>0.93408662900188322</c:v>
                </c:pt>
                <c:pt idx="659">
                  <c:v>0.93230174081237915</c:v>
                </c:pt>
                <c:pt idx="660">
                  <c:v>0.93230174081237915</c:v>
                </c:pt>
                <c:pt idx="661">
                  <c:v>0.9298597194388778</c:v>
                </c:pt>
                <c:pt idx="662">
                  <c:v>0.92600422832980966</c:v>
                </c:pt>
                <c:pt idx="663">
                  <c:v>0.9263157894736842</c:v>
                </c:pt>
                <c:pt idx="664">
                  <c:v>0.92871690427698572</c:v>
                </c:pt>
                <c:pt idx="665">
                  <c:v>0.93230174081237915</c:v>
                </c:pt>
                <c:pt idx="666">
                  <c:v>0.93333333333333335</c:v>
                </c:pt>
                <c:pt idx="667">
                  <c:v>0.936247723132969</c:v>
                </c:pt>
                <c:pt idx="668">
                  <c:v>0.93506493506493504</c:v>
                </c:pt>
                <c:pt idx="669">
                  <c:v>0.9376114081996435</c:v>
                </c:pt>
                <c:pt idx="670">
                  <c:v>0.93647912885662432</c:v>
                </c:pt>
                <c:pt idx="671">
                  <c:v>0.93577981651376141</c:v>
                </c:pt>
                <c:pt idx="672">
                  <c:v>0.93577981651376141</c:v>
                </c:pt>
                <c:pt idx="673">
                  <c:v>0.93601462522851919</c:v>
                </c:pt>
                <c:pt idx="674">
                  <c:v>0.93601462522851919</c:v>
                </c:pt>
                <c:pt idx="675">
                  <c:v>0.936247723132969</c:v>
                </c:pt>
                <c:pt idx="676">
                  <c:v>0.93738819320214672</c:v>
                </c:pt>
                <c:pt idx="677">
                  <c:v>0.93693693693693691</c:v>
                </c:pt>
                <c:pt idx="678">
                  <c:v>0.93805309734513276</c:v>
                </c:pt>
                <c:pt idx="679">
                  <c:v>0.93870402802101571</c:v>
                </c:pt>
                <c:pt idx="680">
                  <c:v>0.93891797556719025</c:v>
                </c:pt>
                <c:pt idx="681">
                  <c:v>0.93783303730017764</c:v>
                </c:pt>
                <c:pt idx="682">
                  <c:v>0.93601462522851919</c:v>
                </c:pt>
                <c:pt idx="683">
                  <c:v>0.93530499075785578</c:v>
                </c:pt>
                <c:pt idx="684">
                  <c:v>0.93457943925233644</c:v>
                </c:pt>
                <c:pt idx="685">
                  <c:v>0.93333333333333335</c:v>
                </c:pt>
                <c:pt idx="686">
                  <c:v>0.93230174081237915</c:v>
                </c:pt>
                <c:pt idx="687">
                  <c:v>0.93123772102161095</c:v>
                </c:pt>
                <c:pt idx="688">
                  <c:v>0.93123772102161095</c:v>
                </c:pt>
                <c:pt idx="689">
                  <c:v>0.93333333333333335</c:v>
                </c:pt>
                <c:pt idx="690">
                  <c:v>0.93457943925233644</c:v>
                </c:pt>
                <c:pt idx="691">
                  <c:v>0.93577981651376141</c:v>
                </c:pt>
                <c:pt idx="692">
                  <c:v>0.936247723132969</c:v>
                </c:pt>
                <c:pt idx="693">
                  <c:v>0.93647912885662432</c:v>
                </c:pt>
                <c:pt idx="694">
                  <c:v>0.93848857644991213</c:v>
                </c:pt>
                <c:pt idx="695">
                  <c:v>0.93783303730017764</c:v>
                </c:pt>
                <c:pt idx="696">
                  <c:v>0.93975903614457834</c:v>
                </c:pt>
                <c:pt idx="697">
                  <c:v>0.94057724957555178</c:v>
                </c:pt>
                <c:pt idx="698">
                  <c:v>0.94037478705281086</c:v>
                </c:pt>
                <c:pt idx="699">
                  <c:v>0.93996569468267577</c:v>
                </c:pt>
                <c:pt idx="700">
                  <c:v>0.94037478705281097</c:v>
                </c:pt>
                <c:pt idx="701">
                  <c:v>0.93955094991364418</c:v>
                </c:pt>
                <c:pt idx="702">
                  <c:v>0.93955094991364418</c:v>
                </c:pt>
                <c:pt idx="703">
                  <c:v>0.93934142114384744</c:v>
                </c:pt>
                <c:pt idx="704">
                  <c:v>0.93891797556719025</c:v>
                </c:pt>
                <c:pt idx="705">
                  <c:v>0.93805309734513276</c:v>
                </c:pt>
                <c:pt idx="706">
                  <c:v>0.93693693693693691</c:v>
                </c:pt>
                <c:pt idx="707">
                  <c:v>0.93601462522851919</c:v>
                </c:pt>
                <c:pt idx="708">
                  <c:v>0.93530499075785578</c:v>
                </c:pt>
                <c:pt idx="709">
                  <c:v>0.93457943925233644</c:v>
                </c:pt>
                <c:pt idx="710">
                  <c:v>0.93457943925233644</c:v>
                </c:pt>
                <c:pt idx="711">
                  <c:v>0.93408662900188322</c:v>
                </c:pt>
                <c:pt idx="712">
                  <c:v>0.93383742911153123</c:v>
                </c:pt>
                <c:pt idx="713">
                  <c:v>0.93457943925233644</c:v>
                </c:pt>
                <c:pt idx="714">
                  <c:v>0.93506493506493504</c:v>
                </c:pt>
                <c:pt idx="715">
                  <c:v>0.93577981651376141</c:v>
                </c:pt>
                <c:pt idx="716">
                  <c:v>0.93716337522441651</c:v>
                </c:pt>
                <c:pt idx="717">
                  <c:v>0.93870402802101571</c:v>
                </c:pt>
                <c:pt idx="718">
                  <c:v>0.94137353433835846</c:v>
                </c:pt>
                <c:pt idx="719">
                  <c:v>0.93913043478260871</c:v>
                </c:pt>
                <c:pt idx="720">
                  <c:v>0.93870402802101571</c:v>
                </c:pt>
                <c:pt idx="721">
                  <c:v>0.93955094991364418</c:v>
                </c:pt>
                <c:pt idx="722">
                  <c:v>0.94037478705281097</c:v>
                </c:pt>
                <c:pt idx="723">
                  <c:v>0.94156928213689484</c:v>
                </c:pt>
                <c:pt idx="724">
                  <c:v>0.94195688225538976</c:v>
                </c:pt>
                <c:pt idx="725">
                  <c:v>0.94176372712146428</c:v>
                </c:pt>
                <c:pt idx="726">
                  <c:v>0.94195688225538976</c:v>
                </c:pt>
                <c:pt idx="727">
                  <c:v>0.94195688225538976</c:v>
                </c:pt>
                <c:pt idx="728">
                  <c:v>0.94252873563218387</c:v>
                </c:pt>
                <c:pt idx="729">
                  <c:v>0.94195688225538976</c:v>
                </c:pt>
                <c:pt idx="730">
                  <c:v>0.94117647058823528</c:v>
                </c:pt>
                <c:pt idx="731">
                  <c:v>0.94077834179357023</c:v>
                </c:pt>
                <c:pt idx="732">
                  <c:v>0.94037478705281097</c:v>
                </c:pt>
                <c:pt idx="733">
                  <c:v>0.93996569468267577</c:v>
                </c:pt>
                <c:pt idx="734">
                  <c:v>0.94017094017094016</c:v>
                </c:pt>
                <c:pt idx="735">
                  <c:v>0.94037478705281097</c:v>
                </c:pt>
                <c:pt idx="736">
                  <c:v>0.94057724957555178</c:v>
                </c:pt>
                <c:pt idx="737">
                  <c:v>0.94077834179357023</c:v>
                </c:pt>
                <c:pt idx="738">
                  <c:v>0.94017094017094016</c:v>
                </c:pt>
                <c:pt idx="739">
                  <c:v>0.93955094991364418</c:v>
                </c:pt>
                <c:pt idx="740">
                  <c:v>0.93913043478260871</c:v>
                </c:pt>
                <c:pt idx="741">
                  <c:v>0.93693693693693691</c:v>
                </c:pt>
                <c:pt idx="742">
                  <c:v>0.93506493506493504</c:v>
                </c:pt>
                <c:pt idx="743">
                  <c:v>0.93358633776091082</c:v>
                </c:pt>
                <c:pt idx="744">
                  <c:v>0.93230174081237915</c:v>
                </c:pt>
                <c:pt idx="745">
                  <c:v>0.93307839388145308</c:v>
                </c:pt>
                <c:pt idx="746">
                  <c:v>0.93383742911153123</c:v>
                </c:pt>
                <c:pt idx="747">
                  <c:v>0.93383742911153123</c:v>
                </c:pt>
                <c:pt idx="748">
                  <c:v>0.93383742911153123</c:v>
                </c:pt>
                <c:pt idx="749">
                  <c:v>0.93408662900188322</c:v>
                </c:pt>
                <c:pt idx="750">
                  <c:v>0.93307839388145308</c:v>
                </c:pt>
                <c:pt idx="751">
                  <c:v>0.93358633776091082</c:v>
                </c:pt>
                <c:pt idx="752">
                  <c:v>0.93482309124767227</c:v>
                </c:pt>
                <c:pt idx="753">
                  <c:v>0.93307839388145319</c:v>
                </c:pt>
                <c:pt idx="754">
                  <c:v>0.93123772102161095</c:v>
                </c:pt>
                <c:pt idx="755">
                  <c:v>0.92473118279569888</c:v>
                </c:pt>
                <c:pt idx="756">
                  <c:v>0.92374727668845313</c:v>
                </c:pt>
                <c:pt idx="757">
                  <c:v>0.92569002123142252</c:v>
                </c:pt>
                <c:pt idx="758">
                  <c:v>0.92600422832980978</c:v>
                </c:pt>
                <c:pt idx="759">
                  <c:v>0.92693110647181631</c:v>
                </c:pt>
                <c:pt idx="760">
                  <c:v>0.92723492723492729</c:v>
                </c:pt>
                <c:pt idx="761">
                  <c:v>0.92753623188405798</c:v>
                </c:pt>
                <c:pt idx="762">
                  <c:v>0.92693110647181631</c:v>
                </c:pt>
                <c:pt idx="763">
                  <c:v>0.92600422832980978</c:v>
                </c:pt>
                <c:pt idx="764">
                  <c:v>0.92723492723492729</c:v>
                </c:pt>
                <c:pt idx="765">
                  <c:v>0.9263157894736842</c:v>
                </c:pt>
                <c:pt idx="766">
                  <c:v>0.92569002123142252</c:v>
                </c:pt>
                <c:pt idx="767">
                  <c:v>0.92600422832980978</c:v>
                </c:pt>
                <c:pt idx="768">
                  <c:v>0.9263157894736842</c:v>
                </c:pt>
                <c:pt idx="769">
                  <c:v>0.92600422832980978</c:v>
                </c:pt>
                <c:pt idx="770">
                  <c:v>0.92783505154639179</c:v>
                </c:pt>
                <c:pt idx="771">
                  <c:v>0.92753623188405798</c:v>
                </c:pt>
                <c:pt idx="772">
                  <c:v>0.92783505154639179</c:v>
                </c:pt>
                <c:pt idx="773">
                  <c:v>0.92929292929292928</c:v>
                </c:pt>
                <c:pt idx="774">
                  <c:v>0.92900608519269778</c:v>
                </c:pt>
                <c:pt idx="775">
                  <c:v>0.92842535787321068</c:v>
                </c:pt>
                <c:pt idx="776">
                  <c:v>0.92929292929292928</c:v>
                </c:pt>
                <c:pt idx="777">
                  <c:v>0.92871690427698572</c:v>
                </c:pt>
                <c:pt idx="778">
                  <c:v>0.9244060475161987</c:v>
                </c:pt>
                <c:pt idx="779">
                  <c:v>0.9213483146067416</c:v>
                </c:pt>
                <c:pt idx="780">
                  <c:v>0.91764705882352937</c:v>
                </c:pt>
                <c:pt idx="781">
                  <c:v>0.91400491400491402</c:v>
                </c:pt>
                <c:pt idx="782">
                  <c:v>0.91183879093198994</c:v>
                </c:pt>
                <c:pt idx="783">
                  <c:v>0.91484184914841848</c:v>
                </c:pt>
                <c:pt idx="784">
                  <c:v>0.9152542372881356</c:v>
                </c:pt>
                <c:pt idx="785">
                  <c:v>0.92027334851936216</c:v>
                </c:pt>
                <c:pt idx="786">
                  <c:v>0.9213483146067416</c:v>
                </c:pt>
                <c:pt idx="787">
                  <c:v>0.92239467849223944</c:v>
                </c:pt>
                <c:pt idx="788">
                  <c:v>0.92341356673960617</c:v>
                </c:pt>
                <c:pt idx="789">
                  <c:v>0.92600422832980966</c:v>
                </c:pt>
                <c:pt idx="790">
                  <c:v>0.92537313432835822</c:v>
                </c:pt>
                <c:pt idx="791">
                  <c:v>0.92813141683778233</c:v>
                </c:pt>
                <c:pt idx="792">
                  <c:v>0.92929292929292928</c:v>
                </c:pt>
                <c:pt idx="793">
                  <c:v>0.92753623188405798</c:v>
                </c:pt>
                <c:pt idx="794">
                  <c:v>0.92929292929292928</c:v>
                </c:pt>
                <c:pt idx="795">
                  <c:v>0.92900608519269778</c:v>
                </c:pt>
                <c:pt idx="796">
                  <c:v>0.92929292929292928</c:v>
                </c:pt>
                <c:pt idx="797">
                  <c:v>0.93123772102161095</c:v>
                </c:pt>
                <c:pt idx="798">
                  <c:v>0.93123772102161095</c:v>
                </c:pt>
                <c:pt idx="799">
                  <c:v>0.93282149712092133</c:v>
                </c:pt>
                <c:pt idx="800">
                  <c:v>0.93203883495145634</c:v>
                </c:pt>
                <c:pt idx="801">
                  <c:v>0.92813141683778233</c:v>
                </c:pt>
                <c:pt idx="802">
                  <c:v>0.92407809110629069</c:v>
                </c:pt>
                <c:pt idx="803">
                  <c:v>0.91954022988505746</c:v>
                </c:pt>
                <c:pt idx="804">
                  <c:v>0.91484184914841848</c:v>
                </c:pt>
                <c:pt idx="805">
                  <c:v>0.91228070175438591</c:v>
                </c:pt>
                <c:pt idx="806">
                  <c:v>0.90909090909090906</c:v>
                </c:pt>
                <c:pt idx="807">
                  <c:v>0.91315136476426795</c:v>
                </c:pt>
                <c:pt idx="808">
                  <c:v>0.91484184914841848</c:v>
                </c:pt>
                <c:pt idx="809">
                  <c:v>0.91764705882352937</c:v>
                </c:pt>
                <c:pt idx="810">
                  <c:v>0.92204899777282856</c:v>
                </c:pt>
                <c:pt idx="811">
                  <c:v>0.92341356673960617</c:v>
                </c:pt>
                <c:pt idx="812">
                  <c:v>0.92307692307692313</c:v>
                </c:pt>
                <c:pt idx="813">
                  <c:v>0.92239467849223944</c:v>
                </c:pt>
                <c:pt idx="814">
                  <c:v>0.92407809110629069</c:v>
                </c:pt>
                <c:pt idx="815">
                  <c:v>0.92600422832980978</c:v>
                </c:pt>
                <c:pt idx="816">
                  <c:v>0.92569002123142252</c:v>
                </c:pt>
                <c:pt idx="817">
                  <c:v>0.92537313432835822</c:v>
                </c:pt>
                <c:pt idx="818">
                  <c:v>0.92569002123142252</c:v>
                </c:pt>
                <c:pt idx="819">
                  <c:v>0.9263157894736842</c:v>
                </c:pt>
                <c:pt idx="820">
                  <c:v>0.93041749502982107</c:v>
                </c:pt>
                <c:pt idx="821">
                  <c:v>0.92929292929292928</c:v>
                </c:pt>
                <c:pt idx="822">
                  <c:v>0.92753623188405798</c:v>
                </c:pt>
                <c:pt idx="823">
                  <c:v>0.9263157894736842</c:v>
                </c:pt>
                <c:pt idx="824">
                  <c:v>0.92600422832980978</c:v>
                </c:pt>
                <c:pt idx="825">
                  <c:v>0.92871690427698572</c:v>
                </c:pt>
                <c:pt idx="826">
                  <c:v>0.92871690427698572</c:v>
                </c:pt>
                <c:pt idx="827">
                  <c:v>0.92871690427698572</c:v>
                </c:pt>
                <c:pt idx="828">
                  <c:v>0.92662473794549272</c:v>
                </c:pt>
                <c:pt idx="829">
                  <c:v>0.92063492063492069</c:v>
                </c:pt>
                <c:pt idx="830">
                  <c:v>0.91686460807600945</c:v>
                </c:pt>
                <c:pt idx="831">
                  <c:v>0.91764705882352937</c:v>
                </c:pt>
                <c:pt idx="832">
                  <c:v>0.91879350348027844</c:v>
                </c:pt>
                <c:pt idx="833">
                  <c:v>0.92307692307692313</c:v>
                </c:pt>
                <c:pt idx="834">
                  <c:v>0.9244060475161987</c:v>
                </c:pt>
                <c:pt idx="835">
                  <c:v>0.92537313432835822</c:v>
                </c:pt>
                <c:pt idx="836">
                  <c:v>0.92600422832980978</c:v>
                </c:pt>
                <c:pt idx="837">
                  <c:v>0.92842535787321068</c:v>
                </c:pt>
                <c:pt idx="838">
                  <c:v>0.93123772102161095</c:v>
                </c:pt>
                <c:pt idx="839">
                  <c:v>0.93177387914230014</c:v>
                </c:pt>
                <c:pt idx="840">
                  <c:v>0.93256262042389215</c:v>
                </c:pt>
                <c:pt idx="841">
                  <c:v>0.93203883495145634</c:v>
                </c:pt>
                <c:pt idx="842">
                  <c:v>0.93041749502982107</c:v>
                </c:pt>
                <c:pt idx="843">
                  <c:v>0.92957746478873238</c:v>
                </c:pt>
                <c:pt idx="844">
                  <c:v>0.92929292929292928</c:v>
                </c:pt>
                <c:pt idx="845">
                  <c:v>0.9298597194388778</c:v>
                </c:pt>
                <c:pt idx="846">
                  <c:v>0.93041749502982107</c:v>
                </c:pt>
                <c:pt idx="847">
                  <c:v>0.93041749502982107</c:v>
                </c:pt>
                <c:pt idx="848">
                  <c:v>0.93096646942800787</c:v>
                </c:pt>
                <c:pt idx="849">
                  <c:v>0.92929292929292928</c:v>
                </c:pt>
                <c:pt idx="850">
                  <c:v>0.9266247379454926</c:v>
                </c:pt>
                <c:pt idx="851">
                  <c:v>0.92407809110629069</c:v>
                </c:pt>
                <c:pt idx="852">
                  <c:v>0.92273730684326716</c:v>
                </c:pt>
                <c:pt idx="853">
                  <c:v>0.92170022371364657</c:v>
                </c:pt>
                <c:pt idx="854">
                  <c:v>0.92099322799097072</c:v>
                </c:pt>
                <c:pt idx="855">
                  <c:v>0.92170022371364657</c:v>
                </c:pt>
                <c:pt idx="856">
                  <c:v>0.92341356673960617</c:v>
                </c:pt>
                <c:pt idx="857">
                  <c:v>0.92569002123142252</c:v>
                </c:pt>
                <c:pt idx="858">
                  <c:v>0.92813141683778233</c:v>
                </c:pt>
                <c:pt idx="859">
                  <c:v>0.92900608519269778</c:v>
                </c:pt>
                <c:pt idx="860">
                  <c:v>0.93041749502982107</c:v>
                </c:pt>
                <c:pt idx="861">
                  <c:v>0.93096646942800787</c:v>
                </c:pt>
                <c:pt idx="862">
                  <c:v>0.93041749502982107</c:v>
                </c:pt>
                <c:pt idx="863">
                  <c:v>0.93041749502982107</c:v>
                </c:pt>
                <c:pt idx="864">
                  <c:v>0.93041749502982107</c:v>
                </c:pt>
                <c:pt idx="865">
                  <c:v>0.92900608519269778</c:v>
                </c:pt>
                <c:pt idx="866">
                  <c:v>0.92813141683778233</c:v>
                </c:pt>
                <c:pt idx="867">
                  <c:v>0.92957746478873238</c:v>
                </c:pt>
                <c:pt idx="868">
                  <c:v>0.93069306930693074</c:v>
                </c:pt>
                <c:pt idx="869">
                  <c:v>0.93069306930693074</c:v>
                </c:pt>
                <c:pt idx="870">
                  <c:v>0.93069306930693063</c:v>
                </c:pt>
                <c:pt idx="871">
                  <c:v>0.93177387914230014</c:v>
                </c:pt>
                <c:pt idx="872">
                  <c:v>0.93230174081237915</c:v>
                </c:pt>
                <c:pt idx="873">
                  <c:v>0.93013972055888228</c:v>
                </c:pt>
                <c:pt idx="874">
                  <c:v>0.9298597194388778</c:v>
                </c:pt>
                <c:pt idx="875">
                  <c:v>0.92842535787321068</c:v>
                </c:pt>
                <c:pt idx="876">
                  <c:v>0.92723492723492729</c:v>
                </c:pt>
                <c:pt idx="877">
                  <c:v>0.92569002123142252</c:v>
                </c:pt>
                <c:pt idx="878">
                  <c:v>0.9244060475161987</c:v>
                </c:pt>
                <c:pt idx="879">
                  <c:v>0.92569002123142252</c:v>
                </c:pt>
                <c:pt idx="880">
                  <c:v>0.92753623188405798</c:v>
                </c:pt>
                <c:pt idx="881">
                  <c:v>0.9298597194388778</c:v>
                </c:pt>
                <c:pt idx="882">
                  <c:v>0.93096646942800787</c:v>
                </c:pt>
                <c:pt idx="883">
                  <c:v>0.93177387914230014</c:v>
                </c:pt>
                <c:pt idx="884">
                  <c:v>0.93177387914230014</c:v>
                </c:pt>
                <c:pt idx="885">
                  <c:v>0.93230174081237915</c:v>
                </c:pt>
                <c:pt idx="886">
                  <c:v>0.93307839388145308</c:v>
                </c:pt>
                <c:pt idx="887">
                  <c:v>0.93307839388145319</c:v>
                </c:pt>
                <c:pt idx="888">
                  <c:v>0.93282149712092133</c:v>
                </c:pt>
                <c:pt idx="889">
                  <c:v>0.93383742911153123</c:v>
                </c:pt>
                <c:pt idx="890">
                  <c:v>0.93647912885662432</c:v>
                </c:pt>
                <c:pt idx="891">
                  <c:v>0.93891797556719025</c:v>
                </c:pt>
                <c:pt idx="892">
                  <c:v>0.93975903614457834</c:v>
                </c:pt>
                <c:pt idx="893">
                  <c:v>0.93975903614457834</c:v>
                </c:pt>
                <c:pt idx="894">
                  <c:v>0.94077834179357023</c:v>
                </c:pt>
                <c:pt idx="895">
                  <c:v>0.94117647058823528</c:v>
                </c:pt>
                <c:pt idx="896">
                  <c:v>0.94117647058823528</c:v>
                </c:pt>
                <c:pt idx="897">
                  <c:v>0.93693693693693691</c:v>
                </c:pt>
                <c:pt idx="898">
                  <c:v>0.93203883495145634</c:v>
                </c:pt>
                <c:pt idx="899">
                  <c:v>0.92723492723492729</c:v>
                </c:pt>
                <c:pt idx="900">
                  <c:v>0.92407809110629069</c:v>
                </c:pt>
                <c:pt idx="901">
                  <c:v>0.92099322799097072</c:v>
                </c:pt>
                <c:pt idx="902">
                  <c:v>0.91803278688524592</c:v>
                </c:pt>
                <c:pt idx="903">
                  <c:v>0.91803278688524592</c:v>
                </c:pt>
                <c:pt idx="904">
                  <c:v>0.9213483146067416</c:v>
                </c:pt>
                <c:pt idx="905">
                  <c:v>0.92600422832980966</c:v>
                </c:pt>
                <c:pt idx="906">
                  <c:v>0.92783505154639179</c:v>
                </c:pt>
                <c:pt idx="907">
                  <c:v>0.92871690427698572</c:v>
                </c:pt>
                <c:pt idx="908">
                  <c:v>0.93069306930693074</c:v>
                </c:pt>
                <c:pt idx="909">
                  <c:v>0.92929292929292928</c:v>
                </c:pt>
                <c:pt idx="910">
                  <c:v>0.93013972055888228</c:v>
                </c:pt>
                <c:pt idx="911">
                  <c:v>0.92569002123142252</c:v>
                </c:pt>
                <c:pt idx="912">
                  <c:v>0.92473118279569888</c:v>
                </c:pt>
                <c:pt idx="913">
                  <c:v>0.9244060475161987</c:v>
                </c:pt>
                <c:pt idx="914">
                  <c:v>0.92273730684326716</c:v>
                </c:pt>
                <c:pt idx="915">
                  <c:v>0.92273730684326716</c:v>
                </c:pt>
                <c:pt idx="916">
                  <c:v>0.92099322799097072</c:v>
                </c:pt>
                <c:pt idx="917">
                  <c:v>0.92027334851936216</c:v>
                </c:pt>
                <c:pt idx="918">
                  <c:v>0.92170022371364657</c:v>
                </c:pt>
                <c:pt idx="919">
                  <c:v>0.92027334851936216</c:v>
                </c:pt>
                <c:pt idx="920">
                  <c:v>0.92273730684326716</c:v>
                </c:pt>
                <c:pt idx="921">
                  <c:v>0.92693110647181631</c:v>
                </c:pt>
                <c:pt idx="922">
                  <c:v>0.92374727668845313</c:v>
                </c:pt>
                <c:pt idx="923">
                  <c:v>0.92273730684326716</c:v>
                </c:pt>
                <c:pt idx="924">
                  <c:v>0.92537313432835822</c:v>
                </c:pt>
                <c:pt idx="925">
                  <c:v>0.92600422832980978</c:v>
                </c:pt>
                <c:pt idx="926">
                  <c:v>0.92537313432835822</c:v>
                </c:pt>
                <c:pt idx="927">
                  <c:v>0.92473118279569888</c:v>
                </c:pt>
                <c:pt idx="928">
                  <c:v>0.9298597194388778</c:v>
                </c:pt>
                <c:pt idx="929">
                  <c:v>0.92929292929292928</c:v>
                </c:pt>
                <c:pt idx="930">
                  <c:v>0.92871690427698572</c:v>
                </c:pt>
                <c:pt idx="931">
                  <c:v>0.93013972055888228</c:v>
                </c:pt>
                <c:pt idx="932">
                  <c:v>0.93203883495145634</c:v>
                </c:pt>
                <c:pt idx="933">
                  <c:v>0.92929292929292928</c:v>
                </c:pt>
                <c:pt idx="934">
                  <c:v>0.93069306930693074</c:v>
                </c:pt>
                <c:pt idx="935">
                  <c:v>0.93013972055888228</c:v>
                </c:pt>
                <c:pt idx="936">
                  <c:v>0.92957746478873238</c:v>
                </c:pt>
                <c:pt idx="937">
                  <c:v>0.93041749502982107</c:v>
                </c:pt>
                <c:pt idx="938">
                  <c:v>0.93203883495145634</c:v>
                </c:pt>
                <c:pt idx="939">
                  <c:v>0.93096646942800787</c:v>
                </c:pt>
                <c:pt idx="940">
                  <c:v>0.93041749502982107</c:v>
                </c:pt>
                <c:pt idx="941">
                  <c:v>0.9298597194388778</c:v>
                </c:pt>
                <c:pt idx="942">
                  <c:v>0.9298597194388778</c:v>
                </c:pt>
                <c:pt idx="943">
                  <c:v>0.92929292929292928</c:v>
                </c:pt>
                <c:pt idx="944">
                  <c:v>0.93041749502982107</c:v>
                </c:pt>
                <c:pt idx="945">
                  <c:v>0.92929292929292928</c:v>
                </c:pt>
                <c:pt idx="946">
                  <c:v>0.9266247379454926</c:v>
                </c:pt>
                <c:pt idx="947">
                  <c:v>0.92273730684326716</c:v>
                </c:pt>
                <c:pt idx="948">
                  <c:v>0.92099322799097061</c:v>
                </c:pt>
                <c:pt idx="949">
                  <c:v>0.91803278688524592</c:v>
                </c:pt>
                <c:pt idx="950">
                  <c:v>0.91686460807600945</c:v>
                </c:pt>
                <c:pt idx="951">
                  <c:v>0.91400491400491402</c:v>
                </c:pt>
                <c:pt idx="952">
                  <c:v>0.91139240506329111</c:v>
                </c:pt>
                <c:pt idx="953">
                  <c:v>0.91139240506329111</c:v>
                </c:pt>
                <c:pt idx="954">
                  <c:v>0.91139240506329111</c:v>
                </c:pt>
                <c:pt idx="955">
                  <c:v>0.91094147582697205</c:v>
                </c:pt>
                <c:pt idx="956">
                  <c:v>0.90956072351421191</c:v>
                </c:pt>
                <c:pt idx="957">
                  <c:v>0.91002570694087404</c:v>
                </c:pt>
                <c:pt idx="958">
                  <c:v>0.90861618798955612</c:v>
                </c:pt>
                <c:pt idx="959">
                  <c:v>0.90956072351421191</c:v>
                </c:pt>
                <c:pt idx="960">
                  <c:v>0.90909090909090906</c:v>
                </c:pt>
                <c:pt idx="961">
                  <c:v>0.90716180371352784</c:v>
                </c:pt>
                <c:pt idx="962">
                  <c:v>0.90909090909090906</c:v>
                </c:pt>
                <c:pt idx="963">
                  <c:v>0.90765171503957787</c:v>
                </c:pt>
                <c:pt idx="964">
                  <c:v>0.90861618798955612</c:v>
                </c:pt>
                <c:pt idx="965">
                  <c:v>0.90716180371352784</c:v>
                </c:pt>
                <c:pt idx="966">
                  <c:v>0.90861618798955612</c:v>
                </c:pt>
                <c:pt idx="967">
                  <c:v>0.90813648293963256</c:v>
                </c:pt>
                <c:pt idx="968">
                  <c:v>0.90956072351421191</c:v>
                </c:pt>
                <c:pt idx="969">
                  <c:v>0.90909090909090906</c:v>
                </c:pt>
                <c:pt idx="970">
                  <c:v>0.90813648293963256</c:v>
                </c:pt>
                <c:pt idx="971">
                  <c:v>0.90765171503957787</c:v>
                </c:pt>
                <c:pt idx="972">
                  <c:v>0.90304709141274242</c:v>
                </c:pt>
                <c:pt idx="973">
                  <c:v>0.90250696378830086</c:v>
                </c:pt>
                <c:pt idx="974">
                  <c:v>0.90304709141274242</c:v>
                </c:pt>
                <c:pt idx="975">
                  <c:v>0.90410958904109595</c:v>
                </c:pt>
                <c:pt idx="976">
                  <c:v>0.90463215258855589</c:v>
                </c:pt>
                <c:pt idx="977">
                  <c:v>0.90616621983914203</c:v>
                </c:pt>
                <c:pt idx="978">
                  <c:v>0.90616621983914203</c:v>
                </c:pt>
                <c:pt idx="979">
                  <c:v>0.90616621983914203</c:v>
                </c:pt>
                <c:pt idx="980">
                  <c:v>0.90666666666666662</c:v>
                </c:pt>
                <c:pt idx="981">
                  <c:v>0.91048593350383633</c:v>
                </c:pt>
                <c:pt idx="982">
                  <c:v>0.90666666666666673</c:v>
                </c:pt>
                <c:pt idx="983">
                  <c:v>0.90813648293963256</c:v>
                </c:pt>
                <c:pt idx="984">
                  <c:v>0.90861618798955612</c:v>
                </c:pt>
                <c:pt idx="985">
                  <c:v>0.90956072351421191</c:v>
                </c:pt>
                <c:pt idx="986">
                  <c:v>0.91094147582697205</c:v>
                </c:pt>
                <c:pt idx="987">
                  <c:v>0.91228070175438591</c:v>
                </c:pt>
                <c:pt idx="988">
                  <c:v>0.91271820448877805</c:v>
                </c:pt>
                <c:pt idx="989">
                  <c:v>0.9135802469135802</c:v>
                </c:pt>
                <c:pt idx="990">
                  <c:v>0.91442542787286063</c:v>
                </c:pt>
                <c:pt idx="991">
                  <c:v>0.91442542787286063</c:v>
                </c:pt>
                <c:pt idx="992">
                  <c:v>0.91442542787286063</c:v>
                </c:pt>
                <c:pt idx="993">
                  <c:v>0.91400491400491402</c:v>
                </c:pt>
                <c:pt idx="994">
                  <c:v>0.9135802469135802</c:v>
                </c:pt>
                <c:pt idx="995">
                  <c:v>0.9135802469135802</c:v>
                </c:pt>
                <c:pt idx="996">
                  <c:v>0.91315136476426795</c:v>
                </c:pt>
                <c:pt idx="997">
                  <c:v>0.91315136476426795</c:v>
                </c:pt>
                <c:pt idx="998">
                  <c:v>0.91271820448877805</c:v>
                </c:pt>
                <c:pt idx="999">
                  <c:v>0.91271820448877805</c:v>
                </c:pt>
                <c:pt idx="1000">
                  <c:v>0.91228070175438591</c:v>
                </c:pt>
                <c:pt idx="1001">
                  <c:v>0.91400491400491402</c:v>
                </c:pt>
                <c:pt idx="1002">
                  <c:v>0.91484184914841848</c:v>
                </c:pt>
                <c:pt idx="1003">
                  <c:v>0.9156626506024097</c:v>
                </c:pt>
                <c:pt idx="1004">
                  <c:v>0.91606714628297359</c:v>
                </c:pt>
                <c:pt idx="1005">
                  <c:v>0.9156626506024097</c:v>
                </c:pt>
                <c:pt idx="1006">
                  <c:v>0.91606714628297359</c:v>
                </c:pt>
                <c:pt idx="1007">
                  <c:v>0.91686460807600945</c:v>
                </c:pt>
                <c:pt idx="1008">
                  <c:v>0.91764705882352937</c:v>
                </c:pt>
                <c:pt idx="1009">
                  <c:v>0.9184149184149184</c:v>
                </c:pt>
                <c:pt idx="1010">
                  <c:v>0.9184149184149184</c:v>
                </c:pt>
                <c:pt idx="1011">
                  <c:v>0.91879350348027844</c:v>
                </c:pt>
                <c:pt idx="1012">
                  <c:v>0.91879350348027844</c:v>
                </c:pt>
                <c:pt idx="1013">
                  <c:v>0.91954022988505746</c:v>
                </c:pt>
                <c:pt idx="1014">
                  <c:v>0.91916859122401851</c:v>
                </c:pt>
                <c:pt idx="1015">
                  <c:v>0.91954022988505746</c:v>
                </c:pt>
                <c:pt idx="1016">
                  <c:v>0.91879350348027844</c:v>
                </c:pt>
                <c:pt idx="1017">
                  <c:v>0.91879350348027844</c:v>
                </c:pt>
                <c:pt idx="1018">
                  <c:v>0.91803278688524592</c:v>
                </c:pt>
                <c:pt idx="1019">
                  <c:v>0.9156626506024097</c:v>
                </c:pt>
                <c:pt idx="1020">
                  <c:v>0.91094147582697205</c:v>
                </c:pt>
                <c:pt idx="1021">
                  <c:v>0.90196078431372551</c:v>
                </c:pt>
                <c:pt idx="1022">
                  <c:v>0.90084985835694054</c:v>
                </c:pt>
                <c:pt idx="1023">
                  <c:v>0.90358126721763088</c:v>
                </c:pt>
                <c:pt idx="1024">
                  <c:v>0.90566037735849059</c:v>
                </c:pt>
                <c:pt idx="1025">
                  <c:v>0.90566037735849059</c:v>
                </c:pt>
                <c:pt idx="1026">
                  <c:v>0.90765171503957787</c:v>
                </c:pt>
                <c:pt idx="1027">
                  <c:v>0.90861618798955612</c:v>
                </c:pt>
                <c:pt idx="1028">
                  <c:v>0.91139240506329111</c:v>
                </c:pt>
                <c:pt idx="1029">
                  <c:v>0.91400491400491402</c:v>
                </c:pt>
                <c:pt idx="1030">
                  <c:v>0.91725768321513002</c:v>
                </c:pt>
                <c:pt idx="1031">
                  <c:v>0.9184149184149184</c:v>
                </c:pt>
                <c:pt idx="1032">
                  <c:v>0.91916859122401851</c:v>
                </c:pt>
                <c:pt idx="1033">
                  <c:v>0.92099322799097061</c:v>
                </c:pt>
                <c:pt idx="1034">
                  <c:v>0.92027334851936216</c:v>
                </c:pt>
                <c:pt idx="1035">
                  <c:v>0.92273730684326716</c:v>
                </c:pt>
                <c:pt idx="1036">
                  <c:v>0.92307692307692313</c:v>
                </c:pt>
                <c:pt idx="1037">
                  <c:v>0.92341356673960617</c:v>
                </c:pt>
                <c:pt idx="1038">
                  <c:v>0.92473118279569899</c:v>
                </c:pt>
                <c:pt idx="1039">
                  <c:v>0.92537313432835822</c:v>
                </c:pt>
                <c:pt idx="1040">
                  <c:v>0.92505353319057815</c:v>
                </c:pt>
                <c:pt idx="1041">
                  <c:v>0.9244060475161987</c:v>
                </c:pt>
                <c:pt idx="1042">
                  <c:v>0.92170022371364657</c:v>
                </c:pt>
                <c:pt idx="1043">
                  <c:v>0.9184149184149184</c:v>
                </c:pt>
                <c:pt idx="1044">
                  <c:v>0.91606714628297359</c:v>
                </c:pt>
                <c:pt idx="1045">
                  <c:v>0.91094147582697205</c:v>
                </c:pt>
                <c:pt idx="1046">
                  <c:v>0.90861618798955612</c:v>
                </c:pt>
                <c:pt idx="1047">
                  <c:v>0.90956072351421191</c:v>
                </c:pt>
                <c:pt idx="1048">
                  <c:v>0.90716180371352784</c:v>
                </c:pt>
                <c:pt idx="1049">
                  <c:v>0.91139240506329111</c:v>
                </c:pt>
                <c:pt idx="1050">
                  <c:v>0.91358024691358031</c:v>
                </c:pt>
                <c:pt idx="1051">
                  <c:v>0.9164677804295942</c:v>
                </c:pt>
                <c:pt idx="1052">
                  <c:v>0.91879350348027844</c:v>
                </c:pt>
                <c:pt idx="1053">
                  <c:v>0.92027334851936216</c:v>
                </c:pt>
                <c:pt idx="1054">
                  <c:v>0.92099322799097061</c:v>
                </c:pt>
                <c:pt idx="1055">
                  <c:v>0.92063492063492069</c:v>
                </c:pt>
                <c:pt idx="1056">
                  <c:v>0.92063492063492069</c:v>
                </c:pt>
                <c:pt idx="1057">
                  <c:v>0.9213483146067416</c:v>
                </c:pt>
                <c:pt idx="1058">
                  <c:v>0.92273730684326716</c:v>
                </c:pt>
                <c:pt idx="1059">
                  <c:v>0.92374727668845313</c:v>
                </c:pt>
                <c:pt idx="1060">
                  <c:v>0.92307692307692313</c:v>
                </c:pt>
                <c:pt idx="1061">
                  <c:v>0.92505353319057815</c:v>
                </c:pt>
                <c:pt idx="1062">
                  <c:v>0.9263157894736842</c:v>
                </c:pt>
                <c:pt idx="1063">
                  <c:v>0.92505353319057815</c:v>
                </c:pt>
                <c:pt idx="1064">
                  <c:v>0.9244060475161987</c:v>
                </c:pt>
                <c:pt idx="1065">
                  <c:v>0.92204899777282856</c:v>
                </c:pt>
                <c:pt idx="1066">
                  <c:v>0.92027334851936216</c:v>
                </c:pt>
                <c:pt idx="1067">
                  <c:v>0.9184149184149184</c:v>
                </c:pt>
                <c:pt idx="1068">
                  <c:v>0.91400491400491402</c:v>
                </c:pt>
                <c:pt idx="1069">
                  <c:v>0.91094147582697205</c:v>
                </c:pt>
                <c:pt idx="1070">
                  <c:v>0.90765171503957787</c:v>
                </c:pt>
                <c:pt idx="1071">
                  <c:v>0.90410958904109595</c:v>
                </c:pt>
                <c:pt idx="1072">
                  <c:v>0.90358126721763088</c:v>
                </c:pt>
                <c:pt idx="1073">
                  <c:v>0.90358126721763088</c:v>
                </c:pt>
                <c:pt idx="1074">
                  <c:v>0.90861618798955612</c:v>
                </c:pt>
                <c:pt idx="1075">
                  <c:v>0.90861618798955612</c:v>
                </c:pt>
                <c:pt idx="1076">
                  <c:v>0.90813648293963256</c:v>
                </c:pt>
                <c:pt idx="1077">
                  <c:v>0.90813648293963256</c:v>
                </c:pt>
                <c:pt idx="1078">
                  <c:v>0.90909090909090906</c:v>
                </c:pt>
                <c:pt idx="1079">
                  <c:v>0.90909090909090906</c:v>
                </c:pt>
                <c:pt idx="1080">
                  <c:v>0.91271820448877805</c:v>
                </c:pt>
                <c:pt idx="1081">
                  <c:v>0.91315136476426795</c:v>
                </c:pt>
                <c:pt idx="1082">
                  <c:v>0.9152542372881356</c:v>
                </c:pt>
                <c:pt idx="1083">
                  <c:v>0.9152542372881356</c:v>
                </c:pt>
                <c:pt idx="1084">
                  <c:v>0.91442542787286063</c:v>
                </c:pt>
                <c:pt idx="1085">
                  <c:v>0.91315136476426795</c:v>
                </c:pt>
                <c:pt idx="1086">
                  <c:v>0.91315136476426795</c:v>
                </c:pt>
                <c:pt idx="1087">
                  <c:v>0.91228070175438591</c:v>
                </c:pt>
                <c:pt idx="1088">
                  <c:v>0.91183879093198994</c:v>
                </c:pt>
                <c:pt idx="1089">
                  <c:v>0.91094147582697205</c:v>
                </c:pt>
                <c:pt idx="1090">
                  <c:v>0.91002570694087404</c:v>
                </c:pt>
                <c:pt idx="1091">
                  <c:v>0.90716180371352784</c:v>
                </c:pt>
                <c:pt idx="1092">
                  <c:v>0.90410958904109584</c:v>
                </c:pt>
                <c:pt idx="1093">
                  <c:v>0.89296636085626913</c:v>
                </c:pt>
                <c:pt idx="1094">
                  <c:v>0.88524590163934425</c:v>
                </c:pt>
                <c:pt idx="1095">
                  <c:v>0</c:v>
                </c:pt>
                <c:pt idx="1096">
                  <c:v>0.88673139158576053</c:v>
                </c:pt>
                <c:pt idx="1097">
                  <c:v>0.89425981873111782</c:v>
                </c:pt>
                <c:pt idx="1098">
                  <c:v>0.90028490028490027</c:v>
                </c:pt>
                <c:pt idx="1099">
                  <c:v>0.90304709141274242</c:v>
                </c:pt>
                <c:pt idx="1100">
                  <c:v>0.90514905149051494</c:v>
                </c:pt>
                <c:pt idx="1101">
                  <c:v>0.90765171503957787</c:v>
                </c:pt>
                <c:pt idx="1102">
                  <c:v>0.91002570694087404</c:v>
                </c:pt>
                <c:pt idx="1103">
                  <c:v>0.91271820448877805</c:v>
                </c:pt>
                <c:pt idx="1104">
                  <c:v>0.91358024691358031</c:v>
                </c:pt>
                <c:pt idx="1105">
                  <c:v>0.91400491400491402</c:v>
                </c:pt>
                <c:pt idx="1106">
                  <c:v>0.91725768321513002</c:v>
                </c:pt>
                <c:pt idx="1107">
                  <c:v>0.91916859122401851</c:v>
                </c:pt>
                <c:pt idx="1108">
                  <c:v>0.92027334851936216</c:v>
                </c:pt>
                <c:pt idx="1109">
                  <c:v>0.92063492063492069</c:v>
                </c:pt>
                <c:pt idx="1110">
                  <c:v>0.9213483146067416</c:v>
                </c:pt>
                <c:pt idx="1111">
                  <c:v>0.92204899777282856</c:v>
                </c:pt>
                <c:pt idx="1112">
                  <c:v>0.92027334851936216</c:v>
                </c:pt>
                <c:pt idx="1113">
                  <c:v>0.9164677804295942</c:v>
                </c:pt>
                <c:pt idx="1114">
                  <c:v>0.91271820448877805</c:v>
                </c:pt>
                <c:pt idx="1115">
                  <c:v>0.90616621983914203</c:v>
                </c:pt>
                <c:pt idx="1116">
                  <c:v>0</c:v>
                </c:pt>
                <c:pt idx="1117">
                  <c:v>0.89552238805970152</c:v>
                </c:pt>
                <c:pt idx="1118">
                  <c:v>0.89614243323442133</c:v>
                </c:pt>
                <c:pt idx="1119">
                  <c:v>0</c:v>
                </c:pt>
                <c:pt idx="1120">
                  <c:v>0.89971346704871058</c:v>
                </c:pt>
                <c:pt idx="1121">
                  <c:v>0.90861618798955612</c:v>
                </c:pt>
                <c:pt idx="1122">
                  <c:v>0.91400491400491402</c:v>
                </c:pt>
                <c:pt idx="1123">
                  <c:v>0.91764705882352937</c:v>
                </c:pt>
                <c:pt idx="1124">
                  <c:v>0.92099322799097072</c:v>
                </c:pt>
                <c:pt idx="1125">
                  <c:v>0.92273730684326716</c:v>
                </c:pt>
                <c:pt idx="1126">
                  <c:v>0.9244060475161987</c:v>
                </c:pt>
                <c:pt idx="1127">
                  <c:v>0.92505353319057815</c:v>
                </c:pt>
                <c:pt idx="1128">
                  <c:v>0.92473118279569888</c:v>
                </c:pt>
                <c:pt idx="1129">
                  <c:v>0.9263157894736842</c:v>
                </c:pt>
                <c:pt idx="1130">
                  <c:v>0.9266247379454926</c:v>
                </c:pt>
                <c:pt idx="1131">
                  <c:v>0.92693110647181631</c:v>
                </c:pt>
                <c:pt idx="1132">
                  <c:v>0.92569002123142252</c:v>
                </c:pt>
                <c:pt idx="1133">
                  <c:v>0.92693110647181631</c:v>
                </c:pt>
                <c:pt idx="1134">
                  <c:v>0.9263157894736842</c:v>
                </c:pt>
                <c:pt idx="1135">
                  <c:v>0.92374727668845313</c:v>
                </c:pt>
                <c:pt idx="1136">
                  <c:v>0.92307692307692313</c:v>
                </c:pt>
                <c:pt idx="1137">
                  <c:v>0.92273730684326716</c:v>
                </c:pt>
                <c:pt idx="1138">
                  <c:v>0.9213483146067416</c:v>
                </c:pt>
                <c:pt idx="1139">
                  <c:v>0.91803278688524592</c:v>
                </c:pt>
                <c:pt idx="1140">
                  <c:v>0</c:v>
                </c:pt>
                <c:pt idx="1141">
                  <c:v>0.91228070175438591</c:v>
                </c:pt>
                <c:pt idx="1142">
                  <c:v>0.90861618798955612</c:v>
                </c:pt>
                <c:pt idx="1143">
                  <c:v>0.91002570694087404</c:v>
                </c:pt>
                <c:pt idx="1144">
                  <c:v>0.91271820448877805</c:v>
                </c:pt>
                <c:pt idx="1145">
                  <c:v>0.91484184914841848</c:v>
                </c:pt>
                <c:pt idx="1146">
                  <c:v>0.9164677804295942</c:v>
                </c:pt>
                <c:pt idx="1147">
                  <c:v>0.91803278688524592</c:v>
                </c:pt>
                <c:pt idx="1148">
                  <c:v>0.92063492063492069</c:v>
                </c:pt>
                <c:pt idx="1149">
                  <c:v>0.92099322799097061</c:v>
                </c:pt>
                <c:pt idx="1150">
                  <c:v>0.92204899777282856</c:v>
                </c:pt>
                <c:pt idx="1151">
                  <c:v>0.92273730684326716</c:v>
                </c:pt>
                <c:pt idx="1152">
                  <c:v>0.92273730684326716</c:v>
                </c:pt>
                <c:pt idx="1153">
                  <c:v>0.92307692307692313</c:v>
                </c:pt>
                <c:pt idx="1154">
                  <c:v>0.92341356673960617</c:v>
                </c:pt>
                <c:pt idx="1155">
                  <c:v>0.92407809110629069</c:v>
                </c:pt>
                <c:pt idx="1156">
                  <c:v>0.9244060475161987</c:v>
                </c:pt>
                <c:pt idx="1157">
                  <c:v>0.92473118279569888</c:v>
                </c:pt>
                <c:pt idx="1158">
                  <c:v>0.9244060475161987</c:v>
                </c:pt>
                <c:pt idx="1159">
                  <c:v>0.9244060475161987</c:v>
                </c:pt>
                <c:pt idx="1160">
                  <c:v>0.92407809110629069</c:v>
                </c:pt>
                <c:pt idx="1161">
                  <c:v>0.92341356673960617</c:v>
                </c:pt>
                <c:pt idx="1162">
                  <c:v>0.92170022371364657</c:v>
                </c:pt>
                <c:pt idx="1163">
                  <c:v>0.92099322799097061</c:v>
                </c:pt>
                <c:pt idx="1164">
                  <c:v>0.919908466819222</c:v>
                </c:pt>
                <c:pt idx="1165">
                  <c:v>0.91803278688524592</c:v>
                </c:pt>
                <c:pt idx="1166">
                  <c:v>0.91686460807600945</c:v>
                </c:pt>
                <c:pt idx="1167">
                  <c:v>0.91725768321513002</c:v>
                </c:pt>
                <c:pt idx="1168">
                  <c:v>0.91764705882352937</c:v>
                </c:pt>
                <c:pt idx="1169">
                  <c:v>0.91803278688524592</c:v>
                </c:pt>
                <c:pt idx="1170">
                  <c:v>0.9184149184149184</c:v>
                </c:pt>
                <c:pt idx="1171">
                  <c:v>0.9184149184149184</c:v>
                </c:pt>
                <c:pt idx="1172">
                  <c:v>0.91879350348027844</c:v>
                </c:pt>
                <c:pt idx="1173">
                  <c:v>0.91916859122401851</c:v>
                </c:pt>
                <c:pt idx="1174">
                  <c:v>0.91954022988505746</c:v>
                </c:pt>
                <c:pt idx="1175">
                  <c:v>0.91954022988505746</c:v>
                </c:pt>
                <c:pt idx="1176">
                  <c:v>0.92027334851936216</c:v>
                </c:pt>
                <c:pt idx="1177">
                  <c:v>0.92099322799097072</c:v>
                </c:pt>
                <c:pt idx="1178">
                  <c:v>0.92204899777282856</c:v>
                </c:pt>
                <c:pt idx="1179">
                  <c:v>0.92374727668845313</c:v>
                </c:pt>
                <c:pt idx="1180">
                  <c:v>0.9244060475161987</c:v>
                </c:pt>
                <c:pt idx="1181">
                  <c:v>0.92505353319057815</c:v>
                </c:pt>
                <c:pt idx="1182">
                  <c:v>0.92569002123142252</c:v>
                </c:pt>
                <c:pt idx="1183">
                  <c:v>0.9263157894736842</c:v>
                </c:pt>
                <c:pt idx="1184">
                  <c:v>0.92600422832980978</c:v>
                </c:pt>
                <c:pt idx="1185">
                  <c:v>0.92569002123142252</c:v>
                </c:pt>
                <c:pt idx="1186">
                  <c:v>0.92537313432835822</c:v>
                </c:pt>
                <c:pt idx="1187">
                  <c:v>0.92407809110629069</c:v>
                </c:pt>
                <c:pt idx="1188">
                  <c:v>0.9213483146067416</c:v>
                </c:pt>
                <c:pt idx="1189">
                  <c:v>0.91484184914841848</c:v>
                </c:pt>
                <c:pt idx="1190">
                  <c:v>0.90956072351421191</c:v>
                </c:pt>
                <c:pt idx="1191">
                  <c:v>0</c:v>
                </c:pt>
                <c:pt idx="1192">
                  <c:v>0.90861618798955612</c:v>
                </c:pt>
                <c:pt idx="1193">
                  <c:v>0.91400491400491402</c:v>
                </c:pt>
                <c:pt idx="1194">
                  <c:v>0.91764705882352937</c:v>
                </c:pt>
                <c:pt idx="1195">
                  <c:v>0.91764705882352937</c:v>
                </c:pt>
                <c:pt idx="1196">
                  <c:v>0.91916859122401851</c:v>
                </c:pt>
                <c:pt idx="1197">
                  <c:v>0.92063492063492069</c:v>
                </c:pt>
                <c:pt idx="1198">
                  <c:v>0.92341356673960617</c:v>
                </c:pt>
                <c:pt idx="1199">
                  <c:v>0.92569002123142252</c:v>
                </c:pt>
                <c:pt idx="1200">
                  <c:v>0.92693110647181631</c:v>
                </c:pt>
                <c:pt idx="1201">
                  <c:v>0.9266247379454926</c:v>
                </c:pt>
                <c:pt idx="1202">
                  <c:v>0.92783505154639179</c:v>
                </c:pt>
                <c:pt idx="1203">
                  <c:v>0.9263157894736842</c:v>
                </c:pt>
                <c:pt idx="1204">
                  <c:v>0.92753623188405798</c:v>
                </c:pt>
                <c:pt idx="1205">
                  <c:v>0.92753623188405798</c:v>
                </c:pt>
                <c:pt idx="1206">
                  <c:v>0.92813141683778233</c:v>
                </c:pt>
                <c:pt idx="1207">
                  <c:v>0.92842535787321068</c:v>
                </c:pt>
                <c:pt idx="1208">
                  <c:v>0.92900608519269778</c:v>
                </c:pt>
                <c:pt idx="1209">
                  <c:v>0.92929292929292928</c:v>
                </c:pt>
                <c:pt idx="1210">
                  <c:v>0.92753623188405798</c:v>
                </c:pt>
                <c:pt idx="1211">
                  <c:v>0.9266247379454926</c:v>
                </c:pt>
                <c:pt idx="1212">
                  <c:v>0.92473118279569888</c:v>
                </c:pt>
                <c:pt idx="1213">
                  <c:v>0.92063492063492069</c:v>
                </c:pt>
                <c:pt idx="1214">
                  <c:v>0.91271820448877805</c:v>
                </c:pt>
                <c:pt idx="1215">
                  <c:v>0</c:v>
                </c:pt>
                <c:pt idx="1216">
                  <c:v>0.90304709141274242</c:v>
                </c:pt>
                <c:pt idx="1217">
                  <c:v>0.90716180371352784</c:v>
                </c:pt>
                <c:pt idx="1218">
                  <c:v>0.91358024691358031</c:v>
                </c:pt>
                <c:pt idx="1219">
                  <c:v>0.91442542787286063</c:v>
                </c:pt>
                <c:pt idx="1220">
                  <c:v>0.91139240506329111</c:v>
                </c:pt>
                <c:pt idx="1221">
                  <c:v>0.91916859122401851</c:v>
                </c:pt>
                <c:pt idx="1222">
                  <c:v>0.919908466819222</c:v>
                </c:pt>
                <c:pt idx="1223">
                  <c:v>0.92027334851936216</c:v>
                </c:pt>
                <c:pt idx="1224">
                  <c:v>0.92063492063492069</c:v>
                </c:pt>
                <c:pt idx="1225">
                  <c:v>0.92063492063492069</c:v>
                </c:pt>
                <c:pt idx="1226">
                  <c:v>0.92099322799097061</c:v>
                </c:pt>
                <c:pt idx="1227">
                  <c:v>0.92239467849223944</c:v>
                </c:pt>
                <c:pt idx="1228">
                  <c:v>0.92273730684326716</c:v>
                </c:pt>
                <c:pt idx="1229">
                  <c:v>0.92204899777282856</c:v>
                </c:pt>
                <c:pt idx="1230">
                  <c:v>0.92341356673960617</c:v>
                </c:pt>
                <c:pt idx="1231">
                  <c:v>0.92505353319057815</c:v>
                </c:pt>
                <c:pt idx="1232">
                  <c:v>0.92374727668845313</c:v>
                </c:pt>
                <c:pt idx="1233">
                  <c:v>0.9213483146067416</c:v>
                </c:pt>
                <c:pt idx="1234">
                  <c:v>0.919908466819222</c:v>
                </c:pt>
                <c:pt idx="1235">
                  <c:v>0</c:v>
                </c:pt>
                <c:pt idx="1236">
                  <c:v>0</c:v>
                </c:pt>
                <c:pt idx="1237">
                  <c:v>0.89614243323442133</c:v>
                </c:pt>
                <c:pt idx="1238">
                  <c:v>0.88599348534201949</c:v>
                </c:pt>
                <c:pt idx="1239">
                  <c:v>0</c:v>
                </c:pt>
                <c:pt idx="1240">
                  <c:v>0.88599348534201949</c:v>
                </c:pt>
                <c:pt idx="1241">
                  <c:v>0.88888888888888884</c:v>
                </c:pt>
                <c:pt idx="1242">
                  <c:v>0.89795918367346939</c:v>
                </c:pt>
                <c:pt idx="1243">
                  <c:v>0.90463215258855589</c:v>
                </c:pt>
                <c:pt idx="1244">
                  <c:v>0.90463215258855589</c:v>
                </c:pt>
                <c:pt idx="1245">
                  <c:v>0.91764705882352937</c:v>
                </c:pt>
                <c:pt idx="1246">
                  <c:v>0.91879350348027844</c:v>
                </c:pt>
                <c:pt idx="1247">
                  <c:v>0.91442542787286063</c:v>
                </c:pt>
                <c:pt idx="1248">
                  <c:v>0.91484184914841848</c:v>
                </c:pt>
                <c:pt idx="1249">
                  <c:v>0.91764705882352937</c:v>
                </c:pt>
                <c:pt idx="1250">
                  <c:v>0.91803278688524592</c:v>
                </c:pt>
                <c:pt idx="1251">
                  <c:v>0.91764705882352937</c:v>
                </c:pt>
                <c:pt idx="1252">
                  <c:v>0.91916859122401851</c:v>
                </c:pt>
                <c:pt idx="1253">
                  <c:v>0.92027334851936216</c:v>
                </c:pt>
                <c:pt idx="1254">
                  <c:v>0.9244060475161987</c:v>
                </c:pt>
                <c:pt idx="1255">
                  <c:v>0.92374727668845313</c:v>
                </c:pt>
                <c:pt idx="1256">
                  <c:v>0.92239467849223944</c:v>
                </c:pt>
                <c:pt idx="1257">
                  <c:v>0.9184149184149184</c:v>
                </c:pt>
                <c:pt idx="1258">
                  <c:v>0.91271820448877805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0.88888888888888884</c:v>
                </c:pt>
                <c:pt idx="1263">
                  <c:v>0.8936170212765957</c:v>
                </c:pt>
                <c:pt idx="1264">
                  <c:v>0.89913544668587897</c:v>
                </c:pt>
                <c:pt idx="1265">
                  <c:v>0.90196078431372551</c:v>
                </c:pt>
                <c:pt idx="1266">
                  <c:v>0.90463215258855589</c:v>
                </c:pt>
                <c:pt idx="1267">
                  <c:v>0.90813648293963256</c:v>
                </c:pt>
                <c:pt idx="1268">
                  <c:v>0.91002570694087404</c:v>
                </c:pt>
                <c:pt idx="1269">
                  <c:v>0.91139240506329111</c:v>
                </c:pt>
                <c:pt idx="1270">
                  <c:v>0.91315136476426795</c:v>
                </c:pt>
                <c:pt idx="1271">
                  <c:v>0.91315136476426795</c:v>
                </c:pt>
                <c:pt idx="1272">
                  <c:v>0.91228070175438591</c:v>
                </c:pt>
                <c:pt idx="1273">
                  <c:v>0.91271820448877805</c:v>
                </c:pt>
                <c:pt idx="1274">
                  <c:v>0.91271820448877805</c:v>
                </c:pt>
                <c:pt idx="1275">
                  <c:v>0.91271820448877805</c:v>
                </c:pt>
                <c:pt idx="1276">
                  <c:v>0.91315136476426795</c:v>
                </c:pt>
                <c:pt idx="1277">
                  <c:v>0.91315136476426795</c:v>
                </c:pt>
                <c:pt idx="1278">
                  <c:v>0.9135802469135802</c:v>
                </c:pt>
                <c:pt idx="1279">
                  <c:v>0.9135802469135802</c:v>
                </c:pt>
                <c:pt idx="1280">
                  <c:v>0.91183879093198994</c:v>
                </c:pt>
                <c:pt idx="1281">
                  <c:v>0.91139240506329111</c:v>
                </c:pt>
                <c:pt idx="1282">
                  <c:v>0.90765171503957787</c:v>
                </c:pt>
                <c:pt idx="1283">
                  <c:v>0.90666666666666662</c:v>
                </c:pt>
                <c:pt idx="1284">
                  <c:v>0.90666666666666662</c:v>
                </c:pt>
                <c:pt idx="1285">
                  <c:v>0.90716180371352784</c:v>
                </c:pt>
                <c:pt idx="1286">
                  <c:v>0.90463215258855589</c:v>
                </c:pt>
                <c:pt idx="1287">
                  <c:v>0.90196078431372551</c:v>
                </c:pt>
                <c:pt idx="1288">
                  <c:v>0.89971346704871058</c:v>
                </c:pt>
                <c:pt idx="1289">
                  <c:v>0.89855072463768115</c:v>
                </c:pt>
                <c:pt idx="1290">
                  <c:v>0.89795918367346939</c:v>
                </c:pt>
                <c:pt idx="1291">
                  <c:v>0.89795918367346939</c:v>
                </c:pt>
                <c:pt idx="1292">
                  <c:v>0.89913544668587897</c:v>
                </c:pt>
                <c:pt idx="1293">
                  <c:v>0.90140845070422537</c:v>
                </c:pt>
                <c:pt idx="1294">
                  <c:v>0.90358126721763088</c:v>
                </c:pt>
                <c:pt idx="1295">
                  <c:v>0.90616621983914203</c:v>
                </c:pt>
                <c:pt idx="1296">
                  <c:v>0.90716180371352784</c:v>
                </c:pt>
                <c:pt idx="1297">
                  <c:v>0.90861618798955612</c:v>
                </c:pt>
                <c:pt idx="1298">
                  <c:v>0.90956072351421191</c:v>
                </c:pt>
                <c:pt idx="1299">
                  <c:v>0.90616621983914203</c:v>
                </c:pt>
                <c:pt idx="1300">
                  <c:v>0.91183879093198994</c:v>
                </c:pt>
                <c:pt idx="1301">
                  <c:v>0.9152542372881356</c:v>
                </c:pt>
                <c:pt idx="1302">
                  <c:v>0.91400491400491402</c:v>
                </c:pt>
                <c:pt idx="1303">
                  <c:v>0.91228070175438591</c:v>
                </c:pt>
                <c:pt idx="1304">
                  <c:v>0.91271820448877805</c:v>
                </c:pt>
                <c:pt idx="1305">
                  <c:v>0.91048593350383633</c:v>
                </c:pt>
                <c:pt idx="1306">
                  <c:v>0.90514905149051494</c:v>
                </c:pt>
                <c:pt idx="1307">
                  <c:v>0.89489489489489493</c:v>
                </c:pt>
                <c:pt idx="1308">
                  <c:v>0.88817891373801916</c:v>
                </c:pt>
                <c:pt idx="1309">
                  <c:v>0.88524590163934425</c:v>
                </c:pt>
                <c:pt idx="1310">
                  <c:v>0.88215488215488214</c:v>
                </c:pt>
                <c:pt idx="1311">
                  <c:v>0.88448844884488453</c:v>
                </c:pt>
                <c:pt idx="1312">
                  <c:v>0.88524590163934425</c:v>
                </c:pt>
                <c:pt idx="1313">
                  <c:v>0.88958990536277605</c:v>
                </c:pt>
                <c:pt idx="1314">
                  <c:v>0.89296636085626913</c:v>
                </c:pt>
                <c:pt idx="1315">
                  <c:v>0.89425981873111782</c:v>
                </c:pt>
                <c:pt idx="1316">
                  <c:v>0.89795918367346939</c:v>
                </c:pt>
                <c:pt idx="1317">
                  <c:v>0.90028490028490027</c:v>
                </c:pt>
                <c:pt idx="1318">
                  <c:v>0.90028490028490027</c:v>
                </c:pt>
                <c:pt idx="1319">
                  <c:v>0.90304709141274242</c:v>
                </c:pt>
                <c:pt idx="1320">
                  <c:v>0.90358126721763088</c:v>
                </c:pt>
                <c:pt idx="1321">
                  <c:v>0.90358126721763088</c:v>
                </c:pt>
                <c:pt idx="1322">
                  <c:v>0.90566037735849059</c:v>
                </c:pt>
                <c:pt idx="1323">
                  <c:v>0.90666666666666662</c:v>
                </c:pt>
                <c:pt idx="1324">
                  <c:v>0.90813648293963256</c:v>
                </c:pt>
                <c:pt idx="1325">
                  <c:v>0.90909090909090906</c:v>
                </c:pt>
                <c:pt idx="1326">
                  <c:v>0.90956072351421191</c:v>
                </c:pt>
                <c:pt idx="1327">
                  <c:v>0.91271820448877805</c:v>
                </c:pt>
                <c:pt idx="1328">
                  <c:v>0.91228070175438591</c:v>
                </c:pt>
                <c:pt idx="1329">
                  <c:v>0.90813648293963256</c:v>
                </c:pt>
                <c:pt idx="1330">
                  <c:v>0.90410958904109595</c:v>
                </c:pt>
                <c:pt idx="1331">
                  <c:v>0.89795918367346939</c:v>
                </c:pt>
                <c:pt idx="1332">
                  <c:v>0</c:v>
                </c:pt>
                <c:pt idx="1333">
                  <c:v>0.88817891373801916</c:v>
                </c:pt>
                <c:pt idx="1334">
                  <c:v>0.88673139158576053</c:v>
                </c:pt>
                <c:pt idx="1335">
                  <c:v>0.88599348534201949</c:v>
                </c:pt>
                <c:pt idx="1336">
                  <c:v>0.88888888888888884</c:v>
                </c:pt>
                <c:pt idx="1337">
                  <c:v>0.89296636085626913</c:v>
                </c:pt>
                <c:pt idx="1338">
                  <c:v>0.89614243323442133</c:v>
                </c:pt>
                <c:pt idx="1339">
                  <c:v>0.89855072463768115</c:v>
                </c:pt>
                <c:pt idx="1340">
                  <c:v>0.90140845070422537</c:v>
                </c:pt>
                <c:pt idx="1341">
                  <c:v>0.90463215258855589</c:v>
                </c:pt>
                <c:pt idx="1342">
                  <c:v>0.90566037735849059</c:v>
                </c:pt>
                <c:pt idx="1343">
                  <c:v>0.90566037735849059</c:v>
                </c:pt>
                <c:pt idx="1344">
                  <c:v>0.90666666666666662</c:v>
                </c:pt>
                <c:pt idx="1345">
                  <c:v>0.90956072351421191</c:v>
                </c:pt>
                <c:pt idx="1346">
                  <c:v>0.91094147582697205</c:v>
                </c:pt>
                <c:pt idx="1347">
                  <c:v>0.91228070175438591</c:v>
                </c:pt>
                <c:pt idx="1348">
                  <c:v>0.91400491400491402</c:v>
                </c:pt>
                <c:pt idx="1349">
                  <c:v>0.91606714628297359</c:v>
                </c:pt>
                <c:pt idx="1350">
                  <c:v>0.91646778042959431</c:v>
                </c:pt>
                <c:pt idx="1351">
                  <c:v>0.9164677804295942</c:v>
                </c:pt>
                <c:pt idx="1352">
                  <c:v>0.91315136476426795</c:v>
                </c:pt>
                <c:pt idx="1353">
                  <c:v>0.90861618798955612</c:v>
                </c:pt>
                <c:pt idx="1354">
                  <c:v>0.90410958904109584</c:v>
                </c:pt>
                <c:pt idx="1355">
                  <c:v>0</c:v>
                </c:pt>
                <c:pt idx="1356">
                  <c:v>0</c:v>
                </c:pt>
                <c:pt idx="1357">
                  <c:v>0.89489489489489493</c:v>
                </c:pt>
                <c:pt idx="1358">
                  <c:v>0.89425981873111782</c:v>
                </c:pt>
                <c:pt idx="1359">
                  <c:v>0.89425981873111782</c:v>
                </c:pt>
                <c:pt idx="1360">
                  <c:v>0.89795918367346939</c:v>
                </c:pt>
                <c:pt idx="1361">
                  <c:v>0.89971346704871058</c:v>
                </c:pt>
                <c:pt idx="1362">
                  <c:v>0.90140845070422537</c:v>
                </c:pt>
                <c:pt idx="1363">
                  <c:v>0.90304709141274242</c:v>
                </c:pt>
                <c:pt idx="1364">
                  <c:v>0.90358126721763088</c:v>
                </c:pt>
                <c:pt idx="1365">
                  <c:v>0.90566037735849059</c:v>
                </c:pt>
                <c:pt idx="1366">
                  <c:v>0.90716180371352784</c:v>
                </c:pt>
                <c:pt idx="1367">
                  <c:v>0.90716180371352784</c:v>
                </c:pt>
                <c:pt idx="1368">
                  <c:v>0.90813648293963256</c:v>
                </c:pt>
                <c:pt idx="1369">
                  <c:v>0.90765171503957787</c:v>
                </c:pt>
                <c:pt idx="1370">
                  <c:v>0.90861618798955612</c:v>
                </c:pt>
                <c:pt idx="1371">
                  <c:v>0.90909090909090906</c:v>
                </c:pt>
                <c:pt idx="1372">
                  <c:v>0.90861618798955612</c:v>
                </c:pt>
                <c:pt idx="1373">
                  <c:v>0.90956072351421191</c:v>
                </c:pt>
                <c:pt idx="1374">
                  <c:v>0.90956072351421191</c:v>
                </c:pt>
                <c:pt idx="1375">
                  <c:v>0.91002570694087404</c:v>
                </c:pt>
                <c:pt idx="1376">
                  <c:v>0.90956072351421191</c:v>
                </c:pt>
                <c:pt idx="1377">
                  <c:v>0.90909090909090906</c:v>
                </c:pt>
                <c:pt idx="1378">
                  <c:v>0.90813648293963256</c:v>
                </c:pt>
                <c:pt idx="1379">
                  <c:v>0</c:v>
                </c:pt>
                <c:pt idx="1380">
                  <c:v>0.90140845070422537</c:v>
                </c:pt>
                <c:pt idx="1381">
                  <c:v>0.89614243323442133</c:v>
                </c:pt>
                <c:pt idx="1382">
                  <c:v>0.88958990536277605</c:v>
                </c:pt>
                <c:pt idx="1383">
                  <c:v>0.88888888888888884</c:v>
                </c:pt>
                <c:pt idx="1384">
                  <c:v>0.88958990536277605</c:v>
                </c:pt>
                <c:pt idx="1385">
                  <c:v>0.89230769230769225</c:v>
                </c:pt>
                <c:pt idx="1386">
                  <c:v>0.89614243323442133</c:v>
                </c:pt>
                <c:pt idx="1387">
                  <c:v>0.89913544668587897</c:v>
                </c:pt>
                <c:pt idx="1388">
                  <c:v>0.90028490028490027</c:v>
                </c:pt>
                <c:pt idx="1389">
                  <c:v>0.90084985835694054</c:v>
                </c:pt>
                <c:pt idx="1390">
                  <c:v>0.90140845070422537</c:v>
                </c:pt>
                <c:pt idx="1391">
                  <c:v>0.90304709141274242</c:v>
                </c:pt>
                <c:pt idx="1392">
                  <c:v>0.90358126721763088</c:v>
                </c:pt>
                <c:pt idx="1393">
                  <c:v>0.90813648293963256</c:v>
                </c:pt>
                <c:pt idx="1394">
                  <c:v>0.90765171503957787</c:v>
                </c:pt>
                <c:pt idx="1395">
                  <c:v>0.91183879093198994</c:v>
                </c:pt>
                <c:pt idx="1396">
                  <c:v>0.91764705882352937</c:v>
                </c:pt>
                <c:pt idx="1397">
                  <c:v>0.92170022371364657</c:v>
                </c:pt>
                <c:pt idx="1398">
                  <c:v>0.92027334851936216</c:v>
                </c:pt>
                <c:pt idx="1399">
                  <c:v>0.91228070175438591</c:v>
                </c:pt>
                <c:pt idx="1400">
                  <c:v>0.90813648293963256</c:v>
                </c:pt>
                <c:pt idx="1401">
                  <c:v>0.90358126721763088</c:v>
                </c:pt>
                <c:pt idx="1402">
                  <c:v>0.89425981873111782</c:v>
                </c:pt>
                <c:pt idx="1403">
                  <c:v>0</c:v>
                </c:pt>
                <c:pt idx="1404">
                  <c:v>0</c:v>
                </c:pt>
                <c:pt idx="1405">
                  <c:v>0.88888888888888884</c:v>
                </c:pt>
                <c:pt idx="1406">
                  <c:v>0.88524590163934425</c:v>
                </c:pt>
                <c:pt idx="1407">
                  <c:v>0.8909657320872274</c:v>
                </c:pt>
                <c:pt idx="1408">
                  <c:v>0.89489489489489493</c:v>
                </c:pt>
                <c:pt idx="1409">
                  <c:v>0.89675516224188789</c:v>
                </c:pt>
                <c:pt idx="1410">
                  <c:v>0.91094147582697205</c:v>
                </c:pt>
                <c:pt idx="1411">
                  <c:v>0.91442542787286063</c:v>
                </c:pt>
                <c:pt idx="1412">
                  <c:v>0.91725768321513002</c:v>
                </c:pt>
                <c:pt idx="1413">
                  <c:v>0.91764705882352937</c:v>
                </c:pt>
                <c:pt idx="1414">
                  <c:v>0.9184149184149184</c:v>
                </c:pt>
                <c:pt idx="1415">
                  <c:v>0.9184149184149184</c:v>
                </c:pt>
                <c:pt idx="1416">
                  <c:v>0.9184149184149184</c:v>
                </c:pt>
                <c:pt idx="1417">
                  <c:v>0.919908466819222</c:v>
                </c:pt>
                <c:pt idx="1418">
                  <c:v>0.91954022988505746</c:v>
                </c:pt>
                <c:pt idx="1419">
                  <c:v>0.91954022988505746</c:v>
                </c:pt>
                <c:pt idx="1420">
                  <c:v>0.91803278688524592</c:v>
                </c:pt>
                <c:pt idx="1421">
                  <c:v>0.9156626506024097</c:v>
                </c:pt>
                <c:pt idx="1422">
                  <c:v>0.9184149184149184</c:v>
                </c:pt>
                <c:pt idx="1423">
                  <c:v>0.91484184914841848</c:v>
                </c:pt>
                <c:pt idx="1424">
                  <c:v>0.91183879093198994</c:v>
                </c:pt>
                <c:pt idx="1425">
                  <c:v>0.90765171503957787</c:v>
                </c:pt>
                <c:pt idx="1426">
                  <c:v>0.90861618798955612</c:v>
                </c:pt>
                <c:pt idx="1427">
                  <c:v>0.90566037735849059</c:v>
                </c:pt>
                <c:pt idx="1428">
                  <c:v>0.90196078431372551</c:v>
                </c:pt>
                <c:pt idx="1429">
                  <c:v>0.89913544668587897</c:v>
                </c:pt>
                <c:pt idx="1430">
                  <c:v>0.89971346704871058</c:v>
                </c:pt>
                <c:pt idx="1431">
                  <c:v>0.90140845070422537</c:v>
                </c:pt>
                <c:pt idx="1432">
                  <c:v>0.90084985835694054</c:v>
                </c:pt>
                <c:pt idx="1433">
                  <c:v>0.90028490028490027</c:v>
                </c:pt>
                <c:pt idx="1434">
                  <c:v>0.90028490028490027</c:v>
                </c:pt>
                <c:pt idx="1435">
                  <c:v>0.89971346704871058</c:v>
                </c:pt>
                <c:pt idx="1436">
                  <c:v>0.90140845070422537</c:v>
                </c:pt>
                <c:pt idx="1437">
                  <c:v>0.89913544668587897</c:v>
                </c:pt>
                <c:pt idx="1438">
                  <c:v>0.89552238805970152</c:v>
                </c:pt>
                <c:pt idx="1439">
                  <c:v>0.89489489489489493</c:v>
                </c:pt>
                <c:pt idx="1440">
                  <c:v>0.89230769230769236</c:v>
                </c:pt>
                <c:pt idx="1441">
                  <c:v>0.89296636085626913</c:v>
                </c:pt>
                <c:pt idx="1442">
                  <c:v>0.88817891373801916</c:v>
                </c:pt>
                <c:pt idx="1443">
                  <c:v>0.88524590163934425</c:v>
                </c:pt>
                <c:pt idx="1444">
                  <c:v>0.86486486486486491</c:v>
                </c:pt>
                <c:pt idx="1445">
                  <c:v>0.86692015209125473</c:v>
                </c:pt>
                <c:pt idx="1446">
                  <c:v>0.86590038314176243</c:v>
                </c:pt>
                <c:pt idx="1447">
                  <c:v>0.86590038314176243</c:v>
                </c:pt>
                <c:pt idx="1448">
                  <c:v>0.86692015209125473</c:v>
                </c:pt>
                <c:pt idx="1449">
                  <c:v>0.86590038314176243</c:v>
                </c:pt>
                <c:pt idx="1450">
                  <c:v>0.84978540772532185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0.88215488215488214</c:v>
                </c:pt>
                <c:pt idx="1455">
                  <c:v>0.88215488215488214</c:v>
                </c:pt>
                <c:pt idx="1456">
                  <c:v>0.88215488215488214</c:v>
                </c:pt>
                <c:pt idx="1457">
                  <c:v>0.88135593220338981</c:v>
                </c:pt>
                <c:pt idx="1458">
                  <c:v>0.8797250859106529</c:v>
                </c:pt>
                <c:pt idx="1459">
                  <c:v>0.8797250859106529</c:v>
                </c:pt>
                <c:pt idx="1460">
                  <c:v>0.88673139158576053</c:v>
                </c:pt>
                <c:pt idx="1461">
                  <c:v>0.887459807073955</c:v>
                </c:pt>
                <c:pt idx="1462">
                  <c:v>0.88673139158576053</c:v>
                </c:pt>
                <c:pt idx="1463">
                  <c:v>0.88888888888888884</c:v>
                </c:pt>
                <c:pt idx="1464">
                  <c:v>0.90196078431372551</c:v>
                </c:pt>
                <c:pt idx="1465">
                  <c:v>0.89489489489489493</c:v>
                </c:pt>
                <c:pt idx="1466">
                  <c:v>0.89795918367346939</c:v>
                </c:pt>
                <c:pt idx="1467">
                  <c:v>0.89913544668587897</c:v>
                </c:pt>
                <c:pt idx="1468">
                  <c:v>0.89552238805970152</c:v>
                </c:pt>
                <c:pt idx="1469">
                  <c:v>0.89971346704871058</c:v>
                </c:pt>
                <c:pt idx="1470">
                  <c:v>0.89675516224188789</c:v>
                </c:pt>
                <c:pt idx="1471">
                  <c:v>0.90140845070422537</c:v>
                </c:pt>
                <c:pt idx="1472">
                  <c:v>0.90028490028490027</c:v>
                </c:pt>
                <c:pt idx="1473">
                  <c:v>0.90304709141274242</c:v>
                </c:pt>
                <c:pt idx="1474">
                  <c:v>0.89552238805970152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0.8771929824561403</c:v>
                </c:pt>
                <c:pt idx="1481">
                  <c:v>0.87889273356401387</c:v>
                </c:pt>
                <c:pt idx="1482">
                  <c:v>0.88215488215488214</c:v>
                </c:pt>
                <c:pt idx="1483">
                  <c:v>0.882943143812709</c:v>
                </c:pt>
                <c:pt idx="1484">
                  <c:v>0.88673139158576053</c:v>
                </c:pt>
                <c:pt idx="1485">
                  <c:v>0.88817891373801916</c:v>
                </c:pt>
                <c:pt idx="1486">
                  <c:v>0.88958990536277605</c:v>
                </c:pt>
                <c:pt idx="1487">
                  <c:v>0.88524590163934425</c:v>
                </c:pt>
                <c:pt idx="1488">
                  <c:v>0.88372093023255816</c:v>
                </c:pt>
                <c:pt idx="1489">
                  <c:v>0.8797250859106529</c:v>
                </c:pt>
                <c:pt idx="1490">
                  <c:v>0.88135593220338981</c:v>
                </c:pt>
                <c:pt idx="1491">
                  <c:v>0.88448844884488453</c:v>
                </c:pt>
                <c:pt idx="1492">
                  <c:v>0.88524590163934425</c:v>
                </c:pt>
                <c:pt idx="1493">
                  <c:v>0.89230769230769225</c:v>
                </c:pt>
                <c:pt idx="1494">
                  <c:v>0.88054607508532423</c:v>
                </c:pt>
                <c:pt idx="1495">
                  <c:v>0.882943143812709</c:v>
                </c:pt>
                <c:pt idx="1496">
                  <c:v>0.87632508833922262</c:v>
                </c:pt>
                <c:pt idx="1497">
                  <c:v>0.87272727272727268</c:v>
                </c:pt>
                <c:pt idx="1498">
                  <c:v>0.86166007905138342</c:v>
                </c:pt>
                <c:pt idx="1499">
                  <c:v>0</c:v>
                </c:pt>
                <c:pt idx="1500">
                  <c:v>0</c:v>
                </c:pt>
                <c:pt idx="1501">
                  <c:v>0.84716157205240172</c:v>
                </c:pt>
                <c:pt idx="1502">
                  <c:v>0.83720930232558144</c:v>
                </c:pt>
                <c:pt idx="1503">
                  <c:v>0.82051282051282048</c:v>
                </c:pt>
                <c:pt idx="1504">
                  <c:v>0.87544483985765131</c:v>
                </c:pt>
                <c:pt idx="1505">
                  <c:v>0.87455197132616491</c:v>
                </c:pt>
                <c:pt idx="1506">
                  <c:v>0.87804878048780488</c:v>
                </c:pt>
                <c:pt idx="1507">
                  <c:v>0.88135593220338981</c:v>
                </c:pt>
                <c:pt idx="1508">
                  <c:v>0.88958990536277605</c:v>
                </c:pt>
                <c:pt idx="1509">
                  <c:v>0.89425981873111782</c:v>
                </c:pt>
                <c:pt idx="1510">
                  <c:v>0.89971346704871058</c:v>
                </c:pt>
                <c:pt idx="1511">
                  <c:v>0.90196078431372551</c:v>
                </c:pt>
                <c:pt idx="1512">
                  <c:v>0.90084985835694054</c:v>
                </c:pt>
                <c:pt idx="1513">
                  <c:v>0.90716180371352784</c:v>
                </c:pt>
                <c:pt idx="1514">
                  <c:v>0.91183879093198994</c:v>
                </c:pt>
                <c:pt idx="1515">
                  <c:v>0.91094147582697205</c:v>
                </c:pt>
                <c:pt idx="1516">
                  <c:v>0.91400491400491402</c:v>
                </c:pt>
                <c:pt idx="1517">
                  <c:v>0.9152542372881356</c:v>
                </c:pt>
                <c:pt idx="1518">
                  <c:v>0.91916859122401851</c:v>
                </c:pt>
                <c:pt idx="1519">
                  <c:v>0.91954022988505746</c:v>
                </c:pt>
                <c:pt idx="1520">
                  <c:v>0.91764705882352937</c:v>
                </c:pt>
                <c:pt idx="1521">
                  <c:v>0.91442542787286063</c:v>
                </c:pt>
                <c:pt idx="1522">
                  <c:v>0.91228070175438591</c:v>
                </c:pt>
                <c:pt idx="1523">
                  <c:v>0.91048593350383633</c:v>
                </c:pt>
                <c:pt idx="1524">
                  <c:v>0.90666666666666673</c:v>
                </c:pt>
                <c:pt idx="1525">
                  <c:v>0.90566037735849059</c:v>
                </c:pt>
                <c:pt idx="1526">
                  <c:v>0.90616621983914203</c:v>
                </c:pt>
                <c:pt idx="1527">
                  <c:v>0.90616621983914203</c:v>
                </c:pt>
                <c:pt idx="1528">
                  <c:v>0.90716180371352784</c:v>
                </c:pt>
                <c:pt idx="1529">
                  <c:v>0.90909090909090906</c:v>
                </c:pt>
                <c:pt idx="1530">
                  <c:v>0.91228070175438591</c:v>
                </c:pt>
                <c:pt idx="1531">
                  <c:v>0.91606714628297359</c:v>
                </c:pt>
                <c:pt idx="1532">
                  <c:v>0.91764705882352937</c:v>
                </c:pt>
                <c:pt idx="1533">
                  <c:v>0.91879350348027844</c:v>
                </c:pt>
                <c:pt idx="1534">
                  <c:v>0.91686460807600945</c:v>
                </c:pt>
                <c:pt idx="1535">
                  <c:v>0.91686460807600945</c:v>
                </c:pt>
                <c:pt idx="1536">
                  <c:v>0.91646778042959431</c:v>
                </c:pt>
                <c:pt idx="1537">
                  <c:v>0.92027334851936216</c:v>
                </c:pt>
                <c:pt idx="1538">
                  <c:v>0.91916859122401851</c:v>
                </c:pt>
                <c:pt idx="1539">
                  <c:v>0.91725768321513002</c:v>
                </c:pt>
                <c:pt idx="1540">
                  <c:v>0.91764705882352937</c:v>
                </c:pt>
                <c:pt idx="1541">
                  <c:v>0.91764705882352937</c:v>
                </c:pt>
                <c:pt idx="1542">
                  <c:v>0.91916859122401851</c:v>
                </c:pt>
                <c:pt idx="1543">
                  <c:v>0.919908466819222</c:v>
                </c:pt>
                <c:pt idx="1544">
                  <c:v>0.91916859122401851</c:v>
                </c:pt>
                <c:pt idx="1545">
                  <c:v>0.91803278688524592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0.91916859122401851</c:v>
                </c:pt>
                <c:pt idx="1554">
                  <c:v>0.92063492063492069</c:v>
                </c:pt>
                <c:pt idx="1555">
                  <c:v>0.9244060475161987</c:v>
                </c:pt>
                <c:pt idx="1556">
                  <c:v>0.92600422832980978</c:v>
                </c:pt>
                <c:pt idx="1557">
                  <c:v>0.92693110647181631</c:v>
                </c:pt>
                <c:pt idx="1558">
                  <c:v>0.92753623188405798</c:v>
                </c:pt>
                <c:pt idx="1559">
                  <c:v>0.92723492723492729</c:v>
                </c:pt>
                <c:pt idx="1560">
                  <c:v>0.92753623188405798</c:v>
                </c:pt>
                <c:pt idx="1561">
                  <c:v>0.92813141683778233</c:v>
                </c:pt>
                <c:pt idx="1562">
                  <c:v>0.93123772102161095</c:v>
                </c:pt>
                <c:pt idx="1563">
                  <c:v>0.93408662900188322</c:v>
                </c:pt>
                <c:pt idx="1564">
                  <c:v>0.93408662900188322</c:v>
                </c:pt>
                <c:pt idx="1565">
                  <c:v>0.936247723132969</c:v>
                </c:pt>
                <c:pt idx="1566">
                  <c:v>0.93383742911153123</c:v>
                </c:pt>
                <c:pt idx="1567">
                  <c:v>0.93457943925233644</c:v>
                </c:pt>
                <c:pt idx="1568">
                  <c:v>0</c:v>
                </c:pt>
                <c:pt idx="1569">
                  <c:v>0.92273730684326716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0.91442542787286063</c:v>
                </c:pt>
                <c:pt idx="1580">
                  <c:v>0.91954022988505746</c:v>
                </c:pt>
                <c:pt idx="1581">
                  <c:v>0.92170022371364657</c:v>
                </c:pt>
                <c:pt idx="1582">
                  <c:v>0.92239467849223944</c:v>
                </c:pt>
                <c:pt idx="1583">
                  <c:v>0.92307692307692313</c:v>
                </c:pt>
                <c:pt idx="1584">
                  <c:v>0.92723492723492729</c:v>
                </c:pt>
                <c:pt idx="1585">
                  <c:v>0.92900608519269778</c:v>
                </c:pt>
                <c:pt idx="1586">
                  <c:v>0.9298597194388778</c:v>
                </c:pt>
                <c:pt idx="1587">
                  <c:v>0.92783505154639179</c:v>
                </c:pt>
                <c:pt idx="1588">
                  <c:v>0.93123772102161095</c:v>
                </c:pt>
                <c:pt idx="1589">
                  <c:v>0.93203883495145634</c:v>
                </c:pt>
                <c:pt idx="1590">
                  <c:v>0.93333333333333335</c:v>
                </c:pt>
                <c:pt idx="1591">
                  <c:v>0.93150684931506844</c:v>
                </c:pt>
                <c:pt idx="1592">
                  <c:v>0</c:v>
                </c:pt>
                <c:pt idx="1593">
                  <c:v>0.91686460807600945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0.91400491400491402</c:v>
                </c:pt>
                <c:pt idx="1605">
                  <c:v>0.9135802469135802</c:v>
                </c:pt>
                <c:pt idx="1606">
                  <c:v>0.91400491400491402</c:v>
                </c:pt>
                <c:pt idx="1607">
                  <c:v>0.91606714628297359</c:v>
                </c:pt>
                <c:pt idx="1608">
                  <c:v>0.92027334851936216</c:v>
                </c:pt>
                <c:pt idx="1609">
                  <c:v>0.9156626506024097</c:v>
                </c:pt>
                <c:pt idx="1610">
                  <c:v>0.9156626506024097</c:v>
                </c:pt>
                <c:pt idx="1611">
                  <c:v>0.91484184914841848</c:v>
                </c:pt>
                <c:pt idx="1612">
                  <c:v>0.91686460807600945</c:v>
                </c:pt>
                <c:pt idx="1613">
                  <c:v>0.9152542372881356</c:v>
                </c:pt>
                <c:pt idx="1614">
                  <c:v>0.91400491400491402</c:v>
                </c:pt>
                <c:pt idx="1615">
                  <c:v>0.91315136476426795</c:v>
                </c:pt>
                <c:pt idx="1616">
                  <c:v>0.90956072351421191</c:v>
                </c:pt>
                <c:pt idx="1617">
                  <c:v>0.90514905149051494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0.88215488215488214</c:v>
                </c:pt>
                <c:pt idx="1627">
                  <c:v>0.89028213166144199</c:v>
                </c:pt>
                <c:pt idx="1628">
                  <c:v>0.90084985835694054</c:v>
                </c:pt>
                <c:pt idx="1629">
                  <c:v>0.90250696378830086</c:v>
                </c:pt>
                <c:pt idx="1630">
                  <c:v>0.90666666666666662</c:v>
                </c:pt>
                <c:pt idx="1631">
                  <c:v>0.91002570694087404</c:v>
                </c:pt>
                <c:pt idx="1632">
                  <c:v>0.91442542787286063</c:v>
                </c:pt>
                <c:pt idx="1633">
                  <c:v>0.91271820448877805</c:v>
                </c:pt>
                <c:pt idx="1634">
                  <c:v>0.91228070175438591</c:v>
                </c:pt>
                <c:pt idx="1635">
                  <c:v>0.91442542787286063</c:v>
                </c:pt>
                <c:pt idx="1636">
                  <c:v>0.91764705882352937</c:v>
                </c:pt>
                <c:pt idx="1637">
                  <c:v>0.91606714628297359</c:v>
                </c:pt>
                <c:pt idx="1638">
                  <c:v>0.92063492063492069</c:v>
                </c:pt>
                <c:pt idx="1639">
                  <c:v>0.9184149184149184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0.90140845070422537</c:v>
                </c:pt>
                <c:pt idx="1656">
                  <c:v>0.90410958904109595</c:v>
                </c:pt>
                <c:pt idx="1657">
                  <c:v>0.90250696378830086</c:v>
                </c:pt>
                <c:pt idx="1658">
                  <c:v>0.90861618798955612</c:v>
                </c:pt>
                <c:pt idx="1659">
                  <c:v>0.90909090909090906</c:v>
                </c:pt>
                <c:pt idx="1660">
                  <c:v>0.91002570694087404</c:v>
                </c:pt>
                <c:pt idx="1661">
                  <c:v>0.91002570694087404</c:v>
                </c:pt>
                <c:pt idx="1662">
                  <c:v>0.90956072351421191</c:v>
                </c:pt>
                <c:pt idx="1663">
                  <c:v>0.91048593350383633</c:v>
                </c:pt>
                <c:pt idx="1664">
                  <c:v>0.90813648293963256</c:v>
                </c:pt>
                <c:pt idx="1665">
                  <c:v>0.90304709141274242</c:v>
                </c:pt>
                <c:pt idx="1666">
                  <c:v>0.90196078431372551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0.86590038314176243</c:v>
                </c:pt>
                <c:pt idx="1674">
                  <c:v>0.87804878048780488</c:v>
                </c:pt>
                <c:pt idx="1675">
                  <c:v>0.88524590163934425</c:v>
                </c:pt>
                <c:pt idx="1676">
                  <c:v>0.88958990536277605</c:v>
                </c:pt>
                <c:pt idx="1677">
                  <c:v>0.88888888888888884</c:v>
                </c:pt>
                <c:pt idx="1678">
                  <c:v>0.8909657320872274</c:v>
                </c:pt>
                <c:pt idx="1679">
                  <c:v>0.89855072463768115</c:v>
                </c:pt>
                <c:pt idx="1680">
                  <c:v>0.90514905149051494</c:v>
                </c:pt>
                <c:pt idx="1681">
                  <c:v>0.90463215258855589</c:v>
                </c:pt>
                <c:pt idx="1682">
                  <c:v>0.90666666666666662</c:v>
                </c:pt>
                <c:pt idx="1683">
                  <c:v>0.90813648293963256</c:v>
                </c:pt>
                <c:pt idx="1684">
                  <c:v>0.90956072351421191</c:v>
                </c:pt>
                <c:pt idx="1685">
                  <c:v>0.91315136476426795</c:v>
                </c:pt>
                <c:pt idx="1686">
                  <c:v>0.91094147582697205</c:v>
                </c:pt>
                <c:pt idx="1687">
                  <c:v>0.90909090909090906</c:v>
                </c:pt>
                <c:pt idx="1688">
                  <c:v>0.90716180371352784</c:v>
                </c:pt>
                <c:pt idx="1689">
                  <c:v>0.8936170212765957</c:v>
                </c:pt>
                <c:pt idx="1690">
                  <c:v>0</c:v>
                </c:pt>
                <c:pt idx="1691">
                  <c:v>0.86891385767790263</c:v>
                </c:pt>
                <c:pt idx="1692">
                  <c:v>0.8797250859106529</c:v>
                </c:pt>
                <c:pt idx="1693">
                  <c:v>0.87272727272727268</c:v>
                </c:pt>
                <c:pt idx="1694">
                  <c:v>0.87084870848708484</c:v>
                </c:pt>
                <c:pt idx="1695">
                  <c:v>0.85943775100401609</c:v>
                </c:pt>
                <c:pt idx="1696">
                  <c:v>0.8605577689243028</c:v>
                </c:pt>
                <c:pt idx="1697">
                  <c:v>0.86692015209125473</c:v>
                </c:pt>
                <c:pt idx="1698">
                  <c:v>0.87804878048780488</c:v>
                </c:pt>
                <c:pt idx="1699">
                  <c:v>0.88372093023255816</c:v>
                </c:pt>
                <c:pt idx="1700">
                  <c:v>0.89296636085626913</c:v>
                </c:pt>
                <c:pt idx="1701">
                  <c:v>0.89675516224188789</c:v>
                </c:pt>
                <c:pt idx="1702">
                  <c:v>0.8973607038123167</c:v>
                </c:pt>
                <c:pt idx="1703">
                  <c:v>0.90250696378830086</c:v>
                </c:pt>
                <c:pt idx="1704">
                  <c:v>0.90616621983914203</c:v>
                </c:pt>
                <c:pt idx="1705">
                  <c:v>0.90566037735849059</c:v>
                </c:pt>
                <c:pt idx="1706">
                  <c:v>0.89971346704871058</c:v>
                </c:pt>
                <c:pt idx="1707">
                  <c:v>0.89855072463768115</c:v>
                </c:pt>
                <c:pt idx="1708">
                  <c:v>0.89675516224188789</c:v>
                </c:pt>
                <c:pt idx="1709">
                  <c:v>0.89971346704871058</c:v>
                </c:pt>
                <c:pt idx="1710">
                  <c:v>0.90250696378830086</c:v>
                </c:pt>
                <c:pt idx="1711">
                  <c:v>0.90084985835694054</c:v>
                </c:pt>
                <c:pt idx="1712">
                  <c:v>0.90028490028490027</c:v>
                </c:pt>
                <c:pt idx="1713">
                  <c:v>0.89675516224188789</c:v>
                </c:pt>
                <c:pt idx="1714">
                  <c:v>0</c:v>
                </c:pt>
                <c:pt idx="1715">
                  <c:v>0.87544483985765131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0.88524590163934425</c:v>
                </c:pt>
                <c:pt idx="1722">
                  <c:v>0.87364620938628157</c:v>
                </c:pt>
                <c:pt idx="1723">
                  <c:v>0.88372093023255816</c:v>
                </c:pt>
                <c:pt idx="1724">
                  <c:v>0.88888888888888884</c:v>
                </c:pt>
                <c:pt idx="1725">
                  <c:v>0.88888888888888884</c:v>
                </c:pt>
                <c:pt idx="1726">
                  <c:v>0.88524590163934425</c:v>
                </c:pt>
                <c:pt idx="1727">
                  <c:v>0.89028213166144199</c:v>
                </c:pt>
                <c:pt idx="1728">
                  <c:v>0.89028213166144199</c:v>
                </c:pt>
                <c:pt idx="1729">
                  <c:v>0.89164086687306499</c:v>
                </c:pt>
                <c:pt idx="1730">
                  <c:v>0.89296636085626913</c:v>
                </c:pt>
                <c:pt idx="1731">
                  <c:v>0.89971346704871058</c:v>
                </c:pt>
                <c:pt idx="1732">
                  <c:v>0.89795918367346939</c:v>
                </c:pt>
                <c:pt idx="1733">
                  <c:v>0.89913544668587897</c:v>
                </c:pt>
                <c:pt idx="1734">
                  <c:v>0.90196078431372551</c:v>
                </c:pt>
                <c:pt idx="1735">
                  <c:v>0.90250696378830086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0.89489489489489493</c:v>
                </c:pt>
                <c:pt idx="1746">
                  <c:v>0.89971346704871058</c:v>
                </c:pt>
                <c:pt idx="1747">
                  <c:v>0.90358126721763088</c:v>
                </c:pt>
                <c:pt idx="1748">
                  <c:v>0.90716180371352784</c:v>
                </c:pt>
                <c:pt idx="1749">
                  <c:v>0.90861618798955612</c:v>
                </c:pt>
                <c:pt idx="1750">
                  <c:v>0.90909090909090906</c:v>
                </c:pt>
                <c:pt idx="1751">
                  <c:v>0.90716180371352784</c:v>
                </c:pt>
                <c:pt idx="1752">
                  <c:v>0.90616621983914203</c:v>
                </c:pt>
                <c:pt idx="1753">
                  <c:v>0.91484184914841848</c:v>
                </c:pt>
                <c:pt idx="1754">
                  <c:v>0.91271820448877805</c:v>
                </c:pt>
                <c:pt idx="1755">
                  <c:v>0.9135802469135802</c:v>
                </c:pt>
                <c:pt idx="1756">
                  <c:v>0.91442542787286063</c:v>
                </c:pt>
                <c:pt idx="1757">
                  <c:v>0.91315136476426795</c:v>
                </c:pt>
                <c:pt idx="1758">
                  <c:v>0.91400491400491402</c:v>
                </c:pt>
                <c:pt idx="1759">
                  <c:v>0.91484184914841848</c:v>
                </c:pt>
                <c:pt idx="1760">
                  <c:v>0.91048593350383633</c:v>
                </c:pt>
                <c:pt idx="1761">
                  <c:v>0.90566037735849059</c:v>
                </c:pt>
                <c:pt idx="1762">
                  <c:v>0.89913544668587897</c:v>
                </c:pt>
                <c:pt idx="1763">
                  <c:v>0.89913544668587897</c:v>
                </c:pt>
                <c:pt idx="1764">
                  <c:v>0.8973607038123167</c:v>
                </c:pt>
                <c:pt idx="1765">
                  <c:v>0.89675516224188789</c:v>
                </c:pt>
                <c:pt idx="1766">
                  <c:v>0.89795918367346939</c:v>
                </c:pt>
                <c:pt idx="1767">
                  <c:v>0.89855072463768115</c:v>
                </c:pt>
                <c:pt idx="1768">
                  <c:v>0.89675516224188789</c:v>
                </c:pt>
                <c:pt idx="1769">
                  <c:v>0.89164086687306499</c:v>
                </c:pt>
                <c:pt idx="1770">
                  <c:v>0.89028213166144199</c:v>
                </c:pt>
                <c:pt idx="1771">
                  <c:v>0.887459807073955</c:v>
                </c:pt>
                <c:pt idx="1772">
                  <c:v>0.8909657320872274</c:v>
                </c:pt>
                <c:pt idx="1773">
                  <c:v>0.89164086687306499</c:v>
                </c:pt>
                <c:pt idx="1774">
                  <c:v>0.89425981873111782</c:v>
                </c:pt>
                <c:pt idx="1775">
                  <c:v>0.90084985835694054</c:v>
                </c:pt>
                <c:pt idx="1776">
                  <c:v>0.90514905149051494</c:v>
                </c:pt>
                <c:pt idx="1777">
                  <c:v>0.90716180371352784</c:v>
                </c:pt>
                <c:pt idx="1778">
                  <c:v>0.90765171503957787</c:v>
                </c:pt>
                <c:pt idx="1779">
                  <c:v>0.91139240506329111</c:v>
                </c:pt>
                <c:pt idx="1780">
                  <c:v>0.91139240506329111</c:v>
                </c:pt>
                <c:pt idx="1781">
                  <c:v>0.91358024691358031</c:v>
                </c:pt>
                <c:pt idx="1782">
                  <c:v>0.91315136476426795</c:v>
                </c:pt>
                <c:pt idx="1783">
                  <c:v>0.91442542787286063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0.90410958904109584</c:v>
                </c:pt>
                <c:pt idx="1801">
                  <c:v>0.90616621983914203</c:v>
                </c:pt>
                <c:pt idx="1802">
                  <c:v>0.90463215258855589</c:v>
                </c:pt>
                <c:pt idx="1803">
                  <c:v>0.90514905149051494</c:v>
                </c:pt>
                <c:pt idx="1804">
                  <c:v>0.90616621983914203</c:v>
                </c:pt>
                <c:pt idx="1805">
                  <c:v>0.90514905149051494</c:v>
                </c:pt>
                <c:pt idx="1806">
                  <c:v>0.90358126721763088</c:v>
                </c:pt>
                <c:pt idx="1807">
                  <c:v>0.90358126721763088</c:v>
                </c:pt>
                <c:pt idx="1808">
                  <c:v>0.90666666666666673</c:v>
                </c:pt>
                <c:pt idx="1809">
                  <c:v>0</c:v>
                </c:pt>
                <c:pt idx="1810">
                  <c:v>0</c:v>
                </c:pt>
                <c:pt idx="1811">
                  <c:v>0.89028213166144199</c:v>
                </c:pt>
                <c:pt idx="1812">
                  <c:v>0.88524590163934425</c:v>
                </c:pt>
                <c:pt idx="1813">
                  <c:v>0.86381322957198448</c:v>
                </c:pt>
                <c:pt idx="1814">
                  <c:v>0.85355648535564854</c:v>
                </c:pt>
                <c:pt idx="1815">
                  <c:v>0.83568075117370899</c:v>
                </c:pt>
                <c:pt idx="1816">
                  <c:v>0.83870967741935487</c:v>
                </c:pt>
                <c:pt idx="1817">
                  <c:v>0.85477178423236522</c:v>
                </c:pt>
                <c:pt idx="1818">
                  <c:v>0.87364620938628157</c:v>
                </c:pt>
                <c:pt idx="1819">
                  <c:v>0.8754448398576512</c:v>
                </c:pt>
                <c:pt idx="1820">
                  <c:v>0.87632508833922262</c:v>
                </c:pt>
                <c:pt idx="1821">
                  <c:v>0.882943143812709</c:v>
                </c:pt>
                <c:pt idx="1822">
                  <c:v>0.88673139158576053</c:v>
                </c:pt>
                <c:pt idx="1823">
                  <c:v>0.88817891373801916</c:v>
                </c:pt>
                <c:pt idx="1824">
                  <c:v>0.88817891373801916</c:v>
                </c:pt>
                <c:pt idx="1825">
                  <c:v>0.89614243323442133</c:v>
                </c:pt>
                <c:pt idx="1826">
                  <c:v>0.8973607038123167</c:v>
                </c:pt>
                <c:pt idx="1827">
                  <c:v>0.89795918367346939</c:v>
                </c:pt>
                <c:pt idx="1828">
                  <c:v>0.90140845070422537</c:v>
                </c:pt>
                <c:pt idx="1829">
                  <c:v>0.8973607038123167</c:v>
                </c:pt>
                <c:pt idx="1830">
                  <c:v>0.89425981873111782</c:v>
                </c:pt>
                <c:pt idx="1831">
                  <c:v>0.88958990536277605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0.89552238805970152</c:v>
                </c:pt>
                <c:pt idx="1838">
                  <c:v>0.8973607038123167</c:v>
                </c:pt>
                <c:pt idx="1839">
                  <c:v>0.89230769230769225</c:v>
                </c:pt>
                <c:pt idx="1840">
                  <c:v>0.89296636085626913</c:v>
                </c:pt>
                <c:pt idx="1841">
                  <c:v>0.89913544668587897</c:v>
                </c:pt>
                <c:pt idx="1842">
                  <c:v>0.90196078431372551</c:v>
                </c:pt>
                <c:pt idx="1843">
                  <c:v>0.90358126721763088</c:v>
                </c:pt>
                <c:pt idx="1844">
                  <c:v>0.90514905149051494</c:v>
                </c:pt>
                <c:pt idx="1845">
                  <c:v>0.90716180371352784</c:v>
                </c:pt>
                <c:pt idx="1846">
                  <c:v>0.90956072351421191</c:v>
                </c:pt>
                <c:pt idx="1847">
                  <c:v>0.91002570694087404</c:v>
                </c:pt>
                <c:pt idx="1848">
                  <c:v>0.91183879093198994</c:v>
                </c:pt>
                <c:pt idx="1849">
                  <c:v>0.91271820448877805</c:v>
                </c:pt>
                <c:pt idx="1850">
                  <c:v>0.91183879093198994</c:v>
                </c:pt>
                <c:pt idx="1851">
                  <c:v>0.9135802469135802</c:v>
                </c:pt>
                <c:pt idx="1852">
                  <c:v>0.91400491400491402</c:v>
                </c:pt>
                <c:pt idx="1853">
                  <c:v>0.9156626506024097</c:v>
                </c:pt>
                <c:pt idx="1854">
                  <c:v>0.91725768321513002</c:v>
                </c:pt>
                <c:pt idx="1855">
                  <c:v>0.92027334851936216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0.9184149184149184</c:v>
                </c:pt>
                <c:pt idx="1868">
                  <c:v>0.92273730684326716</c:v>
                </c:pt>
                <c:pt idx="1869">
                  <c:v>0.92537313432835822</c:v>
                </c:pt>
                <c:pt idx="1870">
                  <c:v>0.92170022371364657</c:v>
                </c:pt>
                <c:pt idx="1871">
                  <c:v>0.92407809110629069</c:v>
                </c:pt>
                <c:pt idx="1872">
                  <c:v>0.92693110647181631</c:v>
                </c:pt>
                <c:pt idx="1873">
                  <c:v>0.92842535787321068</c:v>
                </c:pt>
                <c:pt idx="1874">
                  <c:v>0.92957746478873238</c:v>
                </c:pt>
                <c:pt idx="1875">
                  <c:v>0.93041749502982107</c:v>
                </c:pt>
                <c:pt idx="1876">
                  <c:v>0.93096646942800787</c:v>
                </c:pt>
                <c:pt idx="1877">
                  <c:v>0.93096646942800787</c:v>
                </c:pt>
                <c:pt idx="1878">
                  <c:v>0.93069306930693074</c:v>
                </c:pt>
                <c:pt idx="1879">
                  <c:v>0.93041749502982107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0.92063492063492069</c:v>
                </c:pt>
                <c:pt idx="1891">
                  <c:v>0.92273730684326716</c:v>
                </c:pt>
                <c:pt idx="1892">
                  <c:v>0.92407809110629069</c:v>
                </c:pt>
                <c:pt idx="1893">
                  <c:v>0.92569002123142252</c:v>
                </c:pt>
                <c:pt idx="1894">
                  <c:v>0.92693110647181631</c:v>
                </c:pt>
                <c:pt idx="1895">
                  <c:v>0.92537313432835822</c:v>
                </c:pt>
                <c:pt idx="1896">
                  <c:v>0.92842535787321068</c:v>
                </c:pt>
                <c:pt idx="1897">
                  <c:v>0.92871690427698572</c:v>
                </c:pt>
                <c:pt idx="1898">
                  <c:v>0.92842535787321068</c:v>
                </c:pt>
                <c:pt idx="1899">
                  <c:v>0.93013972055888228</c:v>
                </c:pt>
                <c:pt idx="1900">
                  <c:v>0.93177387914230014</c:v>
                </c:pt>
                <c:pt idx="1901">
                  <c:v>0.93123772102161095</c:v>
                </c:pt>
                <c:pt idx="1902">
                  <c:v>0.93230174081237915</c:v>
                </c:pt>
                <c:pt idx="1903">
                  <c:v>0.93041749502982107</c:v>
                </c:pt>
                <c:pt idx="1904">
                  <c:v>0</c:v>
                </c:pt>
                <c:pt idx="1905">
                  <c:v>0</c:v>
                </c:pt>
                <c:pt idx="1906">
                  <c:v>0.9184149184149184</c:v>
                </c:pt>
                <c:pt idx="1907">
                  <c:v>0.91271820448877805</c:v>
                </c:pt>
                <c:pt idx="1908">
                  <c:v>0.9263157894736842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0.91400491400491402</c:v>
                </c:pt>
                <c:pt idx="1914">
                  <c:v>0.919908466819222</c:v>
                </c:pt>
                <c:pt idx="1915">
                  <c:v>0.9213483146067416</c:v>
                </c:pt>
                <c:pt idx="1916">
                  <c:v>0.92170022371364657</c:v>
                </c:pt>
                <c:pt idx="1917">
                  <c:v>0.92273730684326716</c:v>
                </c:pt>
                <c:pt idx="1918">
                  <c:v>0.92307692307692313</c:v>
                </c:pt>
                <c:pt idx="1919">
                  <c:v>0.92307692307692313</c:v>
                </c:pt>
                <c:pt idx="1920">
                  <c:v>0.92204899777282856</c:v>
                </c:pt>
                <c:pt idx="1921">
                  <c:v>0.92273730684326716</c:v>
                </c:pt>
                <c:pt idx="1922">
                  <c:v>0.92341356673960617</c:v>
                </c:pt>
                <c:pt idx="1923">
                  <c:v>0.92204899777282845</c:v>
                </c:pt>
                <c:pt idx="1924">
                  <c:v>0.92374727668845313</c:v>
                </c:pt>
                <c:pt idx="1925">
                  <c:v>0.92239467849223944</c:v>
                </c:pt>
                <c:pt idx="1926">
                  <c:v>0.92063492063492069</c:v>
                </c:pt>
                <c:pt idx="1927">
                  <c:v>0.919908466819222</c:v>
                </c:pt>
                <c:pt idx="1928">
                  <c:v>0.91764705882352937</c:v>
                </c:pt>
                <c:pt idx="1929">
                  <c:v>0.91484184914841848</c:v>
                </c:pt>
                <c:pt idx="1930">
                  <c:v>0.91183879093198994</c:v>
                </c:pt>
                <c:pt idx="1931">
                  <c:v>0.90514905149051494</c:v>
                </c:pt>
                <c:pt idx="1932">
                  <c:v>0.90028490028490027</c:v>
                </c:pt>
                <c:pt idx="1933">
                  <c:v>0.8973607038123167</c:v>
                </c:pt>
                <c:pt idx="1934">
                  <c:v>0.89489489489489493</c:v>
                </c:pt>
                <c:pt idx="1935">
                  <c:v>0.89855072463768115</c:v>
                </c:pt>
                <c:pt idx="1936">
                  <c:v>0.91139240506329111</c:v>
                </c:pt>
                <c:pt idx="1937">
                  <c:v>0.89855072463768115</c:v>
                </c:pt>
                <c:pt idx="1938">
                  <c:v>0.90410958904109595</c:v>
                </c:pt>
                <c:pt idx="1939">
                  <c:v>0.90566037735849059</c:v>
                </c:pt>
                <c:pt idx="1940">
                  <c:v>0.90410958904109584</c:v>
                </c:pt>
                <c:pt idx="1941">
                  <c:v>0.91048593350383633</c:v>
                </c:pt>
                <c:pt idx="1942">
                  <c:v>0.90616621983914203</c:v>
                </c:pt>
                <c:pt idx="1943">
                  <c:v>0.90765171503957787</c:v>
                </c:pt>
                <c:pt idx="1944">
                  <c:v>0.90813648293963256</c:v>
                </c:pt>
                <c:pt idx="1945">
                  <c:v>0.90956072351421191</c:v>
                </c:pt>
                <c:pt idx="1946">
                  <c:v>0.91358024691358031</c:v>
                </c:pt>
                <c:pt idx="1947">
                  <c:v>0.91442542787286063</c:v>
                </c:pt>
                <c:pt idx="1948">
                  <c:v>0.91442542787286063</c:v>
                </c:pt>
                <c:pt idx="1949">
                  <c:v>0.91725768321513002</c:v>
                </c:pt>
                <c:pt idx="1950">
                  <c:v>0.9184149184149184</c:v>
                </c:pt>
                <c:pt idx="1951">
                  <c:v>0.91606714628297359</c:v>
                </c:pt>
                <c:pt idx="1952">
                  <c:v>0.91484184914841848</c:v>
                </c:pt>
                <c:pt idx="1953">
                  <c:v>0.90909090909090906</c:v>
                </c:pt>
                <c:pt idx="1954">
                  <c:v>0.90140845070422537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0.89164086687306499</c:v>
                </c:pt>
                <c:pt idx="1959">
                  <c:v>0.8909657320872274</c:v>
                </c:pt>
                <c:pt idx="1960">
                  <c:v>0.89230769230769225</c:v>
                </c:pt>
                <c:pt idx="1961">
                  <c:v>0.89489489489489493</c:v>
                </c:pt>
                <c:pt idx="1962">
                  <c:v>0.90616621983914203</c:v>
                </c:pt>
                <c:pt idx="1963">
                  <c:v>0.90666666666666662</c:v>
                </c:pt>
                <c:pt idx="1964">
                  <c:v>0.90861618798955612</c:v>
                </c:pt>
                <c:pt idx="1965">
                  <c:v>0.91686460807600945</c:v>
                </c:pt>
                <c:pt idx="1966">
                  <c:v>0.91879350348027844</c:v>
                </c:pt>
                <c:pt idx="1967">
                  <c:v>0.9184149184149184</c:v>
                </c:pt>
                <c:pt idx="1968">
                  <c:v>0.91954022988505746</c:v>
                </c:pt>
                <c:pt idx="1969">
                  <c:v>0.92307692307692313</c:v>
                </c:pt>
                <c:pt idx="1970">
                  <c:v>0.92307692307692313</c:v>
                </c:pt>
                <c:pt idx="1971">
                  <c:v>0.92407809110629069</c:v>
                </c:pt>
                <c:pt idx="1972">
                  <c:v>0.92407809110629069</c:v>
                </c:pt>
                <c:pt idx="1973">
                  <c:v>0.92407809110629069</c:v>
                </c:pt>
                <c:pt idx="1974">
                  <c:v>0.92569002123142252</c:v>
                </c:pt>
                <c:pt idx="1975">
                  <c:v>0.92027334851936216</c:v>
                </c:pt>
                <c:pt idx="1976">
                  <c:v>0.91725768321513002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0.90716180371352784</c:v>
                </c:pt>
                <c:pt idx="1985">
                  <c:v>0.90716180371352784</c:v>
                </c:pt>
                <c:pt idx="1986">
                  <c:v>0.91048593350383633</c:v>
                </c:pt>
                <c:pt idx="1987">
                  <c:v>0.91139240506329111</c:v>
                </c:pt>
                <c:pt idx="1988">
                  <c:v>0.91315136476426795</c:v>
                </c:pt>
                <c:pt idx="1989">
                  <c:v>0.9135802469135802</c:v>
                </c:pt>
                <c:pt idx="1990">
                  <c:v>0.91400491400491402</c:v>
                </c:pt>
                <c:pt idx="1991">
                  <c:v>0.91442542787286063</c:v>
                </c:pt>
                <c:pt idx="1992">
                  <c:v>0.9152542372881356</c:v>
                </c:pt>
                <c:pt idx="1993">
                  <c:v>0.9152542372881356</c:v>
                </c:pt>
                <c:pt idx="1994">
                  <c:v>0.91606714628297359</c:v>
                </c:pt>
                <c:pt idx="1995">
                  <c:v>0.91686460807600945</c:v>
                </c:pt>
                <c:pt idx="1996">
                  <c:v>0.91686460807600945</c:v>
                </c:pt>
                <c:pt idx="1997">
                  <c:v>0.91879350348027844</c:v>
                </c:pt>
                <c:pt idx="1998">
                  <c:v>0.92027334851936216</c:v>
                </c:pt>
                <c:pt idx="1999">
                  <c:v>0.919908466819222</c:v>
                </c:pt>
                <c:pt idx="2000">
                  <c:v>0.91879350348027844</c:v>
                </c:pt>
                <c:pt idx="2001">
                  <c:v>0.9184149184149184</c:v>
                </c:pt>
                <c:pt idx="2002">
                  <c:v>0.91916859122401851</c:v>
                </c:pt>
                <c:pt idx="2003">
                  <c:v>0.91606714628297359</c:v>
                </c:pt>
                <c:pt idx="2004">
                  <c:v>0.91442542787286063</c:v>
                </c:pt>
                <c:pt idx="2005">
                  <c:v>0</c:v>
                </c:pt>
                <c:pt idx="2006">
                  <c:v>0</c:v>
                </c:pt>
                <c:pt idx="2007">
                  <c:v>0.90861618798955612</c:v>
                </c:pt>
                <c:pt idx="2008">
                  <c:v>0.91002570694087404</c:v>
                </c:pt>
                <c:pt idx="2009">
                  <c:v>0.91400491400491402</c:v>
                </c:pt>
                <c:pt idx="2010">
                  <c:v>0.919908466819222</c:v>
                </c:pt>
                <c:pt idx="2011">
                  <c:v>0.91954022988505746</c:v>
                </c:pt>
                <c:pt idx="2012">
                  <c:v>0.9213483146067416</c:v>
                </c:pt>
                <c:pt idx="2013">
                  <c:v>0.92204899777282856</c:v>
                </c:pt>
                <c:pt idx="2014">
                  <c:v>0.92407809110629069</c:v>
                </c:pt>
                <c:pt idx="2015">
                  <c:v>0.92505353319057815</c:v>
                </c:pt>
                <c:pt idx="2016">
                  <c:v>0.92813141683778233</c:v>
                </c:pt>
                <c:pt idx="2017">
                  <c:v>0.9298597194388778</c:v>
                </c:pt>
                <c:pt idx="2018">
                  <c:v>0.93013972055888228</c:v>
                </c:pt>
                <c:pt idx="2019">
                  <c:v>0.93123772102161095</c:v>
                </c:pt>
                <c:pt idx="2020">
                  <c:v>0.93150684931506844</c:v>
                </c:pt>
                <c:pt idx="2021">
                  <c:v>0.9298597194388778</c:v>
                </c:pt>
                <c:pt idx="2022">
                  <c:v>0.92957746478873238</c:v>
                </c:pt>
                <c:pt idx="2023">
                  <c:v>0.92537313432835822</c:v>
                </c:pt>
                <c:pt idx="2024">
                  <c:v>0</c:v>
                </c:pt>
                <c:pt idx="2025">
                  <c:v>0</c:v>
                </c:pt>
                <c:pt idx="2026">
                  <c:v>0.91484184914841848</c:v>
                </c:pt>
                <c:pt idx="2027">
                  <c:v>0.91315136476426795</c:v>
                </c:pt>
                <c:pt idx="2028">
                  <c:v>0</c:v>
                </c:pt>
                <c:pt idx="2029">
                  <c:v>0</c:v>
                </c:pt>
                <c:pt idx="2030">
                  <c:v>0.92273730684326716</c:v>
                </c:pt>
                <c:pt idx="2031">
                  <c:v>0</c:v>
                </c:pt>
                <c:pt idx="2032">
                  <c:v>0.91183879093198994</c:v>
                </c:pt>
                <c:pt idx="2033">
                  <c:v>0.92473118279569888</c:v>
                </c:pt>
                <c:pt idx="2034">
                  <c:v>0.9263157894736842</c:v>
                </c:pt>
                <c:pt idx="2035">
                  <c:v>0.92753623188405798</c:v>
                </c:pt>
                <c:pt idx="2036">
                  <c:v>0.92900608519269778</c:v>
                </c:pt>
                <c:pt idx="2037">
                  <c:v>0.92723492723492729</c:v>
                </c:pt>
                <c:pt idx="2038">
                  <c:v>0.92600422832980978</c:v>
                </c:pt>
                <c:pt idx="2039">
                  <c:v>0.92723492723492718</c:v>
                </c:pt>
                <c:pt idx="2040">
                  <c:v>0.92537313432835822</c:v>
                </c:pt>
                <c:pt idx="2041">
                  <c:v>0.92505353319057815</c:v>
                </c:pt>
                <c:pt idx="2042">
                  <c:v>0.92693110647181631</c:v>
                </c:pt>
                <c:pt idx="2043">
                  <c:v>0.92723492723492729</c:v>
                </c:pt>
                <c:pt idx="2044">
                  <c:v>0.9263157894736842</c:v>
                </c:pt>
                <c:pt idx="2045">
                  <c:v>0.9263157894736842</c:v>
                </c:pt>
                <c:pt idx="2046">
                  <c:v>0.92871690427698572</c:v>
                </c:pt>
                <c:pt idx="2047">
                  <c:v>0.92569002123142252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0.91183879093198994</c:v>
                </c:pt>
                <c:pt idx="2058">
                  <c:v>0.91400491400491402</c:v>
                </c:pt>
                <c:pt idx="2059">
                  <c:v>0.9156626506024097</c:v>
                </c:pt>
                <c:pt idx="2060">
                  <c:v>0.91764705882352937</c:v>
                </c:pt>
                <c:pt idx="2061">
                  <c:v>0.91764705882352937</c:v>
                </c:pt>
                <c:pt idx="2062">
                  <c:v>0.91803278688524592</c:v>
                </c:pt>
                <c:pt idx="2063">
                  <c:v>0.91764705882352937</c:v>
                </c:pt>
                <c:pt idx="2064">
                  <c:v>0.9184149184149184</c:v>
                </c:pt>
                <c:pt idx="2065">
                  <c:v>0.91916859122401851</c:v>
                </c:pt>
                <c:pt idx="2066">
                  <c:v>0.92063492063492069</c:v>
                </c:pt>
                <c:pt idx="2067">
                  <c:v>0.92099322799097061</c:v>
                </c:pt>
                <c:pt idx="2068">
                  <c:v>0.92063492063492069</c:v>
                </c:pt>
                <c:pt idx="2069">
                  <c:v>0.92063492063492069</c:v>
                </c:pt>
                <c:pt idx="2070">
                  <c:v>0.92063492063492069</c:v>
                </c:pt>
                <c:pt idx="2071">
                  <c:v>0.92027334851936216</c:v>
                </c:pt>
                <c:pt idx="2072">
                  <c:v>0.91879350348027844</c:v>
                </c:pt>
                <c:pt idx="2073">
                  <c:v>0.91646778042959431</c:v>
                </c:pt>
                <c:pt idx="2074">
                  <c:v>0.91484184914841848</c:v>
                </c:pt>
                <c:pt idx="2075">
                  <c:v>0.91183879093198994</c:v>
                </c:pt>
                <c:pt idx="2076">
                  <c:v>0.90716180371352784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0.88054607508532423</c:v>
                </c:pt>
                <c:pt idx="2081">
                  <c:v>0.88372093023255816</c:v>
                </c:pt>
                <c:pt idx="2082">
                  <c:v>0.88958990536277605</c:v>
                </c:pt>
                <c:pt idx="2083">
                  <c:v>0.89675516224188789</c:v>
                </c:pt>
                <c:pt idx="2084">
                  <c:v>0.90250696378830086</c:v>
                </c:pt>
                <c:pt idx="2085">
                  <c:v>0.90410958904109595</c:v>
                </c:pt>
                <c:pt idx="2086">
                  <c:v>0.90616621983914203</c:v>
                </c:pt>
                <c:pt idx="2087">
                  <c:v>0.90813648293963256</c:v>
                </c:pt>
                <c:pt idx="2088">
                  <c:v>0.90716180371352784</c:v>
                </c:pt>
                <c:pt idx="2089">
                  <c:v>0.90861618798955612</c:v>
                </c:pt>
                <c:pt idx="2090">
                  <c:v>0.91048593350383633</c:v>
                </c:pt>
                <c:pt idx="2091">
                  <c:v>0.91002570694087404</c:v>
                </c:pt>
                <c:pt idx="2092">
                  <c:v>0.90909090909090906</c:v>
                </c:pt>
                <c:pt idx="2093">
                  <c:v>0.90813648293963256</c:v>
                </c:pt>
                <c:pt idx="2094">
                  <c:v>0.90666666666666673</c:v>
                </c:pt>
                <c:pt idx="2095">
                  <c:v>0.90566037735849059</c:v>
                </c:pt>
                <c:pt idx="2096">
                  <c:v>0.90196078431372551</c:v>
                </c:pt>
                <c:pt idx="2097">
                  <c:v>0.89675516224188789</c:v>
                </c:pt>
                <c:pt idx="2098">
                  <c:v>0.89164086687306499</c:v>
                </c:pt>
                <c:pt idx="2099">
                  <c:v>0.88135593220338981</c:v>
                </c:pt>
                <c:pt idx="2100">
                  <c:v>0.86891385767790263</c:v>
                </c:pt>
                <c:pt idx="2101">
                  <c:v>0.84304932735426008</c:v>
                </c:pt>
                <c:pt idx="2102">
                  <c:v>0.85477178423236511</c:v>
                </c:pt>
                <c:pt idx="2103">
                  <c:v>0.84848484848484851</c:v>
                </c:pt>
                <c:pt idx="2104">
                  <c:v>0.84978540772532185</c:v>
                </c:pt>
                <c:pt idx="2105">
                  <c:v>0.85714285714285721</c:v>
                </c:pt>
                <c:pt idx="2106">
                  <c:v>0.86381322957198448</c:v>
                </c:pt>
                <c:pt idx="2107">
                  <c:v>0.86891385767790263</c:v>
                </c:pt>
                <c:pt idx="2108">
                  <c:v>0.87632508833922262</c:v>
                </c:pt>
                <c:pt idx="2109">
                  <c:v>0.8797250859106529</c:v>
                </c:pt>
                <c:pt idx="2110">
                  <c:v>0.8797250859106529</c:v>
                </c:pt>
                <c:pt idx="2111">
                  <c:v>0.88448844884488453</c:v>
                </c:pt>
                <c:pt idx="2112">
                  <c:v>0.88294314381270911</c:v>
                </c:pt>
                <c:pt idx="2113">
                  <c:v>0.88888888888888884</c:v>
                </c:pt>
                <c:pt idx="2114">
                  <c:v>0.88958990536277605</c:v>
                </c:pt>
                <c:pt idx="2115">
                  <c:v>0.89296636085626913</c:v>
                </c:pt>
                <c:pt idx="2116">
                  <c:v>0.8936170212765957</c:v>
                </c:pt>
                <c:pt idx="2117">
                  <c:v>0.90358126721763088</c:v>
                </c:pt>
                <c:pt idx="2118">
                  <c:v>0.90304709141274242</c:v>
                </c:pt>
                <c:pt idx="2119">
                  <c:v>0.89614243323442133</c:v>
                </c:pt>
                <c:pt idx="2120">
                  <c:v>0.887459807073955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0.8754448398576512</c:v>
                </c:pt>
                <c:pt idx="2132">
                  <c:v>0.88135593220338981</c:v>
                </c:pt>
                <c:pt idx="2133">
                  <c:v>0.89614243323442133</c:v>
                </c:pt>
                <c:pt idx="2134">
                  <c:v>0.89855072463768115</c:v>
                </c:pt>
                <c:pt idx="2135">
                  <c:v>0.90956072351421191</c:v>
                </c:pt>
                <c:pt idx="2136">
                  <c:v>0.90196078431372551</c:v>
                </c:pt>
                <c:pt idx="2137">
                  <c:v>0.90956072351421191</c:v>
                </c:pt>
                <c:pt idx="2138">
                  <c:v>0.91803278688524592</c:v>
                </c:pt>
                <c:pt idx="2139">
                  <c:v>0.919908466819222</c:v>
                </c:pt>
                <c:pt idx="2140">
                  <c:v>0.9213483146067416</c:v>
                </c:pt>
                <c:pt idx="2141">
                  <c:v>0.91315136476426795</c:v>
                </c:pt>
                <c:pt idx="2142">
                  <c:v>0.91048593350383633</c:v>
                </c:pt>
                <c:pt idx="2143">
                  <c:v>0.90716180371352784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0.90666666666666662</c:v>
                </c:pt>
                <c:pt idx="2160">
                  <c:v>0.91442542787286063</c:v>
                </c:pt>
                <c:pt idx="2161">
                  <c:v>0.91725768321513002</c:v>
                </c:pt>
                <c:pt idx="2162">
                  <c:v>0.91916859122401851</c:v>
                </c:pt>
                <c:pt idx="2163">
                  <c:v>0.919908466819222</c:v>
                </c:pt>
                <c:pt idx="2164">
                  <c:v>0.9184149184149184</c:v>
                </c:pt>
                <c:pt idx="2165">
                  <c:v>0.91484184914841848</c:v>
                </c:pt>
                <c:pt idx="2166">
                  <c:v>0.91916859122401851</c:v>
                </c:pt>
                <c:pt idx="2167">
                  <c:v>0.91228070175438591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0.91002570694087404</c:v>
                </c:pt>
                <c:pt idx="2186">
                  <c:v>0.90909090909090906</c:v>
                </c:pt>
                <c:pt idx="2187">
                  <c:v>0.9184149184149184</c:v>
                </c:pt>
                <c:pt idx="2188">
                  <c:v>0.92374727668845313</c:v>
                </c:pt>
                <c:pt idx="2189">
                  <c:v>0.92374727668845313</c:v>
                </c:pt>
                <c:pt idx="2190">
                  <c:v>0.92374727668845313</c:v>
                </c:pt>
                <c:pt idx="2191">
                  <c:v>0.90956072351421191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0.90909090909090906</c:v>
                </c:pt>
                <c:pt idx="2211">
                  <c:v>0.90765171503957787</c:v>
                </c:pt>
                <c:pt idx="2212">
                  <c:v>0.91139240506329111</c:v>
                </c:pt>
                <c:pt idx="2213">
                  <c:v>0.91484184914841848</c:v>
                </c:pt>
                <c:pt idx="2214">
                  <c:v>0.91315136476426795</c:v>
                </c:pt>
                <c:pt idx="2215">
                  <c:v>0.90140845070422537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0.89855072463768115</c:v>
                </c:pt>
                <c:pt idx="2236">
                  <c:v>0.90514905149051494</c:v>
                </c:pt>
                <c:pt idx="2237">
                  <c:v>0.90765171503957787</c:v>
                </c:pt>
                <c:pt idx="2238">
                  <c:v>0.90616621983914214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0.8973607038123167</c:v>
                </c:pt>
                <c:pt idx="2262">
                  <c:v>0.89795918367346939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0.882943143812709</c:v>
                </c:pt>
                <c:pt idx="2308">
                  <c:v>0.88958990536277605</c:v>
                </c:pt>
                <c:pt idx="2309">
                  <c:v>0.887459807073955</c:v>
                </c:pt>
                <c:pt idx="2310">
                  <c:v>0.887459807073955</c:v>
                </c:pt>
                <c:pt idx="2311">
                  <c:v>0.87632508833922262</c:v>
                </c:pt>
                <c:pt idx="2312">
                  <c:v>0.8605577689243028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0.85232067510548526</c:v>
                </c:pt>
                <c:pt idx="2330">
                  <c:v>0.8582995951417004</c:v>
                </c:pt>
                <c:pt idx="2331">
                  <c:v>0.87364620938628157</c:v>
                </c:pt>
                <c:pt idx="2332">
                  <c:v>0.87889273356401387</c:v>
                </c:pt>
                <c:pt idx="2333">
                  <c:v>0.882943143812709</c:v>
                </c:pt>
                <c:pt idx="2334">
                  <c:v>0.88524590163934425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0.87889273356401387</c:v>
                </c:pt>
                <c:pt idx="2353">
                  <c:v>0.88135593220338981</c:v>
                </c:pt>
                <c:pt idx="2354">
                  <c:v>0.88372093023255816</c:v>
                </c:pt>
                <c:pt idx="2355">
                  <c:v>0.88599348534201949</c:v>
                </c:pt>
                <c:pt idx="2356">
                  <c:v>0.887459807073955</c:v>
                </c:pt>
                <c:pt idx="2357">
                  <c:v>0.887459807073955</c:v>
                </c:pt>
                <c:pt idx="2358">
                  <c:v>0.887459807073955</c:v>
                </c:pt>
                <c:pt idx="2359">
                  <c:v>0.88524590163934425</c:v>
                </c:pt>
                <c:pt idx="2360">
                  <c:v>0.88599348534201949</c:v>
                </c:pt>
                <c:pt idx="2361">
                  <c:v>0.88599348534201949</c:v>
                </c:pt>
                <c:pt idx="2362">
                  <c:v>0.88524590163934425</c:v>
                </c:pt>
                <c:pt idx="2363">
                  <c:v>0.88673139158576053</c:v>
                </c:pt>
                <c:pt idx="2364">
                  <c:v>0.88888888888888884</c:v>
                </c:pt>
                <c:pt idx="2365">
                  <c:v>0.887459807073955</c:v>
                </c:pt>
                <c:pt idx="2366">
                  <c:v>0.88817891373801916</c:v>
                </c:pt>
                <c:pt idx="2367">
                  <c:v>0.88958990536277605</c:v>
                </c:pt>
                <c:pt idx="2368">
                  <c:v>0.89164086687306499</c:v>
                </c:pt>
                <c:pt idx="2369">
                  <c:v>0.89296636085626913</c:v>
                </c:pt>
                <c:pt idx="2370">
                  <c:v>0.89489489489489493</c:v>
                </c:pt>
                <c:pt idx="2371">
                  <c:v>0.8973607038123167</c:v>
                </c:pt>
                <c:pt idx="2372">
                  <c:v>0.89855072463768115</c:v>
                </c:pt>
                <c:pt idx="2373">
                  <c:v>0.89795918367346939</c:v>
                </c:pt>
                <c:pt idx="2374">
                  <c:v>0.89675516224188789</c:v>
                </c:pt>
                <c:pt idx="2375">
                  <c:v>0.8973607038123167</c:v>
                </c:pt>
                <c:pt idx="2376">
                  <c:v>0.89855072463768115</c:v>
                </c:pt>
                <c:pt idx="2377">
                  <c:v>0.89971346704871058</c:v>
                </c:pt>
                <c:pt idx="2378">
                  <c:v>0.90028490028490027</c:v>
                </c:pt>
                <c:pt idx="2379">
                  <c:v>0.90196078431372551</c:v>
                </c:pt>
                <c:pt idx="2380">
                  <c:v>0.90514905149051494</c:v>
                </c:pt>
                <c:pt idx="2381">
                  <c:v>0.90765171503957787</c:v>
                </c:pt>
                <c:pt idx="2382">
                  <c:v>0.90765171503957787</c:v>
                </c:pt>
                <c:pt idx="2383">
                  <c:v>0.90566037735849059</c:v>
                </c:pt>
                <c:pt idx="2384">
                  <c:v>0.90250696378830086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0.86792452830188682</c:v>
                </c:pt>
                <c:pt idx="2393">
                  <c:v>0.8771929824561403</c:v>
                </c:pt>
                <c:pt idx="2394">
                  <c:v>0.88448844884488453</c:v>
                </c:pt>
                <c:pt idx="2395">
                  <c:v>0.8909657320872274</c:v>
                </c:pt>
                <c:pt idx="2396">
                  <c:v>0.89552238805970152</c:v>
                </c:pt>
                <c:pt idx="2397">
                  <c:v>0.89855072463768115</c:v>
                </c:pt>
                <c:pt idx="2398">
                  <c:v>0.90463215258855589</c:v>
                </c:pt>
                <c:pt idx="2399">
                  <c:v>0.90566037735849059</c:v>
                </c:pt>
                <c:pt idx="2400">
                  <c:v>0.90666666666666662</c:v>
                </c:pt>
                <c:pt idx="2401">
                  <c:v>0.90616621983914203</c:v>
                </c:pt>
                <c:pt idx="2402">
                  <c:v>0.90861618798955612</c:v>
                </c:pt>
                <c:pt idx="2403">
                  <c:v>0.90765171503957787</c:v>
                </c:pt>
                <c:pt idx="2404">
                  <c:v>0.90716180371352784</c:v>
                </c:pt>
                <c:pt idx="2405">
                  <c:v>0.90765171503957787</c:v>
                </c:pt>
                <c:pt idx="2406">
                  <c:v>0.90616621983914203</c:v>
                </c:pt>
                <c:pt idx="2407">
                  <c:v>0.8973607038123167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0.87632508833922262</c:v>
                </c:pt>
                <c:pt idx="2423">
                  <c:v>0.88054607508532423</c:v>
                </c:pt>
                <c:pt idx="2424">
                  <c:v>0.88448844884488453</c:v>
                </c:pt>
                <c:pt idx="2425">
                  <c:v>0.88448844884488453</c:v>
                </c:pt>
                <c:pt idx="2426">
                  <c:v>0.882943143812709</c:v>
                </c:pt>
                <c:pt idx="2427">
                  <c:v>0.88599348534201949</c:v>
                </c:pt>
                <c:pt idx="2428">
                  <c:v>0.887459807073955</c:v>
                </c:pt>
                <c:pt idx="2429">
                  <c:v>0.88817891373801916</c:v>
                </c:pt>
                <c:pt idx="2430">
                  <c:v>0.88888888888888884</c:v>
                </c:pt>
                <c:pt idx="2431">
                  <c:v>0.87364620938628157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0.87544483985765131</c:v>
                </c:pt>
                <c:pt idx="2453">
                  <c:v>0.88215488215488214</c:v>
                </c:pt>
                <c:pt idx="2454">
                  <c:v>0.89028213166144199</c:v>
                </c:pt>
                <c:pt idx="2455">
                  <c:v>0.89028213166144199</c:v>
                </c:pt>
                <c:pt idx="2456">
                  <c:v>0.85355648535564854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0.83412322274881512</c:v>
                </c:pt>
                <c:pt idx="2469">
                  <c:v>0.83720930232558144</c:v>
                </c:pt>
                <c:pt idx="2470">
                  <c:v>0.83412322274881512</c:v>
                </c:pt>
                <c:pt idx="2471">
                  <c:v>0.83253588516746413</c:v>
                </c:pt>
                <c:pt idx="2472">
                  <c:v>0.8458149779735683</c:v>
                </c:pt>
                <c:pt idx="2473">
                  <c:v>0.84162895927601811</c:v>
                </c:pt>
                <c:pt idx="2474">
                  <c:v>0.84848484848484851</c:v>
                </c:pt>
                <c:pt idx="2475">
                  <c:v>0.86166007905138342</c:v>
                </c:pt>
                <c:pt idx="2476">
                  <c:v>0.85714285714285721</c:v>
                </c:pt>
                <c:pt idx="2477">
                  <c:v>0.8559670781893004</c:v>
                </c:pt>
                <c:pt idx="2478">
                  <c:v>0.85714285714285721</c:v>
                </c:pt>
                <c:pt idx="2479">
                  <c:v>0.85355648535564854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0.85355648535564854</c:v>
                </c:pt>
                <c:pt idx="2595">
                  <c:v>0.86792452830188682</c:v>
                </c:pt>
                <c:pt idx="2596">
                  <c:v>0.87632508833922262</c:v>
                </c:pt>
                <c:pt idx="2597">
                  <c:v>0.882943143812709</c:v>
                </c:pt>
                <c:pt idx="2598">
                  <c:v>0.88054607508532423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0.86792452830188682</c:v>
                </c:pt>
                <c:pt idx="2621">
                  <c:v>0.87084870848708484</c:v>
                </c:pt>
                <c:pt idx="2622">
                  <c:v>0.87084870848708484</c:v>
                </c:pt>
                <c:pt idx="2623">
                  <c:v>0.87544483985765131</c:v>
                </c:pt>
                <c:pt idx="2624">
                  <c:v>0.88054607508532423</c:v>
                </c:pt>
                <c:pt idx="2625">
                  <c:v>0.88135593220338981</c:v>
                </c:pt>
                <c:pt idx="2626">
                  <c:v>0.88215488215488214</c:v>
                </c:pt>
                <c:pt idx="2627">
                  <c:v>0.88215488215488214</c:v>
                </c:pt>
                <c:pt idx="2628">
                  <c:v>0.88215488215488214</c:v>
                </c:pt>
                <c:pt idx="2629">
                  <c:v>0.88524590163934425</c:v>
                </c:pt>
                <c:pt idx="2630">
                  <c:v>0.88524590163934425</c:v>
                </c:pt>
                <c:pt idx="2631">
                  <c:v>0.887459807073955</c:v>
                </c:pt>
                <c:pt idx="2632">
                  <c:v>0.8909657320872274</c:v>
                </c:pt>
                <c:pt idx="2633">
                  <c:v>0.89230769230769225</c:v>
                </c:pt>
                <c:pt idx="2634">
                  <c:v>0.89675516224188789</c:v>
                </c:pt>
                <c:pt idx="2635">
                  <c:v>0.89552238805970152</c:v>
                </c:pt>
                <c:pt idx="2636">
                  <c:v>0.89614243323442133</c:v>
                </c:pt>
                <c:pt idx="2637">
                  <c:v>0.89971346704871058</c:v>
                </c:pt>
                <c:pt idx="2638">
                  <c:v>0.90514905149051494</c:v>
                </c:pt>
                <c:pt idx="2639">
                  <c:v>0.90909090909090906</c:v>
                </c:pt>
                <c:pt idx="2640">
                  <c:v>0.91315136476426795</c:v>
                </c:pt>
                <c:pt idx="2641">
                  <c:v>0.91686460807600945</c:v>
                </c:pt>
                <c:pt idx="2642">
                  <c:v>0.92027334851936216</c:v>
                </c:pt>
                <c:pt idx="2643">
                  <c:v>0.919908466819222</c:v>
                </c:pt>
                <c:pt idx="2644">
                  <c:v>0.92170022371364657</c:v>
                </c:pt>
                <c:pt idx="2645">
                  <c:v>0.92307692307692313</c:v>
                </c:pt>
                <c:pt idx="2646">
                  <c:v>0.92063492063492069</c:v>
                </c:pt>
                <c:pt idx="2647">
                  <c:v>0.91606714628297359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0.91183879093198994</c:v>
                </c:pt>
                <c:pt idx="2662">
                  <c:v>0.9164677804295942</c:v>
                </c:pt>
                <c:pt idx="2663">
                  <c:v>0.92027334851936216</c:v>
                </c:pt>
                <c:pt idx="2664">
                  <c:v>0.92027334851936216</c:v>
                </c:pt>
                <c:pt idx="2665">
                  <c:v>0.9213483146067416</c:v>
                </c:pt>
                <c:pt idx="2666">
                  <c:v>0.92307692307692313</c:v>
                </c:pt>
                <c:pt idx="2667">
                  <c:v>0.92505353319057815</c:v>
                </c:pt>
                <c:pt idx="2668">
                  <c:v>0.92407809110629069</c:v>
                </c:pt>
                <c:pt idx="2669">
                  <c:v>0.9244060475161987</c:v>
                </c:pt>
                <c:pt idx="2670">
                  <c:v>0.92239467849223944</c:v>
                </c:pt>
                <c:pt idx="2671">
                  <c:v>0.90566037735849059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0.91139240506329111</c:v>
                </c:pt>
                <c:pt idx="2689">
                  <c:v>0.91183879093198994</c:v>
                </c:pt>
                <c:pt idx="2690">
                  <c:v>0.91228070175438591</c:v>
                </c:pt>
                <c:pt idx="2691">
                  <c:v>0.91183879093198994</c:v>
                </c:pt>
                <c:pt idx="2692">
                  <c:v>0.91606714628297359</c:v>
                </c:pt>
                <c:pt idx="2693">
                  <c:v>0.91879350348027844</c:v>
                </c:pt>
                <c:pt idx="2694">
                  <c:v>0.91606714628297359</c:v>
                </c:pt>
                <c:pt idx="2695">
                  <c:v>0.90084985835694054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0.90250696378830086</c:v>
                </c:pt>
                <c:pt idx="2716">
                  <c:v>0.90716180371352784</c:v>
                </c:pt>
                <c:pt idx="2717">
                  <c:v>0.91094147582697205</c:v>
                </c:pt>
                <c:pt idx="2718">
                  <c:v>0.90616621983914203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0.87179487179487181</c:v>
                </c:pt>
                <c:pt idx="2742">
                  <c:v>0.86486486486486491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0.83870967741935476</c:v>
                </c:pt>
                <c:pt idx="2753">
                  <c:v>0.84304932735426008</c:v>
                </c:pt>
                <c:pt idx="2754">
                  <c:v>0.84581497797356819</c:v>
                </c:pt>
                <c:pt idx="2755">
                  <c:v>0.85232067510548526</c:v>
                </c:pt>
                <c:pt idx="2756">
                  <c:v>0.8559670781893004</c:v>
                </c:pt>
                <c:pt idx="2757">
                  <c:v>0.85943775100401609</c:v>
                </c:pt>
                <c:pt idx="2758">
                  <c:v>0.86166007905138342</c:v>
                </c:pt>
                <c:pt idx="2759">
                  <c:v>0.86274509803921573</c:v>
                </c:pt>
                <c:pt idx="2760">
                  <c:v>0.86486486486486491</c:v>
                </c:pt>
                <c:pt idx="2761">
                  <c:v>0.86590038314176243</c:v>
                </c:pt>
                <c:pt idx="2762">
                  <c:v>0.86792452830188682</c:v>
                </c:pt>
                <c:pt idx="2763">
                  <c:v>0.86792452830188682</c:v>
                </c:pt>
                <c:pt idx="2764">
                  <c:v>0.86692015209125473</c:v>
                </c:pt>
                <c:pt idx="2765">
                  <c:v>0.86590038314176243</c:v>
                </c:pt>
                <c:pt idx="2766">
                  <c:v>0.86381322957198448</c:v>
                </c:pt>
                <c:pt idx="2767">
                  <c:v>0.86274509803921573</c:v>
                </c:pt>
                <c:pt idx="2768">
                  <c:v>0.85943775100401609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0.85714285714285721</c:v>
                </c:pt>
                <c:pt idx="2786">
                  <c:v>0.8582995951417004</c:v>
                </c:pt>
                <c:pt idx="2787">
                  <c:v>0.85943775100401609</c:v>
                </c:pt>
                <c:pt idx="2788">
                  <c:v>0.8605577689243028</c:v>
                </c:pt>
                <c:pt idx="2789">
                  <c:v>0.86274509803921573</c:v>
                </c:pt>
                <c:pt idx="2790">
                  <c:v>0.8559670781893004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0.86381322957198448</c:v>
                </c:pt>
                <c:pt idx="2809">
                  <c:v>0.86381322957198448</c:v>
                </c:pt>
                <c:pt idx="2810">
                  <c:v>0.87455197132616491</c:v>
                </c:pt>
                <c:pt idx="2811">
                  <c:v>0.88448844884488453</c:v>
                </c:pt>
                <c:pt idx="2812">
                  <c:v>0.88817891373801916</c:v>
                </c:pt>
                <c:pt idx="2813">
                  <c:v>0.88673139158576053</c:v>
                </c:pt>
                <c:pt idx="2814">
                  <c:v>0.88448844884488453</c:v>
                </c:pt>
                <c:pt idx="2815">
                  <c:v>0.88448844884488453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0.89296636085626913</c:v>
                </c:pt>
                <c:pt idx="2834">
                  <c:v>0.89296636085626913</c:v>
                </c:pt>
                <c:pt idx="2835">
                  <c:v>0.89795918367346939</c:v>
                </c:pt>
                <c:pt idx="2836">
                  <c:v>0.89971346704871058</c:v>
                </c:pt>
                <c:pt idx="2837">
                  <c:v>0.89913544668587897</c:v>
                </c:pt>
                <c:pt idx="2838">
                  <c:v>0.88448844884488453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0.89614243323442133</c:v>
                </c:pt>
                <c:pt idx="2979">
                  <c:v>0.89855072463768115</c:v>
                </c:pt>
                <c:pt idx="2980">
                  <c:v>0.90028490028490027</c:v>
                </c:pt>
                <c:pt idx="2981">
                  <c:v>0.90250696378830086</c:v>
                </c:pt>
                <c:pt idx="2982">
                  <c:v>0.8936170212765957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0.8582995951417004</c:v>
                </c:pt>
                <c:pt idx="2998">
                  <c:v>0.85477178423236522</c:v>
                </c:pt>
                <c:pt idx="2999">
                  <c:v>0.8605577689243028</c:v>
                </c:pt>
                <c:pt idx="3000">
                  <c:v>0.86590038314176243</c:v>
                </c:pt>
                <c:pt idx="3001">
                  <c:v>0.87179487179487181</c:v>
                </c:pt>
                <c:pt idx="3002">
                  <c:v>0.86590038314176243</c:v>
                </c:pt>
                <c:pt idx="3003">
                  <c:v>0.86590038314176243</c:v>
                </c:pt>
                <c:pt idx="3004">
                  <c:v>0.8771929824561403</c:v>
                </c:pt>
                <c:pt idx="3005">
                  <c:v>0.8797250859106529</c:v>
                </c:pt>
                <c:pt idx="3006">
                  <c:v>0.87632508833922262</c:v>
                </c:pt>
                <c:pt idx="3007">
                  <c:v>0.86891385767790263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0.83568075117370899</c:v>
                </c:pt>
                <c:pt idx="3021">
                  <c:v>0.84018264840182644</c:v>
                </c:pt>
                <c:pt idx="3022">
                  <c:v>0.84304932735426008</c:v>
                </c:pt>
                <c:pt idx="3023">
                  <c:v>0.8559670781893004</c:v>
                </c:pt>
                <c:pt idx="3024">
                  <c:v>0.85232067510548526</c:v>
                </c:pt>
                <c:pt idx="3025">
                  <c:v>0.86381322957198448</c:v>
                </c:pt>
                <c:pt idx="3026">
                  <c:v>0.86166007905138342</c:v>
                </c:pt>
                <c:pt idx="3027">
                  <c:v>0.87179487179487181</c:v>
                </c:pt>
                <c:pt idx="3028">
                  <c:v>0.87632508833922262</c:v>
                </c:pt>
                <c:pt idx="3029">
                  <c:v>0.8582995951417004</c:v>
                </c:pt>
                <c:pt idx="3030">
                  <c:v>0.84978540772532185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0.86166007905138342</c:v>
                </c:pt>
                <c:pt idx="3050">
                  <c:v>0.87272727272727268</c:v>
                </c:pt>
                <c:pt idx="3051">
                  <c:v>0.88524590163934425</c:v>
                </c:pt>
                <c:pt idx="3052">
                  <c:v>0.88524590163934425</c:v>
                </c:pt>
                <c:pt idx="3053">
                  <c:v>0.86166007905138342</c:v>
                </c:pt>
                <c:pt idx="3054">
                  <c:v>0.85106382978723405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0.8771929824561403</c:v>
                </c:pt>
                <c:pt idx="3195">
                  <c:v>0.8754448398576512</c:v>
                </c:pt>
                <c:pt idx="3196">
                  <c:v>0.87804878048780488</c:v>
                </c:pt>
                <c:pt idx="3197">
                  <c:v>0.87455197132616491</c:v>
                </c:pt>
                <c:pt idx="3198">
                  <c:v>0.87455197132616491</c:v>
                </c:pt>
                <c:pt idx="3199">
                  <c:v>0.86590038314176243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0.86486486486486491</c:v>
                </c:pt>
                <c:pt idx="3208">
                  <c:v>0.87179487179487181</c:v>
                </c:pt>
                <c:pt idx="3209">
                  <c:v>0.87179487179487181</c:v>
                </c:pt>
                <c:pt idx="3210">
                  <c:v>0.87455197132616491</c:v>
                </c:pt>
                <c:pt idx="3211">
                  <c:v>0.87455197132616491</c:v>
                </c:pt>
                <c:pt idx="3212">
                  <c:v>0.87632508833922262</c:v>
                </c:pt>
                <c:pt idx="3213">
                  <c:v>0.8771929824561403</c:v>
                </c:pt>
                <c:pt idx="3214">
                  <c:v>0.8754448398576512</c:v>
                </c:pt>
                <c:pt idx="3215">
                  <c:v>0.8754448398576512</c:v>
                </c:pt>
                <c:pt idx="3216">
                  <c:v>0.87632508833922262</c:v>
                </c:pt>
                <c:pt idx="3217">
                  <c:v>0.8754448398576512</c:v>
                </c:pt>
                <c:pt idx="3218">
                  <c:v>0.8754448398576512</c:v>
                </c:pt>
                <c:pt idx="3219">
                  <c:v>0.87632508833922262</c:v>
                </c:pt>
                <c:pt idx="3220">
                  <c:v>0.87632508833922262</c:v>
                </c:pt>
                <c:pt idx="3221">
                  <c:v>0.87544483985765131</c:v>
                </c:pt>
                <c:pt idx="3222">
                  <c:v>0.87455197132616491</c:v>
                </c:pt>
                <c:pt idx="3223">
                  <c:v>0.87272727272727268</c:v>
                </c:pt>
                <c:pt idx="3224">
                  <c:v>0.86891385767790263</c:v>
                </c:pt>
                <c:pt idx="3225">
                  <c:v>0.86486486486486491</c:v>
                </c:pt>
                <c:pt idx="3226">
                  <c:v>0.8582995951417004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0.79289940828402372</c:v>
                </c:pt>
                <c:pt idx="3234">
                  <c:v>0.78527607361963192</c:v>
                </c:pt>
                <c:pt idx="3235">
                  <c:v>0.79532163742690065</c:v>
                </c:pt>
                <c:pt idx="3236">
                  <c:v>0.79532163742690054</c:v>
                </c:pt>
                <c:pt idx="3237">
                  <c:v>0.79768786127167624</c:v>
                </c:pt>
                <c:pt idx="3238">
                  <c:v>0.79532163742690054</c:v>
                </c:pt>
                <c:pt idx="3239">
                  <c:v>0.78787878787878785</c:v>
                </c:pt>
                <c:pt idx="3240">
                  <c:v>0.77707006369426757</c:v>
                </c:pt>
                <c:pt idx="3241">
                  <c:v>0.77124183006535951</c:v>
                </c:pt>
                <c:pt idx="3242">
                  <c:v>0.77987421383647793</c:v>
                </c:pt>
                <c:pt idx="3243">
                  <c:v>0.8</c:v>
                </c:pt>
                <c:pt idx="3244">
                  <c:v>0.8044692737430168</c:v>
                </c:pt>
                <c:pt idx="3245">
                  <c:v>0.80662983425414359</c:v>
                </c:pt>
                <c:pt idx="3246">
                  <c:v>0.80225988700564965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0.8559670781893004</c:v>
                </c:pt>
                <c:pt idx="3263">
                  <c:v>0.86486486486486491</c:v>
                </c:pt>
                <c:pt idx="3264">
                  <c:v>0.85477178423236522</c:v>
                </c:pt>
                <c:pt idx="3265">
                  <c:v>0.86590038314176243</c:v>
                </c:pt>
                <c:pt idx="3266">
                  <c:v>0.86590038314176243</c:v>
                </c:pt>
                <c:pt idx="3267">
                  <c:v>0.87084870848708484</c:v>
                </c:pt>
                <c:pt idx="3268">
                  <c:v>0.86891385767790263</c:v>
                </c:pt>
                <c:pt idx="3269">
                  <c:v>0.86590038314176243</c:v>
                </c:pt>
                <c:pt idx="3270">
                  <c:v>0.8582995951417004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0.87084870848708484</c:v>
                </c:pt>
                <c:pt idx="3572">
                  <c:v>0.8771929824561403</c:v>
                </c:pt>
                <c:pt idx="3573">
                  <c:v>0.8797250859106529</c:v>
                </c:pt>
                <c:pt idx="3574">
                  <c:v>0.87719298245614041</c:v>
                </c:pt>
                <c:pt idx="3575">
                  <c:v>0.87632508833922262</c:v>
                </c:pt>
                <c:pt idx="3576">
                  <c:v>0.88054607508532423</c:v>
                </c:pt>
                <c:pt idx="3577">
                  <c:v>0.88215488215488214</c:v>
                </c:pt>
                <c:pt idx="3578">
                  <c:v>0.8797250859106529</c:v>
                </c:pt>
                <c:pt idx="3579">
                  <c:v>0.8754448398576512</c:v>
                </c:pt>
                <c:pt idx="3580">
                  <c:v>0.86988847583643125</c:v>
                </c:pt>
                <c:pt idx="3581">
                  <c:v>0.86274509803921573</c:v>
                </c:pt>
                <c:pt idx="3582">
                  <c:v>0.8559670781893004</c:v>
                </c:pt>
                <c:pt idx="3583">
                  <c:v>0.84978540772532185</c:v>
                </c:pt>
                <c:pt idx="3584">
                  <c:v>0.84848484848484851</c:v>
                </c:pt>
                <c:pt idx="3585">
                  <c:v>0.84018264840182644</c:v>
                </c:pt>
                <c:pt idx="3586">
                  <c:v>0.88673139158576053</c:v>
                </c:pt>
                <c:pt idx="3587">
                  <c:v>0.882943143812709</c:v>
                </c:pt>
                <c:pt idx="3588">
                  <c:v>0.88135593220338981</c:v>
                </c:pt>
                <c:pt idx="3589">
                  <c:v>0.8797250859106529</c:v>
                </c:pt>
                <c:pt idx="3590">
                  <c:v>0.87632508833922262</c:v>
                </c:pt>
                <c:pt idx="3591">
                  <c:v>0</c:v>
                </c:pt>
                <c:pt idx="3592">
                  <c:v>0</c:v>
                </c:pt>
                <c:pt idx="3593">
                  <c:v>0.84018264840182644</c:v>
                </c:pt>
                <c:pt idx="3594">
                  <c:v>0.84716157205240172</c:v>
                </c:pt>
                <c:pt idx="3595">
                  <c:v>0.85232067510548526</c:v>
                </c:pt>
                <c:pt idx="3596">
                  <c:v>0.87804878048780488</c:v>
                </c:pt>
                <c:pt idx="3597">
                  <c:v>0.8797250859106529</c:v>
                </c:pt>
                <c:pt idx="3598">
                  <c:v>0.887459807073955</c:v>
                </c:pt>
                <c:pt idx="3599">
                  <c:v>0.88448844884488453</c:v>
                </c:pt>
                <c:pt idx="3600">
                  <c:v>0.887459807073955</c:v>
                </c:pt>
                <c:pt idx="3601">
                  <c:v>0.89614243323442133</c:v>
                </c:pt>
                <c:pt idx="3602">
                  <c:v>0.88958990536277605</c:v>
                </c:pt>
                <c:pt idx="3603">
                  <c:v>0.89164086687306499</c:v>
                </c:pt>
                <c:pt idx="3604">
                  <c:v>0.88958990536277605</c:v>
                </c:pt>
                <c:pt idx="3605">
                  <c:v>0.88673139158576053</c:v>
                </c:pt>
                <c:pt idx="3606">
                  <c:v>0.882943143812709</c:v>
                </c:pt>
                <c:pt idx="3607">
                  <c:v>0.86891385767790263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0.82587064676616917</c:v>
                </c:pt>
                <c:pt idx="3618">
                  <c:v>0.83091787439613529</c:v>
                </c:pt>
                <c:pt idx="3619">
                  <c:v>0.8292682926829269</c:v>
                </c:pt>
                <c:pt idx="3620">
                  <c:v>0.82926829268292679</c:v>
                </c:pt>
                <c:pt idx="3621">
                  <c:v>0.8128342245989304</c:v>
                </c:pt>
                <c:pt idx="3622">
                  <c:v>0.79532163742690054</c:v>
                </c:pt>
                <c:pt idx="3623">
                  <c:v>0.78527607361963192</c:v>
                </c:pt>
                <c:pt idx="3624">
                  <c:v>0.77707006369426745</c:v>
                </c:pt>
                <c:pt idx="3625">
                  <c:v>0.79532163742690054</c:v>
                </c:pt>
                <c:pt idx="3626">
                  <c:v>0.8044692737430168</c:v>
                </c:pt>
                <c:pt idx="3627">
                  <c:v>0.79532163742690054</c:v>
                </c:pt>
                <c:pt idx="3628">
                  <c:v>0.77124183006535951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  <c:pt idx="3997">
                  <c:v>0</c:v>
                </c:pt>
                <c:pt idx="3998">
                  <c:v>0</c:v>
                </c:pt>
                <c:pt idx="3999">
                  <c:v>0</c:v>
                </c:pt>
                <c:pt idx="4000">
                  <c:v>0</c:v>
                </c:pt>
                <c:pt idx="4001">
                  <c:v>0</c:v>
                </c:pt>
                <c:pt idx="4002">
                  <c:v>0</c:v>
                </c:pt>
                <c:pt idx="4003">
                  <c:v>0</c:v>
                </c:pt>
                <c:pt idx="4004">
                  <c:v>0</c:v>
                </c:pt>
                <c:pt idx="4005">
                  <c:v>0</c:v>
                </c:pt>
                <c:pt idx="4006">
                  <c:v>0</c:v>
                </c:pt>
                <c:pt idx="4007">
                  <c:v>0</c:v>
                </c:pt>
                <c:pt idx="4008">
                  <c:v>0</c:v>
                </c:pt>
                <c:pt idx="4009">
                  <c:v>0</c:v>
                </c:pt>
                <c:pt idx="4010">
                  <c:v>0</c:v>
                </c:pt>
                <c:pt idx="4011">
                  <c:v>0</c:v>
                </c:pt>
                <c:pt idx="4012">
                  <c:v>0</c:v>
                </c:pt>
                <c:pt idx="4013">
                  <c:v>0</c:v>
                </c:pt>
                <c:pt idx="4014">
                  <c:v>0</c:v>
                </c:pt>
                <c:pt idx="4015">
                  <c:v>0</c:v>
                </c:pt>
                <c:pt idx="4016">
                  <c:v>0</c:v>
                </c:pt>
                <c:pt idx="4017">
                  <c:v>0</c:v>
                </c:pt>
                <c:pt idx="4018">
                  <c:v>0</c:v>
                </c:pt>
                <c:pt idx="4019">
                  <c:v>0</c:v>
                </c:pt>
                <c:pt idx="4020">
                  <c:v>0</c:v>
                </c:pt>
                <c:pt idx="4021">
                  <c:v>0</c:v>
                </c:pt>
                <c:pt idx="4022">
                  <c:v>0</c:v>
                </c:pt>
                <c:pt idx="4023">
                  <c:v>0</c:v>
                </c:pt>
                <c:pt idx="4024">
                  <c:v>0</c:v>
                </c:pt>
                <c:pt idx="4025">
                  <c:v>0</c:v>
                </c:pt>
                <c:pt idx="4026">
                  <c:v>0</c:v>
                </c:pt>
                <c:pt idx="4027">
                  <c:v>0</c:v>
                </c:pt>
                <c:pt idx="4028">
                  <c:v>0</c:v>
                </c:pt>
                <c:pt idx="4029">
                  <c:v>0</c:v>
                </c:pt>
                <c:pt idx="4030">
                  <c:v>0</c:v>
                </c:pt>
                <c:pt idx="4031">
                  <c:v>0</c:v>
                </c:pt>
                <c:pt idx="4032">
                  <c:v>0</c:v>
                </c:pt>
                <c:pt idx="4033">
                  <c:v>0</c:v>
                </c:pt>
                <c:pt idx="4034">
                  <c:v>0</c:v>
                </c:pt>
                <c:pt idx="4035">
                  <c:v>0</c:v>
                </c:pt>
                <c:pt idx="4036">
                  <c:v>0</c:v>
                </c:pt>
                <c:pt idx="4037">
                  <c:v>0</c:v>
                </c:pt>
                <c:pt idx="4038">
                  <c:v>0</c:v>
                </c:pt>
                <c:pt idx="4039">
                  <c:v>0</c:v>
                </c:pt>
                <c:pt idx="4040">
                  <c:v>0</c:v>
                </c:pt>
                <c:pt idx="4041">
                  <c:v>0</c:v>
                </c:pt>
                <c:pt idx="4042">
                  <c:v>0</c:v>
                </c:pt>
                <c:pt idx="4043">
                  <c:v>0</c:v>
                </c:pt>
                <c:pt idx="4044">
                  <c:v>0</c:v>
                </c:pt>
                <c:pt idx="4045">
                  <c:v>0</c:v>
                </c:pt>
                <c:pt idx="4046">
                  <c:v>0</c:v>
                </c:pt>
                <c:pt idx="4047">
                  <c:v>0</c:v>
                </c:pt>
                <c:pt idx="4048">
                  <c:v>0</c:v>
                </c:pt>
                <c:pt idx="4049">
                  <c:v>0</c:v>
                </c:pt>
                <c:pt idx="4050">
                  <c:v>0</c:v>
                </c:pt>
                <c:pt idx="4051">
                  <c:v>0</c:v>
                </c:pt>
                <c:pt idx="4052">
                  <c:v>0</c:v>
                </c:pt>
                <c:pt idx="4053">
                  <c:v>0</c:v>
                </c:pt>
                <c:pt idx="4054">
                  <c:v>0</c:v>
                </c:pt>
                <c:pt idx="4055">
                  <c:v>0</c:v>
                </c:pt>
                <c:pt idx="4056">
                  <c:v>0</c:v>
                </c:pt>
                <c:pt idx="4057">
                  <c:v>0</c:v>
                </c:pt>
                <c:pt idx="4058">
                  <c:v>0</c:v>
                </c:pt>
                <c:pt idx="4059">
                  <c:v>0</c:v>
                </c:pt>
                <c:pt idx="4060">
                  <c:v>0</c:v>
                </c:pt>
                <c:pt idx="4061">
                  <c:v>0</c:v>
                </c:pt>
                <c:pt idx="4062">
                  <c:v>0</c:v>
                </c:pt>
                <c:pt idx="4063">
                  <c:v>0</c:v>
                </c:pt>
                <c:pt idx="4064">
                  <c:v>0</c:v>
                </c:pt>
                <c:pt idx="4065">
                  <c:v>0</c:v>
                </c:pt>
                <c:pt idx="4066">
                  <c:v>0</c:v>
                </c:pt>
                <c:pt idx="4067">
                  <c:v>0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0</c:v>
                </c:pt>
                <c:pt idx="4073">
                  <c:v>0</c:v>
                </c:pt>
                <c:pt idx="4074">
                  <c:v>0</c:v>
                </c:pt>
                <c:pt idx="4075">
                  <c:v>0</c:v>
                </c:pt>
                <c:pt idx="4076">
                  <c:v>0</c:v>
                </c:pt>
                <c:pt idx="4077">
                  <c:v>0</c:v>
                </c:pt>
                <c:pt idx="4078">
                  <c:v>0</c:v>
                </c:pt>
                <c:pt idx="4079">
                  <c:v>0</c:v>
                </c:pt>
                <c:pt idx="4080">
                  <c:v>0</c:v>
                </c:pt>
                <c:pt idx="4081">
                  <c:v>0</c:v>
                </c:pt>
                <c:pt idx="4082">
                  <c:v>0</c:v>
                </c:pt>
                <c:pt idx="4083">
                  <c:v>0</c:v>
                </c:pt>
                <c:pt idx="4084">
                  <c:v>0</c:v>
                </c:pt>
                <c:pt idx="4085">
                  <c:v>0</c:v>
                </c:pt>
                <c:pt idx="4086">
                  <c:v>0</c:v>
                </c:pt>
                <c:pt idx="4087">
                  <c:v>0</c:v>
                </c:pt>
                <c:pt idx="4088">
                  <c:v>0</c:v>
                </c:pt>
                <c:pt idx="4089">
                  <c:v>0</c:v>
                </c:pt>
                <c:pt idx="4090">
                  <c:v>0</c:v>
                </c:pt>
                <c:pt idx="4091">
                  <c:v>0</c:v>
                </c:pt>
                <c:pt idx="4092">
                  <c:v>0</c:v>
                </c:pt>
                <c:pt idx="4093">
                  <c:v>0</c:v>
                </c:pt>
                <c:pt idx="4094">
                  <c:v>0</c:v>
                </c:pt>
                <c:pt idx="4095">
                  <c:v>0</c:v>
                </c:pt>
                <c:pt idx="4096">
                  <c:v>0</c:v>
                </c:pt>
                <c:pt idx="4097">
                  <c:v>0</c:v>
                </c:pt>
                <c:pt idx="4098">
                  <c:v>0</c:v>
                </c:pt>
                <c:pt idx="4099">
                  <c:v>0</c:v>
                </c:pt>
                <c:pt idx="4100">
                  <c:v>0</c:v>
                </c:pt>
                <c:pt idx="4101">
                  <c:v>0</c:v>
                </c:pt>
                <c:pt idx="4102">
                  <c:v>0</c:v>
                </c:pt>
                <c:pt idx="4103">
                  <c:v>0</c:v>
                </c:pt>
                <c:pt idx="4104">
                  <c:v>0.87632508833922262</c:v>
                </c:pt>
                <c:pt idx="4105">
                  <c:v>0.87084870848708484</c:v>
                </c:pt>
                <c:pt idx="4106">
                  <c:v>0.8582995951417004</c:v>
                </c:pt>
                <c:pt idx="4107">
                  <c:v>0.8605577689243028</c:v>
                </c:pt>
                <c:pt idx="4108">
                  <c:v>0.86486486486486491</c:v>
                </c:pt>
                <c:pt idx="4109">
                  <c:v>0.8605577689243028</c:v>
                </c:pt>
                <c:pt idx="4110">
                  <c:v>0.84581497797356819</c:v>
                </c:pt>
                <c:pt idx="4111">
                  <c:v>0</c:v>
                </c:pt>
                <c:pt idx="4112">
                  <c:v>0</c:v>
                </c:pt>
                <c:pt idx="4113">
                  <c:v>0</c:v>
                </c:pt>
                <c:pt idx="4114">
                  <c:v>0</c:v>
                </c:pt>
                <c:pt idx="4115">
                  <c:v>0</c:v>
                </c:pt>
                <c:pt idx="4116">
                  <c:v>0</c:v>
                </c:pt>
                <c:pt idx="4117">
                  <c:v>0</c:v>
                </c:pt>
                <c:pt idx="4118">
                  <c:v>0</c:v>
                </c:pt>
                <c:pt idx="4119">
                  <c:v>0</c:v>
                </c:pt>
                <c:pt idx="4120">
                  <c:v>0</c:v>
                </c:pt>
                <c:pt idx="4121">
                  <c:v>0</c:v>
                </c:pt>
                <c:pt idx="4122">
                  <c:v>0</c:v>
                </c:pt>
                <c:pt idx="4123">
                  <c:v>0</c:v>
                </c:pt>
                <c:pt idx="4124">
                  <c:v>0</c:v>
                </c:pt>
                <c:pt idx="4125">
                  <c:v>0</c:v>
                </c:pt>
                <c:pt idx="4126">
                  <c:v>0</c:v>
                </c:pt>
                <c:pt idx="4127">
                  <c:v>0</c:v>
                </c:pt>
                <c:pt idx="4128">
                  <c:v>0</c:v>
                </c:pt>
                <c:pt idx="4129">
                  <c:v>0</c:v>
                </c:pt>
                <c:pt idx="4130">
                  <c:v>0</c:v>
                </c:pt>
                <c:pt idx="4131">
                  <c:v>0.86486486486486491</c:v>
                </c:pt>
                <c:pt idx="4132">
                  <c:v>0.85355648535564854</c:v>
                </c:pt>
                <c:pt idx="4133">
                  <c:v>0.84162895927601811</c:v>
                </c:pt>
                <c:pt idx="4134">
                  <c:v>0</c:v>
                </c:pt>
                <c:pt idx="4135">
                  <c:v>0</c:v>
                </c:pt>
                <c:pt idx="4136">
                  <c:v>0</c:v>
                </c:pt>
                <c:pt idx="4137">
                  <c:v>0</c:v>
                </c:pt>
                <c:pt idx="4138">
                  <c:v>0</c:v>
                </c:pt>
                <c:pt idx="4139">
                  <c:v>0</c:v>
                </c:pt>
                <c:pt idx="4140">
                  <c:v>0</c:v>
                </c:pt>
                <c:pt idx="4141">
                  <c:v>0</c:v>
                </c:pt>
                <c:pt idx="4142">
                  <c:v>0</c:v>
                </c:pt>
                <c:pt idx="4143">
                  <c:v>0</c:v>
                </c:pt>
                <c:pt idx="4144">
                  <c:v>0</c:v>
                </c:pt>
                <c:pt idx="4145">
                  <c:v>0</c:v>
                </c:pt>
                <c:pt idx="4146">
                  <c:v>0</c:v>
                </c:pt>
                <c:pt idx="4147">
                  <c:v>0</c:v>
                </c:pt>
                <c:pt idx="4148">
                  <c:v>0</c:v>
                </c:pt>
                <c:pt idx="4149">
                  <c:v>0</c:v>
                </c:pt>
                <c:pt idx="4150">
                  <c:v>0</c:v>
                </c:pt>
                <c:pt idx="4151">
                  <c:v>0</c:v>
                </c:pt>
                <c:pt idx="4152">
                  <c:v>0</c:v>
                </c:pt>
                <c:pt idx="4153">
                  <c:v>0</c:v>
                </c:pt>
                <c:pt idx="4154">
                  <c:v>0</c:v>
                </c:pt>
                <c:pt idx="4155">
                  <c:v>0</c:v>
                </c:pt>
                <c:pt idx="4156">
                  <c:v>0</c:v>
                </c:pt>
                <c:pt idx="4157">
                  <c:v>0</c:v>
                </c:pt>
                <c:pt idx="4158">
                  <c:v>0</c:v>
                </c:pt>
                <c:pt idx="4159">
                  <c:v>0</c:v>
                </c:pt>
                <c:pt idx="4160">
                  <c:v>0</c:v>
                </c:pt>
                <c:pt idx="4161">
                  <c:v>0</c:v>
                </c:pt>
                <c:pt idx="4162">
                  <c:v>0</c:v>
                </c:pt>
                <c:pt idx="4163">
                  <c:v>0</c:v>
                </c:pt>
                <c:pt idx="4164">
                  <c:v>0</c:v>
                </c:pt>
                <c:pt idx="4165">
                  <c:v>0</c:v>
                </c:pt>
                <c:pt idx="4166">
                  <c:v>0</c:v>
                </c:pt>
                <c:pt idx="4167">
                  <c:v>0</c:v>
                </c:pt>
                <c:pt idx="4168">
                  <c:v>0</c:v>
                </c:pt>
                <c:pt idx="4169">
                  <c:v>0</c:v>
                </c:pt>
                <c:pt idx="4170">
                  <c:v>0</c:v>
                </c:pt>
                <c:pt idx="4171">
                  <c:v>0</c:v>
                </c:pt>
                <c:pt idx="4172">
                  <c:v>0</c:v>
                </c:pt>
                <c:pt idx="4173">
                  <c:v>0</c:v>
                </c:pt>
                <c:pt idx="4174">
                  <c:v>0</c:v>
                </c:pt>
                <c:pt idx="4175">
                  <c:v>0</c:v>
                </c:pt>
                <c:pt idx="4176">
                  <c:v>0</c:v>
                </c:pt>
                <c:pt idx="4177">
                  <c:v>0</c:v>
                </c:pt>
                <c:pt idx="4178">
                  <c:v>0</c:v>
                </c:pt>
                <c:pt idx="4179">
                  <c:v>0.882943143812709</c:v>
                </c:pt>
                <c:pt idx="4180">
                  <c:v>0.88817891373801916</c:v>
                </c:pt>
                <c:pt idx="4181">
                  <c:v>0.87804878048780488</c:v>
                </c:pt>
                <c:pt idx="4182">
                  <c:v>0</c:v>
                </c:pt>
                <c:pt idx="4183">
                  <c:v>0</c:v>
                </c:pt>
                <c:pt idx="4184">
                  <c:v>0</c:v>
                </c:pt>
                <c:pt idx="4185">
                  <c:v>0</c:v>
                </c:pt>
                <c:pt idx="4186">
                  <c:v>0</c:v>
                </c:pt>
                <c:pt idx="4187">
                  <c:v>0</c:v>
                </c:pt>
                <c:pt idx="4188">
                  <c:v>0</c:v>
                </c:pt>
                <c:pt idx="4189">
                  <c:v>0</c:v>
                </c:pt>
                <c:pt idx="4190">
                  <c:v>0</c:v>
                </c:pt>
                <c:pt idx="4191">
                  <c:v>0</c:v>
                </c:pt>
                <c:pt idx="4192">
                  <c:v>0</c:v>
                </c:pt>
                <c:pt idx="4193">
                  <c:v>0</c:v>
                </c:pt>
                <c:pt idx="4194">
                  <c:v>0</c:v>
                </c:pt>
                <c:pt idx="4195">
                  <c:v>0</c:v>
                </c:pt>
                <c:pt idx="4196">
                  <c:v>0</c:v>
                </c:pt>
                <c:pt idx="4197">
                  <c:v>0</c:v>
                </c:pt>
                <c:pt idx="4198">
                  <c:v>0</c:v>
                </c:pt>
                <c:pt idx="4199">
                  <c:v>0</c:v>
                </c:pt>
                <c:pt idx="4200">
                  <c:v>0</c:v>
                </c:pt>
                <c:pt idx="4201">
                  <c:v>0</c:v>
                </c:pt>
                <c:pt idx="4202">
                  <c:v>0.87632508833922262</c:v>
                </c:pt>
                <c:pt idx="4203">
                  <c:v>0.88294314381270911</c:v>
                </c:pt>
                <c:pt idx="4204">
                  <c:v>0.887459807073955</c:v>
                </c:pt>
                <c:pt idx="4205">
                  <c:v>0.8771929824561403</c:v>
                </c:pt>
                <c:pt idx="4206">
                  <c:v>0</c:v>
                </c:pt>
                <c:pt idx="4207">
                  <c:v>0</c:v>
                </c:pt>
                <c:pt idx="4208">
                  <c:v>0</c:v>
                </c:pt>
                <c:pt idx="4209">
                  <c:v>0</c:v>
                </c:pt>
                <c:pt idx="4210">
                  <c:v>0</c:v>
                </c:pt>
                <c:pt idx="4211">
                  <c:v>0</c:v>
                </c:pt>
                <c:pt idx="4212">
                  <c:v>0</c:v>
                </c:pt>
                <c:pt idx="4213">
                  <c:v>0</c:v>
                </c:pt>
                <c:pt idx="4214">
                  <c:v>0</c:v>
                </c:pt>
                <c:pt idx="4215">
                  <c:v>0</c:v>
                </c:pt>
                <c:pt idx="4216">
                  <c:v>0</c:v>
                </c:pt>
                <c:pt idx="4217">
                  <c:v>0</c:v>
                </c:pt>
                <c:pt idx="4218">
                  <c:v>0</c:v>
                </c:pt>
                <c:pt idx="4219">
                  <c:v>0</c:v>
                </c:pt>
                <c:pt idx="4220">
                  <c:v>0</c:v>
                </c:pt>
                <c:pt idx="4221">
                  <c:v>0</c:v>
                </c:pt>
                <c:pt idx="4222">
                  <c:v>0</c:v>
                </c:pt>
                <c:pt idx="4223">
                  <c:v>0</c:v>
                </c:pt>
                <c:pt idx="4224">
                  <c:v>0</c:v>
                </c:pt>
                <c:pt idx="4225">
                  <c:v>0</c:v>
                </c:pt>
                <c:pt idx="4226">
                  <c:v>0</c:v>
                </c:pt>
                <c:pt idx="4227">
                  <c:v>0</c:v>
                </c:pt>
                <c:pt idx="4228">
                  <c:v>0</c:v>
                </c:pt>
                <c:pt idx="4229">
                  <c:v>0</c:v>
                </c:pt>
                <c:pt idx="4230">
                  <c:v>0</c:v>
                </c:pt>
                <c:pt idx="4231">
                  <c:v>0</c:v>
                </c:pt>
                <c:pt idx="4232">
                  <c:v>0</c:v>
                </c:pt>
                <c:pt idx="4233">
                  <c:v>0</c:v>
                </c:pt>
                <c:pt idx="4234">
                  <c:v>0</c:v>
                </c:pt>
                <c:pt idx="4235">
                  <c:v>0</c:v>
                </c:pt>
                <c:pt idx="4236">
                  <c:v>0</c:v>
                </c:pt>
                <c:pt idx="4237">
                  <c:v>0</c:v>
                </c:pt>
                <c:pt idx="4238">
                  <c:v>0</c:v>
                </c:pt>
                <c:pt idx="4239">
                  <c:v>0</c:v>
                </c:pt>
                <c:pt idx="4240">
                  <c:v>0</c:v>
                </c:pt>
                <c:pt idx="4241">
                  <c:v>0</c:v>
                </c:pt>
                <c:pt idx="4242">
                  <c:v>0</c:v>
                </c:pt>
                <c:pt idx="4243">
                  <c:v>0</c:v>
                </c:pt>
                <c:pt idx="4244">
                  <c:v>0</c:v>
                </c:pt>
                <c:pt idx="4245">
                  <c:v>0</c:v>
                </c:pt>
                <c:pt idx="4246">
                  <c:v>0</c:v>
                </c:pt>
                <c:pt idx="4247">
                  <c:v>0</c:v>
                </c:pt>
                <c:pt idx="4248">
                  <c:v>0</c:v>
                </c:pt>
                <c:pt idx="4249">
                  <c:v>0</c:v>
                </c:pt>
                <c:pt idx="4250">
                  <c:v>0</c:v>
                </c:pt>
                <c:pt idx="4251">
                  <c:v>0</c:v>
                </c:pt>
                <c:pt idx="4252">
                  <c:v>0</c:v>
                </c:pt>
                <c:pt idx="4253">
                  <c:v>0</c:v>
                </c:pt>
                <c:pt idx="4254">
                  <c:v>0</c:v>
                </c:pt>
                <c:pt idx="4255">
                  <c:v>0</c:v>
                </c:pt>
                <c:pt idx="4256">
                  <c:v>0</c:v>
                </c:pt>
                <c:pt idx="4257">
                  <c:v>0</c:v>
                </c:pt>
                <c:pt idx="4258">
                  <c:v>0</c:v>
                </c:pt>
                <c:pt idx="4259">
                  <c:v>0</c:v>
                </c:pt>
                <c:pt idx="4260">
                  <c:v>0</c:v>
                </c:pt>
                <c:pt idx="4261">
                  <c:v>0</c:v>
                </c:pt>
                <c:pt idx="4262">
                  <c:v>0</c:v>
                </c:pt>
                <c:pt idx="4263">
                  <c:v>0</c:v>
                </c:pt>
                <c:pt idx="4264">
                  <c:v>0</c:v>
                </c:pt>
                <c:pt idx="4265">
                  <c:v>0</c:v>
                </c:pt>
                <c:pt idx="4266">
                  <c:v>0</c:v>
                </c:pt>
                <c:pt idx="4267">
                  <c:v>0</c:v>
                </c:pt>
                <c:pt idx="4268">
                  <c:v>0</c:v>
                </c:pt>
                <c:pt idx="4269">
                  <c:v>0</c:v>
                </c:pt>
                <c:pt idx="4270">
                  <c:v>0</c:v>
                </c:pt>
                <c:pt idx="4271">
                  <c:v>0</c:v>
                </c:pt>
                <c:pt idx="4272">
                  <c:v>0</c:v>
                </c:pt>
                <c:pt idx="4273">
                  <c:v>0</c:v>
                </c:pt>
                <c:pt idx="4274">
                  <c:v>0</c:v>
                </c:pt>
                <c:pt idx="4275">
                  <c:v>0</c:v>
                </c:pt>
                <c:pt idx="4276">
                  <c:v>0</c:v>
                </c:pt>
                <c:pt idx="4277">
                  <c:v>0</c:v>
                </c:pt>
                <c:pt idx="4278">
                  <c:v>0</c:v>
                </c:pt>
                <c:pt idx="4279">
                  <c:v>0</c:v>
                </c:pt>
                <c:pt idx="4280">
                  <c:v>0</c:v>
                </c:pt>
                <c:pt idx="4281">
                  <c:v>0</c:v>
                </c:pt>
                <c:pt idx="4282">
                  <c:v>0</c:v>
                </c:pt>
                <c:pt idx="4283">
                  <c:v>0</c:v>
                </c:pt>
                <c:pt idx="4284">
                  <c:v>0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0</c:v>
                </c:pt>
                <c:pt idx="4289">
                  <c:v>0</c:v>
                </c:pt>
                <c:pt idx="4290">
                  <c:v>0</c:v>
                </c:pt>
                <c:pt idx="4291">
                  <c:v>0</c:v>
                </c:pt>
                <c:pt idx="4292">
                  <c:v>0</c:v>
                </c:pt>
                <c:pt idx="4293">
                  <c:v>0</c:v>
                </c:pt>
                <c:pt idx="4294">
                  <c:v>0</c:v>
                </c:pt>
                <c:pt idx="4295">
                  <c:v>0</c:v>
                </c:pt>
                <c:pt idx="4296">
                  <c:v>0</c:v>
                </c:pt>
                <c:pt idx="4297">
                  <c:v>0</c:v>
                </c:pt>
                <c:pt idx="4298">
                  <c:v>0</c:v>
                </c:pt>
                <c:pt idx="4299">
                  <c:v>0</c:v>
                </c:pt>
                <c:pt idx="4300">
                  <c:v>0</c:v>
                </c:pt>
                <c:pt idx="4301">
                  <c:v>0</c:v>
                </c:pt>
                <c:pt idx="4302">
                  <c:v>0</c:v>
                </c:pt>
                <c:pt idx="4303">
                  <c:v>0</c:v>
                </c:pt>
                <c:pt idx="4304">
                  <c:v>0</c:v>
                </c:pt>
                <c:pt idx="4305">
                  <c:v>0</c:v>
                </c:pt>
                <c:pt idx="4306">
                  <c:v>0</c:v>
                </c:pt>
                <c:pt idx="4307">
                  <c:v>0</c:v>
                </c:pt>
                <c:pt idx="4308">
                  <c:v>0</c:v>
                </c:pt>
                <c:pt idx="4309">
                  <c:v>0</c:v>
                </c:pt>
                <c:pt idx="4310">
                  <c:v>0</c:v>
                </c:pt>
                <c:pt idx="4311">
                  <c:v>0</c:v>
                </c:pt>
                <c:pt idx="4312">
                  <c:v>0</c:v>
                </c:pt>
                <c:pt idx="4313">
                  <c:v>0</c:v>
                </c:pt>
                <c:pt idx="4314">
                  <c:v>0</c:v>
                </c:pt>
                <c:pt idx="4315">
                  <c:v>0</c:v>
                </c:pt>
                <c:pt idx="4316">
                  <c:v>0</c:v>
                </c:pt>
                <c:pt idx="4317">
                  <c:v>0</c:v>
                </c:pt>
                <c:pt idx="4318">
                  <c:v>0</c:v>
                </c:pt>
                <c:pt idx="4319">
                  <c:v>0</c:v>
                </c:pt>
                <c:pt idx="4320">
                  <c:v>0</c:v>
                </c:pt>
                <c:pt idx="4321">
                  <c:v>0</c:v>
                </c:pt>
                <c:pt idx="4322">
                  <c:v>0</c:v>
                </c:pt>
                <c:pt idx="4323">
                  <c:v>0</c:v>
                </c:pt>
                <c:pt idx="4324">
                  <c:v>0</c:v>
                </c:pt>
                <c:pt idx="4325">
                  <c:v>0</c:v>
                </c:pt>
                <c:pt idx="4326">
                  <c:v>0</c:v>
                </c:pt>
                <c:pt idx="4327">
                  <c:v>0</c:v>
                </c:pt>
                <c:pt idx="4328">
                  <c:v>0</c:v>
                </c:pt>
                <c:pt idx="4329">
                  <c:v>0</c:v>
                </c:pt>
                <c:pt idx="4330">
                  <c:v>0</c:v>
                </c:pt>
                <c:pt idx="4331">
                  <c:v>0</c:v>
                </c:pt>
                <c:pt idx="4332">
                  <c:v>0</c:v>
                </c:pt>
                <c:pt idx="4333">
                  <c:v>0</c:v>
                </c:pt>
                <c:pt idx="4334">
                  <c:v>0</c:v>
                </c:pt>
                <c:pt idx="4335">
                  <c:v>0</c:v>
                </c:pt>
                <c:pt idx="4336">
                  <c:v>0</c:v>
                </c:pt>
                <c:pt idx="4337">
                  <c:v>0</c:v>
                </c:pt>
                <c:pt idx="4338">
                  <c:v>0</c:v>
                </c:pt>
                <c:pt idx="4339">
                  <c:v>0</c:v>
                </c:pt>
                <c:pt idx="4340">
                  <c:v>0</c:v>
                </c:pt>
                <c:pt idx="4341">
                  <c:v>0</c:v>
                </c:pt>
                <c:pt idx="4342">
                  <c:v>0</c:v>
                </c:pt>
                <c:pt idx="4343">
                  <c:v>0</c:v>
                </c:pt>
                <c:pt idx="4344">
                  <c:v>0</c:v>
                </c:pt>
                <c:pt idx="4345">
                  <c:v>0</c:v>
                </c:pt>
                <c:pt idx="4346">
                  <c:v>0</c:v>
                </c:pt>
                <c:pt idx="4347">
                  <c:v>0</c:v>
                </c:pt>
                <c:pt idx="4348">
                  <c:v>0</c:v>
                </c:pt>
                <c:pt idx="4349">
                  <c:v>0</c:v>
                </c:pt>
                <c:pt idx="4350">
                  <c:v>0</c:v>
                </c:pt>
                <c:pt idx="4351">
                  <c:v>0</c:v>
                </c:pt>
                <c:pt idx="4352">
                  <c:v>0</c:v>
                </c:pt>
                <c:pt idx="4353">
                  <c:v>0</c:v>
                </c:pt>
                <c:pt idx="4354">
                  <c:v>0</c:v>
                </c:pt>
                <c:pt idx="4355">
                  <c:v>0</c:v>
                </c:pt>
                <c:pt idx="4356">
                  <c:v>0</c:v>
                </c:pt>
                <c:pt idx="4357">
                  <c:v>0</c:v>
                </c:pt>
                <c:pt idx="4358">
                  <c:v>0</c:v>
                </c:pt>
                <c:pt idx="4359">
                  <c:v>0</c:v>
                </c:pt>
                <c:pt idx="4360">
                  <c:v>0</c:v>
                </c:pt>
                <c:pt idx="4361">
                  <c:v>0</c:v>
                </c:pt>
                <c:pt idx="4362">
                  <c:v>0</c:v>
                </c:pt>
                <c:pt idx="4363">
                  <c:v>0</c:v>
                </c:pt>
                <c:pt idx="4364">
                  <c:v>0</c:v>
                </c:pt>
                <c:pt idx="4365">
                  <c:v>0</c:v>
                </c:pt>
                <c:pt idx="4366">
                  <c:v>0</c:v>
                </c:pt>
                <c:pt idx="4367">
                  <c:v>0</c:v>
                </c:pt>
                <c:pt idx="4368">
                  <c:v>0</c:v>
                </c:pt>
                <c:pt idx="4369">
                  <c:v>0</c:v>
                </c:pt>
                <c:pt idx="4370">
                  <c:v>0</c:v>
                </c:pt>
                <c:pt idx="4371">
                  <c:v>0</c:v>
                </c:pt>
                <c:pt idx="4372">
                  <c:v>0</c:v>
                </c:pt>
                <c:pt idx="4373">
                  <c:v>0</c:v>
                </c:pt>
                <c:pt idx="4374">
                  <c:v>0</c:v>
                </c:pt>
                <c:pt idx="4375">
                  <c:v>0</c:v>
                </c:pt>
                <c:pt idx="4376">
                  <c:v>0</c:v>
                </c:pt>
                <c:pt idx="4377">
                  <c:v>0</c:v>
                </c:pt>
                <c:pt idx="4378">
                  <c:v>0</c:v>
                </c:pt>
                <c:pt idx="4379">
                  <c:v>0</c:v>
                </c:pt>
                <c:pt idx="4380">
                  <c:v>0</c:v>
                </c:pt>
                <c:pt idx="4381">
                  <c:v>0</c:v>
                </c:pt>
                <c:pt idx="4382">
                  <c:v>0</c:v>
                </c:pt>
                <c:pt idx="4383">
                  <c:v>0</c:v>
                </c:pt>
                <c:pt idx="4384">
                  <c:v>0</c:v>
                </c:pt>
                <c:pt idx="4385">
                  <c:v>0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0</c:v>
                </c:pt>
                <c:pt idx="4391">
                  <c:v>0</c:v>
                </c:pt>
                <c:pt idx="4392">
                  <c:v>0</c:v>
                </c:pt>
                <c:pt idx="4393">
                  <c:v>0</c:v>
                </c:pt>
                <c:pt idx="4394">
                  <c:v>0</c:v>
                </c:pt>
                <c:pt idx="4395">
                  <c:v>0</c:v>
                </c:pt>
                <c:pt idx="4396">
                  <c:v>0</c:v>
                </c:pt>
                <c:pt idx="4397">
                  <c:v>0</c:v>
                </c:pt>
                <c:pt idx="4398">
                  <c:v>0</c:v>
                </c:pt>
                <c:pt idx="4399">
                  <c:v>0</c:v>
                </c:pt>
                <c:pt idx="4400">
                  <c:v>0</c:v>
                </c:pt>
                <c:pt idx="4401">
                  <c:v>0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0</c:v>
                </c:pt>
                <c:pt idx="4407">
                  <c:v>0</c:v>
                </c:pt>
                <c:pt idx="4408">
                  <c:v>0</c:v>
                </c:pt>
                <c:pt idx="4409">
                  <c:v>0</c:v>
                </c:pt>
                <c:pt idx="4410">
                  <c:v>0</c:v>
                </c:pt>
                <c:pt idx="4411">
                  <c:v>0</c:v>
                </c:pt>
                <c:pt idx="4412">
                  <c:v>0</c:v>
                </c:pt>
                <c:pt idx="4413">
                  <c:v>0</c:v>
                </c:pt>
                <c:pt idx="4414">
                  <c:v>0</c:v>
                </c:pt>
                <c:pt idx="4415">
                  <c:v>0</c:v>
                </c:pt>
                <c:pt idx="4416">
                  <c:v>0</c:v>
                </c:pt>
                <c:pt idx="4417">
                  <c:v>0</c:v>
                </c:pt>
                <c:pt idx="4418">
                  <c:v>0</c:v>
                </c:pt>
                <c:pt idx="4419">
                  <c:v>0</c:v>
                </c:pt>
                <c:pt idx="4420">
                  <c:v>0</c:v>
                </c:pt>
                <c:pt idx="4421">
                  <c:v>0</c:v>
                </c:pt>
                <c:pt idx="4422">
                  <c:v>0</c:v>
                </c:pt>
                <c:pt idx="4423">
                  <c:v>0</c:v>
                </c:pt>
                <c:pt idx="4424">
                  <c:v>0</c:v>
                </c:pt>
                <c:pt idx="4425">
                  <c:v>0</c:v>
                </c:pt>
                <c:pt idx="4426">
                  <c:v>0</c:v>
                </c:pt>
                <c:pt idx="4427">
                  <c:v>0</c:v>
                </c:pt>
                <c:pt idx="4428">
                  <c:v>0</c:v>
                </c:pt>
                <c:pt idx="4429">
                  <c:v>0</c:v>
                </c:pt>
                <c:pt idx="4430">
                  <c:v>0</c:v>
                </c:pt>
                <c:pt idx="4431">
                  <c:v>0</c:v>
                </c:pt>
                <c:pt idx="4432">
                  <c:v>0</c:v>
                </c:pt>
                <c:pt idx="4433">
                  <c:v>0</c:v>
                </c:pt>
                <c:pt idx="4434">
                  <c:v>0</c:v>
                </c:pt>
                <c:pt idx="4435">
                  <c:v>0</c:v>
                </c:pt>
                <c:pt idx="4436">
                  <c:v>0</c:v>
                </c:pt>
                <c:pt idx="4437">
                  <c:v>0</c:v>
                </c:pt>
                <c:pt idx="4438">
                  <c:v>0</c:v>
                </c:pt>
                <c:pt idx="4439">
                  <c:v>0</c:v>
                </c:pt>
                <c:pt idx="4440">
                  <c:v>0</c:v>
                </c:pt>
                <c:pt idx="4441">
                  <c:v>0</c:v>
                </c:pt>
                <c:pt idx="4442">
                  <c:v>0</c:v>
                </c:pt>
                <c:pt idx="4443">
                  <c:v>0</c:v>
                </c:pt>
                <c:pt idx="4444">
                  <c:v>0</c:v>
                </c:pt>
                <c:pt idx="4445">
                  <c:v>0</c:v>
                </c:pt>
                <c:pt idx="4446">
                  <c:v>0</c:v>
                </c:pt>
                <c:pt idx="4447">
                  <c:v>0</c:v>
                </c:pt>
                <c:pt idx="4448">
                  <c:v>0</c:v>
                </c:pt>
                <c:pt idx="4449">
                  <c:v>0</c:v>
                </c:pt>
                <c:pt idx="4450">
                  <c:v>0</c:v>
                </c:pt>
                <c:pt idx="4451">
                  <c:v>0</c:v>
                </c:pt>
                <c:pt idx="4452">
                  <c:v>0</c:v>
                </c:pt>
                <c:pt idx="4453">
                  <c:v>0</c:v>
                </c:pt>
                <c:pt idx="4454">
                  <c:v>0</c:v>
                </c:pt>
                <c:pt idx="4455">
                  <c:v>0</c:v>
                </c:pt>
                <c:pt idx="4456">
                  <c:v>0</c:v>
                </c:pt>
                <c:pt idx="4457">
                  <c:v>0</c:v>
                </c:pt>
                <c:pt idx="4458">
                  <c:v>0</c:v>
                </c:pt>
                <c:pt idx="4459">
                  <c:v>0</c:v>
                </c:pt>
                <c:pt idx="4460">
                  <c:v>0</c:v>
                </c:pt>
                <c:pt idx="4461">
                  <c:v>0</c:v>
                </c:pt>
                <c:pt idx="4462">
                  <c:v>0</c:v>
                </c:pt>
                <c:pt idx="4463">
                  <c:v>0</c:v>
                </c:pt>
                <c:pt idx="4464">
                  <c:v>0</c:v>
                </c:pt>
                <c:pt idx="4465">
                  <c:v>0</c:v>
                </c:pt>
                <c:pt idx="4466">
                  <c:v>0</c:v>
                </c:pt>
                <c:pt idx="4467">
                  <c:v>0</c:v>
                </c:pt>
                <c:pt idx="4468">
                  <c:v>0</c:v>
                </c:pt>
                <c:pt idx="4469">
                  <c:v>0</c:v>
                </c:pt>
                <c:pt idx="4470">
                  <c:v>0</c:v>
                </c:pt>
                <c:pt idx="4471">
                  <c:v>0</c:v>
                </c:pt>
                <c:pt idx="4472">
                  <c:v>0</c:v>
                </c:pt>
                <c:pt idx="4473">
                  <c:v>0</c:v>
                </c:pt>
                <c:pt idx="4474">
                  <c:v>0</c:v>
                </c:pt>
                <c:pt idx="4475">
                  <c:v>0</c:v>
                </c:pt>
                <c:pt idx="4476">
                  <c:v>0</c:v>
                </c:pt>
                <c:pt idx="4477">
                  <c:v>0</c:v>
                </c:pt>
                <c:pt idx="4478">
                  <c:v>0</c:v>
                </c:pt>
                <c:pt idx="4479">
                  <c:v>0</c:v>
                </c:pt>
                <c:pt idx="4480">
                  <c:v>0</c:v>
                </c:pt>
                <c:pt idx="4481">
                  <c:v>0</c:v>
                </c:pt>
                <c:pt idx="4482">
                  <c:v>0</c:v>
                </c:pt>
                <c:pt idx="4483">
                  <c:v>0</c:v>
                </c:pt>
                <c:pt idx="4484">
                  <c:v>0</c:v>
                </c:pt>
                <c:pt idx="4485">
                  <c:v>0</c:v>
                </c:pt>
                <c:pt idx="4486">
                  <c:v>0</c:v>
                </c:pt>
                <c:pt idx="4487">
                  <c:v>0</c:v>
                </c:pt>
                <c:pt idx="4488">
                  <c:v>0</c:v>
                </c:pt>
                <c:pt idx="4489">
                  <c:v>0</c:v>
                </c:pt>
                <c:pt idx="4490">
                  <c:v>0</c:v>
                </c:pt>
                <c:pt idx="4491">
                  <c:v>0</c:v>
                </c:pt>
                <c:pt idx="4492">
                  <c:v>0</c:v>
                </c:pt>
                <c:pt idx="4493">
                  <c:v>0</c:v>
                </c:pt>
                <c:pt idx="4494">
                  <c:v>0</c:v>
                </c:pt>
                <c:pt idx="4495">
                  <c:v>0</c:v>
                </c:pt>
                <c:pt idx="4496">
                  <c:v>0</c:v>
                </c:pt>
                <c:pt idx="4497">
                  <c:v>0</c:v>
                </c:pt>
                <c:pt idx="4498">
                  <c:v>0</c:v>
                </c:pt>
                <c:pt idx="4499">
                  <c:v>0</c:v>
                </c:pt>
                <c:pt idx="4500">
                  <c:v>0</c:v>
                </c:pt>
                <c:pt idx="4501">
                  <c:v>0</c:v>
                </c:pt>
                <c:pt idx="4502">
                  <c:v>0</c:v>
                </c:pt>
                <c:pt idx="4503">
                  <c:v>0</c:v>
                </c:pt>
                <c:pt idx="4504">
                  <c:v>0</c:v>
                </c:pt>
                <c:pt idx="4505">
                  <c:v>0</c:v>
                </c:pt>
                <c:pt idx="4506">
                  <c:v>0</c:v>
                </c:pt>
                <c:pt idx="4507">
                  <c:v>0</c:v>
                </c:pt>
                <c:pt idx="4508">
                  <c:v>0</c:v>
                </c:pt>
                <c:pt idx="4509">
                  <c:v>0</c:v>
                </c:pt>
                <c:pt idx="4510">
                  <c:v>0</c:v>
                </c:pt>
                <c:pt idx="4511">
                  <c:v>0</c:v>
                </c:pt>
                <c:pt idx="4512">
                  <c:v>0</c:v>
                </c:pt>
                <c:pt idx="4513">
                  <c:v>0</c:v>
                </c:pt>
                <c:pt idx="4514">
                  <c:v>0</c:v>
                </c:pt>
                <c:pt idx="4515">
                  <c:v>0</c:v>
                </c:pt>
                <c:pt idx="4516">
                  <c:v>0</c:v>
                </c:pt>
                <c:pt idx="4517">
                  <c:v>0</c:v>
                </c:pt>
                <c:pt idx="4518">
                  <c:v>0</c:v>
                </c:pt>
                <c:pt idx="4519">
                  <c:v>0</c:v>
                </c:pt>
                <c:pt idx="4520">
                  <c:v>0</c:v>
                </c:pt>
                <c:pt idx="4521">
                  <c:v>0</c:v>
                </c:pt>
                <c:pt idx="4522">
                  <c:v>0</c:v>
                </c:pt>
                <c:pt idx="4523">
                  <c:v>0</c:v>
                </c:pt>
                <c:pt idx="4524">
                  <c:v>0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0</c:v>
                </c:pt>
                <c:pt idx="4529">
                  <c:v>0</c:v>
                </c:pt>
                <c:pt idx="4530">
                  <c:v>0</c:v>
                </c:pt>
                <c:pt idx="4531">
                  <c:v>0</c:v>
                </c:pt>
                <c:pt idx="4532">
                  <c:v>0</c:v>
                </c:pt>
                <c:pt idx="4533">
                  <c:v>0</c:v>
                </c:pt>
                <c:pt idx="4534">
                  <c:v>0</c:v>
                </c:pt>
                <c:pt idx="4535">
                  <c:v>0</c:v>
                </c:pt>
                <c:pt idx="4536">
                  <c:v>0</c:v>
                </c:pt>
                <c:pt idx="4537">
                  <c:v>0</c:v>
                </c:pt>
                <c:pt idx="4538">
                  <c:v>0</c:v>
                </c:pt>
                <c:pt idx="4539">
                  <c:v>0</c:v>
                </c:pt>
                <c:pt idx="4540">
                  <c:v>0</c:v>
                </c:pt>
                <c:pt idx="4541">
                  <c:v>0</c:v>
                </c:pt>
                <c:pt idx="4542">
                  <c:v>0</c:v>
                </c:pt>
                <c:pt idx="4543">
                  <c:v>0</c:v>
                </c:pt>
                <c:pt idx="4544">
                  <c:v>0</c:v>
                </c:pt>
                <c:pt idx="4545">
                  <c:v>0</c:v>
                </c:pt>
                <c:pt idx="4546">
                  <c:v>0</c:v>
                </c:pt>
                <c:pt idx="4547">
                  <c:v>0</c:v>
                </c:pt>
                <c:pt idx="4548">
                  <c:v>0</c:v>
                </c:pt>
                <c:pt idx="4549">
                  <c:v>0</c:v>
                </c:pt>
                <c:pt idx="4550">
                  <c:v>0</c:v>
                </c:pt>
                <c:pt idx="4551">
                  <c:v>0</c:v>
                </c:pt>
                <c:pt idx="4552">
                  <c:v>0</c:v>
                </c:pt>
                <c:pt idx="4553">
                  <c:v>0</c:v>
                </c:pt>
                <c:pt idx="4554">
                  <c:v>0</c:v>
                </c:pt>
                <c:pt idx="4555">
                  <c:v>0</c:v>
                </c:pt>
                <c:pt idx="4556">
                  <c:v>0</c:v>
                </c:pt>
                <c:pt idx="4557">
                  <c:v>0</c:v>
                </c:pt>
                <c:pt idx="4558">
                  <c:v>0</c:v>
                </c:pt>
                <c:pt idx="4559">
                  <c:v>0</c:v>
                </c:pt>
                <c:pt idx="4560">
                  <c:v>0</c:v>
                </c:pt>
                <c:pt idx="4561">
                  <c:v>0</c:v>
                </c:pt>
                <c:pt idx="4562">
                  <c:v>0</c:v>
                </c:pt>
                <c:pt idx="4563">
                  <c:v>0</c:v>
                </c:pt>
                <c:pt idx="4564">
                  <c:v>0</c:v>
                </c:pt>
                <c:pt idx="4565">
                  <c:v>0</c:v>
                </c:pt>
                <c:pt idx="4566">
                  <c:v>0</c:v>
                </c:pt>
                <c:pt idx="4567">
                  <c:v>0</c:v>
                </c:pt>
                <c:pt idx="4568">
                  <c:v>0</c:v>
                </c:pt>
                <c:pt idx="4569">
                  <c:v>0</c:v>
                </c:pt>
                <c:pt idx="4570">
                  <c:v>0</c:v>
                </c:pt>
                <c:pt idx="4571">
                  <c:v>0</c:v>
                </c:pt>
                <c:pt idx="4572">
                  <c:v>0</c:v>
                </c:pt>
                <c:pt idx="4573">
                  <c:v>0</c:v>
                </c:pt>
                <c:pt idx="4574">
                  <c:v>0</c:v>
                </c:pt>
                <c:pt idx="4575">
                  <c:v>0</c:v>
                </c:pt>
                <c:pt idx="4576">
                  <c:v>0</c:v>
                </c:pt>
                <c:pt idx="4577">
                  <c:v>0</c:v>
                </c:pt>
                <c:pt idx="4578">
                  <c:v>0</c:v>
                </c:pt>
                <c:pt idx="4579">
                  <c:v>0</c:v>
                </c:pt>
                <c:pt idx="4580">
                  <c:v>0</c:v>
                </c:pt>
                <c:pt idx="4581">
                  <c:v>0</c:v>
                </c:pt>
                <c:pt idx="4582">
                  <c:v>0</c:v>
                </c:pt>
                <c:pt idx="4583">
                  <c:v>0</c:v>
                </c:pt>
                <c:pt idx="4584">
                  <c:v>0</c:v>
                </c:pt>
                <c:pt idx="4585">
                  <c:v>0</c:v>
                </c:pt>
                <c:pt idx="4586">
                  <c:v>0</c:v>
                </c:pt>
                <c:pt idx="4587">
                  <c:v>0</c:v>
                </c:pt>
                <c:pt idx="4588">
                  <c:v>0</c:v>
                </c:pt>
                <c:pt idx="4589">
                  <c:v>0</c:v>
                </c:pt>
                <c:pt idx="4590">
                  <c:v>0</c:v>
                </c:pt>
                <c:pt idx="4591">
                  <c:v>0</c:v>
                </c:pt>
                <c:pt idx="4592">
                  <c:v>0</c:v>
                </c:pt>
                <c:pt idx="4593">
                  <c:v>0</c:v>
                </c:pt>
                <c:pt idx="4594">
                  <c:v>0</c:v>
                </c:pt>
                <c:pt idx="4595">
                  <c:v>0</c:v>
                </c:pt>
                <c:pt idx="4596">
                  <c:v>0</c:v>
                </c:pt>
                <c:pt idx="4597">
                  <c:v>0</c:v>
                </c:pt>
                <c:pt idx="4598">
                  <c:v>0</c:v>
                </c:pt>
                <c:pt idx="4599">
                  <c:v>0</c:v>
                </c:pt>
                <c:pt idx="4600">
                  <c:v>0</c:v>
                </c:pt>
                <c:pt idx="4601">
                  <c:v>0</c:v>
                </c:pt>
                <c:pt idx="4602">
                  <c:v>0</c:v>
                </c:pt>
                <c:pt idx="4603">
                  <c:v>0</c:v>
                </c:pt>
                <c:pt idx="4604">
                  <c:v>0</c:v>
                </c:pt>
                <c:pt idx="4605">
                  <c:v>0</c:v>
                </c:pt>
                <c:pt idx="4606">
                  <c:v>0</c:v>
                </c:pt>
                <c:pt idx="4607">
                  <c:v>0</c:v>
                </c:pt>
                <c:pt idx="4608">
                  <c:v>0</c:v>
                </c:pt>
                <c:pt idx="4609">
                  <c:v>0</c:v>
                </c:pt>
                <c:pt idx="4610">
                  <c:v>0</c:v>
                </c:pt>
                <c:pt idx="4611">
                  <c:v>0</c:v>
                </c:pt>
                <c:pt idx="4612">
                  <c:v>0</c:v>
                </c:pt>
                <c:pt idx="4613">
                  <c:v>0</c:v>
                </c:pt>
                <c:pt idx="4614">
                  <c:v>0</c:v>
                </c:pt>
                <c:pt idx="4615">
                  <c:v>0</c:v>
                </c:pt>
                <c:pt idx="4616">
                  <c:v>0</c:v>
                </c:pt>
                <c:pt idx="4617">
                  <c:v>0</c:v>
                </c:pt>
                <c:pt idx="4618">
                  <c:v>0</c:v>
                </c:pt>
                <c:pt idx="4619">
                  <c:v>0</c:v>
                </c:pt>
                <c:pt idx="4620">
                  <c:v>0</c:v>
                </c:pt>
                <c:pt idx="4621">
                  <c:v>0</c:v>
                </c:pt>
                <c:pt idx="4622">
                  <c:v>0</c:v>
                </c:pt>
                <c:pt idx="4623">
                  <c:v>0</c:v>
                </c:pt>
                <c:pt idx="4624">
                  <c:v>0</c:v>
                </c:pt>
                <c:pt idx="4625">
                  <c:v>0</c:v>
                </c:pt>
                <c:pt idx="4626">
                  <c:v>0</c:v>
                </c:pt>
                <c:pt idx="4627">
                  <c:v>0</c:v>
                </c:pt>
                <c:pt idx="4628">
                  <c:v>0</c:v>
                </c:pt>
                <c:pt idx="4629">
                  <c:v>0</c:v>
                </c:pt>
                <c:pt idx="4630">
                  <c:v>0</c:v>
                </c:pt>
                <c:pt idx="4631">
                  <c:v>0</c:v>
                </c:pt>
                <c:pt idx="4632">
                  <c:v>0</c:v>
                </c:pt>
                <c:pt idx="4633">
                  <c:v>0</c:v>
                </c:pt>
                <c:pt idx="4634">
                  <c:v>0</c:v>
                </c:pt>
                <c:pt idx="4635">
                  <c:v>0</c:v>
                </c:pt>
                <c:pt idx="4636">
                  <c:v>0</c:v>
                </c:pt>
                <c:pt idx="4637">
                  <c:v>0</c:v>
                </c:pt>
                <c:pt idx="4638">
                  <c:v>0</c:v>
                </c:pt>
                <c:pt idx="4639">
                  <c:v>0</c:v>
                </c:pt>
                <c:pt idx="4640">
                  <c:v>0</c:v>
                </c:pt>
                <c:pt idx="4641">
                  <c:v>0</c:v>
                </c:pt>
                <c:pt idx="4642">
                  <c:v>0</c:v>
                </c:pt>
                <c:pt idx="4643">
                  <c:v>0</c:v>
                </c:pt>
                <c:pt idx="4644">
                  <c:v>0</c:v>
                </c:pt>
                <c:pt idx="4645">
                  <c:v>0</c:v>
                </c:pt>
                <c:pt idx="4646">
                  <c:v>0</c:v>
                </c:pt>
                <c:pt idx="4647">
                  <c:v>0</c:v>
                </c:pt>
                <c:pt idx="4648">
                  <c:v>0</c:v>
                </c:pt>
                <c:pt idx="4649">
                  <c:v>0</c:v>
                </c:pt>
                <c:pt idx="4650">
                  <c:v>0</c:v>
                </c:pt>
                <c:pt idx="4651">
                  <c:v>0</c:v>
                </c:pt>
                <c:pt idx="4652">
                  <c:v>0</c:v>
                </c:pt>
                <c:pt idx="4653">
                  <c:v>0</c:v>
                </c:pt>
                <c:pt idx="4654">
                  <c:v>0</c:v>
                </c:pt>
                <c:pt idx="4655">
                  <c:v>0</c:v>
                </c:pt>
                <c:pt idx="4656">
                  <c:v>0</c:v>
                </c:pt>
                <c:pt idx="4657">
                  <c:v>0</c:v>
                </c:pt>
                <c:pt idx="4658">
                  <c:v>0</c:v>
                </c:pt>
                <c:pt idx="4659">
                  <c:v>0</c:v>
                </c:pt>
                <c:pt idx="4660">
                  <c:v>0</c:v>
                </c:pt>
                <c:pt idx="4661">
                  <c:v>0</c:v>
                </c:pt>
                <c:pt idx="4662">
                  <c:v>0</c:v>
                </c:pt>
                <c:pt idx="4663">
                  <c:v>0</c:v>
                </c:pt>
                <c:pt idx="4664">
                  <c:v>0</c:v>
                </c:pt>
                <c:pt idx="4665">
                  <c:v>0</c:v>
                </c:pt>
                <c:pt idx="4666">
                  <c:v>0</c:v>
                </c:pt>
                <c:pt idx="4667">
                  <c:v>0</c:v>
                </c:pt>
                <c:pt idx="4668">
                  <c:v>0</c:v>
                </c:pt>
                <c:pt idx="4669">
                  <c:v>0</c:v>
                </c:pt>
                <c:pt idx="4670">
                  <c:v>0</c:v>
                </c:pt>
                <c:pt idx="4671">
                  <c:v>0</c:v>
                </c:pt>
                <c:pt idx="4672">
                  <c:v>0</c:v>
                </c:pt>
                <c:pt idx="4673">
                  <c:v>0</c:v>
                </c:pt>
                <c:pt idx="4674">
                  <c:v>0</c:v>
                </c:pt>
                <c:pt idx="4675">
                  <c:v>0</c:v>
                </c:pt>
                <c:pt idx="4676">
                  <c:v>0</c:v>
                </c:pt>
                <c:pt idx="4677">
                  <c:v>0</c:v>
                </c:pt>
                <c:pt idx="4678">
                  <c:v>0</c:v>
                </c:pt>
                <c:pt idx="4679">
                  <c:v>0</c:v>
                </c:pt>
                <c:pt idx="4680">
                  <c:v>0</c:v>
                </c:pt>
                <c:pt idx="4681">
                  <c:v>0</c:v>
                </c:pt>
                <c:pt idx="4682">
                  <c:v>0</c:v>
                </c:pt>
                <c:pt idx="4683">
                  <c:v>0</c:v>
                </c:pt>
                <c:pt idx="4684">
                  <c:v>0</c:v>
                </c:pt>
                <c:pt idx="4685">
                  <c:v>0</c:v>
                </c:pt>
                <c:pt idx="4686">
                  <c:v>0</c:v>
                </c:pt>
                <c:pt idx="4687">
                  <c:v>0</c:v>
                </c:pt>
                <c:pt idx="4688">
                  <c:v>0</c:v>
                </c:pt>
                <c:pt idx="4689">
                  <c:v>0</c:v>
                </c:pt>
                <c:pt idx="4690">
                  <c:v>0</c:v>
                </c:pt>
                <c:pt idx="4691">
                  <c:v>0</c:v>
                </c:pt>
                <c:pt idx="4692">
                  <c:v>0</c:v>
                </c:pt>
                <c:pt idx="4693">
                  <c:v>0</c:v>
                </c:pt>
                <c:pt idx="4694">
                  <c:v>0</c:v>
                </c:pt>
                <c:pt idx="4695">
                  <c:v>0</c:v>
                </c:pt>
                <c:pt idx="4696">
                  <c:v>0</c:v>
                </c:pt>
                <c:pt idx="4697">
                  <c:v>0</c:v>
                </c:pt>
                <c:pt idx="4698">
                  <c:v>0</c:v>
                </c:pt>
                <c:pt idx="4699">
                  <c:v>0</c:v>
                </c:pt>
                <c:pt idx="4700">
                  <c:v>0</c:v>
                </c:pt>
                <c:pt idx="4701">
                  <c:v>0</c:v>
                </c:pt>
                <c:pt idx="4702">
                  <c:v>0</c:v>
                </c:pt>
                <c:pt idx="4703">
                  <c:v>0</c:v>
                </c:pt>
                <c:pt idx="4704">
                  <c:v>0</c:v>
                </c:pt>
                <c:pt idx="4705">
                  <c:v>0</c:v>
                </c:pt>
                <c:pt idx="4706">
                  <c:v>0</c:v>
                </c:pt>
                <c:pt idx="4707">
                  <c:v>0</c:v>
                </c:pt>
                <c:pt idx="4708">
                  <c:v>0</c:v>
                </c:pt>
                <c:pt idx="4709">
                  <c:v>0</c:v>
                </c:pt>
                <c:pt idx="4710">
                  <c:v>0</c:v>
                </c:pt>
                <c:pt idx="4711">
                  <c:v>0</c:v>
                </c:pt>
                <c:pt idx="4712">
                  <c:v>0</c:v>
                </c:pt>
                <c:pt idx="4713">
                  <c:v>0</c:v>
                </c:pt>
                <c:pt idx="4714">
                  <c:v>0</c:v>
                </c:pt>
                <c:pt idx="4715">
                  <c:v>0</c:v>
                </c:pt>
                <c:pt idx="4716">
                  <c:v>0</c:v>
                </c:pt>
                <c:pt idx="4717">
                  <c:v>0</c:v>
                </c:pt>
                <c:pt idx="4718">
                  <c:v>0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0</c:v>
                </c:pt>
                <c:pt idx="4723">
                  <c:v>0</c:v>
                </c:pt>
                <c:pt idx="4724">
                  <c:v>0</c:v>
                </c:pt>
                <c:pt idx="4725">
                  <c:v>0</c:v>
                </c:pt>
                <c:pt idx="4726">
                  <c:v>0</c:v>
                </c:pt>
                <c:pt idx="4727">
                  <c:v>0</c:v>
                </c:pt>
                <c:pt idx="4728">
                  <c:v>0</c:v>
                </c:pt>
                <c:pt idx="4729">
                  <c:v>0</c:v>
                </c:pt>
                <c:pt idx="4730">
                  <c:v>0</c:v>
                </c:pt>
                <c:pt idx="4731">
                  <c:v>0</c:v>
                </c:pt>
                <c:pt idx="4732">
                  <c:v>0</c:v>
                </c:pt>
                <c:pt idx="4733">
                  <c:v>0</c:v>
                </c:pt>
                <c:pt idx="4734">
                  <c:v>0</c:v>
                </c:pt>
                <c:pt idx="4735">
                  <c:v>0</c:v>
                </c:pt>
                <c:pt idx="4736">
                  <c:v>0</c:v>
                </c:pt>
                <c:pt idx="4737">
                  <c:v>0</c:v>
                </c:pt>
                <c:pt idx="4738">
                  <c:v>0</c:v>
                </c:pt>
                <c:pt idx="4739">
                  <c:v>0</c:v>
                </c:pt>
                <c:pt idx="4740">
                  <c:v>0</c:v>
                </c:pt>
                <c:pt idx="4741">
                  <c:v>0</c:v>
                </c:pt>
                <c:pt idx="4742">
                  <c:v>0</c:v>
                </c:pt>
                <c:pt idx="4743">
                  <c:v>0</c:v>
                </c:pt>
                <c:pt idx="4744">
                  <c:v>0</c:v>
                </c:pt>
                <c:pt idx="4745">
                  <c:v>0</c:v>
                </c:pt>
                <c:pt idx="4746">
                  <c:v>0</c:v>
                </c:pt>
                <c:pt idx="4747">
                  <c:v>0</c:v>
                </c:pt>
                <c:pt idx="4748">
                  <c:v>0</c:v>
                </c:pt>
                <c:pt idx="4749">
                  <c:v>0</c:v>
                </c:pt>
                <c:pt idx="4750">
                  <c:v>0</c:v>
                </c:pt>
                <c:pt idx="4751">
                  <c:v>0</c:v>
                </c:pt>
                <c:pt idx="4752">
                  <c:v>0</c:v>
                </c:pt>
                <c:pt idx="4753">
                  <c:v>0</c:v>
                </c:pt>
                <c:pt idx="4754">
                  <c:v>0</c:v>
                </c:pt>
                <c:pt idx="4755">
                  <c:v>0</c:v>
                </c:pt>
                <c:pt idx="4756">
                  <c:v>0</c:v>
                </c:pt>
                <c:pt idx="4757">
                  <c:v>0</c:v>
                </c:pt>
                <c:pt idx="4758">
                  <c:v>0</c:v>
                </c:pt>
                <c:pt idx="4759">
                  <c:v>0</c:v>
                </c:pt>
                <c:pt idx="4760">
                  <c:v>0</c:v>
                </c:pt>
                <c:pt idx="4761">
                  <c:v>0</c:v>
                </c:pt>
                <c:pt idx="4762">
                  <c:v>0</c:v>
                </c:pt>
                <c:pt idx="4763">
                  <c:v>0</c:v>
                </c:pt>
                <c:pt idx="4764">
                  <c:v>0</c:v>
                </c:pt>
                <c:pt idx="4765">
                  <c:v>0</c:v>
                </c:pt>
                <c:pt idx="4766">
                  <c:v>0</c:v>
                </c:pt>
                <c:pt idx="4767">
                  <c:v>0</c:v>
                </c:pt>
                <c:pt idx="4768">
                  <c:v>0</c:v>
                </c:pt>
                <c:pt idx="4769">
                  <c:v>0</c:v>
                </c:pt>
                <c:pt idx="4770">
                  <c:v>0</c:v>
                </c:pt>
                <c:pt idx="4771">
                  <c:v>0</c:v>
                </c:pt>
                <c:pt idx="4772">
                  <c:v>0</c:v>
                </c:pt>
                <c:pt idx="4773">
                  <c:v>0</c:v>
                </c:pt>
                <c:pt idx="4774">
                  <c:v>0</c:v>
                </c:pt>
                <c:pt idx="4775">
                  <c:v>0</c:v>
                </c:pt>
                <c:pt idx="4776">
                  <c:v>0</c:v>
                </c:pt>
                <c:pt idx="4777">
                  <c:v>0</c:v>
                </c:pt>
                <c:pt idx="4778">
                  <c:v>0</c:v>
                </c:pt>
                <c:pt idx="4779">
                  <c:v>0</c:v>
                </c:pt>
                <c:pt idx="4780">
                  <c:v>0</c:v>
                </c:pt>
                <c:pt idx="4781">
                  <c:v>0</c:v>
                </c:pt>
                <c:pt idx="4782">
                  <c:v>0</c:v>
                </c:pt>
                <c:pt idx="4783">
                  <c:v>0</c:v>
                </c:pt>
                <c:pt idx="4784">
                  <c:v>0</c:v>
                </c:pt>
                <c:pt idx="4785">
                  <c:v>0</c:v>
                </c:pt>
                <c:pt idx="4786">
                  <c:v>0</c:v>
                </c:pt>
                <c:pt idx="4787">
                  <c:v>0</c:v>
                </c:pt>
                <c:pt idx="4788">
                  <c:v>0</c:v>
                </c:pt>
                <c:pt idx="4789">
                  <c:v>0</c:v>
                </c:pt>
                <c:pt idx="4790">
                  <c:v>0</c:v>
                </c:pt>
                <c:pt idx="4791">
                  <c:v>0</c:v>
                </c:pt>
                <c:pt idx="4792">
                  <c:v>0</c:v>
                </c:pt>
                <c:pt idx="4793">
                  <c:v>0</c:v>
                </c:pt>
                <c:pt idx="4794">
                  <c:v>0</c:v>
                </c:pt>
                <c:pt idx="4795">
                  <c:v>0</c:v>
                </c:pt>
                <c:pt idx="4796">
                  <c:v>0</c:v>
                </c:pt>
                <c:pt idx="4797">
                  <c:v>0</c:v>
                </c:pt>
                <c:pt idx="4798">
                  <c:v>0</c:v>
                </c:pt>
                <c:pt idx="4799">
                  <c:v>0</c:v>
                </c:pt>
                <c:pt idx="4800">
                  <c:v>0</c:v>
                </c:pt>
                <c:pt idx="4801">
                  <c:v>0</c:v>
                </c:pt>
                <c:pt idx="4802">
                  <c:v>0</c:v>
                </c:pt>
                <c:pt idx="4803">
                  <c:v>0</c:v>
                </c:pt>
                <c:pt idx="4804">
                  <c:v>0</c:v>
                </c:pt>
                <c:pt idx="4805">
                  <c:v>0</c:v>
                </c:pt>
                <c:pt idx="4806">
                  <c:v>0</c:v>
                </c:pt>
                <c:pt idx="4807">
                  <c:v>0</c:v>
                </c:pt>
                <c:pt idx="4808">
                  <c:v>0</c:v>
                </c:pt>
                <c:pt idx="4809">
                  <c:v>0</c:v>
                </c:pt>
                <c:pt idx="4810">
                  <c:v>0</c:v>
                </c:pt>
                <c:pt idx="4811">
                  <c:v>0</c:v>
                </c:pt>
                <c:pt idx="4812">
                  <c:v>0</c:v>
                </c:pt>
                <c:pt idx="4813">
                  <c:v>0</c:v>
                </c:pt>
                <c:pt idx="4814">
                  <c:v>0</c:v>
                </c:pt>
                <c:pt idx="4815">
                  <c:v>0</c:v>
                </c:pt>
                <c:pt idx="4816">
                  <c:v>0</c:v>
                </c:pt>
                <c:pt idx="4817">
                  <c:v>0</c:v>
                </c:pt>
                <c:pt idx="4818">
                  <c:v>0</c:v>
                </c:pt>
                <c:pt idx="4819">
                  <c:v>0</c:v>
                </c:pt>
                <c:pt idx="4820">
                  <c:v>0</c:v>
                </c:pt>
                <c:pt idx="4821">
                  <c:v>0</c:v>
                </c:pt>
                <c:pt idx="4822">
                  <c:v>0</c:v>
                </c:pt>
                <c:pt idx="4823">
                  <c:v>0</c:v>
                </c:pt>
                <c:pt idx="4824">
                  <c:v>0</c:v>
                </c:pt>
                <c:pt idx="4825">
                  <c:v>0</c:v>
                </c:pt>
                <c:pt idx="4826">
                  <c:v>0</c:v>
                </c:pt>
                <c:pt idx="4827">
                  <c:v>0</c:v>
                </c:pt>
                <c:pt idx="4828">
                  <c:v>0</c:v>
                </c:pt>
                <c:pt idx="4829">
                  <c:v>0</c:v>
                </c:pt>
                <c:pt idx="4830">
                  <c:v>0</c:v>
                </c:pt>
                <c:pt idx="4831">
                  <c:v>0</c:v>
                </c:pt>
                <c:pt idx="4832">
                  <c:v>0</c:v>
                </c:pt>
                <c:pt idx="4833">
                  <c:v>0</c:v>
                </c:pt>
                <c:pt idx="4834">
                  <c:v>0</c:v>
                </c:pt>
                <c:pt idx="4835">
                  <c:v>0</c:v>
                </c:pt>
                <c:pt idx="4836">
                  <c:v>0</c:v>
                </c:pt>
                <c:pt idx="4837">
                  <c:v>0</c:v>
                </c:pt>
                <c:pt idx="4838">
                  <c:v>0</c:v>
                </c:pt>
                <c:pt idx="4839">
                  <c:v>0</c:v>
                </c:pt>
                <c:pt idx="4840">
                  <c:v>0</c:v>
                </c:pt>
                <c:pt idx="4841">
                  <c:v>0</c:v>
                </c:pt>
                <c:pt idx="4842">
                  <c:v>0</c:v>
                </c:pt>
                <c:pt idx="4843">
                  <c:v>0</c:v>
                </c:pt>
                <c:pt idx="4844">
                  <c:v>0</c:v>
                </c:pt>
                <c:pt idx="4845">
                  <c:v>0</c:v>
                </c:pt>
                <c:pt idx="4846">
                  <c:v>0</c:v>
                </c:pt>
                <c:pt idx="4847">
                  <c:v>0</c:v>
                </c:pt>
                <c:pt idx="4848">
                  <c:v>0</c:v>
                </c:pt>
                <c:pt idx="4849">
                  <c:v>0</c:v>
                </c:pt>
                <c:pt idx="4850">
                  <c:v>0</c:v>
                </c:pt>
                <c:pt idx="4851">
                  <c:v>0</c:v>
                </c:pt>
                <c:pt idx="4852">
                  <c:v>0</c:v>
                </c:pt>
                <c:pt idx="4853">
                  <c:v>0</c:v>
                </c:pt>
                <c:pt idx="4854">
                  <c:v>0</c:v>
                </c:pt>
                <c:pt idx="4855">
                  <c:v>0</c:v>
                </c:pt>
                <c:pt idx="4856">
                  <c:v>0</c:v>
                </c:pt>
                <c:pt idx="4857">
                  <c:v>0</c:v>
                </c:pt>
                <c:pt idx="4858">
                  <c:v>0</c:v>
                </c:pt>
                <c:pt idx="4859">
                  <c:v>0</c:v>
                </c:pt>
                <c:pt idx="4860">
                  <c:v>0</c:v>
                </c:pt>
                <c:pt idx="4861">
                  <c:v>0</c:v>
                </c:pt>
                <c:pt idx="4862">
                  <c:v>0</c:v>
                </c:pt>
                <c:pt idx="4863">
                  <c:v>0</c:v>
                </c:pt>
                <c:pt idx="4864">
                  <c:v>0</c:v>
                </c:pt>
                <c:pt idx="4865">
                  <c:v>0</c:v>
                </c:pt>
                <c:pt idx="4866">
                  <c:v>0</c:v>
                </c:pt>
                <c:pt idx="4867">
                  <c:v>0</c:v>
                </c:pt>
                <c:pt idx="4868">
                  <c:v>0</c:v>
                </c:pt>
                <c:pt idx="4869">
                  <c:v>0</c:v>
                </c:pt>
                <c:pt idx="4870">
                  <c:v>0</c:v>
                </c:pt>
                <c:pt idx="4871">
                  <c:v>0</c:v>
                </c:pt>
                <c:pt idx="4872">
                  <c:v>0</c:v>
                </c:pt>
                <c:pt idx="4873">
                  <c:v>0</c:v>
                </c:pt>
                <c:pt idx="4874">
                  <c:v>0</c:v>
                </c:pt>
                <c:pt idx="4875">
                  <c:v>0</c:v>
                </c:pt>
                <c:pt idx="4876">
                  <c:v>0</c:v>
                </c:pt>
                <c:pt idx="4877">
                  <c:v>0</c:v>
                </c:pt>
                <c:pt idx="4878">
                  <c:v>0</c:v>
                </c:pt>
                <c:pt idx="4879">
                  <c:v>0</c:v>
                </c:pt>
                <c:pt idx="4880">
                  <c:v>0</c:v>
                </c:pt>
                <c:pt idx="4881">
                  <c:v>0</c:v>
                </c:pt>
                <c:pt idx="4882">
                  <c:v>0</c:v>
                </c:pt>
                <c:pt idx="4883">
                  <c:v>0</c:v>
                </c:pt>
                <c:pt idx="4884">
                  <c:v>0</c:v>
                </c:pt>
                <c:pt idx="4885">
                  <c:v>0</c:v>
                </c:pt>
                <c:pt idx="4886">
                  <c:v>0</c:v>
                </c:pt>
                <c:pt idx="4887">
                  <c:v>0</c:v>
                </c:pt>
                <c:pt idx="4888">
                  <c:v>0</c:v>
                </c:pt>
                <c:pt idx="4889">
                  <c:v>0</c:v>
                </c:pt>
                <c:pt idx="4890">
                  <c:v>0</c:v>
                </c:pt>
                <c:pt idx="4891">
                  <c:v>0</c:v>
                </c:pt>
                <c:pt idx="4892">
                  <c:v>0</c:v>
                </c:pt>
                <c:pt idx="4893">
                  <c:v>0</c:v>
                </c:pt>
                <c:pt idx="4894">
                  <c:v>0</c:v>
                </c:pt>
                <c:pt idx="4895">
                  <c:v>0</c:v>
                </c:pt>
                <c:pt idx="4896">
                  <c:v>0</c:v>
                </c:pt>
                <c:pt idx="4897">
                  <c:v>0</c:v>
                </c:pt>
                <c:pt idx="4898">
                  <c:v>0</c:v>
                </c:pt>
                <c:pt idx="4899">
                  <c:v>0</c:v>
                </c:pt>
                <c:pt idx="4900">
                  <c:v>0</c:v>
                </c:pt>
                <c:pt idx="4901">
                  <c:v>0</c:v>
                </c:pt>
                <c:pt idx="4902">
                  <c:v>0</c:v>
                </c:pt>
                <c:pt idx="4903">
                  <c:v>0</c:v>
                </c:pt>
                <c:pt idx="4904">
                  <c:v>0</c:v>
                </c:pt>
                <c:pt idx="4905">
                  <c:v>0</c:v>
                </c:pt>
                <c:pt idx="4906">
                  <c:v>0</c:v>
                </c:pt>
                <c:pt idx="4907">
                  <c:v>0</c:v>
                </c:pt>
                <c:pt idx="4908">
                  <c:v>0</c:v>
                </c:pt>
                <c:pt idx="4909">
                  <c:v>0</c:v>
                </c:pt>
                <c:pt idx="4910">
                  <c:v>0</c:v>
                </c:pt>
                <c:pt idx="4911">
                  <c:v>0</c:v>
                </c:pt>
                <c:pt idx="4912">
                  <c:v>0</c:v>
                </c:pt>
                <c:pt idx="4913">
                  <c:v>0</c:v>
                </c:pt>
                <c:pt idx="4914">
                  <c:v>0</c:v>
                </c:pt>
                <c:pt idx="4915">
                  <c:v>0</c:v>
                </c:pt>
                <c:pt idx="4916">
                  <c:v>0</c:v>
                </c:pt>
                <c:pt idx="4917">
                  <c:v>0</c:v>
                </c:pt>
                <c:pt idx="4918">
                  <c:v>0</c:v>
                </c:pt>
                <c:pt idx="4919">
                  <c:v>0</c:v>
                </c:pt>
                <c:pt idx="4920">
                  <c:v>0</c:v>
                </c:pt>
                <c:pt idx="4921">
                  <c:v>0</c:v>
                </c:pt>
                <c:pt idx="4922">
                  <c:v>0</c:v>
                </c:pt>
                <c:pt idx="4923">
                  <c:v>0</c:v>
                </c:pt>
                <c:pt idx="4924">
                  <c:v>0</c:v>
                </c:pt>
                <c:pt idx="4925">
                  <c:v>0</c:v>
                </c:pt>
                <c:pt idx="4926">
                  <c:v>0</c:v>
                </c:pt>
                <c:pt idx="4927">
                  <c:v>0</c:v>
                </c:pt>
                <c:pt idx="4928">
                  <c:v>0</c:v>
                </c:pt>
                <c:pt idx="4929">
                  <c:v>0</c:v>
                </c:pt>
                <c:pt idx="4930">
                  <c:v>0</c:v>
                </c:pt>
                <c:pt idx="4931">
                  <c:v>0</c:v>
                </c:pt>
                <c:pt idx="4932">
                  <c:v>0</c:v>
                </c:pt>
                <c:pt idx="4933">
                  <c:v>0</c:v>
                </c:pt>
                <c:pt idx="4934">
                  <c:v>0</c:v>
                </c:pt>
                <c:pt idx="4935">
                  <c:v>0</c:v>
                </c:pt>
                <c:pt idx="4936">
                  <c:v>0</c:v>
                </c:pt>
                <c:pt idx="4937">
                  <c:v>0</c:v>
                </c:pt>
                <c:pt idx="4938">
                  <c:v>0</c:v>
                </c:pt>
                <c:pt idx="4939">
                  <c:v>0</c:v>
                </c:pt>
                <c:pt idx="4940">
                  <c:v>0</c:v>
                </c:pt>
                <c:pt idx="4941">
                  <c:v>0</c:v>
                </c:pt>
                <c:pt idx="4942">
                  <c:v>0</c:v>
                </c:pt>
                <c:pt idx="4943">
                  <c:v>0</c:v>
                </c:pt>
                <c:pt idx="4944">
                  <c:v>0</c:v>
                </c:pt>
                <c:pt idx="4945">
                  <c:v>0</c:v>
                </c:pt>
                <c:pt idx="4946">
                  <c:v>0</c:v>
                </c:pt>
                <c:pt idx="4947">
                  <c:v>0</c:v>
                </c:pt>
                <c:pt idx="4948">
                  <c:v>0</c:v>
                </c:pt>
                <c:pt idx="4949">
                  <c:v>0</c:v>
                </c:pt>
                <c:pt idx="4950">
                  <c:v>0</c:v>
                </c:pt>
                <c:pt idx="4951">
                  <c:v>0</c:v>
                </c:pt>
                <c:pt idx="4952">
                  <c:v>0</c:v>
                </c:pt>
                <c:pt idx="4953">
                  <c:v>0</c:v>
                </c:pt>
                <c:pt idx="4954">
                  <c:v>0</c:v>
                </c:pt>
                <c:pt idx="4955">
                  <c:v>0</c:v>
                </c:pt>
                <c:pt idx="4956">
                  <c:v>0</c:v>
                </c:pt>
                <c:pt idx="4957">
                  <c:v>0</c:v>
                </c:pt>
                <c:pt idx="4958">
                  <c:v>0</c:v>
                </c:pt>
                <c:pt idx="4959">
                  <c:v>0</c:v>
                </c:pt>
                <c:pt idx="4960">
                  <c:v>0</c:v>
                </c:pt>
                <c:pt idx="4961">
                  <c:v>0</c:v>
                </c:pt>
                <c:pt idx="4962">
                  <c:v>0</c:v>
                </c:pt>
                <c:pt idx="4963">
                  <c:v>0</c:v>
                </c:pt>
                <c:pt idx="4964">
                  <c:v>0</c:v>
                </c:pt>
                <c:pt idx="4965">
                  <c:v>0</c:v>
                </c:pt>
                <c:pt idx="4966">
                  <c:v>0</c:v>
                </c:pt>
                <c:pt idx="4967">
                  <c:v>0</c:v>
                </c:pt>
                <c:pt idx="4968">
                  <c:v>0</c:v>
                </c:pt>
                <c:pt idx="4969">
                  <c:v>0</c:v>
                </c:pt>
                <c:pt idx="4970">
                  <c:v>0</c:v>
                </c:pt>
                <c:pt idx="4971">
                  <c:v>0</c:v>
                </c:pt>
                <c:pt idx="4972">
                  <c:v>0</c:v>
                </c:pt>
                <c:pt idx="4973">
                  <c:v>0</c:v>
                </c:pt>
                <c:pt idx="4974">
                  <c:v>0</c:v>
                </c:pt>
                <c:pt idx="4975">
                  <c:v>0</c:v>
                </c:pt>
                <c:pt idx="4976">
                  <c:v>0</c:v>
                </c:pt>
                <c:pt idx="4977">
                  <c:v>0</c:v>
                </c:pt>
                <c:pt idx="4978">
                  <c:v>0</c:v>
                </c:pt>
                <c:pt idx="4979">
                  <c:v>0</c:v>
                </c:pt>
                <c:pt idx="4980">
                  <c:v>0</c:v>
                </c:pt>
                <c:pt idx="4981">
                  <c:v>0</c:v>
                </c:pt>
                <c:pt idx="4982">
                  <c:v>0</c:v>
                </c:pt>
                <c:pt idx="4983">
                  <c:v>0</c:v>
                </c:pt>
                <c:pt idx="4984">
                  <c:v>0</c:v>
                </c:pt>
                <c:pt idx="4985">
                  <c:v>0</c:v>
                </c:pt>
                <c:pt idx="4986">
                  <c:v>0</c:v>
                </c:pt>
                <c:pt idx="4987">
                  <c:v>0</c:v>
                </c:pt>
                <c:pt idx="4988">
                  <c:v>0</c:v>
                </c:pt>
                <c:pt idx="4989">
                  <c:v>0</c:v>
                </c:pt>
                <c:pt idx="4990">
                  <c:v>0</c:v>
                </c:pt>
                <c:pt idx="4991">
                  <c:v>0</c:v>
                </c:pt>
                <c:pt idx="4992">
                  <c:v>0</c:v>
                </c:pt>
                <c:pt idx="4993">
                  <c:v>0</c:v>
                </c:pt>
                <c:pt idx="4994">
                  <c:v>0</c:v>
                </c:pt>
                <c:pt idx="4995">
                  <c:v>0</c:v>
                </c:pt>
                <c:pt idx="4996">
                  <c:v>0</c:v>
                </c:pt>
                <c:pt idx="4997">
                  <c:v>0</c:v>
                </c:pt>
                <c:pt idx="4998">
                  <c:v>0</c:v>
                </c:pt>
                <c:pt idx="4999">
                  <c:v>0</c:v>
                </c:pt>
                <c:pt idx="5000">
                  <c:v>0</c:v>
                </c:pt>
                <c:pt idx="5001">
                  <c:v>0</c:v>
                </c:pt>
                <c:pt idx="5002">
                  <c:v>0</c:v>
                </c:pt>
                <c:pt idx="5003">
                  <c:v>0</c:v>
                </c:pt>
                <c:pt idx="5004">
                  <c:v>0</c:v>
                </c:pt>
                <c:pt idx="5005">
                  <c:v>0</c:v>
                </c:pt>
                <c:pt idx="5006">
                  <c:v>0</c:v>
                </c:pt>
                <c:pt idx="5007">
                  <c:v>0</c:v>
                </c:pt>
                <c:pt idx="5008">
                  <c:v>0</c:v>
                </c:pt>
                <c:pt idx="5009">
                  <c:v>0</c:v>
                </c:pt>
                <c:pt idx="5010">
                  <c:v>0</c:v>
                </c:pt>
                <c:pt idx="5011">
                  <c:v>0</c:v>
                </c:pt>
                <c:pt idx="5012">
                  <c:v>0</c:v>
                </c:pt>
                <c:pt idx="5013">
                  <c:v>0</c:v>
                </c:pt>
                <c:pt idx="5014">
                  <c:v>0</c:v>
                </c:pt>
                <c:pt idx="5015">
                  <c:v>0</c:v>
                </c:pt>
                <c:pt idx="5016">
                  <c:v>0</c:v>
                </c:pt>
                <c:pt idx="5017">
                  <c:v>0</c:v>
                </c:pt>
                <c:pt idx="5018">
                  <c:v>0</c:v>
                </c:pt>
                <c:pt idx="5019">
                  <c:v>0</c:v>
                </c:pt>
                <c:pt idx="5020">
                  <c:v>0</c:v>
                </c:pt>
                <c:pt idx="5021">
                  <c:v>0</c:v>
                </c:pt>
                <c:pt idx="5022">
                  <c:v>0</c:v>
                </c:pt>
                <c:pt idx="5023">
                  <c:v>0</c:v>
                </c:pt>
                <c:pt idx="5024">
                  <c:v>0</c:v>
                </c:pt>
                <c:pt idx="5025">
                  <c:v>0</c:v>
                </c:pt>
                <c:pt idx="5026">
                  <c:v>0</c:v>
                </c:pt>
                <c:pt idx="5027">
                  <c:v>0</c:v>
                </c:pt>
                <c:pt idx="5028">
                  <c:v>0</c:v>
                </c:pt>
                <c:pt idx="5029">
                  <c:v>0</c:v>
                </c:pt>
                <c:pt idx="5030">
                  <c:v>0</c:v>
                </c:pt>
                <c:pt idx="5031">
                  <c:v>0</c:v>
                </c:pt>
                <c:pt idx="5032">
                  <c:v>0</c:v>
                </c:pt>
                <c:pt idx="5033">
                  <c:v>0</c:v>
                </c:pt>
                <c:pt idx="5034">
                  <c:v>0</c:v>
                </c:pt>
                <c:pt idx="5035">
                  <c:v>0</c:v>
                </c:pt>
                <c:pt idx="5036">
                  <c:v>0</c:v>
                </c:pt>
                <c:pt idx="5037">
                  <c:v>0</c:v>
                </c:pt>
                <c:pt idx="5038">
                  <c:v>0</c:v>
                </c:pt>
                <c:pt idx="5039">
                  <c:v>0</c:v>
                </c:pt>
                <c:pt idx="5040">
                  <c:v>0</c:v>
                </c:pt>
                <c:pt idx="5041">
                  <c:v>0</c:v>
                </c:pt>
                <c:pt idx="5042">
                  <c:v>0</c:v>
                </c:pt>
                <c:pt idx="5043">
                  <c:v>0</c:v>
                </c:pt>
                <c:pt idx="5044">
                  <c:v>0</c:v>
                </c:pt>
                <c:pt idx="5045">
                  <c:v>0</c:v>
                </c:pt>
                <c:pt idx="5046">
                  <c:v>0</c:v>
                </c:pt>
                <c:pt idx="5047">
                  <c:v>0</c:v>
                </c:pt>
                <c:pt idx="5048">
                  <c:v>0</c:v>
                </c:pt>
                <c:pt idx="5049">
                  <c:v>0</c:v>
                </c:pt>
                <c:pt idx="5050">
                  <c:v>0</c:v>
                </c:pt>
                <c:pt idx="5051">
                  <c:v>0</c:v>
                </c:pt>
                <c:pt idx="5052">
                  <c:v>0</c:v>
                </c:pt>
                <c:pt idx="5053">
                  <c:v>0</c:v>
                </c:pt>
                <c:pt idx="5054">
                  <c:v>0</c:v>
                </c:pt>
                <c:pt idx="5055">
                  <c:v>0</c:v>
                </c:pt>
                <c:pt idx="5056">
                  <c:v>0</c:v>
                </c:pt>
                <c:pt idx="5057">
                  <c:v>0</c:v>
                </c:pt>
                <c:pt idx="5058">
                  <c:v>0</c:v>
                </c:pt>
                <c:pt idx="5059">
                  <c:v>0</c:v>
                </c:pt>
                <c:pt idx="5060">
                  <c:v>0</c:v>
                </c:pt>
                <c:pt idx="5061">
                  <c:v>0</c:v>
                </c:pt>
                <c:pt idx="5062">
                  <c:v>0</c:v>
                </c:pt>
                <c:pt idx="5063">
                  <c:v>0</c:v>
                </c:pt>
                <c:pt idx="5064">
                  <c:v>0</c:v>
                </c:pt>
                <c:pt idx="5065">
                  <c:v>0</c:v>
                </c:pt>
                <c:pt idx="5066">
                  <c:v>0</c:v>
                </c:pt>
                <c:pt idx="5067">
                  <c:v>0</c:v>
                </c:pt>
                <c:pt idx="5068">
                  <c:v>0</c:v>
                </c:pt>
                <c:pt idx="5069">
                  <c:v>0</c:v>
                </c:pt>
                <c:pt idx="5070">
                  <c:v>0</c:v>
                </c:pt>
                <c:pt idx="5071">
                  <c:v>0</c:v>
                </c:pt>
                <c:pt idx="5072">
                  <c:v>0</c:v>
                </c:pt>
                <c:pt idx="5073">
                  <c:v>0</c:v>
                </c:pt>
                <c:pt idx="5074">
                  <c:v>0</c:v>
                </c:pt>
                <c:pt idx="5075">
                  <c:v>0</c:v>
                </c:pt>
                <c:pt idx="5076">
                  <c:v>0</c:v>
                </c:pt>
                <c:pt idx="5077">
                  <c:v>0</c:v>
                </c:pt>
                <c:pt idx="5078">
                  <c:v>0</c:v>
                </c:pt>
                <c:pt idx="5079">
                  <c:v>0</c:v>
                </c:pt>
                <c:pt idx="5080">
                  <c:v>0</c:v>
                </c:pt>
                <c:pt idx="5081">
                  <c:v>0</c:v>
                </c:pt>
                <c:pt idx="5082">
                  <c:v>0</c:v>
                </c:pt>
                <c:pt idx="5083">
                  <c:v>0</c:v>
                </c:pt>
                <c:pt idx="5084">
                  <c:v>0</c:v>
                </c:pt>
                <c:pt idx="5085">
                  <c:v>0</c:v>
                </c:pt>
                <c:pt idx="5086">
                  <c:v>0</c:v>
                </c:pt>
                <c:pt idx="5087">
                  <c:v>0</c:v>
                </c:pt>
                <c:pt idx="5088">
                  <c:v>0</c:v>
                </c:pt>
                <c:pt idx="5089">
                  <c:v>0</c:v>
                </c:pt>
                <c:pt idx="5090">
                  <c:v>0</c:v>
                </c:pt>
                <c:pt idx="5091">
                  <c:v>0</c:v>
                </c:pt>
                <c:pt idx="5092">
                  <c:v>0</c:v>
                </c:pt>
                <c:pt idx="5093">
                  <c:v>0</c:v>
                </c:pt>
                <c:pt idx="5094">
                  <c:v>0</c:v>
                </c:pt>
                <c:pt idx="5095">
                  <c:v>0</c:v>
                </c:pt>
                <c:pt idx="5096">
                  <c:v>0</c:v>
                </c:pt>
                <c:pt idx="5097">
                  <c:v>0</c:v>
                </c:pt>
                <c:pt idx="5098">
                  <c:v>0</c:v>
                </c:pt>
                <c:pt idx="5099">
                  <c:v>0</c:v>
                </c:pt>
                <c:pt idx="5100">
                  <c:v>0</c:v>
                </c:pt>
                <c:pt idx="5101">
                  <c:v>0</c:v>
                </c:pt>
                <c:pt idx="5102">
                  <c:v>0</c:v>
                </c:pt>
                <c:pt idx="5103">
                  <c:v>0</c:v>
                </c:pt>
                <c:pt idx="5104">
                  <c:v>0</c:v>
                </c:pt>
                <c:pt idx="5105">
                  <c:v>0</c:v>
                </c:pt>
                <c:pt idx="5106">
                  <c:v>0</c:v>
                </c:pt>
                <c:pt idx="5107">
                  <c:v>0</c:v>
                </c:pt>
                <c:pt idx="5108">
                  <c:v>0</c:v>
                </c:pt>
                <c:pt idx="5109">
                  <c:v>0</c:v>
                </c:pt>
                <c:pt idx="5110">
                  <c:v>0</c:v>
                </c:pt>
                <c:pt idx="5111">
                  <c:v>0</c:v>
                </c:pt>
                <c:pt idx="5112">
                  <c:v>0</c:v>
                </c:pt>
                <c:pt idx="5113">
                  <c:v>0</c:v>
                </c:pt>
                <c:pt idx="5114">
                  <c:v>0</c:v>
                </c:pt>
                <c:pt idx="5115">
                  <c:v>0</c:v>
                </c:pt>
                <c:pt idx="5116">
                  <c:v>0</c:v>
                </c:pt>
                <c:pt idx="5117">
                  <c:v>0</c:v>
                </c:pt>
                <c:pt idx="5118">
                  <c:v>0</c:v>
                </c:pt>
                <c:pt idx="5119">
                  <c:v>0</c:v>
                </c:pt>
                <c:pt idx="5120">
                  <c:v>0</c:v>
                </c:pt>
                <c:pt idx="5121">
                  <c:v>0</c:v>
                </c:pt>
                <c:pt idx="5122">
                  <c:v>0</c:v>
                </c:pt>
                <c:pt idx="5123">
                  <c:v>0</c:v>
                </c:pt>
                <c:pt idx="5124">
                  <c:v>0</c:v>
                </c:pt>
                <c:pt idx="5125">
                  <c:v>0</c:v>
                </c:pt>
                <c:pt idx="5126">
                  <c:v>0</c:v>
                </c:pt>
                <c:pt idx="5127">
                  <c:v>0</c:v>
                </c:pt>
                <c:pt idx="5128">
                  <c:v>0</c:v>
                </c:pt>
                <c:pt idx="5129">
                  <c:v>0</c:v>
                </c:pt>
                <c:pt idx="5130">
                  <c:v>0</c:v>
                </c:pt>
                <c:pt idx="5131">
                  <c:v>0</c:v>
                </c:pt>
                <c:pt idx="5132">
                  <c:v>0</c:v>
                </c:pt>
                <c:pt idx="5133">
                  <c:v>0</c:v>
                </c:pt>
                <c:pt idx="5134">
                  <c:v>0</c:v>
                </c:pt>
                <c:pt idx="5135">
                  <c:v>0</c:v>
                </c:pt>
                <c:pt idx="5136">
                  <c:v>0</c:v>
                </c:pt>
                <c:pt idx="5137">
                  <c:v>0</c:v>
                </c:pt>
                <c:pt idx="5138">
                  <c:v>0</c:v>
                </c:pt>
                <c:pt idx="5139">
                  <c:v>0</c:v>
                </c:pt>
                <c:pt idx="5140">
                  <c:v>0</c:v>
                </c:pt>
                <c:pt idx="5141">
                  <c:v>0</c:v>
                </c:pt>
                <c:pt idx="5142">
                  <c:v>0</c:v>
                </c:pt>
                <c:pt idx="5143">
                  <c:v>0</c:v>
                </c:pt>
                <c:pt idx="5144">
                  <c:v>0</c:v>
                </c:pt>
                <c:pt idx="5145">
                  <c:v>0</c:v>
                </c:pt>
                <c:pt idx="5146">
                  <c:v>0</c:v>
                </c:pt>
                <c:pt idx="5147">
                  <c:v>0</c:v>
                </c:pt>
                <c:pt idx="5148">
                  <c:v>0</c:v>
                </c:pt>
                <c:pt idx="5149">
                  <c:v>0</c:v>
                </c:pt>
                <c:pt idx="5150">
                  <c:v>0</c:v>
                </c:pt>
                <c:pt idx="5151">
                  <c:v>0</c:v>
                </c:pt>
                <c:pt idx="5152">
                  <c:v>0</c:v>
                </c:pt>
                <c:pt idx="5153">
                  <c:v>0</c:v>
                </c:pt>
                <c:pt idx="5154">
                  <c:v>0</c:v>
                </c:pt>
                <c:pt idx="5155">
                  <c:v>0</c:v>
                </c:pt>
                <c:pt idx="5156">
                  <c:v>0</c:v>
                </c:pt>
                <c:pt idx="5157">
                  <c:v>0</c:v>
                </c:pt>
                <c:pt idx="5158">
                  <c:v>0</c:v>
                </c:pt>
                <c:pt idx="5159">
                  <c:v>0</c:v>
                </c:pt>
                <c:pt idx="5160">
                  <c:v>0</c:v>
                </c:pt>
                <c:pt idx="5161">
                  <c:v>0</c:v>
                </c:pt>
                <c:pt idx="5162">
                  <c:v>0</c:v>
                </c:pt>
                <c:pt idx="5163">
                  <c:v>0</c:v>
                </c:pt>
                <c:pt idx="5164">
                  <c:v>0</c:v>
                </c:pt>
                <c:pt idx="5165">
                  <c:v>0</c:v>
                </c:pt>
                <c:pt idx="5166">
                  <c:v>0</c:v>
                </c:pt>
                <c:pt idx="5167">
                  <c:v>0</c:v>
                </c:pt>
                <c:pt idx="5168">
                  <c:v>0</c:v>
                </c:pt>
                <c:pt idx="5169">
                  <c:v>0</c:v>
                </c:pt>
                <c:pt idx="5170">
                  <c:v>0</c:v>
                </c:pt>
                <c:pt idx="5171">
                  <c:v>0</c:v>
                </c:pt>
                <c:pt idx="5172">
                  <c:v>0</c:v>
                </c:pt>
                <c:pt idx="5173">
                  <c:v>0</c:v>
                </c:pt>
                <c:pt idx="5174">
                  <c:v>0</c:v>
                </c:pt>
                <c:pt idx="5175">
                  <c:v>0</c:v>
                </c:pt>
                <c:pt idx="5176">
                  <c:v>0</c:v>
                </c:pt>
                <c:pt idx="5177">
                  <c:v>0</c:v>
                </c:pt>
                <c:pt idx="5178">
                  <c:v>0</c:v>
                </c:pt>
                <c:pt idx="5179">
                  <c:v>0</c:v>
                </c:pt>
                <c:pt idx="5180">
                  <c:v>0</c:v>
                </c:pt>
                <c:pt idx="5181">
                  <c:v>0</c:v>
                </c:pt>
                <c:pt idx="5182">
                  <c:v>0</c:v>
                </c:pt>
                <c:pt idx="5183">
                  <c:v>0</c:v>
                </c:pt>
                <c:pt idx="5184">
                  <c:v>0</c:v>
                </c:pt>
                <c:pt idx="5185">
                  <c:v>0</c:v>
                </c:pt>
                <c:pt idx="5186">
                  <c:v>0</c:v>
                </c:pt>
                <c:pt idx="5187">
                  <c:v>0</c:v>
                </c:pt>
                <c:pt idx="5188">
                  <c:v>0</c:v>
                </c:pt>
                <c:pt idx="5189">
                  <c:v>0</c:v>
                </c:pt>
                <c:pt idx="5190">
                  <c:v>0</c:v>
                </c:pt>
                <c:pt idx="5191">
                  <c:v>0</c:v>
                </c:pt>
                <c:pt idx="5192">
                  <c:v>0</c:v>
                </c:pt>
                <c:pt idx="5193">
                  <c:v>0</c:v>
                </c:pt>
                <c:pt idx="5194">
                  <c:v>0</c:v>
                </c:pt>
                <c:pt idx="5195">
                  <c:v>0</c:v>
                </c:pt>
                <c:pt idx="5196">
                  <c:v>0</c:v>
                </c:pt>
                <c:pt idx="5197">
                  <c:v>0</c:v>
                </c:pt>
                <c:pt idx="5198">
                  <c:v>0</c:v>
                </c:pt>
                <c:pt idx="5199">
                  <c:v>0</c:v>
                </c:pt>
                <c:pt idx="5200">
                  <c:v>0</c:v>
                </c:pt>
                <c:pt idx="5201">
                  <c:v>0</c:v>
                </c:pt>
                <c:pt idx="5202">
                  <c:v>0</c:v>
                </c:pt>
                <c:pt idx="5203">
                  <c:v>0</c:v>
                </c:pt>
                <c:pt idx="5204">
                  <c:v>0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0</c:v>
                </c:pt>
                <c:pt idx="5209">
                  <c:v>0</c:v>
                </c:pt>
                <c:pt idx="5210">
                  <c:v>0</c:v>
                </c:pt>
                <c:pt idx="5211">
                  <c:v>0</c:v>
                </c:pt>
                <c:pt idx="5212">
                  <c:v>0</c:v>
                </c:pt>
                <c:pt idx="5213">
                  <c:v>0</c:v>
                </c:pt>
                <c:pt idx="5214">
                  <c:v>0</c:v>
                </c:pt>
                <c:pt idx="5215">
                  <c:v>0</c:v>
                </c:pt>
                <c:pt idx="5216">
                  <c:v>0</c:v>
                </c:pt>
                <c:pt idx="5217">
                  <c:v>0</c:v>
                </c:pt>
                <c:pt idx="5218">
                  <c:v>0</c:v>
                </c:pt>
                <c:pt idx="5219">
                  <c:v>0</c:v>
                </c:pt>
                <c:pt idx="5220">
                  <c:v>0</c:v>
                </c:pt>
                <c:pt idx="5221">
                  <c:v>0</c:v>
                </c:pt>
                <c:pt idx="5222">
                  <c:v>0</c:v>
                </c:pt>
                <c:pt idx="5223">
                  <c:v>0</c:v>
                </c:pt>
                <c:pt idx="5224">
                  <c:v>0</c:v>
                </c:pt>
                <c:pt idx="5225">
                  <c:v>0</c:v>
                </c:pt>
                <c:pt idx="5226">
                  <c:v>0</c:v>
                </c:pt>
                <c:pt idx="5227">
                  <c:v>0</c:v>
                </c:pt>
                <c:pt idx="5228">
                  <c:v>0</c:v>
                </c:pt>
                <c:pt idx="5229">
                  <c:v>0</c:v>
                </c:pt>
                <c:pt idx="5230">
                  <c:v>0</c:v>
                </c:pt>
                <c:pt idx="5231">
                  <c:v>0</c:v>
                </c:pt>
                <c:pt idx="5232">
                  <c:v>0</c:v>
                </c:pt>
                <c:pt idx="5233">
                  <c:v>0</c:v>
                </c:pt>
                <c:pt idx="5234">
                  <c:v>0</c:v>
                </c:pt>
                <c:pt idx="5235">
                  <c:v>0</c:v>
                </c:pt>
                <c:pt idx="5236">
                  <c:v>0</c:v>
                </c:pt>
                <c:pt idx="5237">
                  <c:v>0</c:v>
                </c:pt>
                <c:pt idx="5238">
                  <c:v>0</c:v>
                </c:pt>
                <c:pt idx="5239">
                  <c:v>0</c:v>
                </c:pt>
                <c:pt idx="5240">
                  <c:v>0</c:v>
                </c:pt>
                <c:pt idx="5241">
                  <c:v>0</c:v>
                </c:pt>
                <c:pt idx="5242">
                  <c:v>0</c:v>
                </c:pt>
                <c:pt idx="5243">
                  <c:v>0</c:v>
                </c:pt>
                <c:pt idx="5244">
                  <c:v>0</c:v>
                </c:pt>
                <c:pt idx="5245">
                  <c:v>0</c:v>
                </c:pt>
                <c:pt idx="5246">
                  <c:v>0</c:v>
                </c:pt>
                <c:pt idx="5247">
                  <c:v>0</c:v>
                </c:pt>
                <c:pt idx="5248">
                  <c:v>0</c:v>
                </c:pt>
                <c:pt idx="5249">
                  <c:v>0</c:v>
                </c:pt>
                <c:pt idx="5250">
                  <c:v>0</c:v>
                </c:pt>
                <c:pt idx="5251">
                  <c:v>0</c:v>
                </c:pt>
                <c:pt idx="5252">
                  <c:v>0</c:v>
                </c:pt>
                <c:pt idx="5253">
                  <c:v>0</c:v>
                </c:pt>
                <c:pt idx="5254">
                  <c:v>0</c:v>
                </c:pt>
                <c:pt idx="5255">
                  <c:v>0</c:v>
                </c:pt>
                <c:pt idx="5256">
                  <c:v>0</c:v>
                </c:pt>
                <c:pt idx="5257">
                  <c:v>0</c:v>
                </c:pt>
                <c:pt idx="5258">
                  <c:v>0</c:v>
                </c:pt>
                <c:pt idx="5259">
                  <c:v>0</c:v>
                </c:pt>
                <c:pt idx="5260">
                  <c:v>0</c:v>
                </c:pt>
                <c:pt idx="5261">
                  <c:v>0</c:v>
                </c:pt>
                <c:pt idx="5262">
                  <c:v>0</c:v>
                </c:pt>
                <c:pt idx="5263">
                  <c:v>0</c:v>
                </c:pt>
                <c:pt idx="5264">
                  <c:v>0</c:v>
                </c:pt>
                <c:pt idx="5265">
                  <c:v>0</c:v>
                </c:pt>
                <c:pt idx="5266">
                  <c:v>0</c:v>
                </c:pt>
                <c:pt idx="5267">
                  <c:v>0</c:v>
                </c:pt>
                <c:pt idx="5268">
                  <c:v>0</c:v>
                </c:pt>
                <c:pt idx="5269">
                  <c:v>0</c:v>
                </c:pt>
                <c:pt idx="5270">
                  <c:v>0</c:v>
                </c:pt>
                <c:pt idx="5271">
                  <c:v>0</c:v>
                </c:pt>
                <c:pt idx="5272">
                  <c:v>0</c:v>
                </c:pt>
                <c:pt idx="5273">
                  <c:v>0</c:v>
                </c:pt>
                <c:pt idx="5274">
                  <c:v>0</c:v>
                </c:pt>
                <c:pt idx="5275">
                  <c:v>0</c:v>
                </c:pt>
                <c:pt idx="5276">
                  <c:v>0</c:v>
                </c:pt>
                <c:pt idx="5277">
                  <c:v>0</c:v>
                </c:pt>
                <c:pt idx="5278">
                  <c:v>0</c:v>
                </c:pt>
                <c:pt idx="5279">
                  <c:v>0</c:v>
                </c:pt>
                <c:pt idx="5280">
                  <c:v>0</c:v>
                </c:pt>
                <c:pt idx="5281">
                  <c:v>0</c:v>
                </c:pt>
                <c:pt idx="5282">
                  <c:v>0</c:v>
                </c:pt>
                <c:pt idx="5283">
                  <c:v>0</c:v>
                </c:pt>
                <c:pt idx="5284">
                  <c:v>0</c:v>
                </c:pt>
                <c:pt idx="5285">
                  <c:v>0</c:v>
                </c:pt>
                <c:pt idx="5286">
                  <c:v>0</c:v>
                </c:pt>
                <c:pt idx="5287">
                  <c:v>0</c:v>
                </c:pt>
                <c:pt idx="5288">
                  <c:v>0</c:v>
                </c:pt>
                <c:pt idx="5289">
                  <c:v>0</c:v>
                </c:pt>
                <c:pt idx="5290">
                  <c:v>0</c:v>
                </c:pt>
                <c:pt idx="5291">
                  <c:v>0</c:v>
                </c:pt>
                <c:pt idx="5292">
                  <c:v>0</c:v>
                </c:pt>
                <c:pt idx="5293">
                  <c:v>0</c:v>
                </c:pt>
                <c:pt idx="5294">
                  <c:v>0</c:v>
                </c:pt>
                <c:pt idx="5295">
                  <c:v>0</c:v>
                </c:pt>
                <c:pt idx="5296">
                  <c:v>0</c:v>
                </c:pt>
                <c:pt idx="5297">
                  <c:v>0</c:v>
                </c:pt>
                <c:pt idx="5298">
                  <c:v>0</c:v>
                </c:pt>
                <c:pt idx="5299">
                  <c:v>0</c:v>
                </c:pt>
                <c:pt idx="5300">
                  <c:v>0</c:v>
                </c:pt>
                <c:pt idx="5301">
                  <c:v>0</c:v>
                </c:pt>
                <c:pt idx="5302">
                  <c:v>0</c:v>
                </c:pt>
                <c:pt idx="5303">
                  <c:v>0</c:v>
                </c:pt>
                <c:pt idx="5304">
                  <c:v>0</c:v>
                </c:pt>
                <c:pt idx="5305">
                  <c:v>0</c:v>
                </c:pt>
                <c:pt idx="5306">
                  <c:v>0</c:v>
                </c:pt>
                <c:pt idx="5307">
                  <c:v>0</c:v>
                </c:pt>
                <c:pt idx="5308">
                  <c:v>0</c:v>
                </c:pt>
                <c:pt idx="5309">
                  <c:v>0</c:v>
                </c:pt>
                <c:pt idx="5310">
                  <c:v>0</c:v>
                </c:pt>
                <c:pt idx="5311">
                  <c:v>0</c:v>
                </c:pt>
                <c:pt idx="5312">
                  <c:v>0</c:v>
                </c:pt>
                <c:pt idx="5313">
                  <c:v>0</c:v>
                </c:pt>
                <c:pt idx="5314">
                  <c:v>0</c:v>
                </c:pt>
                <c:pt idx="5315">
                  <c:v>0</c:v>
                </c:pt>
                <c:pt idx="5316">
                  <c:v>0</c:v>
                </c:pt>
                <c:pt idx="5317">
                  <c:v>0</c:v>
                </c:pt>
                <c:pt idx="5318">
                  <c:v>0</c:v>
                </c:pt>
                <c:pt idx="5319">
                  <c:v>0</c:v>
                </c:pt>
                <c:pt idx="5320">
                  <c:v>0</c:v>
                </c:pt>
                <c:pt idx="5321">
                  <c:v>0</c:v>
                </c:pt>
                <c:pt idx="5322">
                  <c:v>0</c:v>
                </c:pt>
                <c:pt idx="5323">
                  <c:v>0</c:v>
                </c:pt>
                <c:pt idx="5324">
                  <c:v>0</c:v>
                </c:pt>
                <c:pt idx="5325">
                  <c:v>0</c:v>
                </c:pt>
                <c:pt idx="5326">
                  <c:v>0</c:v>
                </c:pt>
                <c:pt idx="5327">
                  <c:v>0</c:v>
                </c:pt>
                <c:pt idx="5328">
                  <c:v>0</c:v>
                </c:pt>
                <c:pt idx="5329">
                  <c:v>0</c:v>
                </c:pt>
                <c:pt idx="5330">
                  <c:v>0</c:v>
                </c:pt>
                <c:pt idx="5331">
                  <c:v>0</c:v>
                </c:pt>
                <c:pt idx="5332">
                  <c:v>0.882943143812709</c:v>
                </c:pt>
                <c:pt idx="5333">
                  <c:v>0.88135593220338981</c:v>
                </c:pt>
                <c:pt idx="5334">
                  <c:v>0</c:v>
                </c:pt>
                <c:pt idx="5335">
                  <c:v>0</c:v>
                </c:pt>
                <c:pt idx="5336">
                  <c:v>0</c:v>
                </c:pt>
                <c:pt idx="5337">
                  <c:v>0</c:v>
                </c:pt>
                <c:pt idx="5338">
                  <c:v>0</c:v>
                </c:pt>
                <c:pt idx="5339">
                  <c:v>0</c:v>
                </c:pt>
                <c:pt idx="5340">
                  <c:v>0</c:v>
                </c:pt>
                <c:pt idx="5341">
                  <c:v>0</c:v>
                </c:pt>
                <c:pt idx="5342">
                  <c:v>0</c:v>
                </c:pt>
                <c:pt idx="5343">
                  <c:v>0</c:v>
                </c:pt>
                <c:pt idx="5344">
                  <c:v>0</c:v>
                </c:pt>
                <c:pt idx="5345">
                  <c:v>0</c:v>
                </c:pt>
                <c:pt idx="5346">
                  <c:v>0</c:v>
                </c:pt>
                <c:pt idx="5347">
                  <c:v>0</c:v>
                </c:pt>
                <c:pt idx="5348">
                  <c:v>0</c:v>
                </c:pt>
                <c:pt idx="5349">
                  <c:v>0</c:v>
                </c:pt>
                <c:pt idx="5350">
                  <c:v>0</c:v>
                </c:pt>
                <c:pt idx="5351">
                  <c:v>0</c:v>
                </c:pt>
                <c:pt idx="5352">
                  <c:v>0</c:v>
                </c:pt>
                <c:pt idx="5353">
                  <c:v>0</c:v>
                </c:pt>
                <c:pt idx="5354">
                  <c:v>0</c:v>
                </c:pt>
                <c:pt idx="5355">
                  <c:v>0</c:v>
                </c:pt>
                <c:pt idx="5356">
                  <c:v>0</c:v>
                </c:pt>
                <c:pt idx="5357">
                  <c:v>0</c:v>
                </c:pt>
                <c:pt idx="5358">
                  <c:v>0</c:v>
                </c:pt>
                <c:pt idx="5359">
                  <c:v>0</c:v>
                </c:pt>
                <c:pt idx="5360">
                  <c:v>0</c:v>
                </c:pt>
                <c:pt idx="5361">
                  <c:v>0</c:v>
                </c:pt>
                <c:pt idx="5362">
                  <c:v>0</c:v>
                </c:pt>
                <c:pt idx="5363">
                  <c:v>0</c:v>
                </c:pt>
                <c:pt idx="5364">
                  <c:v>0</c:v>
                </c:pt>
                <c:pt idx="5365">
                  <c:v>0</c:v>
                </c:pt>
                <c:pt idx="5366">
                  <c:v>0</c:v>
                </c:pt>
                <c:pt idx="5367">
                  <c:v>0</c:v>
                </c:pt>
                <c:pt idx="5368">
                  <c:v>0</c:v>
                </c:pt>
                <c:pt idx="5369">
                  <c:v>0</c:v>
                </c:pt>
                <c:pt idx="5370">
                  <c:v>0</c:v>
                </c:pt>
                <c:pt idx="5371">
                  <c:v>0</c:v>
                </c:pt>
                <c:pt idx="5372">
                  <c:v>0</c:v>
                </c:pt>
                <c:pt idx="5373">
                  <c:v>0</c:v>
                </c:pt>
                <c:pt idx="5374">
                  <c:v>0</c:v>
                </c:pt>
                <c:pt idx="5375">
                  <c:v>0</c:v>
                </c:pt>
                <c:pt idx="5376">
                  <c:v>0</c:v>
                </c:pt>
                <c:pt idx="5377">
                  <c:v>0</c:v>
                </c:pt>
                <c:pt idx="5378">
                  <c:v>0</c:v>
                </c:pt>
                <c:pt idx="5379">
                  <c:v>0</c:v>
                </c:pt>
                <c:pt idx="5380">
                  <c:v>0</c:v>
                </c:pt>
                <c:pt idx="5381">
                  <c:v>0</c:v>
                </c:pt>
                <c:pt idx="5382">
                  <c:v>0</c:v>
                </c:pt>
                <c:pt idx="5383">
                  <c:v>0</c:v>
                </c:pt>
                <c:pt idx="5384">
                  <c:v>0</c:v>
                </c:pt>
                <c:pt idx="5385">
                  <c:v>0</c:v>
                </c:pt>
                <c:pt idx="5386">
                  <c:v>0</c:v>
                </c:pt>
                <c:pt idx="5387">
                  <c:v>0</c:v>
                </c:pt>
                <c:pt idx="5388">
                  <c:v>0</c:v>
                </c:pt>
                <c:pt idx="5389">
                  <c:v>0</c:v>
                </c:pt>
                <c:pt idx="5390">
                  <c:v>0</c:v>
                </c:pt>
                <c:pt idx="5391">
                  <c:v>0</c:v>
                </c:pt>
                <c:pt idx="5392">
                  <c:v>0</c:v>
                </c:pt>
                <c:pt idx="5393">
                  <c:v>0</c:v>
                </c:pt>
                <c:pt idx="5394">
                  <c:v>0</c:v>
                </c:pt>
                <c:pt idx="5395">
                  <c:v>0</c:v>
                </c:pt>
                <c:pt idx="5396">
                  <c:v>0</c:v>
                </c:pt>
                <c:pt idx="5397">
                  <c:v>0</c:v>
                </c:pt>
                <c:pt idx="5398">
                  <c:v>0</c:v>
                </c:pt>
                <c:pt idx="5399">
                  <c:v>0</c:v>
                </c:pt>
                <c:pt idx="5400">
                  <c:v>0</c:v>
                </c:pt>
                <c:pt idx="5401">
                  <c:v>0</c:v>
                </c:pt>
                <c:pt idx="5402">
                  <c:v>0</c:v>
                </c:pt>
                <c:pt idx="5403">
                  <c:v>0</c:v>
                </c:pt>
                <c:pt idx="5404">
                  <c:v>0</c:v>
                </c:pt>
                <c:pt idx="5405">
                  <c:v>0</c:v>
                </c:pt>
                <c:pt idx="5406">
                  <c:v>0</c:v>
                </c:pt>
                <c:pt idx="5407">
                  <c:v>0</c:v>
                </c:pt>
                <c:pt idx="5408">
                  <c:v>0</c:v>
                </c:pt>
                <c:pt idx="5409">
                  <c:v>0</c:v>
                </c:pt>
                <c:pt idx="5410">
                  <c:v>0</c:v>
                </c:pt>
                <c:pt idx="5411">
                  <c:v>0</c:v>
                </c:pt>
                <c:pt idx="5412">
                  <c:v>0</c:v>
                </c:pt>
                <c:pt idx="5413">
                  <c:v>0</c:v>
                </c:pt>
                <c:pt idx="5414">
                  <c:v>0</c:v>
                </c:pt>
                <c:pt idx="5415">
                  <c:v>0</c:v>
                </c:pt>
                <c:pt idx="5416">
                  <c:v>0</c:v>
                </c:pt>
                <c:pt idx="5417">
                  <c:v>0</c:v>
                </c:pt>
                <c:pt idx="5418">
                  <c:v>0</c:v>
                </c:pt>
                <c:pt idx="5419">
                  <c:v>0</c:v>
                </c:pt>
                <c:pt idx="5420">
                  <c:v>0</c:v>
                </c:pt>
                <c:pt idx="5421">
                  <c:v>0</c:v>
                </c:pt>
                <c:pt idx="5422">
                  <c:v>0</c:v>
                </c:pt>
                <c:pt idx="5423">
                  <c:v>0</c:v>
                </c:pt>
                <c:pt idx="5424">
                  <c:v>0</c:v>
                </c:pt>
                <c:pt idx="5425">
                  <c:v>0</c:v>
                </c:pt>
                <c:pt idx="5426">
                  <c:v>0</c:v>
                </c:pt>
                <c:pt idx="5427">
                  <c:v>0</c:v>
                </c:pt>
                <c:pt idx="5428">
                  <c:v>0</c:v>
                </c:pt>
                <c:pt idx="5429">
                  <c:v>0</c:v>
                </c:pt>
                <c:pt idx="5430">
                  <c:v>0</c:v>
                </c:pt>
                <c:pt idx="5431">
                  <c:v>0</c:v>
                </c:pt>
                <c:pt idx="5432">
                  <c:v>0</c:v>
                </c:pt>
                <c:pt idx="5433">
                  <c:v>0</c:v>
                </c:pt>
                <c:pt idx="5434">
                  <c:v>0</c:v>
                </c:pt>
                <c:pt idx="5435">
                  <c:v>0</c:v>
                </c:pt>
                <c:pt idx="5436">
                  <c:v>0</c:v>
                </c:pt>
                <c:pt idx="5437">
                  <c:v>0</c:v>
                </c:pt>
                <c:pt idx="5438">
                  <c:v>0</c:v>
                </c:pt>
                <c:pt idx="5439">
                  <c:v>0</c:v>
                </c:pt>
                <c:pt idx="5440">
                  <c:v>0</c:v>
                </c:pt>
                <c:pt idx="5441">
                  <c:v>0</c:v>
                </c:pt>
                <c:pt idx="5442">
                  <c:v>0</c:v>
                </c:pt>
                <c:pt idx="5443">
                  <c:v>0</c:v>
                </c:pt>
                <c:pt idx="5444">
                  <c:v>0</c:v>
                </c:pt>
                <c:pt idx="5445">
                  <c:v>0</c:v>
                </c:pt>
                <c:pt idx="5446">
                  <c:v>0</c:v>
                </c:pt>
                <c:pt idx="5447">
                  <c:v>0</c:v>
                </c:pt>
                <c:pt idx="5448">
                  <c:v>0</c:v>
                </c:pt>
                <c:pt idx="5449">
                  <c:v>0</c:v>
                </c:pt>
                <c:pt idx="5450">
                  <c:v>0</c:v>
                </c:pt>
                <c:pt idx="5451">
                  <c:v>0</c:v>
                </c:pt>
                <c:pt idx="5452">
                  <c:v>0</c:v>
                </c:pt>
                <c:pt idx="5453">
                  <c:v>0</c:v>
                </c:pt>
                <c:pt idx="5454">
                  <c:v>0</c:v>
                </c:pt>
                <c:pt idx="5455">
                  <c:v>0</c:v>
                </c:pt>
                <c:pt idx="5456">
                  <c:v>0</c:v>
                </c:pt>
                <c:pt idx="5457">
                  <c:v>0</c:v>
                </c:pt>
                <c:pt idx="5458">
                  <c:v>0</c:v>
                </c:pt>
                <c:pt idx="5459">
                  <c:v>0</c:v>
                </c:pt>
                <c:pt idx="5460">
                  <c:v>0</c:v>
                </c:pt>
                <c:pt idx="5461">
                  <c:v>0</c:v>
                </c:pt>
                <c:pt idx="5462">
                  <c:v>0</c:v>
                </c:pt>
                <c:pt idx="5463">
                  <c:v>0</c:v>
                </c:pt>
                <c:pt idx="5464">
                  <c:v>0</c:v>
                </c:pt>
                <c:pt idx="5465">
                  <c:v>0</c:v>
                </c:pt>
                <c:pt idx="5466">
                  <c:v>0</c:v>
                </c:pt>
                <c:pt idx="5467">
                  <c:v>0</c:v>
                </c:pt>
                <c:pt idx="5468">
                  <c:v>0</c:v>
                </c:pt>
                <c:pt idx="5469">
                  <c:v>0</c:v>
                </c:pt>
                <c:pt idx="5470">
                  <c:v>0</c:v>
                </c:pt>
                <c:pt idx="5471">
                  <c:v>0</c:v>
                </c:pt>
                <c:pt idx="5472">
                  <c:v>0</c:v>
                </c:pt>
                <c:pt idx="5473">
                  <c:v>0</c:v>
                </c:pt>
                <c:pt idx="5474">
                  <c:v>0</c:v>
                </c:pt>
                <c:pt idx="5475">
                  <c:v>0</c:v>
                </c:pt>
                <c:pt idx="5476">
                  <c:v>0</c:v>
                </c:pt>
                <c:pt idx="5477">
                  <c:v>0</c:v>
                </c:pt>
                <c:pt idx="5478">
                  <c:v>0</c:v>
                </c:pt>
                <c:pt idx="5479">
                  <c:v>0</c:v>
                </c:pt>
                <c:pt idx="5480">
                  <c:v>0</c:v>
                </c:pt>
                <c:pt idx="5481">
                  <c:v>0</c:v>
                </c:pt>
                <c:pt idx="5482">
                  <c:v>0</c:v>
                </c:pt>
                <c:pt idx="5483">
                  <c:v>0</c:v>
                </c:pt>
                <c:pt idx="5484">
                  <c:v>0</c:v>
                </c:pt>
                <c:pt idx="5485">
                  <c:v>0</c:v>
                </c:pt>
                <c:pt idx="5486">
                  <c:v>0</c:v>
                </c:pt>
                <c:pt idx="5487">
                  <c:v>0</c:v>
                </c:pt>
                <c:pt idx="5488">
                  <c:v>0</c:v>
                </c:pt>
                <c:pt idx="5489">
                  <c:v>0</c:v>
                </c:pt>
                <c:pt idx="5490">
                  <c:v>0</c:v>
                </c:pt>
                <c:pt idx="5491">
                  <c:v>0</c:v>
                </c:pt>
                <c:pt idx="5492">
                  <c:v>0</c:v>
                </c:pt>
                <c:pt idx="5493">
                  <c:v>0</c:v>
                </c:pt>
                <c:pt idx="5494">
                  <c:v>0</c:v>
                </c:pt>
                <c:pt idx="5495">
                  <c:v>0</c:v>
                </c:pt>
                <c:pt idx="5496">
                  <c:v>0</c:v>
                </c:pt>
                <c:pt idx="5497">
                  <c:v>0</c:v>
                </c:pt>
                <c:pt idx="5498">
                  <c:v>0</c:v>
                </c:pt>
                <c:pt idx="5499">
                  <c:v>0</c:v>
                </c:pt>
                <c:pt idx="5500">
                  <c:v>0</c:v>
                </c:pt>
                <c:pt idx="5501">
                  <c:v>0</c:v>
                </c:pt>
                <c:pt idx="5502">
                  <c:v>0</c:v>
                </c:pt>
                <c:pt idx="5503">
                  <c:v>0</c:v>
                </c:pt>
                <c:pt idx="5504">
                  <c:v>0</c:v>
                </c:pt>
                <c:pt idx="5505">
                  <c:v>0</c:v>
                </c:pt>
                <c:pt idx="5506">
                  <c:v>0</c:v>
                </c:pt>
                <c:pt idx="5507">
                  <c:v>0</c:v>
                </c:pt>
                <c:pt idx="5508">
                  <c:v>0</c:v>
                </c:pt>
                <c:pt idx="5509">
                  <c:v>0</c:v>
                </c:pt>
                <c:pt idx="5510">
                  <c:v>0</c:v>
                </c:pt>
                <c:pt idx="5511">
                  <c:v>0</c:v>
                </c:pt>
                <c:pt idx="5512">
                  <c:v>0</c:v>
                </c:pt>
                <c:pt idx="5513">
                  <c:v>0</c:v>
                </c:pt>
                <c:pt idx="5514">
                  <c:v>0</c:v>
                </c:pt>
                <c:pt idx="5515">
                  <c:v>0</c:v>
                </c:pt>
                <c:pt idx="5516">
                  <c:v>0</c:v>
                </c:pt>
                <c:pt idx="5517">
                  <c:v>0</c:v>
                </c:pt>
                <c:pt idx="5518">
                  <c:v>0</c:v>
                </c:pt>
                <c:pt idx="5519">
                  <c:v>0</c:v>
                </c:pt>
                <c:pt idx="5520">
                  <c:v>0</c:v>
                </c:pt>
                <c:pt idx="5521">
                  <c:v>0</c:v>
                </c:pt>
                <c:pt idx="5522">
                  <c:v>0</c:v>
                </c:pt>
                <c:pt idx="5523">
                  <c:v>0</c:v>
                </c:pt>
                <c:pt idx="5524">
                  <c:v>0</c:v>
                </c:pt>
                <c:pt idx="5525">
                  <c:v>0</c:v>
                </c:pt>
                <c:pt idx="5526">
                  <c:v>0</c:v>
                </c:pt>
                <c:pt idx="5527">
                  <c:v>0</c:v>
                </c:pt>
                <c:pt idx="5528">
                  <c:v>0</c:v>
                </c:pt>
                <c:pt idx="5529">
                  <c:v>0</c:v>
                </c:pt>
                <c:pt idx="5530">
                  <c:v>0</c:v>
                </c:pt>
                <c:pt idx="5531">
                  <c:v>0</c:v>
                </c:pt>
                <c:pt idx="5532">
                  <c:v>0</c:v>
                </c:pt>
                <c:pt idx="5533">
                  <c:v>0</c:v>
                </c:pt>
                <c:pt idx="5534">
                  <c:v>0</c:v>
                </c:pt>
                <c:pt idx="5535">
                  <c:v>0</c:v>
                </c:pt>
                <c:pt idx="5536">
                  <c:v>0</c:v>
                </c:pt>
                <c:pt idx="5537">
                  <c:v>0</c:v>
                </c:pt>
                <c:pt idx="5538">
                  <c:v>0</c:v>
                </c:pt>
                <c:pt idx="5539">
                  <c:v>0</c:v>
                </c:pt>
                <c:pt idx="5540">
                  <c:v>0</c:v>
                </c:pt>
                <c:pt idx="5541">
                  <c:v>0</c:v>
                </c:pt>
                <c:pt idx="5542">
                  <c:v>0</c:v>
                </c:pt>
                <c:pt idx="5543">
                  <c:v>0</c:v>
                </c:pt>
                <c:pt idx="5544">
                  <c:v>0</c:v>
                </c:pt>
                <c:pt idx="5545">
                  <c:v>0</c:v>
                </c:pt>
                <c:pt idx="5546">
                  <c:v>0</c:v>
                </c:pt>
                <c:pt idx="5547">
                  <c:v>0</c:v>
                </c:pt>
                <c:pt idx="5548">
                  <c:v>0</c:v>
                </c:pt>
                <c:pt idx="5549">
                  <c:v>0</c:v>
                </c:pt>
                <c:pt idx="5550">
                  <c:v>0</c:v>
                </c:pt>
                <c:pt idx="5551">
                  <c:v>0</c:v>
                </c:pt>
                <c:pt idx="5552">
                  <c:v>0</c:v>
                </c:pt>
                <c:pt idx="5553">
                  <c:v>0</c:v>
                </c:pt>
                <c:pt idx="5554">
                  <c:v>0</c:v>
                </c:pt>
                <c:pt idx="5555">
                  <c:v>0</c:v>
                </c:pt>
                <c:pt idx="5556">
                  <c:v>0</c:v>
                </c:pt>
                <c:pt idx="5557">
                  <c:v>0</c:v>
                </c:pt>
                <c:pt idx="5558">
                  <c:v>0</c:v>
                </c:pt>
                <c:pt idx="5559">
                  <c:v>0</c:v>
                </c:pt>
                <c:pt idx="5560">
                  <c:v>0</c:v>
                </c:pt>
                <c:pt idx="5561">
                  <c:v>0</c:v>
                </c:pt>
                <c:pt idx="5562">
                  <c:v>0</c:v>
                </c:pt>
                <c:pt idx="5563">
                  <c:v>0</c:v>
                </c:pt>
                <c:pt idx="5564">
                  <c:v>0</c:v>
                </c:pt>
                <c:pt idx="5565">
                  <c:v>0</c:v>
                </c:pt>
                <c:pt idx="5566">
                  <c:v>0</c:v>
                </c:pt>
                <c:pt idx="5567">
                  <c:v>0</c:v>
                </c:pt>
                <c:pt idx="5568">
                  <c:v>0</c:v>
                </c:pt>
                <c:pt idx="5569">
                  <c:v>0</c:v>
                </c:pt>
                <c:pt idx="5570">
                  <c:v>0</c:v>
                </c:pt>
                <c:pt idx="5571">
                  <c:v>0</c:v>
                </c:pt>
                <c:pt idx="5572">
                  <c:v>0</c:v>
                </c:pt>
                <c:pt idx="5573">
                  <c:v>0</c:v>
                </c:pt>
                <c:pt idx="5574">
                  <c:v>0</c:v>
                </c:pt>
                <c:pt idx="5575">
                  <c:v>0</c:v>
                </c:pt>
                <c:pt idx="5576">
                  <c:v>0</c:v>
                </c:pt>
                <c:pt idx="5577">
                  <c:v>0</c:v>
                </c:pt>
                <c:pt idx="5578">
                  <c:v>0</c:v>
                </c:pt>
                <c:pt idx="5579">
                  <c:v>0</c:v>
                </c:pt>
                <c:pt idx="5580">
                  <c:v>0</c:v>
                </c:pt>
                <c:pt idx="5581">
                  <c:v>0</c:v>
                </c:pt>
                <c:pt idx="5582">
                  <c:v>0</c:v>
                </c:pt>
                <c:pt idx="5583">
                  <c:v>0</c:v>
                </c:pt>
                <c:pt idx="5584">
                  <c:v>0</c:v>
                </c:pt>
                <c:pt idx="5585">
                  <c:v>0</c:v>
                </c:pt>
                <c:pt idx="5586">
                  <c:v>0</c:v>
                </c:pt>
                <c:pt idx="5587">
                  <c:v>0</c:v>
                </c:pt>
                <c:pt idx="5588">
                  <c:v>0</c:v>
                </c:pt>
                <c:pt idx="5589">
                  <c:v>0</c:v>
                </c:pt>
                <c:pt idx="5590">
                  <c:v>0</c:v>
                </c:pt>
                <c:pt idx="5591">
                  <c:v>0</c:v>
                </c:pt>
                <c:pt idx="5592">
                  <c:v>0</c:v>
                </c:pt>
                <c:pt idx="5593">
                  <c:v>0</c:v>
                </c:pt>
                <c:pt idx="5594">
                  <c:v>0</c:v>
                </c:pt>
                <c:pt idx="5595">
                  <c:v>0</c:v>
                </c:pt>
                <c:pt idx="5596">
                  <c:v>0</c:v>
                </c:pt>
                <c:pt idx="5597">
                  <c:v>0</c:v>
                </c:pt>
                <c:pt idx="5598">
                  <c:v>0</c:v>
                </c:pt>
                <c:pt idx="5599">
                  <c:v>0</c:v>
                </c:pt>
                <c:pt idx="5600">
                  <c:v>0</c:v>
                </c:pt>
                <c:pt idx="5601">
                  <c:v>0</c:v>
                </c:pt>
                <c:pt idx="5602">
                  <c:v>0</c:v>
                </c:pt>
                <c:pt idx="5603">
                  <c:v>0</c:v>
                </c:pt>
                <c:pt idx="5604">
                  <c:v>0</c:v>
                </c:pt>
                <c:pt idx="5605">
                  <c:v>0</c:v>
                </c:pt>
                <c:pt idx="5606">
                  <c:v>0</c:v>
                </c:pt>
                <c:pt idx="5607">
                  <c:v>0</c:v>
                </c:pt>
                <c:pt idx="5608">
                  <c:v>0</c:v>
                </c:pt>
                <c:pt idx="5609">
                  <c:v>0</c:v>
                </c:pt>
                <c:pt idx="5610">
                  <c:v>0</c:v>
                </c:pt>
                <c:pt idx="5611">
                  <c:v>0</c:v>
                </c:pt>
                <c:pt idx="5612">
                  <c:v>0</c:v>
                </c:pt>
                <c:pt idx="5613">
                  <c:v>0</c:v>
                </c:pt>
                <c:pt idx="5614">
                  <c:v>0</c:v>
                </c:pt>
                <c:pt idx="5615">
                  <c:v>0</c:v>
                </c:pt>
                <c:pt idx="5616">
                  <c:v>0</c:v>
                </c:pt>
                <c:pt idx="5617">
                  <c:v>0</c:v>
                </c:pt>
                <c:pt idx="5618">
                  <c:v>0</c:v>
                </c:pt>
                <c:pt idx="5619">
                  <c:v>0</c:v>
                </c:pt>
                <c:pt idx="5620">
                  <c:v>0</c:v>
                </c:pt>
                <c:pt idx="5621">
                  <c:v>0</c:v>
                </c:pt>
                <c:pt idx="5622">
                  <c:v>0</c:v>
                </c:pt>
                <c:pt idx="5623">
                  <c:v>0</c:v>
                </c:pt>
                <c:pt idx="5624">
                  <c:v>0</c:v>
                </c:pt>
                <c:pt idx="5625">
                  <c:v>0</c:v>
                </c:pt>
                <c:pt idx="5626">
                  <c:v>0</c:v>
                </c:pt>
                <c:pt idx="5627">
                  <c:v>0</c:v>
                </c:pt>
                <c:pt idx="5628">
                  <c:v>0</c:v>
                </c:pt>
                <c:pt idx="5629">
                  <c:v>0</c:v>
                </c:pt>
                <c:pt idx="5630">
                  <c:v>0</c:v>
                </c:pt>
                <c:pt idx="5631">
                  <c:v>0</c:v>
                </c:pt>
                <c:pt idx="5632">
                  <c:v>0</c:v>
                </c:pt>
                <c:pt idx="5633">
                  <c:v>0</c:v>
                </c:pt>
                <c:pt idx="5634">
                  <c:v>0</c:v>
                </c:pt>
                <c:pt idx="5635">
                  <c:v>0</c:v>
                </c:pt>
                <c:pt idx="5636">
                  <c:v>0</c:v>
                </c:pt>
                <c:pt idx="5637">
                  <c:v>0</c:v>
                </c:pt>
                <c:pt idx="5638">
                  <c:v>0</c:v>
                </c:pt>
                <c:pt idx="5639">
                  <c:v>0</c:v>
                </c:pt>
                <c:pt idx="5640">
                  <c:v>0</c:v>
                </c:pt>
                <c:pt idx="5641">
                  <c:v>0</c:v>
                </c:pt>
                <c:pt idx="5642">
                  <c:v>0</c:v>
                </c:pt>
                <c:pt idx="5643">
                  <c:v>0</c:v>
                </c:pt>
                <c:pt idx="5644">
                  <c:v>0</c:v>
                </c:pt>
                <c:pt idx="5645">
                  <c:v>0</c:v>
                </c:pt>
                <c:pt idx="5646">
                  <c:v>0</c:v>
                </c:pt>
                <c:pt idx="5647">
                  <c:v>0</c:v>
                </c:pt>
                <c:pt idx="5648">
                  <c:v>0</c:v>
                </c:pt>
                <c:pt idx="5649">
                  <c:v>0</c:v>
                </c:pt>
                <c:pt idx="5650">
                  <c:v>0</c:v>
                </c:pt>
                <c:pt idx="5651">
                  <c:v>0</c:v>
                </c:pt>
                <c:pt idx="5652">
                  <c:v>0</c:v>
                </c:pt>
                <c:pt idx="5653">
                  <c:v>0</c:v>
                </c:pt>
                <c:pt idx="5654">
                  <c:v>0</c:v>
                </c:pt>
                <c:pt idx="5655">
                  <c:v>0</c:v>
                </c:pt>
                <c:pt idx="5656">
                  <c:v>0</c:v>
                </c:pt>
                <c:pt idx="5657">
                  <c:v>0</c:v>
                </c:pt>
                <c:pt idx="5658">
                  <c:v>0</c:v>
                </c:pt>
                <c:pt idx="5659">
                  <c:v>0</c:v>
                </c:pt>
                <c:pt idx="5660">
                  <c:v>0</c:v>
                </c:pt>
                <c:pt idx="5661">
                  <c:v>0</c:v>
                </c:pt>
                <c:pt idx="5662">
                  <c:v>0</c:v>
                </c:pt>
                <c:pt idx="5663">
                  <c:v>0</c:v>
                </c:pt>
                <c:pt idx="5664">
                  <c:v>0</c:v>
                </c:pt>
                <c:pt idx="5665">
                  <c:v>0</c:v>
                </c:pt>
                <c:pt idx="5666">
                  <c:v>0</c:v>
                </c:pt>
                <c:pt idx="5667">
                  <c:v>0</c:v>
                </c:pt>
                <c:pt idx="5668">
                  <c:v>0</c:v>
                </c:pt>
                <c:pt idx="5669">
                  <c:v>0</c:v>
                </c:pt>
                <c:pt idx="5670">
                  <c:v>0</c:v>
                </c:pt>
                <c:pt idx="5671">
                  <c:v>0</c:v>
                </c:pt>
                <c:pt idx="5672">
                  <c:v>0</c:v>
                </c:pt>
                <c:pt idx="5673">
                  <c:v>0</c:v>
                </c:pt>
                <c:pt idx="5674">
                  <c:v>0</c:v>
                </c:pt>
                <c:pt idx="5675">
                  <c:v>0</c:v>
                </c:pt>
                <c:pt idx="5676">
                  <c:v>0</c:v>
                </c:pt>
                <c:pt idx="5677">
                  <c:v>0</c:v>
                </c:pt>
                <c:pt idx="5678">
                  <c:v>0</c:v>
                </c:pt>
                <c:pt idx="5679">
                  <c:v>0</c:v>
                </c:pt>
                <c:pt idx="5680">
                  <c:v>0</c:v>
                </c:pt>
                <c:pt idx="5681">
                  <c:v>0</c:v>
                </c:pt>
                <c:pt idx="5682">
                  <c:v>0</c:v>
                </c:pt>
                <c:pt idx="5683">
                  <c:v>0</c:v>
                </c:pt>
                <c:pt idx="5684">
                  <c:v>0</c:v>
                </c:pt>
                <c:pt idx="5685">
                  <c:v>0</c:v>
                </c:pt>
                <c:pt idx="5686">
                  <c:v>0</c:v>
                </c:pt>
                <c:pt idx="5687">
                  <c:v>0</c:v>
                </c:pt>
                <c:pt idx="5688">
                  <c:v>0</c:v>
                </c:pt>
                <c:pt idx="5689">
                  <c:v>0</c:v>
                </c:pt>
                <c:pt idx="5690">
                  <c:v>0</c:v>
                </c:pt>
                <c:pt idx="5691">
                  <c:v>0</c:v>
                </c:pt>
                <c:pt idx="5692">
                  <c:v>0</c:v>
                </c:pt>
                <c:pt idx="5693">
                  <c:v>0</c:v>
                </c:pt>
                <c:pt idx="5694">
                  <c:v>0</c:v>
                </c:pt>
                <c:pt idx="5695">
                  <c:v>0</c:v>
                </c:pt>
                <c:pt idx="5696">
                  <c:v>0</c:v>
                </c:pt>
                <c:pt idx="5697">
                  <c:v>0</c:v>
                </c:pt>
                <c:pt idx="5698">
                  <c:v>0</c:v>
                </c:pt>
                <c:pt idx="5699">
                  <c:v>0</c:v>
                </c:pt>
                <c:pt idx="5700">
                  <c:v>0</c:v>
                </c:pt>
                <c:pt idx="5701">
                  <c:v>0</c:v>
                </c:pt>
                <c:pt idx="5702">
                  <c:v>0</c:v>
                </c:pt>
                <c:pt idx="5703">
                  <c:v>0</c:v>
                </c:pt>
                <c:pt idx="5704">
                  <c:v>0</c:v>
                </c:pt>
                <c:pt idx="5705">
                  <c:v>0</c:v>
                </c:pt>
                <c:pt idx="5706">
                  <c:v>0</c:v>
                </c:pt>
                <c:pt idx="5707">
                  <c:v>0</c:v>
                </c:pt>
                <c:pt idx="5708">
                  <c:v>0</c:v>
                </c:pt>
                <c:pt idx="5709">
                  <c:v>0</c:v>
                </c:pt>
                <c:pt idx="5710">
                  <c:v>0</c:v>
                </c:pt>
                <c:pt idx="5711">
                  <c:v>0</c:v>
                </c:pt>
                <c:pt idx="5712">
                  <c:v>0</c:v>
                </c:pt>
                <c:pt idx="5713">
                  <c:v>0</c:v>
                </c:pt>
                <c:pt idx="5714">
                  <c:v>0</c:v>
                </c:pt>
                <c:pt idx="5715">
                  <c:v>0</c:v>
                </c:pt>
                <c:pt idx="5716">
                  <c:v>0</c:v>
                </c:pt>
                <c:pt idx="5717">
                  <c:v>0</c:v>
                </c:pt>
                <c:pt idx="5718">
                  <c:v>0</c:v>
                </c:pt>
                <c:pt idx="5719">
                  <c:v>0</c:v>
                </c:pt>
                <c:pt idx="5720">
                  <c:v>0</c:v>
                </c:pt>
                <c:pt idx="5721">
                  <c:v>0</c:v>
                </c:pt>
                <c:pt idx="5722">
                  <c:v>0</c:v>
                </c:pt>
                <c:pt idx="5723">
                  <c:v>0</c:v>
                </c:pt>
                <c:pt idx="5724">
                  <c:v>0</c:v>
                </c:pt>
                <c:pt idx="5725">
                  <c:v>0</c:v>
                </c:pt>
                <c:pt idx="5726">
                  <c:v>0</c:v>
                </c:pt>
                <c:pt idx="5727">
                  <c:v>0</c:v>
                </c:pt>
                <c:pt idx="5728">
                  <c:v>0</c:v>
                </c:pt>
                <c:pt idx="5729">
                  <c:v>0</c:v>
                </c:pt>
                <c:pt idx="5730">
                  <c:v>0</c:v>
                </c:pt>
                <c:pt idx="5731">
                  <c:v>0</c:v>
                </c:pt>
                <c:pt idx="5732">
                  <c:v>0</c:v>
                </c:pt>
                <c:pt idx="5733">
                  <c:v>0</c:v>
                </c:pt>
                <c:pt idx="5734">
                  <c:v>0</c:v>
                </c:pt>
                <c:pt idx="5735">
                  <c:v>0</c:v>
                </c:pt>
                <c:pt idx="5736">
                  <c:v>0</c:v>
                </c:pt>
                <c:pt idx="5737">
                  <c:v>0</c:v>
                </c:pt>
                <c:pt idx="5738">
                  <c:v>0</c:v>
                </c:pt>
                <c:pt idx="5739">
                  <c:v>0</c:v>
                </c:pt>
                <c:pt idx="5740">
                  <c:v>0</c:v>
                </c:pt>
                <c:pt idx="5741">
                  <c:v>0</c:v>
                </c:pt>
                <c:pt idx="5742">
                  <c:v>0</c:v>
                </c:pt>
                <c:pt idx="5743">
                  <c:v>0</c:v>
                </c:pt>
                <c:pt idx="5744">
                  <c:v>0</c:v>
                </c:pt>
                <c:pt idx="5745">
                  <c:v>0</c:v>
                </c:pt>
                <c:pt idx="5746">
                  <c:v>0</c:v>
                </c:pt>
                <c:pt idx="5747">
                  <c:v>0</c:v>
                </c:pt>
                <c:pt idx="5748">
                  <c:v>0</c:v>
                </c:pt>
                <c:pt idx="5749">
                  <c:v>0</c:v>
                </c:pt>
                <c:pt idx="5750">
                  <c:v>0</c:v>
                </c:pt>
                <c:pt idx="5751">
                  <c:v>0</c:v>
                </c:pt>
                <c:pt idx="5752">
                  <c:v>0</c:v>
                </c:pt>
                <c:pt idx="5753">
                  <c:v>0</c:v>
                </c:pt>
                <c:pt idx="5754">
                  <c:v>0</c:v>
                </c:pt>
                <c:pt idx="5755">
                  <c:v>0</c:v>
                </c:pt>
                <c:pt idx="5756">
                  <c:v>0</c:v>
                </c:pt>
                <c:pt idx="5757">
                  <c:v>0</c:v>
                </c:pt>
                <c:pt idx="5758">
                  <c:v>0</c:v>
                </c:pt>
                <c:pt idx="5759">
                  <c:v>0</c:v>
                </c:pt>
                <c:pt idx="5760">
                  <c:v>0</c:v>
                </c:pt>
                <c:pt idx="5761">
                  <c:v>0</c:v>
                </c:pt>
                <c:pt idx="5762">
                  <c:v>0</c:v>
                </c:pt>
                <c:pt idx="5763">
                  <c:v>0</c:v>
                </c:pt>
                <c:pt idx="5764">
                  <c:v>0</c:v>
                </c:pt>
                <c:pt idx="5765">
                  <c:v>0</c:v>
                </c:pt>
                <c:pt idx="5766">
                  <c:v>0</c:v>
                </c:pt>
                <c:pt idx="5767">
                  <c:v>0</c:v>
                </c:pt>
                <c:pt idx="5768">
                  <c:v>0</c:v>
                </c:pt>
                <c:pt idx="5769">
                  <c:v>0</c:v>
                </c:pt>
                <c:pt idx="5770">
                  <c:v>0</c:v>
                </c:pt>
                <c:pt idx="5771">
                  <c:v>0</c:v>
                </c:pt>
                <c:pt idx="5772">
                  <c:v>0</c:v>
                </c:pt>
                <c:pt idx="5773">
                  <c:v>0</c:v>
                </c:pt>
                <c:pt idx="5774">
                  <c:v>0</c:v>
                </c:pt>
                <c:pt idx="5775">
                  <c:v>0</c:v>
                </c:pt>
                <c:pt idx="5776">
                  <c:v>0</c:v>
                </c:pt>
                <c:pt idx="5777">
                  <c:v>0</c:v>
                </c:pt>
                <c:pt idx="5778">
                  <c:v>0</c:v>
                </c:pt>
                <c:pt idx="5779">
                  <c:v>0</c:v>
                </c:pt>
                <c:pt idx="5780">
                  <c:v>0</c:v>
                </c:pt>
                <c:pt idx="5781">
                  <c:v>0</c:v>
                </c:pt>
                <c:pt idx="5782">
                  <c:v>0</c:v>
                </c:pt>
                <c:pt idx="5783">
                  <c:v>0</c:v>
                </c:pt>
                <c:pt idx="5784">
                  <c:v>0</c:v>
                </c:pt>
                <c:pt idx="5785">
                  <c:v>0</c:v>
                </c:pt>
                <c:pt idx="5786">
                  <c:v>0</c:v>
                </c:pt>
                <c:pt idx="5787">
                  <c:v>0</c:v>
                </c:pt>
                <c:pt idx="5788">
                  <c:v>0</c:v>
                </c:pt>
                <c:pt idx="5789">
                  <c:v>0</c:v>
                </c:pt>
                <c:pt idx="5790">
                  <c:v>0</c:v>
                </c:pt>
                <c:pt idx="5791">
                  <c:v>0</c:v>
                </c:pt>
                <c:pt idx="5792">
                  <c:v>0</c:v>
                </c:pt>
                <c:pt idx="5793">
                  <c:v>0</c:v>
                </c:pt>
                <c:pt idx="5794">
                  <c:v>0</c:v>
                </c:pt>
                <c:pt idx="5795">
                  <c:v>0</c:v>
                </c:pt>
                <c:pt idx="5796">
                  <c:v>0</c:v>
                </c:pt>
                <c:pt idx="5797">
                  <c:v>0</c:v>
                </c:pt>
                <c:pt idx="5798">
                  <c:v>0</c:v>
                </c:pt>
                <c:pt idx="5799">
                  <c:v>0</c:v>
                </c:pt>
                <c:pt idx="5800">
                  <c:v>0</c:v>
                </c:pt>
                <c:pt idx="5801">
                  <c:v>0</c:v>
                </c:pt>
                <c:pt idx="5802">
                  <c:v>0</c:v>
                </c:pt>
                <c:pt idx="5803">
                  <c:v>0</c:v>
                </c:pt>
                <c:pt idx="5804">
                  <c:v>0</c:v>
                </c:pt>
                <c:pt idx="5805">
                  <c:v>0</c:v>
                </c:pt>
                <c:pt idx="5806">
                  <c:v>0</c:v>
                </c:pt>
                <c:pt idx="5807">
                  <c:v>0</c:v>
                </c:pt>
                <c:pt idx="5808">
                  <c:v>0</c:v>
                </c:pt>
                <c:pt idx="5809">
                  <c:v>0</c:v>
                </c:pt>
                <c:pt idx="5810">
                  <c:v>0</c:v>
                </c:pt>
                <c:pt idx="5811">
                  <c:v>0</c:v>
                </c:pt>
                <c:pt idx="5812">
                  <c:v>0</c:v>
                </c:pt>
                <c:pt idx="5813">
                  <c:v>0</c:v>
                </c:pt>
                <c:pt idx="5814">
                  <c:v>0</c:v>
                </c:pt>
                <c:pt idx="5815">
                  <c:v>0</c:v>
                </c:pt>
                <c:pt idx="5816">
                  <c:v>0</c:v>
                </c:pt>
                <c:pt idx="5817">
                  <c:v>0</c:v>
                </c:pt>
                <c:pt idx="5818">
                  <c:v>0</c:v>
                </c:pt>
                <c:pt idx="5819">
                  <c:v>0</c:v>
                </c:pt>
                <c:pt idx="5820">
                  <c:v>0</c:v>
                </c:pt>
                <c:pt idx="5821">
                  <c:v>0</c:v>
                </c:pt>
                <c:pt idx="5822">
                  <c:v>0</c:v>
                </c:pt>
                <c:pt idx="5823">
                  <c:v>0</c:v>
                </c:pt>
                <c:pt idx="5824">
                  <c:v>0</c:v>
                </c:pt>
                <c:pt idx="5825">
                  <c:v>0</c:v>
                </c:pt>
                <c:pt idx="5826">
                  <c:v>0</c:v>
                </c:pt>
                <c:pt idx="5827">
                  <c:v>0</c:v>
                </c:pt>
                <c:pt idx="5828">
                  <c:v>0</c:v>
                </c:pt>
                <c:pt idx="5829">
                  <c:v>0</c:v>
                </c:pt>
                <c:pt idx="5830">
                  <c:v>0</c:v>
                </c:pt>
                <c:pt idx="5831">
                  <c:v>0</c:v>
                </c:pt>
                <c:pt idx="5832">
                  <c:v>0</c:v>
                </c:pt>
                <c:pt idx="5833">
                  <c:v>0</c:v>
                </c:pt>
                <c:pt idx="5834">
                  <c:v>0</c:v>
                </c:pt>
                <c:pt idx="5835">
                  <c:v>0</c:v>
                </c:pt>
                <c:pt idx="5836">
                  <c:v>0</c:v>
                </c:pt>
                <c:pt idx="5837">
                  <c:v>0</c:v>
                </c:pt>
                <c:pt idx="5838">
                  <c:v>0</c:v>
                </c:pt>
                <c:pt idx="5839">
                  <c:v>0</c:v>
                </c:pt>
                <c:pt idx="5840">
                  <c:v>0</c:v>
                </c:pt>
                <c:pt idx="5841">
                  <c:v>0</c:v>
                </c:pt>
                <c:pt idx="5842">
                  <c:v>0</c:v>
                </c:pt>
                <c:pt idx="5843">
                  <c:v>0</c:v>
                </c:pt>
                <c:pt idx="5844">
                  <c:v>0</c:v>
                </c:pt>
                <c:pt idx="5845">
                  <c:v>0</c:v>
                </c:pt>
                <c:pt idx="5846">
                  <c:v>0</c:v>
                </c:pt>
                <c:pt idx="5847">
                  <c:v>0</c:v>
                </c:pt>
                <c:pt idx="5848">
                  <c:v>0</c:v>
                </c:pt>
                <c:pt idx="5849">
                  <c:v>0</c:v>
                </c:pt>
                <c:pt idx="5850">
                  <c:v>0</c:v>
                </c:pt>
                <c:pt idx="5851">
                  <c:v>0</c:v>
                </c:pt>
                <c:pt idx="5852">
                  <c:v>0</c:v>
                </c:pt>
                <c:pt idx="5853">
                  <c:v>0</c:v>
                </c:pt>
                <c:pt idx="5854">
                  <c:v>0</c:v>
                </c:pt>
                <c:pt idx="5855">
                  <c:v>0</c:v>
                </c:pt>
                <c:pt idx="5856">
                  <c:v>0</c:v>
                </c:pt>
                <c:pt idx="5857">
                  <c:v>0</c:v>
                </c:pt>
                <c:pt idx="5858">
                  <c:v>0</c:v>
                </c:pt>
                <c:pt idx="5859">
                  <c:v>0</c:v>
                </c:pt>
                <c:pt idx="5860">
                  <c:v>0</c:v>
                </c:pt>
                <c:pt idx="5861">
                  <c:v>0</c:v>
                </c:pt>
                <c:pt idx="5862">
                  <c:v>0</c:v>
                </c:pt>
                <c:pt idx="5863">
                  <c:v>0</c:v>
                </c:pt>
                <c:pt idx="5864">
                  <c:v>0</c:v>
                </c:pt>
                <c:pt idx="5865">
                  <c:v>0</c:v>
                </c:pt>
                <c:pt idx="5866">
                  <c:v>0</c:v>
                </c:pt>
                <c:pt idx="5867">
                  <c:v>0</c:v>
                </c:pt>
                <c:pt idx="5868">
                  <c:v>0</c:v>
                </c:pt>
                <c:pt idx="5869">
                  <c:v>0</c:v>
                </c:pt>
                <c:pt idx="5870">
                  <c:v>0</c:v>
                </c:pt>
                <c:pt idx="5871">
                  <c:v>0</c:v>
                </c:pt>
                <c:pt idx="5872">
                  <c:v>0</c:v>
                </c:pt>
                <c:pt idx="5873">
                  <c:v>0</c:v>
                </c:pt>
                <c:pt idx="5874">
                  <c:v>0</c:v>
                </c:pt>
                <c:pt idx="5875">
                  <c:v>0</c:v>
                </c:pt>
                <c:pt idx="5876">
                  <c:v>0</c:v>
                </c:pt>
                <c:pt idx="5877">
                  <c:v>0</c:v>
                </c:pt>
                <c:pt idx="5878">
                  <c:v>0</c:v>
                </c:pt>
                <c:pt idx="5879">
                  <c:v>0</c:v>
                </c:pt>
                <c:pt idx="5880">
                  <c:v>0</c:v>
                </c:pt>
                <c:pt idx="5881">
                  <c:v>0</c:v>
                </c:pt>
                <c:pt idx="5882">
                  <c:v>0</c:v>
                </c:pt>
                <c:pt idx="5883">
                  <c:v>0</c:v>
                </c:pt>
                <c:pt idx="5884">
                  <c:v>0</c:v>
                </c:pt>
                <c:pt idx="5885">
                  <c:v>0</c:v>
                </c:pt>
                <c:pt idx="5886">
                  <c:v>0</c:v>
                </c:pt>
                <c:pt idx="5887">
                  <c:v>0</c:v>
                </c:pt>
                <c:pt idx="5888">
                  <c:v>0</c:v>
                </c:pt>
                <c:pt idx="5889">
                  <c:v>0</c:v>
                </c:pt>
                <c:pt idx="5890">
                  <c:v>0</c:v>
                </c:pt>
                <c:pt idx="5891">
                  <c:v>0</c:v>
                </c:pt>
                <c:pt idx="5892">
                  <c:v>0</c:v>
                </c:pt>
                <c:pt idx="5893">
                  <c:v>0</c:v>
                </c:pt>
                <c:pt idx="5894">
                  <c:v>0</c:v>
                </c:pt>
                <c:pt idx="5895">
                  <c:v>0</c:v>
                </c:pt>
                <c:pt idx="5896">
                  <c:v>0</c:v>
                </c:pt>
                <c:pt idx="5897">
                  <c:v>0</c:v>
                </c:pt>
                <c:pt idx="5898">
                  <c:v>0</c:v>
                </c:pt>
                <c:pt idx="5899">
                  <c:v>0</c:v>
                </c:pt>
                <c:pt idx="5900">
                  <c:v>0</c:v>
                </c:pt>
                <c:pt idx="5901">
                  <c:v>0</c:v>
                </c:pt>
                <c:pt idx="5902">
                  <c:v>0</c:v>
                </c:pt>
                <c:pt idx="5903">
                  <c:v>0</c:v>
                </c:pt>
                <c:pt idx="5904">
                  <c:v>0</c:v>
                </c:pt>
                <c:pt idx="5905">
                  <c:v>0</c:v>
                </c:pt>
                <c:pt idx="5906">
                  <c:v>0</c:v>
                </c:pt>
                <c:pt idx="5907">
                  <c:v>0</c:v>
                </c:pt>
                <c:pt idx="5908">
                  <c:v>0</c:v>
                </c:pt>
                <c:pt idx="5909">
                  <c:v>0</c:v>
                </c:pt>
                <c:pt idx="5910">
                  <c:v>0</c:v>
                </c:pt>
                <c:pt idx="5911">
                  <c:v>0</c:v>
                </c:pt>
                <c:pt idx="5912">
                  <c:v>0</c:v>
                </c:pt>
                <c:pt idx="5913">
                  <c:v>0</c:v>
                </c:pt>
                <c:pt idx="5914">
                  <c:v>0</c:v>
                </c:pt>
                <c:pt idx="5915">
                  <c:v>0</c:v>
                </c:pt>
                <c:pt idx="5916">
                  <c:v>0</c:v>
                </c:pt>
                <c:pt idx="5917">
                  <c:v>0</c:v>
                </c:pt>
                <c:pt idx="5918">
                  <c:v>0</c:v>
                </c:pt>
                <c:pt idx="5919">
                  <c:v>0</c:v>
                </c:pt>
                <c:pt idx="5920">
                  <c:v>0</c:v>
                </c:pt>
                <c:pt idx="5921">
                  <c:v>0</c:v>
                </c:pt>
                <c:pt idx="5922">
                  <c:v>0</c:v>
                </c:pt>
                <c:pt idx="5923">
                  <c:v>0</c:v>
                </c:pt>
                <c:pt idx="5924">
                  <c:v>0</c:v>
                </c:pt>
                <c:pt idx="5925">
                  <c:v>0</c:v>
                </c:pt>
                <c:pt idx="5926">
                  <c:v>0</c:v>
                </c:pt>
                <c:pt idx="5927">
                  <c:v>0</c:v>
                </c:pt>
                <c:pt idx="5928">
                  <c:v>0</c:v>
                </c:pt>
                <c:pt idx="5929">
                  <c:v>0</c:v>
                </c:pt>
                <c:pt idx="5930">
                  <c:v>0</c:v>
                </c:pt>
                <c:pt idx="5931">
                  <c:v>0</c:v>
                </c:pt>
                <c:pt idx="5932">
                  <c:v>0</c:v>
                </c:pt>
                <c:pt idx="5933">
                  <c:v>0</c:v>
                </c:pt>
                <c:pt idx="5934">
                  <c:v>0</c:v>
                </c:pt>
                <c:pt idx="5935">
                  <c:v>0</c:v>
                </c:pt>
                <c:pt idx="5936">
                  <c:v>0</c:v>
                </c:pt>
                <c:pt idx="5937">
                  <c:v>0</c:v>
                </c:pt>
                <c:pt idx="5938">
                  <c:v>0</c:v>
                </c:pt>
                <c:pt idx="5939">
                  <c:v>0</c:v>
                </c:pt>
                <c:pt idx="5940">
                  <c:v>0</c:v>
                </c:pt>
                <c:pt idx="5941">
                  <c:v>0</c:v>
                </c:pt>
                <c:pt idx="5942">
                  <c:v>0</c:v>
                </c:pt>
                <c:pt idx="5943">
                  <c:v>0</c:v>
                </c:pt>
                <c:pt idx="5944">
                  <c:v>0</c:v>
                </c:pt>
                <c:pt idx="5945">
                  <c:v>0</c:v>
                </c:pt>
                <c:pt idx="5946">
                  <c:v>0</c:v>
                </c:pt>
                <c:pt idx="5947">
                  <c:v>0</c:v>
                </c:pt>
                <c:pt idx="5948">
                  <c:v>0</c:v>
                </c:pt>
                <c:pt idx="5949">
                  <c:v>0</c:v>
                </c:pt>
                <c:pt idx="5950">
                  <c:v>0</c:v>
                </c:pt>
                <c:pt idx="5951">
                  <c:v>0</c:v>
                </c:pt>
                <c:pt idx="5952">
                  <c:v>0</c:v>
                </c:pt>
                <c:pt idx="5953">
                  <c:v>0</c:v>
                </c:pt>
                <c:pt idx="5954">
                  <c:v>0</c:v>
                </c:pt>
                <c:pt idx="5955">
                  <c:v>0</c:v>
                </c:pt>
                <c:pt idx="5956">
                  <c:v>0</c:v>
                </c:pt>
                <c:pt idx="5957">
                  <c:v>0</c:v>
                </c:pt>
                <c:pt idx="5958">
                  <c:v>0</c:v>
                </c:pt>
                <c:pt idx="5959">
                  <c:v>0</c:v>
                </c:pt>
                <c:pt idx="5960">
                  <c:v>0</c:v>
                </c:pt>
                <c:pt idx="5961">
                  <c:v>0</c:v>
                </c:pt>
                <c:pt idx="5962">
                  <c:v>0</c:v>
                </c:pt>
                <c:pt idx="5963">
                  <c:v>0</c:v>
                </c:pt>
                <c:pt idx="5964">
                  <c:v>0</c:v>
                </c:pt>
                <c:pt idx="5965">
                  <c:v>0</c:v>
                </c:pt>
                <c:pt idx="5966">
                  <c:v>0</c:v>
                </c:pt>
                <c:pt idx="5967">
                  <c:v>0</c:v>
                </c:pt>
                <c:pt idx="5968">
                  <c:v>0</c:v>
                </c:pt>
                <c:pt idx="5969">
                  <c:v>0</c:v>
                </c:pt>
                <c:pt idx="5970">
                  <c:v>0</c:v>
                </c:pt>
                <c:pt idx="5971">
                  <c:v>0</c:v>
                </c:pt>
                <c:pt idx="5972">
                  <c:v>0</c:v>
                </c:pt>
                <c:pt idx="5973">
                  <c:v>0</c:v>
                </c:pt>
                <c:pt idx="5974">
                  <c:v>0</c:v>
                </c:pt>
                <c:pt idx="5975">
                  <c:v>0</c:v>
                </c:pt>
                <c:pt idx="5976">
                  <c:v>0</c:v>
                </c:pt>
                <c:pt idx="5977">
                  <c:v>0</c:v>
                </c:pt>
                <c:pt idx="5978">
                  <c:v>0</c:v>
                </c:pt>
                <c:pt idx="5979">
                  <c:v>0</c:v>
                </c:pt>
                <c:pt idx="5980">
                  <c:v>0</c:v>
                </c:pt>
                <c:pt idx="5981">
                  <c:v>0</c:v>
                </c:pt>
                <c:pt idx="5982">
                  <c:v>0</c:v>
                </c:pt>
                <c:pt idx="5983">
                  <c:v>0</c:v>
                </c:pt>
                <c:pt idx="5984">
                  <c:v>0</c:v>
                </c:pt>
                <c:pt idx="5985">
                  <c:v>0</c:v>
                </c:pt>
                <c:pt idx="5986">
                  <c:v>0</c:v>
                </c:pt>
                <c:pt idx="5987">
                  <c:v>0</c:v>
                </c:pt>
                <c:pt idx="5988">
                  <c:v>0</c:v>
                </c:pt>
                <c:pt idx="5989">
                  <c:v>0</c:v>
                </c:pt>
                <c:pt idx="5990">
                  <c:v>0</c:v>
                </c:pt>
                <c:pt idx="5991">
                  <c:v>0</c:v>
                </c:pt>
                <c:pt idx="5992">
                  <c:v>0</c:v>
                </c:pt>
                <c:pt idx="5993">
                  <c:v>0</c:v>
                </c:pt>
                <c:pt idx="5994">
                  <c:v>0</c:v>
                </c:pt>
                <c:pt idx="5995">
                  <c:v>0</c:v>
                </c:pt>
                <c:pt idx="5996">
                  <c:v>0</c:v>
                </c:pt>
                <c:pt idx="5997">
                  <c:v>0</c:v>
                </c:pt>
                <c:pt idx="5998">
                  <c:v>0</c:v>
                </c:pt>
                <c:pt idx="5999">
                  <c:v>0</c:v>
                </c:pt>
                <c:pt idx="6000">
                  <c:v>0</c:v>
                </c:pt>
                <c:pt idx="6001">
                  <c:v>0</c:v>
                </c:pt>
                <c:pt idx="6002">
                  <c:v>0</c:v>
                </c:pt>
                <c:pt idx="6003">
                  <c:v>0</c:v>
                </c:pt>
                <c:pt idx="6004">
                  <c:v>0</c:v>
                </c:pt>
                <c:pt idx="6005">
                  <c:v>0</c:v>
                </c:pt>
                <c:pt idx="6006">
                  <c:v>0</c:v>
                </c:pt>
                <c:pt idx="6007">
                  <c:v>0</c:v>
                </c:pt>
                <c:pt idx="6008">
                  <c:v>0</c:v>
                </c:pt>
                <c:pt idx="6009">
                  <c:v>0</c:v>
                </c:pt>
                <c:pt idx="6010">
                  <c:v>0</c:v>
                </c:pt>
                <c:pt idx="6011">
                  <c:v>0</c:v>
                </c:pt>
                <c:pt idx="6012">
                  <c:v>0</c:v>
                </c:pt>
                <c:pt idx="6013">
                  <c:v>0</c:v>
                </c:pt>
                <c:pt idx="6014">
                  <c:v>0</c:v>
                </c:pt>
                <c:pt idx="6015">
                  <c:v>0</c:v>
                </c:pt>
                <c:pt idx="6016">
                  <c:v>0</c:v>
                </c:pt>
                <c:pt idx="6017">
                  <c:v>0</c:v>
                </c:pt>
                <c:pt idx="6018">
                  <c:v>0</c:v>
                </c:pt>
                <c:pt idx="6019">
                  <c:v>0</c:v>
                </c:pt>
                <c:pt idx="6020">
                  <c:v>0</c:v>
                </c:pt>
                <c:pt idx="6021">
                  <c:v>0</c:v>
                </c:pt>
                <c:pt idx="6022">
                  <c:v>0</c:v>
                </c:pt>
                <c:pt idx="6023">
                  <c:v>0</c:v>
                </c:pt>
                <c:pt idx="6024">
                  <c:v>0</c:v>
                </c:pt>
                <c:pt idx="6025">
                  <c:v>0</c:v>
                </c:pt>
                <c:pt idx="6026">
                  <c:v>0</c:v>
                </c:pt>
                <c:pt idx="6027">
                  <c:v>0</c:v>
                </c:pt>
                <c:pt idx="6028">
                  <c:v>0</c:v>
                </c:pt>
                <c:pt idx="6029">
                  <c:v>0</c:v>
                </c:pt>
                <c:pt idx="6030">
                  <c:v>0</c:v>
                </c:pt>
                <c:pt idx="6031">
                  <c:v>0</c:v>
                </c:pt>
                <c:pt idx="6032">
                  <c:v>0</c:v>
                </c:pt>
                <c:pt idx="6033">
                  <c:v>0</c:v>
                </c:pt>
                <c:pt idx="6034">
                  <c:v>0</c:v>
                </c:pt>
                <c:pt idx="6035">
                  <c:v>0</c:v>
                </c:pt>
                <c:pt idx="6036">
                  <c:v>0</c:v>
                </c:pt>
                <c:pt idx="6037">
                  <c:v>0</c:v>
                </c:pt>
                <c:pt idx="6038">
                  <c:v>0</c:v>
                </c:pt>
                <c:pt idx="6039">
                  <c:v>0</c:v>
                </c:pt>
                <c:pt idx="6040">
                  <c:v>0</c:v>
                </c:pt>
                <c:pt idx="6041">
                  <c:v>0</c:v>
                </c:pt>
                <c:pt idx="6042">
                  <c:v>0</c:v>
                </c:pt>
                <c:pt idx="6043">
                  <c:v>0</c:v>
                </c:pt>
                <c:pt idx="6044">
                  <c:v>0</c:v>
                </c:pt>
                <c:pt idx="6045">
                  <c:v>0</c:v>
                </c:pt>
                <c:pt idx="6046">
                  <c:v>0</c:v>
                </c:pt>
                <c:pt idx="6047">
                  <c:v>0</c:v>
                </c:pt>
                <c:pt idx="6048">
                  <c:v>0</c:v>
                </c:pt>
                <c:pt idx="6049">
                  <c:v>0</c:v>
                </c:pt>
                <c:pt idx="6050">
                  <c:v>0</c:v>
                </c:pt>
                <c:pt idx="6051">
                  <c:v>0</c:v>
                </c:pt>
                <c:pt idx="6052">
                  <c:v>0</c:v>
                </c:pt>
                <c:pt idx="6053">
                  <c:v>0</c:v>
                </c:pt>
                <c:pt idx="6054">
                  <c:v>0</c:v>
                </c:pt>
                <c:pt idx="6055">
                  <c:v>0</c:v>
                </c:pt>
                <c:pt idx="6056">
                  <c:v>0</c:v>
                </c:pt>
                <c:pt idx="6057">
                  <c:v>0</c:v>
                </c:pt>
                <c:pt idx="6058">
                  <c:v>0</c:v>
                </c:pt>
                <c:pt idx="6059">
                  <c:v>0</c:v>
                </c:pt>
                <c:pt idx="6060">
                  <c:v>0</c:v>
                </c:pt>
                <c:pt idx="6061">
                  <c:v>0</c:v>
                </c:pt>
                <c:pt idx="6062">
                  <c:v>0</c:v>
                </c:pt>
                <c:pt idx="6063">
                  <c:v>0</c:v>
                </c:pt>
                <c:pt idx="6064">
                  <c:v>0</c:v>
                </c:pt>
                <c:pt idx="6065">
                  <c:v>0</c:v>
                </c:pt>
                <c:pt idx="6066">
                  <c:v>0</c:v>
                </c:pt>
                <c:pt idx="6067">
                  <c:v>0</c:v>
                </c:pt>
                <c:pt idx="6068">
                  <c:v>0</c:v>
                </c:pt>
                <c:pt idx="6069">
                  <c:v>0</c:v>
                </c:pt>
                <c:pt idx="6070">
                  <c:v>0</c:v>
                </c:pt>
                <c:pt idx="6071">
                  <c:v>0</c:v>
                </c:pt>
                <c:pt idx="6072">
                  <c:v>0</c:v>
                </c:pt>
                <c:pt idx="6073">
                  <c:v>0</c:v>
                </c:pt>
                <c:pt idx="6074">
                  <c:v>0</c:v>
                </c:pt>
                <c:pt idx="6075">
                  <c:v>0</c:v>
                </c:pt>
                <c:pt idx="6076">
                  <c:v>0</c:v>
                </c:pt>
                <c:pt idx="6077">
                  <c:v>0</c:v>
                </c:pt>
                <c:pt idx="6078">
                  <c:v>0</c:v>
                </c:pt>
                <c:pt idx="6079">
                  <c:v>0</c:v>
                </c:pt>
                <c:pt idx="6080">
                  <c:v>0</c:v>
                </c:pt>
                <c:pt idx="6081">
                  <c:v>0</c:v>
                </c:pt>
                <c:pt idx="6082">
                  <c:v>0</c:v>
                </c:pt>
                <c:pt idx="6083">
                  <c:v>0</c:v>
                </c:pt>
                <c:pt idx="6084">
                  <c:v>0</c:v>
                </c:pt>
                <c:pt idx="6085">
                  <c:v>0</c:v>
                </c:pt>
                <c:pt idx="6086">
                  <c:v>0</c:v>
                </c:pt>
                <c:pt idx="6087">
                  <c:v>0</c:v>
                </c:pt>
                <c:pt idx="6088">
                  <c:v>0</c:v>
                </c:pt>
                <c:pt idx="6089">
                  <c:v>0</c:v>
                </c:pt>
                <c:pt idx="6090">
                  <c:v>0</c:v>
                </c:pt>
                <c:pt idx="6091">
                  <c:v>0</c:v>
                </c:pt>
                <c:pt idx="6092">
                  <c:v>0</c:v>
                </c:pt>
                <c:pt idx="6093">
                  <c:v>0</c:v>
                </c:pt>
                <c:pt idx="6094">
                  <c:v>0</c:v>
                </c:pt>
                <c:pt idx="6095">
                  <c:v>0</c:v>
                </c:pt>
                <c:pt idx="6096">
                  <c:v>0</c:v>
                </c:pt>
                <c:pt idx="6097">
                  <c:v>0</c:v>
                </c:pt>
                <c:pt idx="6098">
                  <c:v>0</c:v>
                </c:pt>
                <c:pt idx="6099">
                  <c:v>0</c:v>
                </c:pt>
                <c:pt idx="6100">
                  <c:v>0</c:v>
                </c:pt>
                <c:pt idx="6101">
                  <c:v>0</c:v>
                </c:pt>
                <c:pt idx="6102">
                  <c:v>0</c:v>
                </c:pt>
                <c:pt idx="6103">
                  <c:v>0</c:v>
                </c:pt>
                <c:pt idx="6104">
                  <c:v>0</c:v>
                </c:pt>
                <c:pt idx="6105">
                  <c:v>0</c:v>
                </c:pt>
                <c:pt idx="6106">
                  <c:v>0</c:v>
                </c:pt>
                <c:pt idx="6107">
                  <c:v>0</c:v>
                </c:pt>
                <c:pt idx="6108">
                  <c:v>0</c:v>
                </c:pt>
                <c:pt idx="6109">
                  <c:v>0</c:v>
                </c:pt>
                <c:pt idx="6110">
                  <c:v>0</c:v>
                </c:pt>
                <c:pt idx="6111">
                  <c:v>0</c:v>
                </c:pt>
                <c:pt idx="6112">
                  <c:v>0</c:v>
                </c:pt>
                <c:pt idx="6113">
                  <c:v>0</c:v>
                </c:pt>
                <c:pt idx="6114">
                  <c:v>0</c:v>
                </c:pt>
                <c:pt idx="6115">
                  <c:v>0</c:v>
                </c:pt>
                <c:pt idx="6116">
                  <c:v>0</c:v>
                </c:pt>
                <c:pt idx="6117">
                  <c:v>0</c:v>
                </c:pt>
                <c:pt idx="6118">
                  <c:v>0</c:v>
                </c:pt>
                <c:pt idx="6119">
                  <c:v>0</c:v>
                </c:pt>
                <c:pt idx="6120">
                  <c:v>0</c:v>
                </c:pt>
                <c:pt idx="6121">
                  <c:v>0</c:v>
                </c:pt>
                <c:pt idx="6122">
                  <c:v>0</c:v>
                </c:pt>
                <c:pt idx="6123">
                  <c:v>0</c:v>
                </c:pt>
                <c:pt idx="6124">
                  <c:v>0</c:v>
                </c:pt>
                <c:pt idx="6125">
                  <c:v>0</c:v>
                </c:pt>
                <c:pt idx="6126">
                  <c:v>0</c:v>
                </c:pt>
                <c:pt idx="6127">
                  <c:v>0</c:v>
                </c:pt>
                <c:pt idx="6128">
                  <c:v>0</c:v>
                </c:pt>
                <c:pt idx="6129">
                  <c:v>0</c:v>
                </c:pt>
                <c:pt idx="6130">
                  <c:v>0</c:v>
                </c:pt>
                <c:pt idx="6131">
                  <c:v>0</c:v>
                </c:pt>
                <c:pt idx="6132">
                  <c:v>0</c:v>
                </c:pt>
                <c:pt idx="6133">
                  <c:v>0</c:v>
                </c:pt>
                <c:pt idx="6134">
                  <c:v>0</c:v>
                </c:pt>
                <c:pt idx="6135">
                  <c:v>0</c:v>
                </c:pt>
                <c:pt idx="6136">
                  <c:v>0</c:v>
                </c:pt>
                <c:pt idx="6137">
                  <c:v>0</c:v>
                </c:pt>
                <c:pt idx="6138">
                  <c:v>0</c:v>
                </c:pt>
                <c:pt idx="6139">
                  <c:v>0</c:v>
                </c:pt>
                <c:pt idx="6140">
                  <c:v>0</c:v>
                </c:pt>
                <c:pt idx="6141">
                  <c:v>0</c:v>
                </c:pt>
                <c:pt idx="6142">
                  <c:v>0</c:v>
                </c:pt>
                <c:pt idx="6143">
                  <c:v>0</c:v>
                </c:pt>
                <c:pt idx="6144">
                  <c:v>0</c:v>
                </c:pt>
                <c:pt idx="6145">
                  <c:v>0</c:v>
                </c:pt>
                <c:pt idx="6146">
                  <c:v>0</c:v>
                </c:pt>
                <c:pt idx="6147">
                  <c:v>0</c:v>
                </c:pt>
                <c:pt idx="6148">
                  <c:v>0</c:v>
                </c:pt>
                <c:pt idx="6149">
                  <c:v>0</c:v>
                </c:pt>
                <c:pt idx="6150">
                  <c:v>0</c:v>
                </c:pt>
                <c:pt idx="6151">
                  <c:v>0</c:v>
                </c:pt>
                <c:pt idx="6152">
                  <c:v>0</c:v>
                </c:pt>
                <c:pt idx="6153">
                  <c:v>0</c:v>
                </c:pt>
                <c:pt idx="6154">
                  <c:v>0</c:v>
                </c:pt>
                <c:pt idx="6155">
                  <c:v>0</c:v>
                </c:pt>
                <c:pt idx="6156">
                  <c:v>0</c:v>
                </c:pt>
                <c:pt idx="6157">
                  <c:v>0</c:v>
                </c:pt>
                <c:pt idx="6158">
                  <c:v>0</c:v>
                </c:pt>
                <c:pt idx="6159">
                  <c:v>0</c:v>
                </c:pt>
                <c:pt idx="6160">
                  <c:v>0</c:v>
                </c:pt>
                <c:pt idx="6161">
                  <c:v>0</c:v>
                </c:pt>
                <c:pt idx="6162">
                  <c:v>0</c:v>
                </c:pt>
                <c:pt idx="6163">
                  <c:v>0</c:v>
                </c:pt>
                <c:pt idx="6164">
                  <c:v>0</c:v>
                </c:pt>
                <c:pt idx="6165">
                  <c:v>0</c:v>
                </c:pt>
                <c:pt idx="6166">
                  <c:v>0</c:v>
                </c:pt>
                <c:pt idx="6167">
                  <c:v>0</c:v>
                </c:pt>
                <c:pt idx="6168">
                  <c:v>0</c:v>
                </c:pt>
                <c:pt idx="6169">
                  <c:v>0</c:v>
                </c:pt>
                <c:pt idx="6170">
                  <c:v>0</c:v>
                </c:pt>
                <c:pt idx="6171">
                  <c:v>0</c:v>
                </c:pt>
                <c:pt idx="6172">
                  <c:v>0</c:v>
                </c:pt>
                <c:pt idx="6173">
                  <c:v>0</c:v>
                </c:pt>
                <c:pt idx="6174">
                  <c:v>0</c:v>
                </c:pt>
                <c:pt idx="6175">
                  <c:v>0</c:v>
                </c:pt>
                <c:pt idx="6176">
                  <c:v>0</c:v>
                </c:pt>
                <c:pt idx="6177">
                  <c:v>0</c:v>
                </c:pt>
                <c:pt idx="6178">
                  <c:v>0</c:v>
                </c:pt>
                <c:pt idx="6179">
                  <c:v>0</c:v>
                </c:pt>
                <c:pt idx="6180">
                  <c:v>0</c:v>
                </c:pt>
                <c:pt idx="6181">
                  <c:v>0</c:v>
                </c:pt>
                <c:pt idx="6182">
                  <c:v>0</c:v>
                </c:pt>
                <c:pt idx="6183">
                  <c:v>0</c:v>
                </c:pt>
                <c:pt idx="6184">
                  <c:v>0</c:v>
                </c:pt>
                <c:pt idx="6185">
                  <c:v>0</c:v>
                </c:pt>
                <c:pt idx="6186">
                  <c:v>0</c:v>
                </c:pt>
                <c:pt idx="6187">
                  <c:v>0</c:v>
                </c:pt>
                <c:pt idx="6188">
                  <c:v>0</c:v>
                </c:pt>
                <c:pt idx="6189">
                  <c:v>0</c:v>
                </c:pt>
                <c:pt idx="6190">
                  <c:v>0</c:v>
                </c:pt>
                <c:pt idx="6191">
                  <c:v>0</c:v>
                </c:pt>
                <c:pt idx="6192">
                  <c:v>0</c:v>
                </c:pt>
                <c:pt idx="6193">
                  <c:v>0</c:v>
                </c:pt>
                <c:pt idx="6194">
                  <c:v>0</c:v>
                </c:pt>
                <c:pt idx="6195">
                  <c:v>0</c:v>
                </c:pt>
                <c:pt idx="6196">
                  <c:v>0</c:v>
                </c:pt>
                <c:pt idx="6197">
                  <c:v>0</c:v>
                </c:pt>
                <c:pt idx="6198">
                  <c:v>0</c:v>
                </c:pt>
                <c:pt idx="6199">
                  <c:v>0</c:v>
                </c:pt>
                <c:pt idx="6200">
                  <c:v>0</c:v>
                </c:pt>
                <c:pt idx="6201">
                  <c:v>0</c:v>
                </c:pt>
                <c:pt idx="6202">
                  <c:v>0</c:v>
                </c:pt>
                <c:pt idx="6203">
                  <c:v>0</c:v>
                </c:pt>
                <c:pt idx="6204">
                  <c:v>0</c:v>
                </c:pt>
                <c:pt idx="6205">
                  <c:v>0</c:v>
                </c:pt>
                <c:pt idx="6206">
                  <c:v>0</c:v>
                </c:pt>
                <c:pt idx="6207">
                  <c:v>0</c:v>
                </c:pt>
                <c:pt idx="6208">
                  <c:v>0</c:v>
                </c:pt>
                <c:pt idx="6209">
                  <c:v>0</c:v>
                </c:pt>
                <c:pt idx="6210">
                  <c:v>0</c:v>
                </c:pt>
                <c:pt idx="6211">
                  <c:v>0</c:v>
                </c:pt>
                <c:pt idx="6212">
                  <c:v>0</c:v>
                </c:pt>
                <c:pt idx="6213">
                  <c:v>0</c:v>
                </c:pt>
                <c:pt idx="6214">
                  <c:v>0</c:v>
                </c:pt>
                <c:pt idx="6215">
                  <c:v>0</c:v>
                </c:pt>
                <c:pt idx="6216">
                  <c:v>0</c:v>
                </c:pt>
                <c:pt idx="6217">
                  <c:v>0</c:v>
                </c:pt>
                <c:pt idx="6218">
                  <c:v>0</c:v>
                </c:pt>
                <c:pt idx="6219">
                  <c:v>0</c:v>
                </c:pt>
                <c:pt idx="6220">
                  <c:v>0</c:v>
                </c:pt>
                <c:pt idx="6221">
                  <c:v>0</c:v>
                </c:pt>
                <c:pt idx="6222">
                  <c:v>0</c:v>
                </c:pt>
                <c:pt idx="6223">
                  <c:v>0</c:v>
                </c:pt>
                <c:pt idx="6224">
                  <c:v>0</c:v>
                </c:pt>
                <c:pt idx="6225">
                  <c:v>0</c:v>
                </c:pt>
                <c:pt idx="6226">
                  <c:v>0</c:v>
                </c:pt>
                <c:pt idx="6227">
                  <c:v>0</c:v>
                </c:pt>
                <c:pt idx="6228">
                  <c:v>0</c:v>
                </c:pt>
                <c:pt idx="6229">
                  <c:v>0</c:v>
                </c:pt>
                <c:pt idx="6230">
                  <c:v>0</c:v>
                </c:pt>
                <c:pt idx="6231">
                  <c:v>0</c:v>
                </c:pt>
                <c:pt idx="6232">
                  <c:v>0</c:v>
                </c:pt>
                <c:pt idx="6233">
                  <c:v>0</c:v>
                </c:pt>
                <c:pt idx="6234">
                  <c:v>0</c:v>
                </c:pt>
                <c:pt idx="6235">
                  <c:v>0</c:v>
                </c:pt>
                <c:pt idx="6236">
                  <c:v>0</c:v>
                </c:pt>
                <c:pt idx="6237">
                  <c:v>0</c:v>
                </c:pt>
                <c:pt idx="6238">
                  <c:v>0</c:v>
                </c:pt>
                <c:pt idx="6239">
                  <c:v>0</c:v>
                </c:pt>
                <c:pt idx="6240">
                  <c:v>0</c:v>
                </c:pt>
                <c:pt idx="6241">
                  <c:v>0</c:v>
                </c:pt>
                <c:pt idx="6242">
                  <c:v>0</c:v>
                </c:pt>
                <c:pt idx="6243">
                  <c:v>0</c:v>
                </c:pt>
                <c:pt idx="6244">
                  <c:v>0</c:v>
                </c:pt>
                <c:pt idx="6245">
                  <c:v>0</c:v>
                </c:pt>
                <c:pt idx="6246">
                  <c:v>0</c:v>
                </c:pt>
                <c:pt idx="6247">
                  <c:v>0</c:v>
                </c:pt>
                <c:pt idx="6248">
                  <c:v>0</c:v>
                </c:pt>
                <c:pt idx="6249">
                  <c:v>0</c:v>
                </c:pt>
                <c:pt idx="6250">
                  <c:v>0</c:v>
                </c:pt>
                <c:pt idx="6251">
                  <c:v>0</c:v>
                </c:pt>
                <c:pt idx="6252">
                  <c:v>0</c:v>
                </c:pt>
                <c:pt idx="6253">
                  <c:v>0</c:v>
                </c:pt>
                <c:pt idx="6254">
                  <c:v>0</c:v>
                </c:pt>
                <c:pt idx="6255">
                  <c:v>0</c:v>
                </c:pt>
                <c:pt idx="6256">
                  <c:v>0</c:v>
                </c:pt>
                <c:pt idx="6257">
                  <c:v>0</c:v>
                </c:pt>
                <c:pt idx="6258">
                  <c:v>0</c:v>
                </c:pt>
                <c:pt idx="6259">
                  <c:v>0</c:v>
                </c:pt>
                <c:pt idx="6260">
                  <c:v>0</c:v>
                </c:pt>
                <c:pt idx="6261">
                  <c:v>0</c:v>
                </c:pt>
                <c:pt idx="6262">
                  <c:v>0</c:v>
                </c:pt>
                <c:pt idx="6263">
                  <c:v>0</c:v>
                </c:pt>
                <c:pt idx="6264">
                  <c:v>0</c:v>
                </c:pt>
                <c:pt idx="6265">
                  <c:v>0</c:v>
                </c:pt>
                <c:pt idx="6266">
                  <c:v>0</c:v>
                </c:pt>
                <c:pt idx="6267">
                  <c:v>0</c:v>
                </c:pt>
                <c:pt idx="6268">
                  <c:v>0</c:v>
                </c:pt>
                <c:pt idx="6269">
                  <c:v>0</c:v>
                </c:pt>
                <c:pt idx="6270">
                  <c:v>0</c:v>
                </c:pt>
                <c:pt idx="6271">
                  <c:v>0</c:v>
                </c:pt>
                <c:pt idx="6272">
                  <c:v>0</c:v>
                </c:pt>
                <c:pt idx="6273">
                  <c:v>0</c:v>
                </c:pt>
                <c:pt idx="6274">
                  <c:v>0</c:v>
                </c:pt>
                <c:pt idx="6275">
                  <c:v>0</c:v>
                </c:pt>
                <c:pt idx="6276">
                  <c:v>0</c:v>
                </c:pt>
                <c:pt idx="6277">
                  <c:v>0</c:v>
                </c:pt>
                <c:pt idx="6278">
                  <c:v>0</c:v>
                </c:pt>
                <c:pt idx="6279">
                  <c:v>0</c:v>
                </c:pt>
                <c:pt idx="6280">
                  <c:v>0</c:v>
                </c:pt>
                <c:pt idx="6281">
                  <c:v>0</c:v>
                </c:pt>
                <c:pt idx="6282">
                  <c:v>0</c:v>
                </c:pt>
                <c:pt idx="6283">
                  <c:v>0</c:v>
                </c:pt>
                <c:pt idx="6284">
                  <c:v>0</c:v>
                </c:pt>
                <c:pt idx="6285">
                  <c:v>0</c:v>
                </c:pt>
                <c:pt idx="6286">
                  <c:v>0</c:v>
                </c:pt>
                <c:pt idx="6287">
                  <c:v>0</c:v>
                </c:pt>
                <c:pt idx="6288">
                  <c:v>0</c:v>
                </c:pt>
                <c:pt idx="6289">
                  <c:v>0</c:v>
                </c:pt>
                <c:pt idx="6290">
                  <c:v>0</c:v>
                </c:pt>
                <c:pt idx="6291">
                  <c:v>0</c:v>
                </c:pt>
                <c:pt idx="6292">
                  <c:v>0</c:v>
                </c:pt>
                <c:pt idx="6293">
                  <c:v>0</c:v>
                </c:pt>
                <c:pt idx="6294">
                  <c:v>0</c:v>
                </c:pt>
                <c:pt idx="6295">
                  <c:v>0</c:v>
                </c:pt>
                <c:pt idx="6296">
                  <c:v>0</c:v>
                </c:pt>
                <c:pt idx="6297">
                  <c:v>0</c:v>
                </c:pt>
                <c:pt idx="6298">
                  <c:v>0</c:v>
                </c:pt>
                <c:pt idx="6299">
                  <c:v>0</c:v>
                </c:pt>
                <c:pt idx="6300">
                  <c:v>0</c:v>
                </c:pt>
                <c:pt idx="6301">
                  <c:v>0</c:v>
                </c:pt>
                <c:pt idx="6302">
                  <c:v>0</c:v>
                </c:pt>
                <c:pt idx="6303">
                  <c:v>0</c:v>
                </c:pt>
                <c:pt idx="6304">
                  <c:v>0</c:v>
                </c:pt>
                <c:pt idx="6305">
                  <c:v>0</c:v>
                </c:pt>
                <c:pt idx="6306">
                  <c:v>0</c:v>
                </c:pt>
                <c:pt idx="6307">
                  <c:v>0</c:v>
                </c:pt>
                <c:pt idx="6308">
                  <c:v>0</c:v>
                </c:pt>
                <c:pt idx="6309">
                  <c:v>0</c:v>
                </c:pt>
                <c:pt idx="6310">
                  <c:v>0</c:v>
                </c:pt>
                <c:pt idx="6311">
                  <c:v>0</c:v>
                </c:pt>
                <c:pt idx="6312">
                  <c:v>0</c:v>
                </c:pt>
                <c:pt idx="6313">
                  <c:v>0</c:v>
                </c:pt>
                <c:pt idx="6314">
                  <c:v>0</c:v>
                </c:pt>
                <c:pt idx="6315">
                  <c:v>0</c:v>
                </c:pt>
                <c:pt idx="6316">
                  <c:v>0</c:v>
                </c:pt>
                <c:pt idx="6317">
                  <c:v>0</c:v>
                </c:pt>
                <c:pt idx="6318">
                  <c:v>0</c:v>
                </c:pt>
                <c:pt idx="6319">
                  <c:v>0</c:v>
                </c:pt>
                <c:pt idx="6320">
                  <c:v>0</c:v>
                </c:pt>
                <c:pt idx="6321">
                  <c:v>0</c:v>
                </c:pt>
                <c:pt idx="6322">
                  <c:v>0</c:v>
                </c:pt>
                <c:pt idx="6323">
                  <c:v>0</c:v>
                </c:pt>
                <c:pt idx="6324">
                  <c:v>0</c:v>
                </c:pt>
                <c:pt idx="6325">
                  <c:v>0</c:v>
                </c:pt>
                <c:pt idx="6326">
                  <c:v>0</c:v>
                </c:pt>
                <c:pt idx="6327">
                  <c:v>0</c:v>
                </c:pt>
                <c:pt idx="6328">
                  <c:v>0</c:v>
                </c:pt>
                <c:pt idx="6329">
                  <c:v>0</c:v>
                </c:pt>
                <c:pt idx="6330">
                  <c:v>0</c:v>
                </c:pt>
                <c:pt idx="6331">
                  <c:v>0</c:v>
                </c:pt>
                <c:pt idx="6332">
                  <c:v>0</c:v>
                </c:pt>
                <c:pt idx="6333">
                  <c:v>0</c:v>
                </c:pt>
                <c:pt idx="6334">
                  <c:v>0</c:v>
                </c:pt>
                <c:pt idx="6335">
                  <c:v>0</c:v>
                </c:pt>
                <c:pt idx="6336">
                  <c:v>0</c:v>
                </c:pt>
                <c:pt idx="6337">
                  <c:v>0</c:v>
                </c:pt>
                <c:pt idx="6338">
                  <c:v>0</c:v>
                </c:pt>
                <c:pt idx="6339">
                  <c:v>0</c:v>
                </c:pt>
                <c:pt idx="6340">
                  <c:v>0</c:v>
                </c:pt>
                <c:pt idx="6341">
                  <c:v>0</c:v>
                </c:pt>
                <c:pt idx="6342">
                  <c:v>0</c:v>
                </c:pt>
                <c:pt idx="6343">
                  <c:v>0</c:v>
                </c:pt>
                <c:pt idx="6344">
                  <c:v>0</c:v>
                </c:pt>
                <c:pt idx="6345">
                  <c:v>0</c:v>
                </c:pt>
                <c:pt idx="6346">
                  <c:v>0</c:v>
                </c:pt>
                <c:pt idx="6347">
                  <c:v>0</c:v>
                </c:pt>
                <c:pt idx="6348">
                  <c:v>0</c:v>
                </c:pt>
                <c:pt idx="6349">
                  <c:v>0</c:v>
                </c:pt>
                <c:pt idx="6350">
                  <c:v>0</c:v>
                </c:pt>
                <c:pt idx="6351">
                  <c:v>0</c:v>
                </c:pt>
                <c:pt idx="6352">
                  <c:v>0</c:v>
                </c:pt>
                <c:pt idx="6353">
                  <c:v>0</c:v>
                </c:pt>
                <c:pt idx="6354">
                  <c:v>0</c:v>
                </c:pt>
                <c:pt idx="6355">
                  <c:v>0</c:v>
                </c:pt>
                <c:pt idx="6356">
                  <c:v>0</c:v>
                </c:pt>
                <c:pt idx="6357">
                  <c:v>0</c:v>
                </c:pt>
                <c:pt idx="6358">
                  <c:v>0</c:v>
                </c:pt>
                <c:pt idx="6359">
                  <c:v>0</c:v>
                </c:pt>
                <c:pt idx="6360">
                  <c:v>0</c:v>
                </c:pt>
                <c:pt idx="6361">
                  <c:v>0</c:v>
                </c:pt>
                <c:pt idx="6362">
                  <c:v>0</c:v>
                </c:pt>
                <c:pt idx="6363">
                  <c:v>0</c:v>
                </c:pt>
                <c:pt idx="6364">
                  <c:v>0</c:v>
                </c:pt>
                <c:pt idx="6365">
                  <c:v>0</c:v>
                </c:pt>
                <c:pt idx="6366">
                  <c:v>0</c:v>
                </c:pt>
                <c:pt idx="6367">
                  <c:v>0</c:v>
                </c:pt>
                <c:pt idx="6368">
                  <c:v>0</c:v>
                </c:pt>
                <c:pt idx="6369">
                  <c:v>0</c:v>
                </c:pt>
                <c:pt idx="6370">
                  <c:v>0</c:v>
                </c:pt>
                <c:pt idx="6371">
                  <c:v>0</c:v>
                </c:pt>
                <c:pt idx="6372">
                  <c:v>0</c:v>
                </c:pt>
                <c:pt idx="6373">
                  <c:v>0</c:v>
                </c:pt>
                <c:pt idx="6374">
                  <c:v>0</c:v>
                </c:pt>
                <c:pt idx="6375">
                  <c:v>0</c:v>
                </c:pt>
                <c:pt idx="6376">
                  <c:v>0</c:v>
                </c:pt>
                <c:pt idx="6377">
                  <c:v>0</c:v>
                </c:pt>
                <c:pt idx="6378">
                  <c:v>0</c:v>
                </c:pt>
                <c:pt idx="6379">
                  <c:v>0</c:v>
                </c:pt>
                <c:pt idx="6380">
                  <c:v>0</c:v>
                </c:pt>
                <c:pt idx="6381">
                  <c:v>0</c:v>
                </c:pt>
                <c:pt idx="6382">
                  <c:v>0</c:v>
                </c:pt>
                <c:pt idx="6383">
                  <c:v>0</c:v>
                </c:pt>
                <c:pt idx="6384">
                  <c:v>0</c:v>
                </c:pt>
                <c:pt idx="6385">
                  <c:v>0</c:v>
                </c:pt>
                <c:pt idx="6386">
                  <c:v>0</c:v>
                </c:pt>
                <c:pt idx="6387">
                  <c:v>0</c:v>
                </c:pt>
                <c:pt idx="6388">
                  <c:v>0</c:v>
                </c:pt>
                <c:pt idx="6389">
                  <c:v>0</c:v>
                </c:pt>
                <c:pt idx="6390">
                  <c:v>0</c:v>
                </c:pt>
                <c:pt idx="6391">
                  <c:v>0</c:v>
                </c:pt>
                <c:pt idx="6392">
                  <c:v>0</c:v>
                </c:pt>
                <c:pt idx="6393">
                  <c:v>0</c:v>
                </c:pt>
                <c:pt idx="6394">
                  <c:v>0</c:v>
                </c:pt>
                <c:pt idx="6395">
                  <c:v>0</c:v>
                </c:pt>
                <c:pt idx="6396">
                  <c:v>0</c:v>
                </c:pt>
                <c:pt idx="6397">
                  <c:v>0</c:v>
                </c:pt>
                <c:pt idx="6398">
                  <c:v>0</c:v>
                </c:pt>
                <c:pt idx="6399">
                  <c:v>0.85943775100401609</c:v>
                </c:pt>
                <c:pt idx="6400">
                  <c:v>0.86988847583643125</c:v>
                </c:pt>
                <c:pt idx="6401">
                  <c:v>0.87084870848708484</c:v>
                </c:pt>
                <c:pt idx="6402">
                  <c:v>0.87179487179487181</c:v>
                </c:pt>
                <c:pt idx="6403">
                  <c:v>0.87179487179487181</c:v>
                </c:pt>
                <c:pt idx="6404">
                  <c:v>0.8727272727272728</c:v>
                </c:pt>
                <c:pt idx="6405">
                  <c:v>0.87084870848708484</c:v>
                </c:pt>
                <c:pt idx="6406">
                  <c:v>0.87084870848708484</c:v>
                </c:pt>
                <c:pt idx="6407">
                  <c:v>0.86891385767790263</c:v>
                </c:pt>
                <c:pt idx="6408">
                  <c:v>0.86274509803921573</c:v>
                </c:pt>
                <c:pt idx="6409">
                  <c:v>0.85943775100401609</c:v>
                </c:pt>
                <c:pt idx="6410">
                  <c:v>0.8559670781893004</c:v>
                </c:pt>
                <c:pt idx="6411">
                  <c:v>0.85943775100401609</c:v>
                </c:pt>
                <c:pt idx="6412">
                  <c:v>0.86891385767790263</c:v>
                </c:pt>
                <c:pt idx="6413">
                  <c:v>0.87084870848708484</c:v>
                </c:pt>
                <c:pt idx="6414">
                  <c:v>0.87364620938628157</c:v>
                </c:pt>
                <c:pt idx="6415">
                  <c:v>0</c:v>
                </c:pt>
                <c:pt idx="6416">
                  <c:v>0</c:v>
                </c:pt>
                <c:pt idx="6417">
                  <c:v>0</c:v>
                </c:pt>
                <c:pt idx="6418">
                  <c:v>0</c:v>
                </c:pt>
                <c:pt idx="6419">
                  <c:v>0</c:v>
                </c:pt>
                <c:pt idx="6420">
                  <c:v>0</c:v>
                </c:pt>
                <c:pt idx="6421">
                  <c:v>0</c:v>
                </c:pt>
                <c:pt idx="6422">
                  <c:v>0</c:v>
                </c:pt>
                <c:pt idx="6423">
                  <c:v>0</c:v>
                </c:pt>
                <c:pt idx="6424">
                  <c:v>0</c:v>
                </c:pt>
                <c:pt idx="6425">
                  <c:v>0.83568075117370899</c:v>
                </c:pt>
                <c:pt idx="6426">
                  <c:v>0.85355648535564854</c:v>
                </c:pt>
                <c:pt idx="6427">
                  <c:v>0.85943775100401609</c:v>
                </c:pt>
                <c:pt idx="6428">
                  <c:v>0.86381322957198448</c:v>
                </c:pt>
                <c:pt idx="6429">
                  <c:v>0.87179487179487181</c:v>
                </c:pt>
                <c:pt idx="6430">
                  <c:v>0.87084870848708484</c:v>
                </c:pt>
                <c:pt idx="6431">
                  <c:v>0.87804878048780488</c:v>
                </c:pt>
                <c:pt idx="6432">
                  <c:v>0.87889273356401387</c:v>
                </c:pt>
                <c:pt idx="6433">
                  <c:v>0.87889273356401387</c:v>
                </c:pt>
                <c:pt idx="6434">
                  <c:v>0.88215488215488214</c:v>
                </c:pt>
                <c:pt idx="6435">
                  <c:v>0.88599348534201949</c:v>
                </c:pt>
                <c:pt idx="6436">
                  <c:v>0.88599348534201949</c:v>
                </c:pt>
                <c:pt idx="6437">
                  <c:v>0.89028213166144199</c:v>
                </c:pt>
                <c:pt idx="6438">
                  <c:v>0.89230769230769236</c:v>
                </c:pt>
                <c:pt idx="6439">
                  <c:v>0.89028213166144199</c:v>
                </c:pt>
                <c:pt idx="6440">
                  <c:v>0.87364620938628157</c:v>
                </c:pt>
                <c:pt idx="6441">
                  <c:v>0</c:v>
                </c:pt>
                <c:pt idx="6442">
                  <c:v>0</c:v>
                </c:pt>
                <c:pt idx="6443">
                  <c:v>0</c:v>
                </c:pt>
                <c:pt idx="6444">
                  <c:v>0</c:v>
                </c:pt>
                <c:pt idx="6445">
                  <c:v>0</c:v>
                </c:pt>
                <c:pt idx="6446">
                  <c:v>0</c:v>
                </c:pt>
                <c:pt idx="6447">
                  <c:v>0</c:v>
                </c:pt>
                <c:pt idx="6448">
                  <c:v>0</c:v>
                </c:pt>
                <c:pt idx="6449">
                  <c:v>0</c:v>
                </c:pt>
                <c:pt idx="6450">
                  <c:v>0</c:v>
                </c:pt>
                <c:pt idx="6451">
                  <c:v>0</c:v>
                </c:pt>
                <c:pt idx="6452">
                  <c:v>0.83870967741935487</c:v>
                </c:pt>
                <c:pt idx="6453">
                  <c:v>0.84581497797356819</c:v>
                </c:pt>
                <c:pt idx="6454">
                  <c:v>0.8582995951417004</c:v>
                </c:pt>
                <c:pt idx="6455">
                  <c:v>0.85714285714285721</c:v>
                </c:pt>
                <c:pt idx="6456">
                  <c:v>0.8605577689243028</c:v>
                </c:pt>
                <c:pt idx="6457">
                  <c:v>0.8559670781893004</c:v>
                </c:pt>
                <c:pt idx="6458">
                  <c:v>0.8559670781893004</c:v>
                </c:pt>
                <c:pt idx="6459">
                  <c:v>0.85355648535564854</c:v>
                </c:pt>
                <c:pt idx="6460">
                  <c:v>0.85232067510548526</c:v>
                </c:pt>
                <c:pt idx="6461">
                  <c:v>0.8605577689243028</c:v>
                </c:pt>
                <c:pt idx="6462">
                  <c:v>0.85232067510548526</c:v>
                </c:pt>
                <c:pt idx="6463">
                  <c:v>0.85106382978723405</c:v>
                </c:pt>
                <c:pt idx="6464">
                  <c:v>0.84444444444444444</c:v>
                </c:pt>
                <c:pt idx="6465">
                  <c:v>0</c:v>
                </c:pt>
                <c:pt idx="6466">
                  <c:v>0</c:v>
                </c:pt>
                <c:pt idx="6467">
                  <c:v>0</c:v>
                </c:pt>
                <c:pt idx="6468">
                  <c:v>0</c:v>
                </c:pt>
                <c:pt idx="6469">
                  <c:v>0</c:v>
                </c:pt>
                <c:pt idx="6470">
                  <c:v>0</c:v>
                </c:pt>
                <c:pt idx="6471">
                  <c:v>0</c:v>
                </c:pt>
                <c:pt idx="6472">
                  <c:v>0</c:v>
                </c:pt>
                <c:pt idx="6473">
                  <c:v>0</c:v>
                </c:pt>
                <c:pt idx="6474">
                  <c:v>0</c:v>
                </c:pt>
                <c:pt idx="6475">
                  <c:v>0</c:v>
                </c:pt>
                <c:pt idx="6476">
                  <c:v>0</c:v>
                </c:pt>
                <c:pt idx="6477">
                  <c:v>0</c:v>
                </c:pt>
                <c:pt idx="6478">
                  <c:v>0.87889273356401387</c:v>
                </c:pt>
                <c:pt idx="6479">
                  <c:v>0.882943143812709</c:v>
                </c:pt>
                <c:pt idx="6480">
                  <c:v>0.87889273356401376</c:v>
                </c:pt>
                <c:pt idx="6481">
                  <c:v>0.87179487179487181</c:v>
                </c:pt>
                <c:pt idx="6482">
                  <c:v>0.87272727272727268</c:v>
                </c:pt>
                <c:pt idx="6483">
                  <c:v>0.86792452830188682</c:v>
                </c:pt>
                <c:pt idx="6484">
                  <c:v>0.86274509803921573</c:v>
                </c:pt>
                <c:pt idx="6485">
                  <c:v>0.86274509803921573</c:v>
                </c:pt>
                <c:pt idx="6486">
                  <c:v>0.8605577689243028</c:v>
                </c:pt>
                <c:pt idx="6487">
                  <c:v>0.85477178423236522</c:v>
                </c:pt>
                <c:pt idx="6488">
                  <c:v>0</c:v>
                </c:pt>
                <c:pt idx="6489">
                  <c:v>0</c:v>
                </c:pt>
                <c:pt idx="6490">
                  <c:v>0</c:v>
                </c:pt>
                <c:pt idx="6491">
                  <c:v>0</c:v>
                </c:pt>
                <c:pt idx="6492">
                  <c:v>0</c:v>
                </c:pt>
                <c:pt idx="6493">
                  <c:v>0</c:v>
                </c:pt>
                <c:pt idx="6494">
                  <c:v>0</c:v>
                </c:pt>
                <c:pt idx="6495">
                  <c:v>0</c:v>
                </c:pt>
                <c:pt idx="6496">
                  <c:v>0</c:v>
                </c:pt>
                <c:pt idx="6497">
                  <c:v>0</c:v>
                </c:pt>
                <c:pt idx="6498">
                  <c:v>0</c:v>
                </c:pt>
                <c:pt idx="6499">
                  <c:v>0</c:v>
                </c:pt>
                <c:pt idx="6500">
                  <c:v>0</c:v>
                </c:pt>
                <c:pt idx="6501">
                  <c:v>0.83720930232558133</c:v>
                </c:pt>
                <c:pt idx="6502">
                  <c:v>0.83091787439613529</c:v>
                </c:pt>
                <c:pt idx="6503">
                  <c:v>0.83870967741935476</c:v>
                </c:pt>
                <c:pt idx="6504">
                  <c:v>0.83870967741935476</c:v>
                </c:pt>
                <c:pt idx="6505">
                  <c:v>0.83720930232558133</c:v>
                </c:pt>
                <c:pt idx="6506">
                  <c:v>0.83253588516746413</c:v>
                </c:pt>
                <c:pt idx="6507">
                  <c:v>0.83253588516746413</c:v>
                </c:pt>
                <c:pt idx="6508">
                  <c:v>0.84162895927601811</c:v>
                </c:pt>
                <c:pt idx="6509">
                  <c:v>0.84304932735426008</c:v>
                </c:pt>
                <c:pt idx="6510">
                  <c:v>0.8458149779735683</c:v>
                </c:pt>
                <c:pt idx="6511">
                  <c:v>0.82758620689655171</c:v>
                </c:pt>
                <c:pt idx="6512">
                  <c:v>0</c:v>
                </c:pt>
                <c:pt idx="6513">
                  <c:v>0</c:v>
                </c:pt>
                <c:pt idx="6514">
                  <c:v>0</c:v>
                </c:pt>
                <c:pt idx="6515">
                  <c:v>0</c:v>
                </c:pt>
                <c:pt idx="6516">
                  <c:v>0</c:v>
                </c:pt>
                <c:pt idx="6517">
                  <c:v>0</c:v>
                </c:pt>
                <c:pt idx="6518">
                  <c:v>0</c:v>
                </c:pt>
                <c:pt idx="6519">
                  <c:v>0</c:v>
                </c:pt>
                <c:pt idx="6520">
                  <c:v>0</c:v>
                </c:pt>
                <c:pt idx="6521">
                  <c:v>0</c:v>
                </c:pt>
                <c:pt idx="6522">
                  <c:v>0</c:v>
                </c:pt>
                <c:pt idx="6523">
                  <c:v>0</c:v>
                </c:pt>
                <c:pt idx="6524">
                  <c:v>0</c:v>
                </c:pt>
                <c:pt idx="6525">
                  <c:v>0</c:v>
                </c:pt>
                <c:pt idx="6526">
                  <c:v>0</c:v>
                </c:pt>
                <c:pt idx="6527">
                  <c:v>0</c:v>
                </c:pt>
                <c:pt idx="6528">
                  <c:v>0.82412060301507539</c:v>
                </c:pt>
                <c:pt idx="6529">
                  <c:v>0.82051282051282048</c:v>
                </c:pt>
                <c:pt idx="6530">
                  <c:v>0.82587064676616917</c:v>
                </c:pt>
                <c:pt idx="6531">
                  <c:v>0.8292682926829269</c:v>
                </c:pt>
                <c:pt idx="6532">
                  <c:v>0.83091787439613529</c:v>
                </c:pt>
                <c:pt idx="6533">
                  <c:v>0.82758620689655171</c:v>
                </c:pt>
                <c:pt idx="6534">
                  <c:v>0.82758620689655171</c:v>
                </c:pt>
                <c:pt idx="6535">
                  <c:v>0.82051282051282048</c:v>
                </c:pt>
                <c:pt idx="6536">
                  <c:v>0</c:v>
                </c:pt>
                <c:pt idx="6537">
                  <c:v>0</c:v>
                </c:pt>
                <c:pt idx="6538">
                  <c:v>0</c:v>
                </c:pt>
                <c:pt idx="6539">
                  <c:v>0</c:v>
                </c:pt>
                <c:pt idx="6540">
                  <c:v>0</c:v>
                </c:pt>
                <c:pt idx="6541">
                  <c:v>0</c:v>
                </c:pt>
                <c:pt idx="6542">
                  <c:v>0</c:v>
                </c:pt>
                <c:pt idx="6543">
                  <c:v>0</c:v>
                </c:pt>
                <c:pt idx="6544">
                  <c:v>0</c:v>
                </c:pt>
                <c:pt idx="6545">
                  <c:v>0</c:v>
                </c:pt>
                <c:pt idx="6546">
                  <c:v>0</c:v>
                </c:pt>
                <c:pt idx="6547">
                  <c:v>0</c:v>
                </c:pt>
                <c:pt idx="6548">
                  <c:v>0</c:v>
                </c:pt>
                <c:pt idx="6549">
                  <c:v>0</c:v>
                </c:pt>
                <c:pt idx="6550">
                  <c:v>0</c:v>
                </c:pt>
                <c:pt idx="6551">
                  <c:v>0.89028213166144199</c:v>
                </c:pt>
                <c:pt idx="6552">
                  <c:v>0.90566037735849059</c:v>
                </c:pt>
                <c:pt idx="6553">
                  <c:v>0.90861618798955612</c:v>
                </c:pt>
                <c:pt idx="6554">
                  <c:v>0.91139240506329111</c:v>
                </c:pt>
                <c:pt idx="6555">
                  <c:v>0.91183879093198994</c:v>
                </c:pt>
                <c:pt idx="6556">
                  <c:v>0.90909090909090906</c:v>
                </c:pt>
                <c:pt idx="6557">
                  <c:v>0.90410958904109584</c:v>
                </c:pt>
                <c:pt idx="6558">
                  <c:v>0.91139240506329111</c:v>
                </c:pt>
                <c:pt idx="6559">
                  <c:v>0.89971346704871058</c:v>
                </c:pt>
                <c:pt idx="6560">
                  <c:v>0</c:v>
                </c:pt>
                <c:pt idx="6561">
                  <c:v>0</c:v>
                </c:pt>
                <c:pt idx="6562">
                  <c:v>0</c:v>
                </c:pt>
                <c:pt idx="6563">
                  <c:v>0</c:v>
                </c:pt>
                <c:pt idx="6564">
                  <c:v>0</c:v>
                </c:pt>
                <c:pt idx="6565">
                  <c:v>0</c:v>
                </c:pt>
                <c:pt idx="6566">
                  <c:v>0</c:v>
                </c:pt>
                <c:pt idx="6567">
                  <c:v>0</c:v>
                </c:pt>
                <c:pt idx="6568">
                  <c:v>0</c:v>
                </c:pt>
                <c:pt idx="6569">
                  <c:v>0</c:v>
                </c:pt>
                <c:pt idx="6570">
                  <c:v>0</c:v>
                </c:pt>
                <c:pt idx="6571">
                  <c:v>0</c:v>
                </c:pt>
                <c:pt idx="6572">
                  <c:v>0</c:v>
                </c:pt>
                <c:pt idx="6573">
                  <c:v>0</c:v>
                </c:pt>
                <c:pt idx="6574">
                  <c:v>0</c:v>
                </c:pt>
                <c:pt idx="6575">
                  <c:v>0</c:v>
                </c:pt>
                <c:pt idx="6576">
                  <c:v>0.90358126721763088</c:v>
                </c:pt>
                <c:pt idx="6577">
                  <c:v>0.90514905149051494</c:v>
                </c:pt>
                <c:pt idx="6578">
                  <c:v>0.90716180371352784</c:v>
                </c:pt>
                <c:pt idx="6579">
                  <c:v>0.90666666666666673</c:v>
                </c:pt>
                <c:pt idx="6580">
                  <c:v>0.90765171503957787</c:v>
                </c:pt>
                <c:pt idx="6581">
                  <c:v>0.90909090909090906</c:v>
                </c:pt>
                <c:pt idx="6582">
                  <c:v>0.91094147582697205</c:v>
                </c:pt>
                <c:pt idx="6583">
                  <c:v>0.90514905149051494</c:v>
                </c:pt>
                <c:pt idx="6584">
                  <c:v>0</c:v>
                </c:pt>
                <c:pt idx="6585">
                  <c:v>0</c:v>
                </c:pt>
                <c:pt idx="6586">
                  <c:v>0</c:v>
                </c:pt>
                <c:pt idx="6587">
                  <c:v>0</c:v>
                </c:pt>
                <c:pt idx="6588">
                  <c:v>0</c:v>
                </c:pt>
                <c:pt idx="6589">
                  <c:v>0</c:v>
                </c:pt>
                <c:pt idx="6590">
                  <c:v>0</c:v>
                </c:pt>
                <c:pt idx="6591">
                  <c:v>0</c:v>
                </c:pt>
                <c:pt idx="6592">
                  <c:v>0</c:v>
                </c:pt>
                <c:pt idx="6593">
                  <c:v>0</c:v>
                </c:pt>
                <c:pt idx="6594">
                  <c:v>0</c:v>
                </c:pt>
                <c:pt idx="6595">
                  <c:v>0</c:v>
                </c:pt>
                <c:pt idx="6596">
                  <c:v>0</c:v>
                </c:pt>
                <c:pt idx="6597">
                  <c:v>0</c:v>
                </c:pt>
                <c:pt idx="6598">
                  <c:v>0.90909090909090906</c:v>
                </c:pt>
                <c:pt idx="6599">
                  <c:v>0.90909090909090906</c:v>
                </c:pt>
                <c:pt idx="6600">
                  <c:v>0.91183879093198994</c:v>
                </c:pt>
                <c:pt idx="6601">
                  <c:v>0.91315136476426795</c:v>
                </c:pt>
                <c:pt idx="6602">
                  <c:v>0.91484184914841848</c:v>
                </c:pt>
                <c:pt idx="6603">
                  <c:v>0.91686460807600945</c:v>
                </c:pt>
                <c:pt idx="6604">
                  <c:v>0.91879350348027844</c:v>
                </c:pt>
                <c:pt idx="6605">
                  <c:v>0.92063492063492069</c:v>
                </c:pt>
                <c:pt idx="6606">
                  <c:v>0.91916859122401851</c:v>
                </c:pt>
                <c:pt idx="6607">
                  <c:v>0.91566265060240959</c:v>
                </c:pt>
                <c:pt idx="6608">
                  <c:v>0</c:v>
                </c:pt>
                <c:pt idx="6609">
                  <c:v>0</c:v>
                </c:pt>
                <c:pt idx="6610">
                  <c:v>0</c:v>
                </c:pt>
                <c:pt idx="6611">
                  <c:v>0</c:v>
                </c:pt>
                <c:pt idx="6612">
                  <c:v>0</c:v>
                </c:pt>
                <c:pt idx="6613">
                  <c:v>0</c:v>
                </c:pt>
                <c:pt idx="6614">
                  <c:v>0</c:v>
                </c:pt>
                <c:pt idx="6615">
                  <c:v>0</c:v>
                </c:pt>
                <c:pt idx="6616">
                  <c:v>0</c:v>
                </c:pt>
                <c:pt idx="6617">
                  <c:v>0</c:v>
                </c:pt>
                <c:pt idx="6618">
                  <c:v>0</c:v>
                </c:pt>
                <c:pt idx="6619">
                  <c:v>0</c:v>
                </c:pt>
                <c:pt idx="6620">
                  <c:v>0</c:v>
                </c:pt>
                <c:pt idx="6621">
                  <c:v>0</c:v>
                </c:pt>
                <c:pt idx="6622">
                  <c:v>0.90358126721763088</c:v>
                </c:pt>
                <c:pt idx="6623">
                  <c:v>0.91094147582697205</c:v>
                </c:pt>
                <c:pt idx="6624">
                  <c:v>0.91400491400491402</c:v>
                </c:pt>
                <c:pt idx="6625">
                  <c:v>0.91686460807600945</c:v>
                </c:pt>
                <c:pt idx="6626">
                  <c:v>0.91803278688524592</c:v>
                </c:pt>
                <c:pt idx="6627">
                  <c:v>0.91954022988505746</c:v>
                </c:pt>
                <c:pt idx="6628">
                  <c:v>0.91954022988505746</c:v>
                </c:pt>
                <c:pt idx="6629">
                  <c:v>0.919908466819222</c:v>
                </c:pt>
                <c:pt idx="6630">
                  <c:v>0.92063492063492069</c:v>
                </c:pt>
                <c:pt idx="6631">
                  <c:v>0.9152542372881356</c:v>
                </c:pt>
                <c:pt idx="6632">
                  <c:v>0</c:v>
                </c:pt>
                <c:pt idx="6633">
                  <c:v>0</c:v>
                </c:pt>
                <c:pt idx="6634">
                  <c:v>0</c:v>
                </c:pt>
                <c:pt idx="6635">
                  <c:v>0</c:v>
                </c:pt>
                <c:pt idx="6636">
                  <c:v>0</c:v>
                </c:pt>
                <c:pt idx="6637">
                  <c:v>0</c:v>
                </c:pt>
                <c:pt idx="6638">
                  <c:v>0</c:v>
                </c:pt>
                <c:pt idx="6639">
                  <c:v>0</c:v>
                </c:pt>
                <c:pt idx="6640">
                  <c:v>0</c:v>
                </c:pt>
                <c:pt idx="6641">
                  <c:v>0</c:v>
                </c:pt>
                <c:pt idx="6642">
                  <c:v>0</c:v>
                </c:pt>
                <c:pt idx="6643">
                  <c:v>0</c:v>
                </c:pt>
                <c:pt idx="6644">
                  <c:v>0</c:v>
                </c:pt>
                <c:pt idx="6645">
                  <c:v>0</c:v>
                </c:pt>
                <c:pt idx="6646">
                  <c:v>0.90084985835694054</c:v>
                </c:pt>
                <c:pt idx="6647">
                  <c:v>0.90250696378830086</c:v>
                </c:pt>
                <c:pt idx="6648">
                  <c:v>0.90514905149051494</c:v>
                </c:pt>
                <c:pt idx="6649">
                  <c:v>0.90716180371352784</c:v>
                </c:pt>
                <c:pt idx="6650">
                  <c:v>0.90716180371352784</c:v>
                </c:pt>
                <c:pt idx="6651">
                  <c:v>0.90956072351421191</c:v>
                </c:pt>
                <c:pt idx="6652">
                  <c:v>0.91315136476426795</c:v>
                </c:pt>
                <c:pt idx="6653">
                  <c:v>0.91315136476426795</c:v>
                </c:pt>
                <c:pt idx="6654">
                  <c:v>0.91315136476426795</c:v>
                </c:pt>
                <c:pt idx="6655">
                  <c:v>0.90956072351421191</c:v>
                </c:pt>
                <c:pt idx="6656">
                  <c:v>0</c:v>
                </c:pt>
                <c:pt idx="6657">
                  <c:v>0</c:v>
                </c:pt>
                <c:pt idx="6658">
                  <c:v>0</c:v>
                </c:pt>
                <c:pt idx="6659">
                  <c:v>0</c:v>
                </c:pt>
                <c:pt idx="6660">
                  <c:v>0</c:v>
                </c:pt>
                <c:pt idx="6661">
                  <c:v>0</c:v>
                </c:pt>
                <c:pt idx="6662">
                  <c:v>0</c:v>
                </c:pt>
                <c:pt idx="6663">
                  <c:v>0</c:v>
                </c:pt>
                <c:pt idx="6664">
                  <c:v>0</c:v>
                </c:pt>
                <c:pt idx="6665">
                  <c:v>0</c:v>
                </c:pt>
                <c:pt idx="6666">
                  <c:v>0</c:v>
                </c:pt>
                <c:pt idx="6667">
                  <c:v>0</c:v>
                </c:pt>
                <c:pt idx="6668">
                  <c:v>0</c:v>
                </c:pt>
                <c:pt idx="6669">
                  <c:v>0.86590038314176243</c:v>
                </c:pt>
                <c:pt idx="6670">
                  <c:v>0.86792452830188682</c:v>
                </c:pt>
                <c:pt idx="6671">
                  <c:v>0.86988847583643125</c:v>
                </c:pt>
                <c:pt idx="6672">
                  <c:v>0.87272727272727268</c:v>
                </c:pt>
                <c:pt idx="6673">
                  <c:v>0.8754448398576512</c:v>
                </c:pt>
                <c:pt idx="6674">
                  <c:v>0.8771929824561403</c:v>
                </c:pt>
                <c:pt idx="6675">
                  <c:v>0.8797250859106529</c:v>
                </c:pt>
                <c:pt idx="6676">
                  <c:v>0.8771929824561403</c:v>
                </c:pt>
                <c:pt idx="6677">
                  <c:v>0.8797250859106529</c:v>
                </c:pt>
                <c:pt idx="6678">
                  <c:v>0.88054607508532423</c:v>
                </c:pt>
                <c:pt idx="6679">
                  <c:v>0.87804878048780488</c:v>
                </c:pt>
                <c:pt idx="6680">
                  <c:v>0.87272727272727268</c:v>
                </c:pt>
                <c:pt idx="6681">
                  <c:v>0.86891385767790263</c:v>
                </c:pt>
                <c:pt idx="6682">
                  <c:v>0.86590038314176243</c:v>
                </c:pt>
                <c:pt idx="6683">
                  <c:v>0.8559670781893004</c:v>
                </c:pt>
                <c:pt idx="6684">
                  <c:v>0.86274509803921573</c:v>
                </c:pt>
                <c:pt idx="6685">
                  <c:v>0</c:v>
                </c:pt>
                <c:pt idx="6686">
                  <c:v>0</c:v>
                </c:pt>
                <c:pt idx="6687">
                  <c:v>0.84978540772532185</c:v>
                </c:pt>
                <c:pt idx="6688">
                  <c:v>0.85943775100401609</c:v>
                </c:pt>
                <c:pt idx="6689">
                  <c:v>0.86891385767790263</c:v>
                </c:pt>
                <c:pt idx="6690">
                  <c:v>0.87179487179487181</c:v>
                </c:pt>
                <c:pt idx="6691">
                  <c:v>0.8754448398576512</c:v>
                </c:pt>
                <c:pt idx="6692">
                  <c:v>0.8771929824561403</c:v>
                </c:pt>
                <c:pt idx="6693">
                  <c:v>0.88054607508532423</c:v>
                </c:pt>
                <c:pt idx="6694">
                  <c:v>0.88599348534201949</c:v>
                </c:pt>
                <c:pt idx="6695">
                  <c:v>0.88888888888888884</c:v>
                </c:pt>
                <c:pt idx="6696">
                  <c:v>0.88673139158576053</c:v>
                </c:pt>
                <c:pt idx="6697">
                  <c:v>0.88524590163934425</c:v>
                </c:pt>
                <c:pt idx="6698">
                  <c:v>0.88888888888888884</c:v>
                </c:pt>
                <c:pt idx="6699">
                  <c:v>0.89296636085626913</c:v>
                </c:pt>
                <c:pt idx="6700">
                  <c:v>0.89614243323442133</c:v>
                </c:pt>
                <c:pt idx="6701">
                  <c:v>0.89855072463768115</c:v>
                </c:pt>
                <c:pt idx="6702">
                  <c:v>0.90196078431372551</c:v>
                </c:pt>
                <c:pt idx="6703">
                  <c:v>0.89795918367346939</c:v>
                </c:pt>
                <c:pt idx="6704">
                  <c:v>0</c:v>
                </c:pt>
                <c:pt idx="6705">
                  <c:v>0</c:v>
                </c:pt>
                <c:pt idx="6706">
                  <c:v>0</c:v>
                </c:pt>
                <c:pt idx="6707">
                  <c:v>0</c:v>
                </c:pt>
                <c:pt idx="6708">
                  <c:v>0</c:v>
                </c:pt>
                <c:pt idx="6709">
                  <c:v>0</c:v>
                </c:pt>
                <c:pt idx="6710">
                  <c:v>0</c:v>
                </c:pt>
                <c:pt idx="6711">
                  <c:v>0</c:v>
                </c:pt>
                <c:pt idx="6712">
                  <c:v>0</c:v>
                </c:pt>
                <c:pt idx="6713">
                  <c:v>0</c:v>
                </c:pt>
                <c:pt idx="6714">
                  <c:v>0</c:v>
                </c:pt>
                <c:pt idx="6715">
                  <c:v>0.84162895927601811</c:v>
                </c:pt>
                <c:pt idx="6716">
                  <c:v>0.84581497797356819</c:v>
                </c:pt>
                <c:pt idx="6717">
                  <c:v>0.84978540772532185</c:v>
                </c:pt>
                <c:pt idx="6718">
                  <c:v>0.85477178423236522</c:v>
                </c:pt>
                <c:pt idx="6719">
                  <c:v>0.8582995951417004</c:v>
                </c:pt>
                <c:pt idx="6720">
                  <c:v>0.86274509803921573</c:v>
                </c:pt>
                <c:pt idx="6721">
                  <c:v>0.87084870848708484</c:v>
                </c:pt>
                <c:pt idx="6722">
                  <c:v>0.8771929824561403</c:v>
                </c:pt>
                <c:pt idx="6723">
                  <c:v>0.88054607508532423</c:v>
                </c:pt>
                <c:pt idx="6724">
                  <c:v>0.88448844884488453</c:v>
                </c:pt>
                <c:pt idx="6725">
                  <c:v>0.88524590163934425</c:v>
                </c:pt>
                <c:pt idx="6726">
                  <c:v>0.88524590163934425</c:v>
                </c:pt>
                <c:pt idx="6727">
                  <c:v>0.882943143812709</c:v>
                </c:pt>
                <c:pt idx="6728">
                  <c:v>0</c:v>
                </c:pt>
                <c:pt idx="6729">
                  <c:v>0</c:v>
                </c:pt>
                <c:pt idx="6730">
                  <c:v>0</c:v>
                </c:pt>
                <c:pt idx="6731">
                  <c:v>0</c:v>
                </c:pt>
                <c:pt idx="6732">
                  <c:v>0</c:v>
                </c:pt>
                <c:pt idx="6733">
                  <c:v>0</c:v>
                </c:pt>
                <c:pt idx="6734">
                  <c:v>0</c:v>
                </c:pt>
                <c:pt idx="6735">
                  <c:v>0</c:v>
                </c:pt>
                <c:pt idx="6736">
                  <c:v>0</c:v>
                </c:pt>
                <c:pt idx="6737">
                  <c:v>0</c:v>
                </c:pt>
                <c:pt idx="6738">
                  <c:v>0</c:v>
                </c:pt>
                <c:pt idx="6739">
                  <c:v>0</c:v>
                </c:pt>
                <c:pt idx="6740">
                  <c:v>0</c:v>
                </c:pt>
                <c:pt idx="6741">
                  <c:v>0</c:v>
                </c:pt>
                <c:pt idx="6742">
                  <c:v>0</c:v>
                </c:pt>
                <c:pt idx="6743">
                  <c:v>0</c:v>
                </c:pt>
                <c:pt idx="6744">
                  <c:v>0</c:v>
                </c:pt>
                <c:pt idx="6745">
                  <c:v>0</c:v>
                </c:pt>
                <c:pt idx="6746">
                  <c:v>0</c:v>
                </c:pt>
                <c:pt idx="6747">
                  <c:v>0.8797250859106529</c:v>
                </c:pt>
                <c:pt idx="6748">
                  <c:v>0.88673139158576053</c:v>
                </c:pt>
                <c:pt idx="6749">
                  <c:v>0.88599348534201949</c:v>
                </c:pt>
                <c:pt idx="6750">
                  <c:v>0.89230769230769225</c:v>
                </c:pt>
                <c:pt idx="6751">
                  <c:v>0.88215488215488214</c:v>
                </c:pt>
                <c:pt idx="6752">
                  <c:v>0.88054607508532423</c:v>
                </c:pt>
                <c:pt idx="6753">
                  <c:v>0.86274509803921573</c:v>
                </c:pt>
                <c:pt idx="6754">
                  <c:v>0</c:v>
                </c:pt>
                <c:pt idx="6755">
                  <c:v>0</c:v>
                </c:pt>
                <c:pt idx="6756">
                  <c:v>0</c:v>
                </c:pt>
                <c:pt idx="6757">
                  <c:v>0</c:v>
                </c:pt>
                <c:pt idx="6758">
                  <c:v>0</c:v>
                </c:pt>
                <c:pt idx="6759">
                  <c:v>0</c:v>
                </c:pt>
                <c:pt idx="6760">
                  <c:v>0</c:v>
                </c:pt>
                <c:pt idx="6761">
                  <c:v>0.82412060301507539</c:v>
                </c:pt>
                <c:pt idx="6762">
                  <c:v>0.83412322274881512</c:v>
                </c:pt>
                <c:pt idx="6763">
                  <c:v>0.83870967741935476</c:v>
                </c:pt>
                <c:pt idx="6764">
                  <c:v>0.84162895927601811</c:v>
                </c:pt>
                <c:pt idx="6765">
                  <c:v>0.84716157205240172</c:v>
                </c:pt>
                <c:pt idx="6766">
                  <c:v>0.85355648535564854</c:v>
                </c:pt>
                <c:pt idx="6767">
                  <c:v>0.85477178423236522</c:v>
                </c:pt>
                <c:pt idx="6768">
                  <c:v>0.85477178423236522</c:v>
                </c:pt>
                <c:pt idx="6769">
                  <c:v>0.8571428571428571</c:v>
                </c:pt>
                <c:pt idx="6770">
                  <c:v>0.85232067510548526</c:v>
                </c:pt>
                <c:pt idx="6771">
                  <c:v>0.85714285714285721</c:v>
                </c:pt>
                <c:pt idx="6772">
                  <c:v>0.86166007905138342</c:v>
                </c:pt>
                <c:pt idx="6773">
                  <c:v>0.86792452830188682</c:v>
                </c:pt>
                <c:pt idx="6774">
                  <c:v>0.86891385767790263</c:v>
                </c:pt>
                <c:pt idx="6775">
                  <c:v>0.86988847583643125</c:v>
                </c:pt>
                <c:pt idx="6776">
                  <c:v>0.85477178423236522</c:v>
                </c:pt>
                <c:pt idx="6777">
                  <c:v>0.84716157205240172</c:v>
                </c:pt>
                <c:pt idx="6778">
                  <c:v>0</c:v>
                </c:pt>
                <c:pt idx="6779">
                  <c:v>0</c:v>
                </c:pt>
                <c:pt idx="6780">
                  <c:v>0</c:v>
                </c:pt>
                <c:pt idx="6781">
                  <c:v>0</c:v>
                </c:pt>
                <c:pt idx="6782">
                  <c:v>0</c:v>
                </c:pt>
                <c:pt idx="6783">
                  <c:v>0.81481481481481477</c:v>
                </c:pt>
                <c:pt idx="6784">
                  <c:v>0.81675392670157065</c:v>
                </c:pt>
                <c:pt idx="6785">
                  <c:v>0.81675392670157065</c:v>
                </c:pt>
                <c:pt idx="6786">
                  <c:v>0.81865284974093266</c:v>
                </c:pt>
                <c:pt idx="6787">
                  <c:v>0.81081081081081074</c:v>
                </c:pt>
                <c:pt idx="6788">
                  <c:v>0.8128342245989304</c:v>
                </c:pt>
                <c:pt idx="6789">
                  <c:v>0.81865284974093266</c:v>
                </c:pt>
                <c:pt idx="6790">
                  <c:v>0.83720930232558144</c:v>
                </c:pt>
                <c:pt idx="6791">
                  <c:v>0.8559670781893004</c:v>
                </c:pt>
                <c:pt idx="6792">
                  <c:v>0.86166007905138342</c:v>
                </c:pt>
                <c:pt idx="6793">
                  <c:v>0.86891385767790263</c:v>
                </c:pt>
                <c:pt idx="6794">
                  <c:v>0.8727272727272728</c:v>
                </c:pt>
                <c:pt idx="6795">
                  <c:v>0.87632508833922262</c:v>
                </c:pt>
                <c:pt idx="6796">
                  <c:v>0.88135593220338981</c:v>
                </c:pt>
                <c:pt idx="6797">
                  <c:v>0.88673139158576053</c:v>
                </c:pt>
                <c:pt idx="6798">
                  <c:v>0.88524590163934425</c:v>
                </c:pt>
                <c:pt idx="6799">
                  <c:v>0.8771929824561403</c:v>
                </c:pt>
                <c:pt idx="6800">
                  <c:v>0.86486486486486491</c:v>
                </c:pt>
                <c:pt idx="6801">
                  <c:v>0.84848484848484851</c:v>
                </c:pt>
                <c:pt idx="6802">
                  <c:v>0.83568075117370899</c:v>
                </c:pt>
                <c:pt idx="6803">
                  <c:v>0.81481481481481477</c:v>
                </c:pt>
                <c:pt idx="6804">
                  <c:v>0.8</c:v>
                </c:pt>
                <c:pt idx="6805">
                  <c:v>0.78260869565217395</c:v>
                </c:pt>
                <c:pt idx="6806">
                  <c:v>0.79041916167664672</c:v>
                </c:pt>
                <c:pt idx="6807">
                  <c:v>0.78260869565217395</c:v>
                </c:pt>
                <c:pt idx="6808">
                  <c:v>0.84304932735426008</c:v>
                </c:pt>
                <c:pt idx="6809">
                  <c:v>0.85106382978723405</c:v>
                </c:pt>
                <c:pt idx="6810">
                  <c:v>0.84444444444444444</c:v>
                </c:pt>
                <c:pt idx="6811">
                  <c:v>0.84162895927601811</c:v>
                </c:pt>
                <c:pt idx="6812">
                  <c:v>0.8458149779735683</c:v>
                </c:pt>
                <c:pt idx="6813">
                  <c:v>0.8458149779735683</c:v>
                </c:pt>
                <c:pt idx="6814">
                  <c:v>0.84444444444444444</c:v>
                </c:pt>
                <c:pt idx="6815">
                  <c:v>0.8605577689243028</c:v>
                </c:pt>
                <c:pt idx="6816">
                  <c:v>0.85714285714285721</c:v>
                </c:pt>
                <c:pt idx="6817">
                  <c:v>0.86692015209125473</c:v>
                </c:pt>
                <c:pt idx="6818">
                  <c:v>0.87179487179487181</c:v>
                </c:pt>
                <c:pt idx="6819">
                  <c:v>0.87455197132616491</c:v>
                </c:pt>
                <c:pt idx="6820">
                  <c:v>0.87632508833922262</c:v>
                </c:pt>
                <c:pt idx="6821">
                  <c:v>0.8754448398576512</c:v>
                </c:pt>
                <c:pt idx="6822">
                  <c:v>0.87084870848708484</c:v>
                </c:pt>
                <c:pt idx="6823">
                  <c:v>0.86988847583643125</c:v>
                </c:pt>
                <c:pt idx="6824">
                  <c:v>0.8605577689243028</c:v>
                </c:pt>
                <c:pt idx="6825">
                  <c:v>0.83720930232558133</c:v>
                </c:pt>
                <c:pt idx="6826">
                  <c:v>0</c:v>
                </c:pt>
                <c:pt idx="6827">
                  <c:v>0</c:v>
                </c:pt>
                <c:pt idx="6828">
                  <c:v>0</c:v>
                </c:pt>
                <c:pt idx="6829">
                  <c:v>0</c:v>
                </c:pt>
                <c:pt idx="6830">
                  <c:v>0</c:v>
                </c:pt>
                <c:pt idx="6831">
                  <c:v>0</c:v>
                </c:pt>
                <c:pt idx="6832">
                  <c:v>0</c:v>
                </c:pt>
                <c:pt idx="6833">
                  <c:v>0</c:v>
                </c:pt>
                <c:pt idx="6834">
                  <c:v>0</c:v>
                </c:pt>
                <c:pt idx="6835">
                  <c:v>0</c:v>
                </c:pt>
                <c:pt idx="6836">
                  <c:v>0</c:v>
                </c:pt>
                <c:pt idx="6837">
                  <c:v>0</c:v>
                </c:pt>
                <c:pt idx="6838">
                  <c:v>0</c:v>
                </c:pt>
                <c:pt idx="6839">
                  <c:v>0</c:v>
                </c:pt>
                <c:pt idx="6840">
                  <c:v>0.84304932735426008</c:v>
                </c:pt>
                <c:pt idx="6841">
                  <c:v>0.85232067510548526</c:v>
                </c:pt>
                <c:pt idx="6842">
                  <c:v>0.85477178423236522</c:v>
                </c:pt>
                <c:pt idx="6843">
                  <c:v>0.86891385767790263</c:v>
                </c:pt>
                <c:pt idx="6844">
                  <c:v>0.85943775100401609</c:v>
                </c:pt>
                <c:pt idx="6845">
                  <c:v>0.85943775100401609</c:v>
                </c:pt>
                <c:pt idx="6846">
                  <c:v>0.8582995951417004</c:v>
                </c:pt>
                <c:pt idx="6847">
                  <c:v>0.85943775100401609</c:v>
                </c:pt>
                <c:pt idx="6848">
                  <c:v>0.8582995951417004</c:v>
                </c:pt>
                <c:pt idx="6849">
                  <c:v>0.84978540772532185</c:v>
                </c:pt>
                <c:pt idx="6850">
                  <c:v>0</c:v>
                </c:pt>
                <c:pt idx="6851">
                  <c:v>0</c:v>
                </c:pt>
                <c:pt idx="6852">
                  <c:v>0</c:v>
                </c:pt>
                <c:pt idx="6853">
                  <c:v>0</c:v>
                </c:pt>
                <c:pt idx="6854">
                  <c:v>0</c:v>
                </c:pt>
                <c:pt idx="6855">
                  <c:v>0</c:v>
                </c:pt>
                <c:pt idx="6856">
                  <c:v>0</c:v>
                </c:pt>
                <c:pt idx="6857">
                  <c:v>0</c:v>
                </c:pt>
                <c:pt idx="6858">
                  <c:v>0</c:v>
                </c:pt>
                <c:pt idx="6859">
                  <c:v>0</c:v>
                </c:pt>
                <c:pt idx="6860">
                  <c:v>0.86381322957198448</c:v>
                </c:pt>
                <c:pt idx="6861">
                  <c:v>0.88135593220338981</c:v>
                </c:pt>
                <c:pt idx="6862">
                  <c:v>0.88372093023255816</c:v>
                </c:pt>
                <c:pt idx="6863">
                  <c:v>0.8909657320872274</c:v>
                </c:pt>
                <c:pt idx="6864">
                  <c:v>0.89425981873111782</c:v>
                </c:pt>
                <c:pt idx="6865">
                  <c:v>0.89675516224188789</c:v>
                </c:pt>
                <c:pt idx="6866">
                  <c:v>0.89913544668587897</c:v>
                </c:pt>
                <c:pt idx="6867">
                  <c:v>0.90410958904109584</c:v>
                </c:pt>
                <c:pt idx="6868">
                  <c:v>0.90616621983914203</c:v>
                </c:pt>
                <c:pt idx="6869">
                  <c:v>0.90813648293963256</c:v>
                </c:pt>
                <c:pt idx="6870">
                  <c:v>0.90861618798955612</c:v>
                </c:pt>
                <c:pt idx="6871">
                  <c:v>0.90616621983914203</c:v>
                </c:pt>
                <c:pt idx="6872">
                  <c:v>0</c:v>
                </c:pt>
                <c:pt idx="6873">
                  <c:v>0.88817891373801916</c:v>
                </c:pt>
                <c:pt idx="6874">
                  <c:v>0.88372093023255816</c:v>
                </c:pt>
                <c:pt idx="6875">
                  <c:v>0.87889273356401387</c:v>
                </c:pt>
                <c:pt idx="6876">
                  <c:v>0.87364620938628157</c:v>
                </c:pt>
                <c:pt idx="6877">
                  <c:v>0.86792452830188682</c:v>
                </c:pt>
                <c:pt idx="6878">
                  <c:v>0.86274509803921573</c:v>
                </c:pt>
                <c:pt idx="6879">
                  <c:v>0.86486486486486491</c:v>
                </c:pt>
                <c:pt idx="6880">
                  <c:v>0.86692015209125473</c:v>
                </c:pt>
                <c:pt idx="6881">
                  <c:v>0.86891385767790263</c:v>
                </c:pt>
                <c:pt idx="6882">
                  <c:v>0.87179487179487181</c:v>
                </c:pt>
                <c:pt idx="6883">
                  <c:v>0.87804878048780488</c:v>
                </c:pt>
                <c:pt idx="6884">
                  <c:v>0.87632508833922262</c:v>
                </c:pt>
                <c:pt idx="6885">
                  <c:v>0.8771929824561403</c:v>
                </c:pt>
                <c:pt idx="6886">
                  <c:v>0.88054607508532423</c:v>
                </c:pt>
                <c:pt idx="6887">
                  <c:v>0.88215488215488214</c:v>
                </c:pt>
                <c:pt idx="6888">
                  <c:v>0.88054607508532423</c:v>
                </c:pt>
                <c:pt idx="6889">
                  <c:v>0.88054607508532423</c:v>
                </c:pt>
                <c:pt idx="6890">
                  <c:v>0.88135593220338981</c:v>
                </c:pt>
                <c:pt idx="6891">
                  <c:v>0.88448844884488453</c:v>
                </c:pt>
                <c:pt idx="6892">
                  <c:v>0.88599348534201949</c:v>
                </c:pt>
                <c:pt idx="6893">
                  <c:v>0.88524590163934425</c:v>
                </c:pt>
                <c:pt idx="6894">
                  <c:v>0.88215488215488214</c:v>
                </c:pt>
                <c:pt idx="6895">
                  <c:v>0.8771929824561403</c:v>
                </c:pt>
                <c:pt idx="6896">
                  <c:v>0.87364620938628157</c:v>
                </c:pt>
                <c:pt idx="6897">
                  <c:v>0.87272727272727268</c:v>
                </c:pt>
                <c:pt idx="6898">
                  <c:v>0.86891385767790263</c:v>
                </c:pt>
                <c:pt idx="6899">
                  <c:v>0</c:v>
                </c:pt>
                <c:pt idx="6900">
                  <c:v>0</c:v>
                </c:pt>
                <c:pt idx="6901">
                  <c:v>0</c:v>
                </c:pt>
                <c:pt idx="6902">
                  <c:v>0</c:v>
                </c:pt>
                <c:pt idx="6903">
                  <c:v>0</c:v>
                </c:pt>
                <c:pt idx="6904">
                  <c:v>0.82051282051282048</c:v>
                </c:pt>
                <c:pt idx="6905">
                  <c:v>0.84018264840182644</c:v>
                </c:pt>
                <c:pt idx="6906">
                  <c:v>0.84848484848484851</c:v>
                </c:pt>
                <c:pt idx="6907">
                  <c:v>0.84581497797356819</c:v>
                </c:pt>
                <c:pt idx="6908">
                  <c:v>0.85943775100401609</c:v>
                </c:pt>
                <c:pt idx="6909">
                  <c:v>0.86381322957198448</c:v>
                </c:pt>
                <c:pt idx="6910">
                  <c:v>0.86792452830188682</c:v>
                </c:pt>
                <c:pt idx="6911">
                  <c:v>0.87364620938628157</c:v>
                </c:pt>
                <c:pt idx="6912">
                  <c:v>0.8771929824561403</c:v>
                </c:pt>
                <c:pt idx="6913">
                  <c:v>0.87889273356401387</c:v>
                </c:pt>
                <c:pt idx="6914">
                  <c:v>0.88054607508532423</c:v>
                </c:pt>
                <c:pt idx="6915">
                  <c:v>0.88054607508532423</c:v>
                </c:pt>
                <c:pt idx="6916">
                  <c:v>0.88135593220338981</c:v>
                </c:pt>
                <c:pt idx="6917">
                  <c:v>0.882943143812709</c:v>
                </c:pt>
                <c:pt idx="6918">
                  <c:v>0.88448844884488453</c:v>
                </c:pt>
                <c:pt idx="6919">
                  <c:v>0.88215488215488214</c:v>
                </c:pt>
                <c:pt idx="6920">
                  <c:v>0.8797250859106529</c:v>
                </c:pt>
                <c:pt idx="6921">
                  <c:v>0.87632508833922262</c:v>
                </c:pt>
                <c:pt idx="6922">
                  <c:v>0.87455197132616491</c:v>
                </c:pt>
                <c:pt idx="6923">
                  <c:v>0</c:v>
                </c:pt>
                <c:pt idx="6924">
                  <c:v>0</c:v>
                </c:pt>
                <c:pt idx="6925">
                  <c:v>0.85943775100401609</c:v>
                </c:pt>
                <c:pt idx="6926">
                  <c:v>0.85232067510548526</c:v>
                </c:pt>
                <c:pt idx="6927">
                  <c:v>0.85355648535564854</c:v>
                </c:pt>
                <c:pt idx="6928">
                  <c:v>0.86486486486486491</c:v>
                </c:pt>
                <c:pt idx="6929">
                  <c:v>0.86988847583643125</c:v>
                </c:pt>
                <c:pt idx="6930">
                  <c:v>0.87364620938628157</c:v>
                </c:pt>
                <c:pt idx="6931">
                  <c:v>0.87889273356401387</c:v>
                </c:pt>
                <c:pt idx="6932">
                  <c:v>0.88372093023255816</c:v>
                </c:pt>
                <c:pt idx="6933">
                  <c:v>0.88599348534201949</c:v>
                </c:pt>
                <c:pt idx="6934">
                  <c:v>0.88817891373801916</c:v>
                </c:pt>
                <c:pt idx="6935">
                  <c:v>0.88817891373801916</c:v>
                </c:pt>
                <c:pt idx="6936">
                  <c:v>0.8909657320872274</c:v>
                </c:pt>
                <c:pt idx="6937">
                  <c:v>0.89164086687306499</c:v>
                </c:pt>
                <c:pt idx="6938">
                  <c:v>0.89164086687306499</c:v>
                </c:pt>
                <c:pt idx="6939">
                  <c:v>0.89164086687306499</c:v>
                </c:pt>
                <c:pt idx="6940">
                  <c:v>0.89425981873111782</c:v>
                </c:pt>
                <c:pt idx="6941">
                  <c:v>0.90410958904109595</c:v>
                </c:pt>
                <c:pt idx="6942">
                  <c:v>0.90566037735849059</c:v>
                </c:pt>
                <c:pt idx="6943">
                  <c:v>0.91048593350383633</c:v>
                </c:pt>
                <c:pt idx="6944">
                  <c:v>0</c:v>
                </c:pt>
                <c:pt idx="6945">
                  <c:v>0.882943143812709</c:v>
                </c:pt>
                <c:pt idx="6946">
                  <c:v>0.87804878048780488</c:v>
                </c:pt>
                <c:pt idx="6947">
                  <c:v>0.8754448398576512</c:v>
                </c:pt>
                <c:pt idx="6948">
                  <c:v>0.8754448398576512</c:v>
                </c:pt>
                <c:pt idx="6949">
                  <c:v>0.84304932735426008</c:v>
                </c:pt>
                <c:pt idx="6950">
                  <c:v>0.84304932735426008</c:v>
                </c:pt>
                <c:pt idx="6951">
                  <c:v>0.83568075117370899</c:v>
                </c:pt>
                <c:pt idx="6952">
                  <c:v>0.83568075117370899</c:v>
                </c:pt>
                <c:pt idx="6953">
                  <c:v>0.85714285714285721</c:v>
                </c:pt>
                <c:pt idx="6954">
                  <c:v>0.86590038314176243</c:v>
                </c:pt>
                <c:pt idx="6955">
                  <c:v>0.86891385767790263</c:v>
                </c:pt>
                <c:pt idx="6956">
                  <c:v>0.8727272727272728</c:v>
                </c:pt>
                <c:pt idx="6957">
                  <c:v>0.87179487179487181</c:v>
                </c:pt>
                <c:pt idx="6958">
                  <c:v>0.87889273356401387</c:v>
                </c:pt>
                <c:pt idx="6959">
                  <c:v>0.88135593220338981</c:v>
                </c:pt>
                <c:pt idx="6960">
                  <c:v>0.86792452830188682</c:v>
                </c:pt>
                <c:pt idx="6961">
                  <c:v>0.86486486486486491</c:v>
                </c:pt>
                <c:pt idx="6962">
                  <c:v>0.84444444444444444</c:v>
                </c:pt>
                <c:pt idx="6963">
                  <c:v>0.86891385767790263</c:v>
                </c:pt>
                <c:pt idx="6964">
                  <c:v>0.88372093023255816</c:v>
                </c:pt>
                <c:pt idx="6965">
                  <c:v>0.87804878048780488</c:v>
                </c:pt>
                <c:pt idx="6966">
                  <c:v>0.87084870848708484</c:v>
                </c:pt>
                <c:pt idx="6967">
                  <c:v>0.86988847583643125</c:v>
                </c:pt>
                <c:pt idx="6968">
                  <c:v>0</c:v>
                </c:pt>
                <c:pt idx="6969">
                  <c:v>0.84848484848484851</c:v>
                </c:pt>
                <c:pt idx="6970">
                  <c:v>0</c:v>
                </c:pt>
                <c:pt idx="6971">
                  <c:v>0</c:v>
                </c:pt>
                <c:pt idx="6972">
                  <c:v>0</c:v>
                </c:pt>
                <c:pt idx="6973">
                  <c:v>0</c:v>
                </c:pt>
                <c:pt idx="6974">
                  <c:v>0</c:v>
                </c:pt>
                <c:pt idx="6975">
                  <c:v>0</c:v>
                </c:pt>
                <c:pt idx="6976">
                  <c:v>0.84716157205240172</c:v>
                </c:pt>
                <c:pt idx="6977">
                  <c:v>0.85355648535564854</c:v>
                </c:pt>
                <c:pt idx="6978">
                  <c:v>0.85943775100401609</c:v>
                </c:pt>
                <c:pt idx="6979">
                  <c:v>0.87544483985765131</c:v>
                </c:pt>
                <c:pt idx="6980">
                  <c:v>0.87455197132616491</c:v>
                </c:pt>
                <c:pt idx="6981">
                  <c:v>0.87804878048780488</c:v>
                </c:pt>
                <c:pt idx="6982">
                  <c:v>0.887459807073955</c:v>
                </c:pt>
                <c:pt idx="6983">
                  <c:v>0.88215488215488214</c:v>
                </c:pt>
                <c:pt idx="6984">
                  <c:v>0.88817891373801916</c:v>
                </c:pt>
                <c:pt idx="6985">
                  <c:v>0.89425981873111782</c:v>
                </c:pt>
                <c:pt idx="6986">
                  <c:v>0.89614243323442133</c:v>
                </c:pt>
                <c:pt idx="6987">
                  <c:v>0.90028490028490027</c:v>
                </c:pt>
                <c:pt idx="6988">
                  <c:v>0.89552238805970152</c:v>
                </c:pt>
                <c:pt idx="6989">
                  <c:v>0.89971346704871058</c:v>
                </c:pt>
                <c:pt idx="6990">
                  <c:v>0.90304709141274242</c:v>
                </c:pt>
                <c:pt idx="6991">
                  <c:v>0.90410958904109584</c:v>
                </c:pt>
                <c:pt idx="6992">
                  <c:v>0</c:v>
                </c:pt>
                <c:pt idx="6993">
                  <c:v>0.88524590163934425</c:v>
                </c:pt>
                <c:pt idx="6994">
                  <c:v>0</c:v>
                </c:pt>
                <c:pt idx="6995">
                  <c:v>0</c:v>
                </c:pt>
                <c:pt idx="6996">
                  <c:v>0</c:v>
                </c:pt>
                <c:pt idx="6997">
                  <c:v>0</c:v>
                </c:pt>
                <c:pt idx="6998">
                  <c:v>0</c:v>
                </c:pt>
                <c:pt idx="6999">
                  <c:v>0</c:v>
                </c:pt>
                <c:pt idx="7000">
                  <c:v>0</c:v>
                </c:pt>
                <c:pt idx="7001">
                  <c:v>0.85477178423236522</c:v>
                </c:pt>
                <c:pt idx="7002">
                  <c:v>0.86381322957198448</c:v>
                </c:pt>
                <c:pt idx="7003">
                  <c:v>0.87364620938628157</c:v>
                </c:pt>
                <c:pt idx="7004">
                  <c:v>0.87455197132616491</c:v>
                </c:pt>
                <c:pt idx="7005">
                  <c:v>0.87632508833922262</c:v>
                </c:pt>
                <c:pt idx="7006">
                  <c:v>0.87804878048780488</c:v>
                </c:pt>
                <c:pt idx="7007">
                  <c:v>0.87889273356401387</c:v>
                </c:pt>
                <c:pt idx="7008">
                  <c:v>0.88958990536277605</c:v>
                </c:pt>
                <c:pt idx="7009">
                  <c:v>0.89028213166144199</c:v>
                </c:pt>
                <c:pt idx="7010">
                  <c:v>0.89230769230769225</c:v>
                </c:pt>
                <c:pt idx="7011">
                  <c:v>0.89296636085626913</c:v>
                </c:pt>
                <c:pt idx="7012">
                  <c:v>0.89164086687306499</c:v>
                </c:pt>
                <c:pt idx="7013">
                  <c:v>0.89230769230769225</c:v>
                </c:pt>
                <c:pt idx="7014">
                  <c:v>0.88817891373801916</c:v>
                </c:pt>
                <c:pt idx="7015">
                  <c:v>0.88599348534201949</c:v>
                </c:pt>
                <c:pt idx="7016">
                  <c:v>0.88135593220338981</c:v>
                </c:pt>
                <c:pt idx="7017">
                  <c:v>0.88054607508532423</c:v>
                </c:pt>
                <c:pt idx="7018">
                  <c:v>0.87632508833922262</c:v>
                </c:pt>
                <c:pt idx="7019">
                  <c:v>0</c:v>
                </c:pt>
                <c:pt idx="7020">
                  <c:v>0</c:v>
                </c:pt>
                <c:pt idx="7021">
                  <c:v>0</c:v>
                </c:pt>
                <c:pt idx="7022">
                  <c:v>0.81283422459893051</c:v>
                </c:pt>
                <c:pt idx="7023">
                  <c:v>0.81481481481481488</c:v>
                </c:pt>
                <c:pt idx="7024">
                  <c:v>0.81675392670157065</c:v>
                </c:pt>
                <c:pt idx="7025">
                  <c:v>0.82758620689655171</c:v>
                </c:pt>
                <c:pt idx="7026">
                  <c:v>0.83412322274881512</c:v>
                </c:pt>
                <c:pt idx="7027">
                  <c:v>0.84978540772532185</c:v>
                </c:pt>
                <c:pt idx="7028">
                  <c:v>0.86692015209125473</c:v>
                </c:pt>
                <c:pt idx="7029">
                  <c:v>0.8559670781893004</c:v>
                </c:pt>
                <c:pt idx="7030">
                  <c:v>0.85477178423236522</c:v>
                </c:pt>
                <c:pt idx="7031">
                  <c:v>0.8605577689243028</c:v>
                </c:pt>
                <c:pt idx="7032">
                  <c:v>0.86381322957198448</c:v>
                </c:pt>
                <c:pt idx="7033">
                  <c:v>0.86166007905138342</c:v>
                </c:pt>
                <c:pt idx="7034">
                  <c:v>0.86166007905138342</c:v>
                </c:pt>
                <c:pt idx="7035">
                  <c:v>0.86166007905138342</c:v>
                </c:pt>
                <c:pt idx="7036">
                  <c:v>0.86590038314176243</c:v>
                </c:pt>
                <c:pt idx="7037">
                  <c:v>0.87455197132616491</c:v>
                </c:pt>
                <c:pt idx="7038">
                  <c:v>0.87632508833922262</c:v>
                </c:pt>
                <c:pt idx="7039">
                  <c:v>0.8771929824561403</c:v>
                </c:pt>
                <c:pt idx="7040">
                  <c:v>0.84581497797356819</c:v>
                </c:pt>
                <c:pt idx="7041">
                  <c:v>0.8</c:v>
                </c:pt>
                <c:pt idx="7042">
                  <c:v>0</c:v>
                </c:pt>
                <c:pt idx="7043">
                  <c:v>0</c:v>
                </c:pt>
                <c:pt idx="7044">
                  <c:v>0</c:v>
                </c:pt>
                <c:pt idx="7045">
                  <c:v>0</c:v>
                </c:pt>
                <c:pt idx="7046">
                  <c:v>0</c:v>
                </c:pt>
                <c:pt idx="7047">
                  <c:v>0</c:v>
                </c:pt>
                <c:pt idx="7048">
                  <c:v>0</c:v>
                </c:pt>
                <c:pt idx="7049">
                  <c:v>0</c:v>
                </c:pt>
                <c:pt idx="7050">
                  <c:v>0</c:v>
                </c:pt>
                <c:pt idx="7051">
                  <c:v>0</c:v>
                </c:pt>
                <c:pt idx="7052">
                  <c:v>0</c:v>
                </c:pt>
                <c:pt idx="7053">
                  <c:v>0.81675392670157065</c:v>
                </c:pt>
                <c:pt idx="7054">
                  <c:v>0.8292682926829269</c:v>
                </c:pt>
                <c:pt idx="7055">
                  <c:v>0.82758620689655171</c:v>
                </c:pt>
                <c:pt idx="7056">
                  <c:v>0.85106382978723405</c:v>
                </c:pt>
                <c:pt idx="7057">
                  <c:v>0.84716157205240172</c:v>
                </c:pt>
                <c:pt idx="7058">
                  <c:v>0.85943775100401609</c:v>
                </c:pt>
                <c:pt idx="7059">
                  <c:v>0.85943775100401609</c:v>
                </c:pt>
                <c:pt idx="7060">
                  <c:v>0.86792452830188682</c:v>
                </c:pt>
                <c:pt idx="7061">
                  <c:v>0.86486486486486491</c:v>
                </c:pt>
                <c:pt idx="7062">
                  <c:v>0.86988847583643125</c:v>
                </c:pt>
                <c:pt idx="7063">
                  <c:v>0.85943775100401609</c:v>
                </c:pt>
                <c:pt idx="7064">
                  <c:v>0.84848484848484851</c:v>
                </c:pt>
                <c:pt idx="7065">
                  <c:v>0.83870967741935487</c:v>
                </c:pt>
                <c:pt idx="7066">
                  <c:v>0.82412060301507539</c:v>
                </c:pt>
                <c:pt idx="7067">
                  <c:v>0</c:v>
                </c:pt>
                <c:pt idx="7068">
                  <c:v>0</c:v>
                </c:pt>
                <c:pt idx="7069">
                  <c:v>0.8128342245989304</c:v>
                </c:pt>
                <c:pt idx="7070">
                  <c:v>0.8</c:v>
                </c:pt>
                <c:pt idx="7071">
                  <c:v>0.77419354838709675</c:v>
                </c:pt>
                <c:pt idx="7072">
                  <c:v>0.75862068965517238</c:v>
                </c:pt>
                <c:pt idx="7073">
                  <c:v>0.78260869565217395</c:v>
                </c:pt>
                <c:pt idx="7074">
                  <c:v>0.7651006711409396</c:v>
                </c:pt>
                <c:pt idx="7075">
                  <c:v>0.79768786127167635</c:v>
                </c:pt>
                <c:pt idx="7076">
                  <c:v>0.8128342245989304</c:v>
                </c:pt>
                <c:pt idx="7077">
                  <c:v>0.81865284974093266</c:v>
                </c:pt>
                <c:pt idx="7078">
                  <c:v>0.82758620689655171</c:v>
                </c:pt>
                <c:pt idx="7079">
                  <c:v>0.8292682926829269</c:v>
                </c:pt>
                <c:pt idx="7080">
                  <c:v>0.83091787439613529</c:v>
                </c:pt>
                <c:pt idx="7081">
                  <c:v>0.82758620689655171</c:v>
                </c:pt>
                <c:pt idx="7082">
                  <c:v>0.82587064676616917</c:v>
                </c:pt>
                <c:pt idx="7083">
                  <c:v>0.82587064676616917</c:v>
                </c:pt>
                <c:pt idx="7084">
                  <c:v>0.81675392670157065</c:v>
                </c:pt>
                <c:pt idx="7085">
                  <c:v>0.81283422459893051</c:v>
                </c:pt>
                <c:pt idx="7086">
                  <c:v>0.8066298342541437</c:v>
                </c:pt>
                <c:pt idx="7087">
                  <c:v>0.79768786127167635</c:v>
                </c:pt>
                <c:pt idx="7088">
                  <c:v>0.79289940828402361</c:v>
                </c:pt>
                <c:pt idx="7089">
                  <c:v>0.78787878787878785</c:v>
                </c:pt>
                <c:pt idx="7090">
                  <c:v>0.78260869565217395</c:v>
                </c:pt>
                <c:pt idx="7091">
                  <c:v>0.7651006711409396</c:v>
                </c:pt>
                <c:pt idx="7092">
                  <c:v>0.74820143884892087</c:v>
                </c:pt>
                <c:pt idx="7093">
                  <c:v>0.72440944881889768</c:v>
                </c:pt>
                <c:pt idx="7094">
                  <c:v>0.70588235294117641</c:v>
                </c:pt>
                <c:pt idx="7095">
                  <c:v>0.69565217391304346</c:v>
                </c:pt>
                <c:pt idx="7096">
                  <c:v>0.62365591397849451</c:v>
                </c:pt>
                <c:pt idx="7097">
                  <c:v>0.75524475524475521</c:v>
                </c:pt>
                <c:pt idx="7098">
                  <c:v>0.7651006711409396</c:v>
                </c:pt>
                <c:pt idx="7099">
                  <c:v>0.77707006369426757</c:v>
                </c:pt>
                <c:pt idx="7100">
                  <c:v>0.77987421383647793</c:v>
                </c:pt>
                <c:pt idx="7101">
                  <c:v>0.79768786127167624</c:v>
                </c:pt>
                <c:pt idx="7102">
                  <c:v>0.8</c:v>
                </c:pt>
                <c:pt idx="7103">
                  <c:v>0.81481481481481488</c:v>
                </c:pt>
                <c:pt idx="7104">
                  <c:v>0.81481481481481477</c:v>
                </c:pt>
                <c:pt idx="7105">
                  <c:v>0.82051282051282048</c:v>
                </c:pt>
                <c:pt idx="7106">
                  <c:v>0.81081081081081074</c:v>
                </c:pt>
                <c:pt idx="7107">
                  <c:v>0.82051282051282048</c:v>
                </c:pt>
                <c:pt idx="7108">
                  <c:v>0.82233502538071068</c:v>
                </c:pt>
                <c:pt idx="7109">
                  <c:v>0.82051282051282048</c:v>
                </c:pt>
                <c:pt idx="7110">
                  <c:v>0.82412060301507539</c:v>
                </c:pt>
                <c:pt idx="7111">
                  <c:v>0.82758620689655171</c:v>
                </c:pt>
                <c:pt idx="7112">
                  <c:v>0.82233502538071068</c:v>
                </c:pt>
                <c:pt idx="7113">
                  <c:v>0.81481481481481477</c:v>
                </c:pt>
                <c:pt idx="7114">
                  <c:v>0</c:v>
                </c:pt>
                <c:pt idx="7115">
                  <c:v>0</c:v>
                </c:pt>
                <c:pt idx="7116">
                  <c:v>0</c:v>
                </c:pt>
                <c:pt idx="7117">
                  <c:v>0</c:v>
                </c:pt>
                <c:pt idx="7118">
                  <c:v>0</c:v>
                </c:pt>
                <c:pt idx="7119">
                  <c:v>0</c:v>
                </c:pt>
                <c:pt idx="7120">
                  <c:v>0</c:v>
                </c:pt>
                <c:pt idx="7121">
                  <c:v>0.75524475524475521</c:v>
                </c:pt>
                <c:pt idx="7122">
                  <c:v>0.77124183006535951</c:v>
                </c:pt>
                <c:pt idx="7123">
                  <c:v>0.77419354838709675</c:v>
                </c:pt>
                <c:pt idx="7124">
                  <c:v>0.8</c:v>
                </c:pt>
                <c:pt idx="7125">
                  <c:v>0.83412322274881512</c:v>
                </c:pt>
                <c:pt idx="7126">
                  <c:v>0.8458149779735683</c:v>
                </c:pt>
                <c:pt idx="7127">
                  <c:v>0.84581497797356819</c:v>
                </c:pt>
                <c:pt idx="7128">
                  <c:v>0.84848484848484851</c:v>
                </c:pt>
                <c:pt idx="7129">
                  <c:v>0.84444444444444444</c:v>
                </c:pt>
                <c:pt idx="7130">
                  <c:v>0.85106382978723405</c:v>
                </c:pt>
                <c:pt idx="7131">
                  <c:v>0.85232067510548526</c:v>
                </c:pt>
                <c:pt idx="7132">
                  <c:v>0.8582995951417004</c:v>
                </c:pt>
                <c:pt idx="7133">
                  <c:v>0.85943775100401609</c:v>
                </c:pt>
                <c:pt idx="7134">
                  <c:v>0.8559670781893004</c:v>
                </c:pt>
                <c:pt idx="7135">
                  <c:v>0.85232067510548526</c:v>
                </c:pt>
                <c:pt idx="7136">
                  <c:v>0.84304932735426008</c:v>
                </c:pt>
                <c:pt idx="7137">
                  <c:v>0.83720930232558133</c:v>
                </c:pt>
                <c:pt idx="7138">
                  <c:v>0.8292682926829269</c:v>
                </c:pt>
                <c:pt idx="7139">
                  <c:v>0</c:v>
                </c:pt>
                <c:pt idx="7140">
                  <c:v>0</c:v>
                </c:pt>
                <c:pt idx="7141">
                  <c:v>0</c:v>
                </c:pt>
                <c:pt idx="7142">
                  <c:v>0.78527607361963192</c:v>
                </c:pt>
                <c:pt idx="7143">
                  <c:v>0.77987421383647804</c:v>
                </c:pt>
                <c:pt idx="7144">
                  <c:v>0.79532163742690054</c:v>
                </c:pt>
                <c:pt idx="7145">
                  <c:v>0.80225988700564965</c:v>
                </c:pt>
                <c:pt idx="7146">
                  <c:v>0.80874316939890711</c:v>
                </c:pt>
                <c:pt idx="7147">
                  <c:v>0.81081081081081086</c:v>
                </c:pt>
                <c:pt idx="7148">
                  <c:v>0.82051282051282048</c:v>
                </c:pt>
                <c:pt idx="7149">
                  <c:v>0.8292682926829269</c:v>
                </c:pt>
                <c:pt idx="7150">
                  <c:v>0.83412322274881512</c:v>
                </c:pt>
                <c:pt idx="7151">
                  <c:v>0.83412322274881523</c:v>
                </c:pt>
                <c:pt idx="7152">
                  <c:v>0.83412322274881512</c:v>
                </c:pt>
                <c:pt idx="7153">
                  <c:v>0.83870967741935476</c:v>
                </c:pt>
                <c:pt idx="7154">
                  <c:v>0.84162895927601811</c:v>
                </c:pt>
                <c:pt idx="7155">
                  <c:v>0.8458149779735683</c:v>
                </c:pt>
                <c:pt idx="7156">
                  <c:v>0.84978540772532185</c:v>
                </c:pt>
                <c:pt idx="7157">
                  <c:v>0.85232067510548526</c:v>
                </c:pt>
                <c:pt idx="7158">
                  <c:v>0.85232067510548526</c:v>
                </c:pt>
                <c:pt idx="7159">
                  <c:v>0.85355648535564854</c:v>
                </c:pt>
                <c:pt idx="7160">
                  <c:v>0.85477178423236511</c:v>
                </c:pt>
                <c:pt idx="7161">
                  <c:v>0.85232067510548526</c:v>
                </c:pt>
                <c:pt idx="7162">
                  <c:v>0.84978540772532196</c:v>
                </c:pt>
                <c:pt idx="7163">
                  <c:v>0.84304932735426008</c:v>
                </c:pt>
                <c:pt idx="7164">
                  <c:v>0.83870967741935487</c:v>
                </c:pt>
                <c:pt idx="7165">
                  <c:v>0.82587064676616917</c:v>
                </c:pt>
                <c:pt idx="7166">
                  <c:v>0.81081081081081074</c:v>
                </c:pt>
                <c:pt idx="7167">
                  <c:v>0</c:v>
                </c:pt>
                <c:pt idx="7168">
                  <c:v>0.82587064676616917</c:v>
                </c:pt>
                <c:pt idx="7169">
                  <c:v>0.84162895927601811</c:v>
                </c:pt>
                <c:pt idx="7170">
                  <c:v>0.85106382978723405</c:v>
                </c:pt>
                <c:pt idx="7171">
                  <c:v>0.85355648535564854</c:v>
                </c:pt>
                <c:pt idx="7172">
                  <c:v>0.85943775100401609</c:v>
                </c:pt>
                <c:pt idx="7173">
                  <c:v>0.86274509803921573</c:v>
                </c:pt>
                <c:pt idx="7174">
                  <c:v>0.8559670781893004</c:v>
                </c:pt>
                <c:pt idx="7175">
                  <c:v>0.85477178423236522</c:v>
                </c:pt>
                <c:pt idx="7176">
                  <c:v>0.85477178423236522</c:v>
                </c:pt>
                <c:pt idx="7177">
                  <c:v>0.85477178423236522</c:v>
                </c:pt>
                <c:pt idx="7178">
                  <c:v>0.8559670781893004</c:v>
                </c:pt>
                <c:pt idx="7179">
                  <c:v>0.8571428571428571</c:v>
                </c:pt>
                <c:pt idx="7180">
                  <c:v>0.8582995951417004</c:v>
                </c:pt>
                <c:pt idx="7181">
                  <c:v>0.85943775100401609</c:v>
                </c:pt>
                <c:pt idx="7182">
                  <c:v>0.86166007905138342</c:v>
                </c:pt>
                <c:pt idx="7183">
                  <c:v>0.8559670781893004</c:v>
                </c:pt>
                <c:pt idx="7184">
                  <c:v>0.86166007905138342</c:v>
                </c:pt>
                <c:pt idx="7185">
                  <c:v>0.85943775100401609</c:v>
                </c:pt>
                <c:pt idx="7186">
                  <c:v>0.84978540772532185</c:v>
                </c:pt>
                <c:pt idx="7187">
                  <c:v>0</c:v>
                </c:pt>
                <c:pt idx="7188">
                  <c:v>0</c:v>
                </c:pt>
                <c:pt idx="7189">
                  <c:v>0</c:v>
                </c:pt>
                <c:pt idx="7190">
                  <c:v>0</c:v>
                </c:pt>
                <c:pt idx="7191">
                  <c:v>0.77419354838709675</c:v>
                </c:pt>
                <c:pt idx="7192">
                  <c:v>0.79289940828402361</c:v>
                </c:pt>
                <c:pt idx="7193">
                  <c:v>0.8044692737430168</c:v>
                </c:pt>
                <c:pt idx="7194">
                  <c:v>0.79768786127167635</c:v>
                </c:pt>
                <c:pt idx="7195">
                  <c:v>0.7712418300653594</c:v>
                </c:pt>
                <c:pt idx="7196">
                  <c:v>0.79532163742690054</c:v>
                </c:pt>
                <c:pt idx="7197">
                  <c:v>0.81481481481481477</c:v>
                </c:pt>
                <c:pt idx="7198">
                  <c:v>0.84018264840182644</c:v>
                </c:pt>
                <c:pt idx="7199">
                  <c:v>0.82233502538071068</c:v>
                </c:pt>
                <c:pt idx="7200">
                  <c:v>0.8</c:v>
                </c:pt>
                <c:pt idx="7201">
                  <c:v>0.82051282051282048</c:v>
                </c:pt>
                <c:pt idx="7202">
                  <c:v>0.84444444444444444</c:v>
                </c:pt>
                <c:pt idx="7203">
                  <c:v>0.85106382978723405</c:v>
                </c:pt>
                <c:pt idx="7204">
                  <c:v>0.8582995951417004</c:v>
                </c:pt>
                <c:pt idx="7205">
                  <c:v>0.84716157205240172</c:v>
                </c:pt>
                <c:pt idx="7206">
                  <c:v>0.84581497797356819</c:v>
                </c:pt>
                <c:pt idx="7207">
                  <c:v>0.83870967741935476</c:v>
                </c:pt>
                <c:pt idx="7208">
                  <c:v>0.82051282051282048</c:v>
                </c:pt>
                <c:pt idx="7209">
                  <c:v>0.78787878787878785</c:v>
                </c:pt>
                <c:pt idx="7210">
                  <c:v>0</c:v>
                </c:pt>
                <c:pt idx="7211">
                  <c:v>0</c:v>
                </c:pt>
                <c:pt idx="7212">
                  <c:v>0</c:v>
                </c:pt>
                <c:pt idx="7213">
                  <c:v>0</c:v>
                </c:pt>
                <c:pt idx="7214">
                  <c:v>0</c:v>
                </c:pt>
                <c:pt idx="7215">
                  <c:v>0</c:v>
                </c:pt>
                <c:pt idx="7216">
                  <c:v>0</c:v>
                </c:pt>
                <c:pt idx="7217">
                  <c:v>0</c:v>
                </c:pt>
                <c:pt idx="7218">
                  <c:v>0</c:v>
                </c:pt>
                <c:pt idx="7219">
                  <c:v>0</c:v>
                </c:pt>
                <c:pt idx="7220">
                  <c:v>0.75862068965517238</c:v>
                </c:pt>
                <c:pt idx="7221">
                  <c:v>0.78787878787878785</c:v>
                </c:pt>
                <c:pt idx="7222">
                  <c:v>0.80874316939890711</c:v>
                </c:pt>
                <c:pt idx="7223">
                  <c:v>0.82412060301507539</c:v>
                </c:pt>
                <c:pt idx="7224">
                  <c:v>0.83720930232558133</c:v>
                </c:pt>
                <c:pt idx="7225">
                  <c:v>0.83870967741935487</c:v>
                </c:pt>
                <c:pt idx="7226">
                  <c:v>0.82587064676616917</c:v>
                </c:pt>
                <c:pt idx="7227">
                  <c:v>0.84978540772532185</c:v>
                </c:pt>
                <c:pt idx="7228">
                  <c:v>0.86166007905138342</c:v>
                </c:pt>
                <c:pt idx="7229">
                  <c:v>0.85232067510548526</c:v>
                </c:pt>
                <c:pt idx="7230">
                  <c:v>0.85355648535564854</c:v>
                </c:pt>
                <c:pt idx="7231">
                  <c:v>0.85477178423236522</c:v>
                </c:pt>
                <c:pt idx="7232">
                  <c:v>0.84304932735426008</c:v>
                </c:pt>
                <c:pt idx="7233">
                  <c:v>0.84018264840182644</c:v>
                </c:pt>
                <c:pt idx="7234">
                  <c:v>0.81481481481481488</c:v>
                </c:pt>
                <c:pt idx="7235">
                  <c:v>0.82587064676616917</c:v>
                </c:pt>
                <c:pt idx="7236">
                  <c:v>0.82758620689655171</c:v>
                </c:pt>
                <c:pt idx="7237">
                  <c:v>0.82926829268292679</c:v>
                </c:pt>
                <c:pt idx="7238">
                  <c:v>0.84018264840182644</c:v>
                </c:pt>
                <c:pt idx="7239">
                  <c:v>0.84444444444444444</c:v>
                </c:pt>
                <c:pt idx="7240">
                  <c:v>0.85355648535564854</c:v>
                </c:pt>
                <c:pt idx="7241">
                  <c:v>0.8582995951417004</c:v>
                </c:pt>
                <c:pt idx="7242">
                  <c:v>0.85943775100401609</c:v>
                </c:pt>
                <c:pt idx="7243">
                  <c:v>0.86166007905138342</c:v>
                </c:pt>
                <c:pt idx="7244">
                  <c:v>0.87179487179487181</c:v>
                </c:pt>
                <c:pt idx="7245">
                  <c:v>0.87544483985765131</c:v>
                </c:pt>
                <c:pt idx="7246">
                  <c:v>0.8771929824561403</c:v>
                </c:pt>
                <c:pt idx="7247">
                  <c:v>0.87632508833922262</c:v>
                </c:pt>
                <c:pt idx="7248">
                  <c:v>0.87632508833922262</c:v>
                </c:pt>
                <c:pt idx="7249">
                  <c:v>0.87455197132616491</c:v>
                </c:pt>
                <c:pt idx="7250">
                  <c:v>0.87272727272727268</c:v>
                </c:pt>
                <c:pt idx="7251">
                  <c:v>0.87179487179487181</c:v>
                </c:pt>
                <c:pt idx="7252">
                  <c:v>0.87272727272727268</c:v>
                </c:pt>
                <c:pt idx="7253">
                  <c:v>0.87364620938628157</c:v>
                </c:pt>
                <c:pt idx="7254">
                  <c:v>0.87455197132616491</c:v>
                </c:pt>
                <c:pt idx="7255">
                  <c:v>0.8771929824561403</c:v>
                </c:pt>
                <c:pt idx="7256">
                  <c:v>0.8771929824561403</c:v>
                </c:pt>
                <c:pt idx="7257">
                  <c:v>0.87084870848708484</c:v>
                </c:pt>
                <c:pt idx="7258">
                  <c:v>0.86381322957198448</c:v>
                </c:pt>
                <c:pt idx="7259">
                  <c:v>0.85943775100401609</c:v>
                </c:pt>
                <c:pt idx="7260">
                  <c:v>0.86166007905138342</c:v>
                </c:pt>
                <c:pt idx="7261">
                  <c:v>0.86166007905138342</c:v>
                </c:pt>
                <c:pt idx="7262">
                  <c:v>0.8559670781893004</c:v>
                </c:pt>
                <c:pt idx="7263">
                  <c:v>0.8582995951417004</c:v>
                </c:pt>
                <c:pt idx="7264">
                  <c:v>0.87084870848708484</c:v>
                </c:pt>
                <c:pt idx="7265">
                  <c:v>0.87804878048780488</c:v>
                </c:pt>
                <c:pt idx="7266">
                  <c:v>0.88215488215488214</c:v>
                </c:pt>
                <c:pt idx="7267">
                  <c:v>0.88599348534201949</c:v>
                </c:pt>
                <c:pt idx="7268">
                  <c:v>0.89230769230769225</c:v>
                </c:pt>
                <c:pt idx="7269">
                  <c:v>0.8936170212765957</c:v>
                </c:pt>
                <c:pt idx="7270">
                  <c:v>0.89675516224188789</c:v>
                </c:pt>
                <c:pt idx="7271">
                  <c:v>0.89971346704871058</c:v>
                </c:pt>
                <c:pt idx="7272">
                  <c:v>0.89971346704871058</c:v>
                </c:pt>
                <c:pt idx="7273">
                  <c:v>0.90304709141274242</c:v>
                </c:pt>
                <c:pt idx="7274">
                  <c:v>0.90304709141274242</c:v>
                </c:pt>
                <c:pt idx="7275">
                  <c:v>0.90909090909090906</c:v>
                </c:pt>
                <c:pt idx="7276">
                  <c:v>0.91183879093198994</c:v>
                </c:pt>
                <c:pt idx="7277">
                  <c:v>0.9184149184149184</c:v>
                </c:pt>
                <c:pt idx="7278">
                  <c:v>0.91954022988505746</c:v>
                </c:pt>
                <c:pt idx="7279">
                  <c:v>0.92170022371364657</c:v>
                </c:pt>
                <c:pt idx="7280">
                  <c:v>0</c:v>
                </c:pt>
                <c:pt idx="7281">
                  <c:v>0.88448844884488453</c:v>
                </c:pt>
                <c:pt idx="7282">
                  <c:v>0.88054607508532423</c:v>
                </c:pt>
                <c:pt idx="7283">
                  <c:v>0.86692015209125473</c:v>
                </c:pt>
                <c:pt idx="7284">
                  <c:v>0.8582995951417004</c:v>
                </c:pt>
                <c:pt idx="7285">
                  <c:v>0.84716157205240172</c:v>
                </c:pt>
                <c:pt idx="7286">
                  <c:v>0.84716157205240172</c:v>
                </c:pt>
                <c:pt idx="7287">
                  <c:v>0.85106382978723405</c:v>
                </c:pt>
                <c:pt idx="7288">
                  <c:v>0.86486486486486491</c:v>
                </c:pt>
                <c:pt idx="7289">
                  <c:v>0.87889273356401387</c:v>
                </c:pt>
                <c:pt idx="7290">
                  <c:v>0.88448844884488453</c:v>
                </c:pt>
                <c:pt idx="7291">
                  <c:v>0.887459807073955</c:v>
                </c:pt>
                <c:pt idx="7292">
                  <c:v>0.8909657320872274</c:v>
                </c:pt>
                <c:pt idx="7293">
                  <c:v>0.89425981873111782</c:v>
                </c:pt>
                <c:pt idx="7294">
                  <c:v>0.89552238805970152</c:v>
                </c:pt>
                <c:pt idx="7295">
                  <c:v>0.90140845070422537</c:v>
                </c:pt>
                <c:pt idx="7296">
                  <c:v>0.90463215258855589</c:v>
                </c:pt>
                <c:pt idx="7297">
                  <c:v>0.90765171503957787</c:v>
                </c:pt>
                <c:pt idx="7298">
                  <c:v>0.91183879093198994</c:v>
                </c:pt>
                <c:pt idx="7299">
                  <c:v>0.91183879093198994</c:v>
                </c:pt>
                <c:pt idx="7300">
                  <c:v>0.91315136476426795</c:v>
                </c:pt>
                <c:pt idx="7301">
                  <c:v>0.91228070175438591</c:v>
                </c:pt>
                <c:pt idx="7302">
                  <c:v>0.91183879093198994</c:v>
                </c:pt>
                <c:pt idx="7303">
                  <c:v>0.91484184914841848</c:v>
                </c:pt>
                <c:pt idx="7304">
                  <c:v>0.90716180371352784</c:v>
                </c:pt>
                <c:pt idx="7305">
                  <c:v>0.89675516224188789</c:v>
                </c:pt>
                <c:pt idx="7306">
                  <c:v>0.88958990536277605</c:v>
                </c:pt>
                <c:pt idx="7307">
                  <c:v>0.87364620938628157</c:v>
                </c:pt>
                <c:pt idx="7308">
                  <c:v>0.85232067510548526</c:v>
                </c:pt>
                <c:pt idx="7309">
                  <c:v>0.84978540772532185</c:v>
                </c:pt>
                <c:pt idx="7310">
                  <c:v>0.84848484848484851</c:v>
                </c:pt>
                <c:pt idx="7311">
                  <c:v>0.85477178423236522</c:v>
                </c:pt>
                <c:pt idx="7312">
                  <c:v>0.86692015209125473</c:v>
                </c:pt>
                <c:pt idx="7313">
                  <c:v>0.87179487179487181</c:v>
                </c:pt>
                <c:pt idx="7314">
                  <c:v>0.87632508833922262</c:v>
                </c:pt>
                <c:pt idx="7315">
                  <c:v>0.88135593220338981</c:v>
                </c:pt>
                <c:pt idx="7316">
                  <c:v>0.88054607508532423</c:v>
                </c:pt>
                <c:pt idx="7317">
                  <c:v>0.882943143812709</c:v>
                </c:pt>
                <c:pt idx="7318">
                  <c:v>0.88448844884488453</c:v>
                </c:pt>
                <c:pt idx="7319">
                  <c:v>0.88817891373801916</c:v>
                </c:pt>
                <c:pt idx="7320">
                  <c:v>0.88817891373801916</c:v>
                </c:pt>
                <c:pt idx="7321">
                  <c:v>0.89028213166144199</c:v>
                </c:pt>
                <c:pt idx="7322">
                  <c:v>0.89230769230769225</c:v>
                </c:pt>
                <c:pt idx="7323">
                  <c:v>0.887459807073955</c:v>
                </c:pt>
                <c:pt idx="7324">
                  <c:v>0.89164086687306499</c:v>
                </c:pt>
                <c:pt idx="7325">
                  <c:v>0.89164086687306499</c:v>
                </c:pt>
                <c:pt idx="7326">
                  <c:v>0.89164086687306499</c:v>
                </c:pt>
                <c:pt idx="7327">
                  <c:v>0.88888888888888884</c:v>
                </c:pt>
                <c:pt idx="7328">
                  <c:v>0.88448844884488453</c:v>
                </c:pt>
                <c:pt idx="7329">
                  <c:v>0.8754448398576512</c:v>
                </c:pt>
                <c:pt idx="7330">
                  <c:v>0.87364620938628157</c:v>
                </c:pt>
                <c:pt idx="7331">
                  <c:v>0.87455197132616491</c:v>
                </c:pt>
                <c:pt idx="7332">
                  <c:v>0.87364620938628157</c:v>
                </c:pt>
                <c:pt idx="7333">
                  <c:v>0.87455197132616491</c:v>
                </c:pt>
                <c:pt idx="7334">
                  <c:v>0.87179487179487181</c:v>
                </c:pt>
                <c:pt idx="7335">
                  <c:v>0.87364620938628157</c:v>
                </c:pt>
                <c:pt idx="7336">
                  <c:v>0.8754448398576512</c:v>
                </c:pt>
                <c:pt idx="7337">
                  <c:v>0.87804878048780488</c:v>
                </c:pt>
                <c:pt idx="7338">
                  <c:v>0.87889273356401387</c:v>
                </c:pt>
                <c:pt idx="7339">
                  <c:v>0.8797250859106529</c:v>
                </c:pt>
                <c:pt idx="7340">
                  <c:v>0.88215488215488214</c:v>
                </c:pt>
                <c:pt idx="7341">
                  <c:v>0.88599348534201949</c:v>
                </c:pt>
                <c:pt idx="7342">
                  <c:v>0.89425981873111782</c:v>
                </c:pt>
                <c:pt idx="7343">
                  <c:v>0.89913544668587897</c:v>
                </c:pt>
                <c:pt idx="7344">
                  <c:v>0.90250696378830086</c:v>
                </c:pt>
                <c:pt idx="7345">
                  <c:v>0.89971346704871058</c:v>
                </c:pt>
                <c:pt idx="7346">
                  <c:v>0.89971346704871058</c:v>
                </c:pt>
                <c:pt idx="7347">
                  <c:v>0.87084870848708484</c:v>
                </c:pt>
                <c:pt idx="7348">
                  <c:v>0.89675516224188789</c:v>
                </c:pt>
                <c:pt idx="7349">
                  <c:v>0.89855072463768115</c:v>
                </c:pt>
                <c:pt idx="7350">
                  <c:v>0.89675516224188789</c:v>
                </c:pt>
                <c:pt idx="7351">
                  <c:v>0.89795918367346939</c:v>
                </c:pt>
                <c:pt idx="7352">
                  <c:v>0.88888888888888884</c:v>
                </c:pt>
                <c:pt idx="7353">
                  <c:v>0.88524590163934425</c:v>
                </c:pt>
                <c:pt idx="7354">
                  <c:v>0.88054607508532423</c:v>
                </c:pt>
                <c:pt idx="7355">
                  <c:v>0.8754448398576512</c:v>
                </c:pt>
                <c:pt idx="7356">
                  <c:v>0.87084870848708484</c:v>
                </c:pt>
                <c:pt idx="7357">
                  <c:v>0.86486486486486491</c:v>
                </c:pt>
                <c:pt idx="7358">
                  <c:v>0.8582995951417004</c:v>
                </c:pt>
                <c:pt idx="7359">
                  <c:v>0.86381322957198448</c:v>
                </c:pt>
                <c:pt idx="7360">
                  <c:v>0.87272727272727268</c:v>
                </c:pt>
                <c:pt idx="7361">
                  <c:v>0.87632508833922262</c:v>
                </c:pt>
                <c:pt idx="7362">
                  <c:v>0.87889273356401387</c:v>
                </c:pt>
                <c:pt idx="7363">
                  <c:v>0.88215488215488214</c:v>
                </c:pt>
                <c:pt idx="7364">
                  <c:v>0.88958990536277605</c:v>
                </c:pt>
                <c:pt idx="7365">
                  <c:v>0.89614243323442133</c:v>
                </c:pt>
                <c:pt idx="7366">
                  <c:v>0.90084985835694054</c:v>
                </c:pt>
                <c:pt idx="7367">
                  <c:v>0.90813648293963256</c:v>
                </c:pt>
                <c:pt idx="7368">
                  <c:v>0.90566037735849059</c:v>
                </c:pt>
                <c:pt idx="7369">
                  <c:v>0.90410958904109584</c:v>
                </c:pt>
                <c:pt idx="7370">
                  <c:v>0.91002570694087404</c:v>
                </c:pt>
                <c:pt idx="7371">
                  <c:v>0.90909090909090906</c:v>
                </c:pt>
                <c:pt idx="7372">
                  <c:v>0.90861618798955612</c:v>
                </c:pt>
                <c:pt idx="7373">
                  <c:v>0.90765171503957787</c:v>
                </c:pt>
                <c:pt idx="7374">
                  <c:v>0.90716180371352784</c:v>
                </c:pt>
                <c:pt idx="7375">
                  <c:v>0.90084985835694054</c:v>
                </c:pt>
                <c:pt idx="7376">
                  <c:v>0.90140845070422537</c:v>
                </c:pt>
                <c:pt idx="7377">
                  <c:v>0.89230769230769225</c:v>
                </c:pt>
                <c:pt idx="7378">
                  <c:v>0.88673139158576053</c:v>
                </c:pt>
                <c:pt idx="7379">
                  <c:v>0.86274509803921573</c:v>
                </c:pt>
                <c:pt idx="7380">
                  <c:v>0.85714285714285721</c:v>
                </c:pt>
                <c:pt idx="7381">
                  <c:v>0.86274509803921573</c:v>
                </c:pt>
                <c:pt idx="7382">
                  <c:v>0.86792452830188682</c:v>
                </c:pt>
                <c:pt idx="7383">
                  <c:v>0.87364620938628157</c:v>
                </c:pt>
                <c:pt idx="7384">
                  <c:v>0.87632508833922262</c:v>
                </c:pt>
                <c:pt idx="7385">
                  <c:v>0.8797250859106529</c:v>
                </c:pt>
                <c:pt idx="7386">
                  <c:v>0.88054607508532423</c:v>
                </c:pt>
                <c:pt idx="7387">
                  <c:v>0.88054607508532423</c:v>
                </c:pt>
                <c:pt idx="7388">
                  <c:v>0.8797250859106529</c:v>
                </c:pt>
                <c:pt idx="7389">
                  <c:v>0.87889273356401387</c:v>
                </c:pt>
                <c:pt idx="7390">
                  <c:v>0.87889273356401387</c:v>
                </c:pt>
                <c:pt idx="7391">
                  <c:v>0.8797250859106529</c:v>
                </c:pt>
                <c:pt idx="7392">
                  <c:v>0.88215488215488214</c:v>
                </c:pt>
                <c:pt idx="7393">
                  <c:v>0.88448844884488453</c:v>
                </c:pt>
                <c:pt idx="7394">
                  <c:v>0.887459807073955</c:v>
                </c:pt>
                <c:pt idx="7395">
                  <c:v>0.88817891373801916</c:v>
                </c:pt>
                <c:pt idx="7396">
                  <c:v>0.88888888888888884</c:v>
                </c:pt>
                <c:pt idx="7397">
                  <c:v>0.89028213166144199</c:v>
                </c:pt>
                <c:pt idx="7398">
                  <c:v>0.8909657320872274</c:v>
                </c:pt>
                <c:pt idx="7399">
                  <c:v>0.89230769230769225</c:v>
                </c:pt>
                <c:pt idx="7400">
                  <c:v>0.88448844884488453</c:v>
                </c:pt>
                <c:pt idx="7401">
                  <c:v>0.88524590163934425</c:v>
                </c:pt>
                <c:pt idx="7402">
                  <c:v>0.88135593220338981</c:v>
                </c:pt>
                <c:pt idx="7403">
                  <c:v>0.88054607508532423</c:v>
                </c:pt>
                <c:pt idx="7404">
                  <c:v>0.88215488215488214</c:v>
                </c:pt>
                <c:pt idx="7405">
                  <c:v>0.8797250859106529</c:v>
                </c:pt>
                <c:pt idx="7406">
                  <c:v>0.88215488215488214</c:v>
                </c:pt>
                <c:pt idx="7407">
                  <c:v>0.88673139158576053</c:v>
                </c:pt>
                <c:pt idx="7408">
                  <c:v>0.8909657320872274</c:v>
                </c:pt>
                <c:pt idx="7409">
                  <c:v>0.8973607038123167</c:v>
                </c:pt>
                <c:pt idx="7410">
                  <c:v>0.90358126721763088</c:v>
                </c:pt>
                <c:pt idx="7411">
                  <c:v>0.90861618798955612</c:v>
                </c:pt>
                <c:pt idx="7412">
                  <c:v>0.90909090909090906</c:v>
                </c:pt>
                <c:pt idx="7413">
                  <c:v>0.91725768321513002</c:v>
                </c:pt>
                <c:pt idx="7414">
                  <c:v>0.91606714628297359</c:v>
                </c:pt>
                <c:pt idx="7415">
                  <c:v>0.91803278688524592</c:v>
                </c:pt>
                <c:pt idx="7416">
                  <c:v>0.92239467849223944</c:v>
                </c:pt>
                <c:pt idx="7417">
                  <c:v>0.92027334851936216</c:v>
                </c:pt>
                <c:pt idx="7418">
                  <c:v>0.91606714628297359</c:v>
                </c:pt>
                <c:pt idx="7419">
                  <c:v>0.9164677804295942</c:v>
                </c:pt>
                <c:pt idx="7420">
                  <c:v>0.91725768321513002</c:v>
                </c:pt>
                <c:pt idx="7421">
                  <c:v>0.91606714628297359</c:v>
                </c:pt>
                <c:pt idx="7422">
                  <c:v>0.91606714628297359</c:v>
                </c:pt>
                <c:pt idx="7423">
                  <c:v>0.91442542787286063</c:v>
                </c:pt>
                <c:pt idx="7424">
                  <c:v>0.89913544668587897</c:v>
                </c:pt>
                <c:pt idx="7425">
                  <c:v>0.88448844884488453</c:v>
                </c:pt>
                <c:pt idx="7426">
                  <c:v>0.87364620938628157</c:v>
                </c:pt>
                <c:pt idx="7427">
                  <c:v>0.86590038314176243</c:v>
                </c:pt>
                <c:pt idx="7428">
                  <c:v>0.8771929824561403</c:v>
                </c:pt>
                <c:pt idx="7429">
                  <c:v>0.87455197132616491</c:v>
                </c:pt>
                <c:pt idx="7430">
                  <c:v>0.87364620938628157</c:v>
                </c:pt>
                <c:pt idx="7431">
                  <c:v>0.88054607508532423</c:v>
                </c:pt>
                <c:pt idx="7432">
                  <c:v>0.882943143812709</c:v>
                </c:pt>
                <c:pt idx="7433">
                  <c:v>0.887459807073955</c:v>
                </c:pt>
                <c:pt idx="7434">
                  <c:v>0.89028213166144199</c:v>
                </c:pt>
                <c:pt idx="7435">
                  <c:v>0.88958990536277605</c:v>
                </c:pt>
                <c:pt idx="7436">
                  <c:v>0.8909657320872274</c:v>
                </c:pt>
                <c:pt idx="7437">
                  <c:v>0.89164086687306499</c:v>
                </c:pt>
                <c:pt idx="7438">
                  <c:v>0.8909657320872274</c:v>
                </c:pt>
                <c:pt idx="7439">
                  <c:v>0.89028213166144199</c:v>
                </c:pt>
                <c:pt idx="7440">
                  <c:v>0.89028213166144199</c:v>
                </c:pt>
                <c:pt idx="7441">
                  <c:v>0.8909657320872274</c:v>
                </c:pt>
                <c:pt idx="7442">
                  <c:v>0.89028213166144199</c:v>
                </c:pt>
                <c:pt idx="7443">
                  <c:v>0.89028213166144199</c:v>
                </c:pt>
                <c:pt idx="7444">
                  <c:v>0.89028213166144199</c:v>
                </c:pt>
                <c:pt idx="7445">
                  <c:v>0.89028213166144199</c:v>
                </c:pt>
                <c:pt idx="7446">
                  <c:v>0.88888888888888884</c:v>
                </c:pt>
                <c:pt idx="7447">
                  <c:v>0.89028213166144199</c:v>
                </c:pt>
                <c:pt idx="7448">
                  <c:v>0.88599348534201949</c:v>
                </c:pt>
                <c:pt idx="7449">
                  <c:v>0.87364620938628157</c:v>
                </c:pt>
                <c:pt idx="7450">
                  <c:v>0.8605577689243028</c:v>
                </c:pt>
                <c:pt idx="7451">
                  <c:v>0.82051282051282048</c:v>
                </c:pt>
                <c:pt idx="7452">
                  <c:v>0.79289940828402372</c:v>
                </c:pt>
                <c:pt idx="7453">
                  <c:v>0</c:v>
                </c:pt>
                <c:pt idx="7454">
                  <c:v>0.74452554744525545</c:v>
                </c:pt>
                <c:pt idx="7455">
                  <c:v>0.75524475524475521</c:v>
                </c:pt>
                <c:pt idx="7456">
                  <c:v>0.80874316939890711</c:v>
                </c:pt>
                <c:pt idx="7457">
                  <c:v>0.82758620689655171</c:v>
                </c:pt>
                <c:pt idx="7458">
                  <c:v>0.84444444444444444</c:v>
                </c:pt>
                <c:pt idx="7459">
                  <c:v>0.84848484848484851</c:v>
                </c:pt>
                <c:pt idx="7460">
                  <c:v>0.84581497797356819</c:v>
                </c:pt>
                <c:pt idx="7461">
                  <c:v>0.86692015209125473</c:v>
                </c:pt>
                <c:pt idx="7462">
                  <c:v>0.8582995951417004</c:v>
                </c:pt>
                <c:pt idx="7463">
                  <c:v>0.86792452830188682</c:v>
                </c:pt>
                <c:pt idx="7464">
                  <c:v>0.87364620938628157</c:v>
                </c:pt>
                <c:pt idx="7465">
                  <c:v>0.88135593220338981</c:v>
                </c:pt>
                <c:pt idx="7466">
                  <c:v>0.8754448398576512</c:v>
                </c:pt>
                <c:pt idx="7467">
                  <c:v>0.87632508833922262</c:v>
                </c:pt>
                <c:pt idx="7468">
                  <c:v>0.87364620938628157</c:v>
                </c:pt>
                <c:pt idx="7469">
                  <c:v>0.86381322957198448</c:v>
                </c:pt>
                <c:pt idx="7470">
                  <c:v>0.88054607508532423</c:v>
                </c:pt>
                <c:pt idx="7471">
                  <c:v>0.87889273356401387</c:v>
                </c:pt>
                <c:pt idx="7472">
                  <c:v>0.8605577689243028</c:v>
                </c:pt>
                <c:pt idx="7473">
                  <c:v>0.8292682926829269</c:v>
                </c:pt>
                <c:pt idx="7474">
                  <c:v>0.79768786127167635</c:v>
                </c:pt>
                <c:pt idx="7475">
                  <c:v>0</c:v>
                </c:pt>
                <c:pt idx="7476">
                  <c:v>0</c:v>
                </c:pt>
                <c:pt idx="7477">
                  <c:v>0</c:v>
                </c:pt>
                <c:pt idx="7478">
                  <c:v>0</c:v>
                </c:pt>
                <c:pt idx="7479">
                  <c:v>0</c:v>
                </c:pt>
                <c:pt idx="7480">
                  <c:v>0.7407407407407407</c:v>
                </c:pt>
                <c:pt idx="7481">
                  <c:v>0.8044692737430168</c:v>
                </c:pt>
                <c:pt idx="7482">
                  <c:v>0.83568075117370899</c:v>
                </c:pt>
                <c:pt idx="7483">
                  <c:v>0.85106382978723405</c:v>
                </c:pt>
                <c:pt idx="7484">
                  <c:v>0.85714285714285721</c:v>
                </c:pt>
                <c:pt idx="7485">
                  <c:v>0.8582995951417004</c:v>
                </c:pt>
                <c:pt idx="7486">
                  <c:v>0.86274509803921573</c:v>
                </c:pt>
                <c:pt idx="7487">
                  <c:v>0.87272727272727268</c:v>
                </c:pt>
                <c:pt idx="7488">
                  <c:v>0.87272727272727268</c:v>
                </c:pt>
                <c:pt idx="7489">
                  <c:v>0.86988847583643125</c:v>
                </c:pt>
                <c:pt idx="7490">
                  <c:v>0.87084870848708484</c:v>
                </c:pt>
                <c:pt idx="7491">
                  <c:v>0.86891385767790263</c:v>
                </c:pt>
                <c:pt idx="7492">
                  <c:v>0.86792452830188682</c:v>
                </c:pt>
                <c:pt idx="7493">
                  <c:v>0.86590038314176243</c:v>
                </c:pt>
                <c:pt idx="7494">
                  <c:v>0.86486486486486491</c:v>
                </c:pt>
                <c:pt idx="7495">
                  <c:v>0.86486486486486491</c:v>
                </c:pt>
                <c:pt idx="7496">
                  <c:v>0.86590038314176243</c:v>
                </c:pt>
                <c:pt idx="7497">
                  <c:v>0.86381322957198448</c:v>
                </c:pt>
                <c:pt idx="7498">
                  <c:v>0.86590038314176243</c:v>
                </c:pt>
                <c:pt idx="7499">
                  <c:v>0.86166007905138342</c:v>
                </c:pt>
                <c:pt idx="7500">
                  <c:v>0.8605577689243028</c:v>
                </c:pt>
                <c:pt idx="7501">
                  <c:v>0.85355648535564854</c:v>
                </c:pt>
                <c:pt idx="7502">
                  <c:v>0.85943775100401609</c:v>
                </c:pt>
                <c:pt idx="7503">
                  <c:v>0.86988847583643125</c:v>
                </c:pt>
                <c:pt idx="7504">
                  <c:v>0.87364620938628157</c:v>
                </c:pt>
                <c:pt idx="7505">
                  <c:v>0.87804878048780488</c:v>
                </c:pt>
                <c:pt idx="7506">
                  <c:v>0.88448844884488453</c:v>
                </c:pt>
                <c:pt idx="7507">
                  <c:v>0.88673139158576053</c:v>
                </c:pt>
                <c:pt idx="7508">
                  <c:v>0.88673139158576053</c:v>
                </c:pt>
                <c:pt idx="7509">
                  <c:v>0.88817891373801916</c:v>
                </c:pt>
                <c:pt idx="7510">
                  <c:v>0.89164086687306499</c:v>
                </c:pt>
                <c:pt idx="7511">
                  <c:v>0.89164086687306499</c:v>
                </c:pt>
                <c:pt idx="7512">
                  <c:v>0.89164086687306499</c:v>
                </c:pt>
                <c:pt idx="7513">
                  <c:v>0.89425981873111782</c:v>
                </c:pt>
                <c:pt idx="7514">
                  <c:v>0.8936170212765957</c:v>
                </c:pt>
                <c:pt idx="7515">
                  <c:v>0.89855072463768115</c:v>
                </c:pt>
                <c:pt idx="7516">
                  <c:v>0.90861618798955612</c:v>
                </c:pt>
                <c:pt idx="7517">
                  <c:v>0.90463215258855589</c:v>
                </c:pt>
                <c:pt idx="7518">
                  <c:v>0.91094147582697205</c:v>
                </c:pt>
                <c:pt idx="7519">
                  <c:v>0.91315136476426795</c:v>
                </c:pt>
                <c:pt idx="7520">
                  <c:v>0.90410958904109595</c:v>
                </c:pt>
                <c:pt idx="7521">
                  <c:v>0.90813648293963256</c:v>
                </c:pt>
                <c:pt idx="7522">
                  <c:v>0.90250696378830086</c:v>
                </c:pt>
                <c:pt idx="7523">
                  <c:v>0.88958990536277605</c:v>
                </c:pt>
                <c:pt idx="7524">
                  <c:v>0.8771929824561403</c:v>
                </c:pt>
                <c:pt idx="7525">
                  <c:v>0.86274509803921573</c:v>
                </c:pt>
                <c:pt idx="7526">
                  <c:v>0.8605577689243028</c:v>
                </c:pt>
                <c:pt idx="7527">
                  <c:v>0.86692015209125473</c:v>
                </c:pt>
                <c:pt idx="7528">
                  <c:v>0.87455197132616491</c:v>
                </c:pt>
                <c:pt idx="7529">
                  <c:v>0.87889273356401387</c:v>
                </c:pt>
                <c:pt idx="7530">
                  <c:v>0.87804878048780488</c:v>
                </c:pt>
                <c:pt idx="7531">
                  <c:v>0.88135593220338981</c:v>
                </c:pt>
                <c:pt idx="7532">
                  <c:v>0.88215488215488214</c:v>
                </c:pt>
                <c:pt idx="7533">
                  <c:v>0.88599348534201949</c:v>
                </c:pt>
                <c:pt idx="7534">
                  <c:v>0.88888888888888884</c:v>
                </c:pt>
                <c:pt idx="7535">
                  <c:v>0.88673139158576053</c:v>
                </c:pt>
                <c:pt idx="7536">
                  <c:v>0.89028213166144199</c:v>
                </c:pt>
                <c:pt idx="7537">
                  <c:v>0.8936170212765957</c:v>
                </c:pt>
                <c:pt idx="7538">
                  <c:v>0.90084985835694054</c:v>
                </c:pt>
                <c:pt idx="7539">
                  <c:v>0.90250696378830086</c:v>
                </c:pt>
                <c:pt idx="7540">
                  <c:v>0.90463215258855589</c:v>
                </c:pt>
                <c:pt idx="7541">
                  <c:v>0.90463215258855589</c:v>
                </c:pt>
                <c:pt idx="7542">
                  <c:v>0.90304709141274242</c:v>
                </c:pt>
                <c:pt idx="7543">
                  <c:v>0.90358126721763088</c:v>
                </c:pt>
                <c:pt idx="7544">
                  <c:v>0.90140845070422537</c:v>
                </c:pt>
                <c:pt idx="7545">
                  <c:v>0.89675516224188789</c:v>
                </c:pt>
                <c:pt idx="7546">
                  <c:v>0.89795918367346939</c:v>
                </c:pt>
                <c:pt idx="7547">
                  <c:v>0.89855072463768115</c:v>
                </c:pt>
                <c:pt idx="7548">
                  <c:v>0.89425981873111782</c:v>
                </c:pt>
                <c:pt idx="7549">
                  <c:v>0.89552238805970152</c:v>
                </c:pt>
                <c:pt idx="7550">
                  <c:v>0.89425981873111782</c:v>
                </c:pt>
                <c:pt idx="7551">
                  <c:v>0.89795918367346939</c:v>
                </c:pt>
                <c:pt idx="7552">
                  <c:v>0.89913544668587897</c:v>
                </c:pt>
                <c:pt idx="7553">
                  <c:v>0.90028490028490027</c:v>
                </c:pt>
                <c:pt idx="7554">
                  <c:v>0.90196078431372551</c:v>
                </c:pt>
                <c:pt idx="7555">
                  <c:v>0.90410958904109595</c:v>
                </c:pt>
                <c:pt idx="7556">
                  <c:v>0.90463215258855589</c:v>
                </c:pt>
                <c:pt idx="7557">
                  <c:v>0.90566037735849059</c:v>
                </c:pt>
                <c:pt idx="7558">
                  <c:v>0.91139240506329111</c:v>
                </c:pt>
                <c:pt idx="7559">
                  <c:v>0.91315136476426795</c:v>
                </c:pt>
                <c:pt idx="7560">
                  <c:v>0.9135802469135802</c:v>
                </c:pt>
                <c:pt idx="7561">
                  <c:v>0.91646778042959431</c:v>
                </c:pt>
                <c:pt idx="7562">
                  <c:v>0.91725768321513002</c:v>
                </c:pt>
                <c:pt idx="7563">
                  <c:v>0.9184149184149184</c:v>
                </c:pt>
                <c:pt idx="7564">
                  <c:v>0.92099322799097061</c:v>
                </c:pt>
                <c:pt idx="7565">
                  <c:v>0.92341356673960617</c:v>
                </c:pt>
                <c:pt idx="7566">
                  <c:v>0.92204899777282856</c:v>
                </c:pt>
                <c:pt idx="7567">
                  <c:v>0.92204899777282856</c:v>
                </c:pt>
                <c:pt idx="7568">
                  <c:v>0.91879350348027844</c:v>
                </c:pt>
                <c:pt idx="7569">
                  <c:v>0.91094147582697205</c:v>
                </c:pt>
                <c:pt idx="7570">
                  <c:v>0.90909090909090906</c:v>
                </c:pt>
                <c:pt idx="7571">
                  <c:v>0.90514905149051494</c:v>
                </c:pt>
                <c:pt idx="7572">
                  <c:v>0.89971346704871058</c:v>
                </c:pt>
                <c:pt idx="7573">
                  <c:v>0.8936170212765957</c:v>
                </c:pt>
                <c:pt idx="7574">
                  <c:v>0.88817891373801916</c:v>
                </c:pt>
                <c:pt idx="7575">
                  <c:v>0.8909657320872274</c:v>
                </c:pt>
                <c:pt idx="7576">
                  <c:v>0.89675516224188789</c:v>
                </c:pt>
                <c:pt idx="7577">
                  <c:v>0.90514905149051494</c:v>
                </c:pt>
                <c:pt idx="7578">
                  <c:v>0.90566037735849059</c:v>
                </c:pt>
                <c:pt idx="7579">
                  <c:v>0.91048593350383633</c:v>
                </c:pt>
                <c:pt idx="7580">
                  <c:v>0.91183879093198994</c:v>
                </c:pt>
                <c:pt idx="7581">
                  <c:v>0.9152542372881356</c:v>
                </c:pt>
                <c:pt idx="7582">
                  <c:v>0.91271820448877805</c:v>
                </c:pt>
                <c:pt idx="7583">
                  <c:v>0.91358024691358031</c:v>
                </c:pt>
                <c:pt idx="7584">
                  <c:v>0.91725768321513002</c:v>
                </c:pt>
                <c:pt idx="7585">
                  <c:v>0.91916859122401851</c:v>
                </c:pt>
                <c:pt idx="7586">
                  <c:v>0.92063492063492069</c:v>
                </c:pt>
                <c:pt idx="7587">
                  <c:v>0.919908466819222</c:v>
                </c:pt>
                <c:pt idx="7588">
                  <c:v>0.91484184914841848</c:v>
                </c:pt>
                <c:pt idx="7589">
                  <c:v>0.91315136476426795</c:v>
                </c:pt>
                <c:pt idx="7590">
                  <c:v>0.91183879093198994</c:v>
                </c:pt>
                <c:pt idx="7591">
                  <c:v>0.91048593350383633</c:v>
                </c:pt>
                <c:pt idx="7592">
                  <c:v>0.90956072351421191</c:v>
                </c:pt>
                <c:pt idx="7593">
                  <c:v>0.90765171503957787</c:v>
                </c:pt>
                <c:pt idx="7594">
                  <c:v>0.90410958904109595</c:v>
                </c:pt>
                <c:pt idx="7595">
                  <c:v>0.90140845070422537</c:v>
                </c:pt>
                <c:pt idx="7596">
                  <c:v>0.89675516224188789</c:v>
                </c:pt>
                <c:pt idx="7597">
                  <c:v>0.89296636085626913</c:v>
                </c:pt>
                <c:pt idx="7598">
                  <c:v>0.89425981873111782</c:v>
                </c:pt>
                <c:pt idx="7599">
                  <c:v>0.89795918367346939</c:v>
                </c:pt>
                <c:pt idx="7600">
                  <c:v>0.90028490028490027</c:v>
                </c:pt>
                <c:pt idx="7601">
                  <c:v>0.90028490028490027</c:v>
                </c:pt>
                <c:pt idx="7602">
                  <c:v>0.90028490028490027</c:v>
                </c:pt>
                <c:pt idx="7603">
                  <c:v>0.90196078431372551</c:v>
                </c:pt>
                <c:pt idx="7604">
                  <c:v>0.90140845070422537</c:v>
                </c:pt>
                <c:pt idx="7605">
                  <c:v>0.90765171503957787</c:v>
                </c:pt>
                <c:pt idx="7606">
                  <c:v>0.91094147582697205</c:v>
                </c:pt>
                <c:pt idx="7607">
                  <c:v>0.9164677804295942</c:v>
                </c:pt>
                <c:pt idx="7608">
                  <c:v>0.9156626506024097</c:v>
                </c:pt>
                <c:pt idx="7609">
                  <c:v>0.92063492063492069</c:v>
                </c:pt>
                <c:pt idx="7610">
                  <c:v>0.9213483146067416</c:v>
                </c:pt>
                <c:pt idx="7611">
                  <c:v>0.92099322799097061</c:v>
                </c:pt>
                <c:pt idx="7612">
                  <c:v>0.92407809110629069</c:v>
                </c:pt>
                <c:pt idx="7613">
                  <c:v>0.92273730684326716</c:v>
                </c:pt>
                <c:pt idx="7614">
                  <c:v>0.92307692307692313</c:v>
                </c:pt>
                <c:pt idx="7615">
                  <c:v>0.92600422832980978</c:v>
                </c:pt>
                <c:pt idx="7616">
                  <c:v>0.92537313432835822</c:v>
                </c:pt>
                <c:pt idx="7617">
                  <c:v>0.9184149184149184</c:v>
                </c:pt>
                <c:pt idx="7618">
                  <c:v>0.91315136476426795</c:v>
                </c:pt>
                <c:pt idx="7619">
                  <c:v>0.91048593350383633</c:v>
                </c:pt>
                <c:pt idx="7620">
                  <c:v>0.90566037735849059</c:v>
                </c:pt>
                <c:pt idx="7621">
                  <c:v>0.90358126721763088</c:v>
                </c:pt>
                <c:pt idx="7622">
                  <c:v>0.90358126721763088</c:v>
                </c:pt>
                <c:pt idx="7623">
                  <c:v>0.90410958904109595</c:v>
                </c:pt>
                <c:pt idx="7624">
                  <c:v>0.90410958904109584</c:v>
                </c:pt>
                <c:pt idx="7625">
                  <c:v>0.90463215258855589</c:v>
                </c:pt>
                <c:pt idx="7626">
                  <c:v>0.90304709141274242</c:v>
                </c:pt>
                <c:pt idx="7627">
                  <c:v>0.90514905149051494</c:v>
                </c:pt>
                <c:pt idx="7628">
                  <c:v>0.90616621983914203</c:v>
                </c:pt>
                <c:pt idx="7629">
                  <c:v>0.90765171503957787</c:v>
                </c:pt>
                <c:pt idx="7630">
                  <c:v>0.90956072351421191</c:v>
                </c:pt>
                <c:pt idx="7631">
                  <c:v>0.91002570694087404</c:v>
                </c:pt>
                <c:pt idx="7632">
                  <c:v>0.91002570694087404</c:v>
                </c:pt>
                <c:pt idx="7633">
                  <c:v>0.91139240506329111</c:v>
                </c:pt>
                <c:pt idx="7634">
                  <c:v>0.91139240506329111</c:v>
                </c:pt>
                <c:pt idx="7635">
                  <c:v>0.91094147582697205</c:v>
                </c:pt>
                <c:pt idx="7636">
                  <c:v>0.91139240506329111</c:v>
                </c:pt>
                <c:pt idx="7637">
                  <c:v>0.91048593350383633</c:v>
                </c:pt>
                <c:pt idx="7638">
                  <c:v>0.91002570694087404</c:v>
                </c:pt>
                <c:pt idx="7639">
                  <c:v>0.91002570694087404</c:v>
                </c:pt>
                <c:pt idx="7640">
                  <c:v>0.90861618798955612</c:v>
                </c:pt>
                <c:pt idx="7641">
                  <c:v>0.90666666666666673</c:v>
                </c:pt>
                <c:pt idx="7642">
                  <c:v>0.90358126721763088</c:v>
                </c:pt>
                <c:pt idx="7643">
                  <c:v>0.89795918367346939</c:v>
                </c:pt>
                <c:pt idx="7644">
                  <c:v>0.89425981873111782</c:v>
                </c:pt>
                <c:pt idx="7645">
                  <c:v>0.89230769230769236</c:v>
                </c:pt>
                <c:pt idx="7646">
                  <c:v>0.8909657320872274</c:v>
                </c:pt>
                <c:pt idx="7647">
                  <c:v>0.89028213166144199</c:v>
                </c:pt>
                <c:pt idx="7648">
                  <c:v>0.88958990536277605</c:v>
                </c:pt>
                <c:pt idx="7649">
                  <c:v>0.89028213166144199</c:v>
                </c:pt>
                <c:pt idx="7650">
                  <c:v>0.89028213166144199</c:v>
                </c:pt>
                <c:pt idx="7651">
                  <c:v>0.88817891373801916</c:v>
                </c:pt>
                <c:pt idx="7652">
                  <c:v>0.88817891373801916</c:v>
                </c:pt>
                <c:pt idx="7653">
                  <c:v>0.88673139158576053</c:v>
                </c:pt>
                <c:pt idx="7654">
                  <c:v>0.88958990536277605</c:v>
                </c:pt>
                <c:pt idx="7655">
                  <c:v>0.88958990536277605</c:v>
                </c:pt>
                <c:pt idx="7656">
                  <c:v>0.88958990536277605</c:v>
                </c:pt>
                <c:pt idx="7657">
                  <c:v>0.89164086687306499</c:v>
                </c:pt>
                <c:pt idx="7658">
                  <c:v>0.8909657320872274</c:v>
                </c:pt>
                <c:pt idx="7659">
                  <c:v>0.89164086687306499</c:v>
                </c:pt>
                <c:pt idx="7660">
                  <c:v>0.8936170212765957</c:v>
                </c:pt>
                <c:pt idx="7661">
                  <c:v>0.89795918367346939</c:v>
                </c:pt>
                <c:pt idx="7662">
                  <c:v>0.89913544668587897</c:v>
                </c:pt>
                <c:pt idx="7663">
                  <c:v>0.90566037735849059</c:v>
                </c:pt>
                <c:pt idx="7664">
                  <c:v>0.90084985835694054</c:v>
                </c:pt>
                <c:pt idx="7665">
                  <c:v>0.89028213166144199</c:v>
                </c:pt>
                <c:pt idx="7666">
                  <c:v>0.8797250859106529</c:v>
                </c:pt>
                <c:pt idx="7667">
                  <c:v>0.88054607508532423</c:v>
                </c:pt>
                <c:pt idx="7668">
                  <c:v>0.8754448398576512</c:v>
                </c:pt>
                <c:pt idx="7669">
                  <c:v>0.8571428571428571</c:v>
                </c:pt>
                <c:pt idx="7670">
                  <c:v>0.8582995951417004</c:v>
                </c:pt>
                <c:pt idx="7671">
                  <c:v>0.85355648535564854</c:v>
                </c:pt>
                <c:pt idx="7672">
                  <c:v>0.87364620938628157</c:v>
                </c:pt>
                <c:pt idx="7673">
                  <c:v>0.88599348534201949</c:v>
                </c:pt>
                <c:pt idx="7674">
                  <c:v>0.89164086687306499</c:v>
                </c:pt>
                <c:pt idx="7675">
                  <c:v>0.89489489489489493</c:v>
                </c:pt>
                <c:pt idx="7676">
                  <c:v>0.90084985835694054</c:v>
                </c:pt>
                <c:pt idx="7677">
                  <c:v>0.90358126721763088</c:v>
                </c:pt>
                <c:pt idx="7678">
                  <c:v>0.90765171503957787</c:v>
                </c:pt>
                <c:pt idx="7679">
                  <c:v>0.91048593350383633</c:v>
                </c:pt>
                <c:pt idx="7680">
                  <c:v>0.91271820448877805</c:v>
                </c:pt>
                <c:pt idx="7681">
                  <c:v>0.91442542787286063</c:v>
                </c:pt>
                <c:pt idx="7682">
                  <c:v>0.9156626506024097</c:v>
                </c:pt>
                <c:pt idx="7683">
                  <c:v>0.92027334851936216</c:v>
                </c:pt>
                <c:pt idx="7684">
                  <c:v>0.92170022371364657</c:v>
                </c:pt>
                <c:pt idx="7685">
                  <c:v>0.91803278688524592</c:v>
                </c:pt>
                <c:pt idx="7686">
                  <c:v>0.92063492063492069</c:v>
                </c:pt>
                <c:pt idx="7687">
                  <c:v>0.92273730684326716</c:v>
                </c:pt>
                <c:pt idx="7688">
                  <c:v>0.92063492063492069</c:v>
                </c:pt>
                <c:pt idx="7689">
                  <c:v>0.90566037735849059</c:v>
                </c:pt>
                <c:pt idx="7690">
                  <c:v>0.89296636085626913</c:v>
                </c:pt>
                <c:pt idx="7691">
                  <c:v>0.88524590163934425</c:v>
                </c:pt>
                <c:pt idx="7692">
                  <c:v>0.8771929824561403</c:v>
                </c:pt>
                <c:pt idx="7693">
                  <c:v>0.86988847583643125</c:v>
                </c:pt>
                <c:pt idx="7694">
                  <c:v>0.86988847583643125</c:v>
                </c:pt>
                <c:pt idx="7695">
                  <c:v>0.8771929824561403</c:v>
                </c:pt>
                <c:pt idx="7696">
                  <c:v>0.882943143812709</c:v>
                </c:pt>
                <c:pt idx="7697">
                  <c:v>0.89028213166144199</c:v>
                </c:pt>
                <c:pt idx="7698">
                  <c:v>0.8936170212765957</c:v>
                </c:pt>
                <c:pt idx="7699">
                  <c:v>0.8936170212765957</c:v>
                </c:pt>
                <c:pt idx="7700">
                  <c:v>0.89614243323442133</c:v>
                </c:pt>
                <c:pt idx="7701">
                  <c:v>0.89675516224188789</c:v>
                </c:pt>
                <c:pt idx="7702">
                  <c:v>0.89675516224188789</c:v>
                </c:pt>
                <c:pt idx="7703">
                  <c:v>0.89913544668587897</c:v>
                </c:pt>
                <c:pt idx="7704">
                  <c:v>0.89971346704871058</c:v>
                </c:pt>
                <c:pt idx="7705">
                  <c:v>0.89971346704871058</c:v>
                </c:pt>
                <c:pt idx="7706">
                  <c:v>0.90084985835694054</c:v>
                </c:pt>
                <c:pt idx="7707">
                  <c:v>0.89855072463768115</c:v>
                </c:pt>
                <c:pt idx="7708">
                  <c:v>0.89971346704871058</c:v>
                </c:pt>
                <c:pt idx="7709">
                  <c:v>0.90084985835694054</c:v>
                </c:pt>
                <c:pt idx="7710">
                  <c:v>0.90196078431372551</c:v>
                </c:pt>
                <c:pt idx="7711">
                  <c:v>0.90140845070422537</c:v>
                </c:pt>
                <c:pt idx="7712">
                  <c:v>0.90250696378830086</c:v>
                </c:pt>
                <c:pt idx="7713">
                  <c:v>0.90196078431372551</c:v>
                </c:pt>
                <c:pt idx="7714">
                  <c:v>0.90028490028490027</c:v>
                </c:pt>
                <c:pt idx="7715">
                  <c:v>0.89913544668587897</c:v>
                </c:pt>
                <c:pt idx="7716">
                  <c:v>0.89855072463768115</c:v>
                </c:pt>
                <c:pt idx="7717">
                  <c:v>0.89795918367346939</c:v>
                </c:pt>
                <c:pt idx="7718">
                  <c:v>0.89614243323442133</c:v>
                </c:pt>
                <c:pt idx="7719">
                  <c:v>0.89489489489489493</c:v>
                </c:pt>
                <c:pt idx="7720">
                  <c:v>0.89489489489489493</c:v>
                </c:pt>
                <c:pt idx="7721">
                  <c:v>0.89552238805970152</c:v>
                </c:pt>
                <c:pt idx="7722">
                  <c:v>0.89552238805970152</c:v>
                </c:pt>
                <c:pt idx="7723">
                  <c:v>0.89614243323442133</c:v>
                </c:pt>
                <c:pt idx="7724">
                  <c:v>0.8973607038123167</c:v>
                </c:pt>
                <c:pt idx="7725">
                  <c:v>0.8973607038123167</c:v>
                </c:pt>
                <c:pt idx="7726">
                  <c:v>0.89795918367346939</c:v>
                </c:pt>
                <c:pt idx="7727">
                  <c:v>0.89855072463768115</c:v>
                </c:pt>
                <c:pt idx="7728">
                  <c:v>0.89855072463768115</c:v>
                </c:pt>
                <c:pt idx="7729">
                  <c:v>0.89855072463768115</c:v>
                </c:pt>
                <c:pt idx="7730">
                  <c:v>0.89913544668587897</c:v>
                </c:pt>
                <c:pt idx="7731">
                  <c:v>0.90028490028490027</c:v>
                </c:pt>
                <c:pt idx="7732">
                  <c:v>0.89971346704871058</c:v>
                </c:pt>
                <c:pt idx="7733">
                  <c:v>0.89913544668587897</c:v>
                </c:pt>
                <c:pt idx="7734">
                  <c:v>0.8973607038123167</c:v>
                </c:pt>
                <c:pt idx="7735">
                  <c:v>0.8973607038123167</c:v>
                </c:pt>
                <c:pt idx="7736">
                  <c:v>0.89795918367346939</c:v>
                </c:pt>
                <c:pt idx="7737">
                  <c:v>0.90028490028490027</c:v>
                </c:pt>
                <c:pt idx="7738">
                  <c:v>0.89971346704871058</c:v>
                </c:pt>
                <c:pt idx="7739">
                  <c:v>0.89795918367346939</c:v>
                </c:pt>
                <c:pt idx="7740">
                  <c:v>0.89552238805970152</c:v>
                </c:pt>
                <c:pt idx="7741">
                  <c:v>0.89425981873111782</c:v>
                </c:pt>
                <c:pt idx="7742">
                  <c:v>0.88524590163934425</c:v>
                </c:pt>
                <c:pt idx="7743">
                  <c:v>0.88673139158576053</c:v>
                </c:pt>
                <c:pt idx="7744">
                  <c:v>0.8909657320872274</c:v>
                </c:pt>
                <c:pt idx="7745">
                  <c:v>0.89425981873111782</c:v>
                </c:pt>
                <c:pt idx="7746">
                  <c:v>0.8973607038123167</c:v>
                </c:pt>
                <c:pt idx="7747">
                  <c:v>0.89855072463768115</c:v>
                </c:pt>
                <c:pt idx="7748">
                  <c:v>0.8973607038123167</c:v>
                </c:pt>
                <c:pt idx="7749">
                  <c:v>0.89552238805970152</c:v>
                </c:pt>
                <c:pt idx="7750">
                  <c:v>0.89489489489489493</c:v>
                </c:pt>
                <c:pt idx="7751">
                  <c:v>0.8973607038123167</c:v>
                </c:pt>
                <c:pt idx="7752">
                  <c:v>0.8973607038123167</c:v>
                </c:pt>
                <c:pt idx="7753">
                  <c:v>0.8973607038123167</c:v>
                </c:pt>
                <c:pt idx="7754">
                  <c:v>0.8973607038123167</c:v>
                </c:pt>
                <c:pt idx="7755">
                  <c:v>0.89614243323442133</c:v>
                </c:pt>
                <c:pt idx="7756">
                  <c:v>0.8973607038123167</c:v>
                </c:pt>
                <c:pt idx="7757">
                  <c:v>0.8973607038123167</c:v>
                </c:pt>
                <c:pt idx="7758">
                  <c:v>0.89675516224188789</c:v>
                </c:pt>
                <c:pt idx="7759">
                  <c:v>0.8973607038123167</c:v>
                </c:pt>
                <c:pt idx="7760">
                  <c:v>0.89855072463768115</c:v>
                </c:pt>
                <c:pt idx="7761">
                  <c:v>0.8973607038123167</c:v>
                </c:pt>
                <c:pt idx="7762">
                  <c:v>0.89675516224188789</c:v>
                </c:pt>
                <c:pt idx="7763">
                  <c:v>0.89164086687306499</c:v>
                </c:pt>
                <c:pt idx="7764">
                  <c:v>0.89296636085626913</c:v>
                </c:pt>
                <c:pt idx="7765">
                  <c:v>0.89489489489489493</c:v>
                </c:pt>
                <c:pt idx="7766">
                  <c:v>0.89296636085626913</c:v>
                </c:pt>
                <c:pt idx="7767">
                  <c:v>0.8936170212765957</c:v>
                </c:pt>
                <c:pt idx="7768">
                  <c:v>0.89855072463768115</c:v>
                </c:pt>
                <c:pt idx="7769">
                  <c:v>0.90196078431372551</c:v>
                </c:pt>
                <c:pt idx="7770">
                  <c:v>0.90956072351421191</c:v>
                </c:pt>
                <c:pt idx="7771">
                  <c:v>0.90566037735849059</c:v>
                </c:pt>
                <c:pt idx="7772">
                  <c:v>0.91315136476426795</c:v>
                </c:pt>
                <c:pt idx="7773">
                  <c:v>0.9152542372881356</c:v>
                </c:pt>
                <c:pt idx="7774">
                  <c:v>0.91400491400491402</c:v>
                </c:pt>
                <c:pt idx="7775">
                  <c:v>0.91002570694087404</c:v>
                </c:pt>
                <c:pt idx="7776">
                  <c:v>0.91002570694087404</c:v>
                </c:pt>
                <c:pt idx="7777">
                  <c:v>0.91271820448877805</c:v>
                </c:pt>
                <c:pt idx="7778">
                  <c:v>0.91315136476426795</c:v>
                </c:pt>
                <c:pt idx="7779">
                  <c:v>0.9184149184149184</c:v>
                </c:pt>
                <c:pt idx="7780">
                  <c:v>0.9184149184149184</c:v>
                </c:pt>
                <c:pt idx="7781">
                  <c:v>0.91764705882352937</c:v>
                </c:pt>
                <c:pt idx="7782">
                  <c:v>0.91606714628297359</c:v>
                </c:pt>
                <c:pt idx="7783">
                  <c:v>0.91315136476426795</c:v>
                </c:pt>
                <c:pt idx="7784">
                  <c:v>0.9135802469135802</c:v>
                </c:pt>
                <c:pt idx="7785">
                  <c:v>0.9135802469135802</c:v>
                </c:pt>
                <c:pt idx="7786">
                  <c:v>0.91094147582697205</c:v>
                </c:pt>
                <c:pt idx="7787">
                  <c:v>0.90813648293963256</c:v>
                </c:pt>
                <c:pt idx="7788">
                  <c:v>0.90514905149051494</c:v>
                </c:pt>
                <c:pt idx="7789">
                  <c:v>0.90250696378830086</c:v>
                </c:pt>
                <c:pt idx="7790">
                  <c:v>0.90140845070422537</c:v>
                </c:pt>
                <c:pt idx="7791">
                  <c:v>0.90084985835694054</c:v>
                </c:pt>
                <c:pt idx="7792">
                  <c:v>0.89913544668587897</c:v>
                </c:pt>
                <c:pt idx="7793">
                  <c:v>0.90028490028490027</c:v>
                </c:pt>
                <c:pt idx="7794">
                  <c:v>0.89913544668587897</c:v>
                </c:pt>
                <c:pt idx="7795">
                  <c:v>0.89795918367346939</c:v>
                </c:pt>
                <c:pt idx="7796">
                  <c:v>0.89614243323442133</c:v>
                </c:pt>
                <c:pt idx="7797">
                  <c:v>0.89552238805970152</c:v>
                </c:pt>
                <c:pt idx="7798">
                  <c:v>0.89614243323442133</c:v>
                </c:pt>
                <c:pt idx="7799">
                  <c:v>0.89675516224188789</c:v>
                </c:pt>
                <c:pt idx="7800">
                  <c:v>0.89614243323442133</c:v>
                </c:pt>
                <c:pt idx="7801">
                  <c:v>0.89552238805970152</c:v>
                </c:pt>
                <c:pt idx="7802">
                  <c:v>0.89614243323442133</c:v>
                </c:pt>
                <c:pt idx="7803">
                  <c:v>0.89675516224188789</c:v>
                </c:pt>
                <c:pt idx="7804">
                  <c:v>0.89614243323442133</c:v>
                </c:pt>
                <c:pt idx="7805">
                  <c:v>0.89614243323442133</c:v>
                </c:pt>
                <c:pt idx="7806">
                  <c:v>0.89675516224188789</c:v>
                </c:pt>
                <c:pt idx="7807">
                  <c:v>0.89795918367346939</c:v>
                </c:pt>
                <c:pt idx="7808">
                  <c:v>0.89913544668587897</c:v>
                </c:pt>
                <c:pt idx="7809">
                  <c:v>0.89913544668587897</c:v>
                </c:pt>
                <c:pt idx="7810">
                  <c:v>0.89795918367346939</c:v>
                </c:pt>
                <c:pt idx="7811">
                  <c:v>0.89552238805970152</c:v>
                </c:pt>
                <c:pt idx="7812">
                  <c:v>0.89296636085626913</c:v>
                </c:pt>
                <c:pt idx="7813">
                  <c:v>0.88958990536277605</c:v>
                </c:pt>
                <c:pt idx="7814">
                  <c:v>0.88673139158576053</c:v>
                </c:pt>
                <c:pt idx="7815">
                  <c:v>0.887459807073955</c:v>
                </c:pt>
                <c:pt idx="7816">
                  <c:v>0.89230769230769225</c:v>
                </c:pt>
                <c:pt idx="7817">
                  <c:v>0.89795918367346939</c:v>
                </c:pt>
                <c:pt idx="7818">
                  <c:v>0.89614243323442133</c:v>
                </c:pt>
                <c:pt idx="7819">
                  <c:v>0.89913544668587897</c:v>
                </c:pt>
                <c:pt idx="7820">
                  <c:v>0.89552238805970152</c:v>
                </c:pt>
                <c:pt idx="7821">
                  <c:v>0.89614243323442133</c:v>
                </c:pt>
                <c:pt idx="7822">
                  <c:v>0.89296636085626913</c:v>
                </c:pt>
                <c:pt idx="7823">
                  <c:v>0.89296636085626913</c:v>
                </c:pt>
                <c:pt idx="7824">
                  <c:v>0.89296636085626913</c:v>
                </c:pt>
                <c:pt idx="7825">
                  <c:v>0.8936170212765957</c:v>
                </c:pt>
                <c:pt idx="7826">
                  <c:v>0.8936170212765957</c:v>
                </c:pt>
                <c:pt idx="7827">
                  <c:v>0.89425981873111782</c:v>
                </c:pt>
                <c:pt idx="7828">
                  <c:v>0.89425981873111782</c:v>
                </c:pt>
                <c:pt idx="7829">
                  <c:v>0.89489489489489493</c:v>
                </c:pt>
                <c:pt idx="7830">
                  <c:v>0.89296636085626913</c:v>
                </c:pt>
                <c:pt idx="7831">
                  <c:v>0.89230769230769236</c:v>
                </c:pt>
                <c:pt idx="7832">
                  <c:v>0.89164086687306499</c:v>
                </c:pt>
                <c:pt idx="7833">
                  <c:v>0.89230769230769236</c:v>
                </c:pt>
                <c:pt idx="7834">
                  <c:v>0.89164086687306499</c:v>
                </c:pt>
                <c:pt idx="7835">
                  <c:v>0.88599348534201949</c:v>
                </c:pt>
                <c:pt idx="7836">
                  <c:v>0.88673139158576053</c:v>
                </c:pt>
                <c:pt idx="7837">
                  <c:v>0.88673139158576053</c:v>
                </c:pt>
                <c:pt idx="7838">
                  <c:v>0.887459807073955</c:v>
                </c:pt>
                <c:pt idx="7839">
                  <c:v>0.887459807073955</c:v>
                </c:pt>
                <c:pt idx="7840">
                  <c:v>0.8909657320872274</c:v>
                </c:pt>
                <c:pt idx="7841">
                  <c:v>0.89164086687306499</c:v>
                </c:pt>
                <c:pt idx="7842">
                  <c:v>0.8909657320872274</c:v>
                </c:pt>
                <c:pt idx="7843">
                  <c:v>0.89164086687306499</c:v>
                </c:pt>
                <c:pt idx="7844">
                  <c:v>0.89230769230769225</c:v>
                </c:pt>
                <c:pt idx="7845">
                  <c:v>0.8936170212765957</c:v>
                </c:pt>
                <c:pt idx="7846">
                  <c:v>0.8936170212765957</c:v>
                </c:pt>
                <c:pt idx="7847">
                  <c:v>0.89164086687306499</c:v>
                </c:pt>
                <c:pt idx="7848">
                  <c:v>0.89164086687306499</c:v>
                </c:pt>
                <c:pt idx="7849">
                  <c:v>0.88888888888888884</c:v>
                </c:pt>
                <c:pt idx="7850">
                  <c:v>0.89028213166144199</c:v>
                </c:pt>
                <c:pt idx="7851">
                  <c:v>0.89164086687306499</c:v>
                </c:pt>
                <c:pt idx="7852">
                  <c:v>0.88958990536277605</c:v>
                </c:pt>
                <c:pt idx="7853">
                  <c:v>0.88817891373801916</c:v>
                </c:pt>
                <c:pt idx="7854">
                  <c:v>0.887459807073955</c:v>
                </c:pt>
                <c:pt idx="7855">
                  <c:v>0.887459807073955</c:v>
                </c:pt>
                <c:pt idx="7856">
                  <c:v>0.88673139158576053</c:v>
                </c:pt>
                <c:pt idx="7857">
                  <c:v>0.88524590163934425</c:v>
                </c:pt>
                <c:pt idx="7858">
                  <c:v>0.88448844884488453</c:v>
                </c:pt>
                <c:pt idx="7859">
                  <c:v>0.88215488215488214</c:v>
                </c:pt>
                <c:pt idx="7860">
                  <c:v>0.8797250859106529</c:v>
                </c:pt>
                <c:pt idx="7861">
                  <c:v>0.88372093023255816</c:v>
                </c:pt>
                <c:pt idx="7862">
                  <c:v>0.88958990536277605</c:v>
                </c:pt>
                <c:pt idx="7863">
                  <c:v>0.89552238805970152</c:v>
                </c:pt>
                <c:pt idx="7864">
                  <c:v>0.90463215258855589</c:v>
                </c:pt>
                <c:pt idx="7865">
                  <c:v>0.90813648293963256</c:v>
                </c:pt>
                <c:pt idx="7866">
                  <c:v>0.90909090909090906</c:v>
                </c:pt>
                <c:pt idx="7867">
                  <c:v>0.90861618798955612</c:v>
                </c:pt>
                <c:pt idx="7868">
                  <c:v>0.90813648293963256</c:v>
                </c:pt>
                <c:pt idx="7869">
                  <c:v>0.90909090909090906</c:v>
                </c:pt>
                <c:pt idx="7870">
                  <c:v>0.91228070175438591</c:v>
                </c:pt>
                <c:pt idx="7871">
                  <c:v>0.91139240506329111</c:v>
                </c:pt>
                <c:pt idx="7872">
                  <c:v>0.91686460807600945</c:v>
                </c:pt>
                <c:pt idx="7873">
                  <c:v>0.919908466819222</c:v>
                </c:pt>
                <c:pt idx="7874">
                  <c:v>0.9213483146067416</c:v>
                </c:pt>
                <c:pt idx="7875">
                  <c:v>0.92407809110629069</c:v>
                </c:pt>
                <c:pt idx="7876">
                  <c:v>0.92569002123142252</c:v>
                </c:pt>
                <c:pt idx="7877">
                  <c:v>0.9263157894736842</c:v>
                </c:pt>
                <c:pt idx="7878">
                  <c:v>0.92600422832980978</c:v>
                </c:pt>
                <c:pt idx="7879">
                  <c:v>0.92505353319057815</c:v>
                </c:pt>
                <c:pt idx="7880">
                  <c:v>0.92473118279569888</c:v>
                </c:pt>
                <c:pt idx="7881">
                  <c:v>0.92374727668845313</c:v>
                </c:pt>
                <c:pt idx="7882">
                  <c:v>0.92273730684326716</c:v>
                </c:pt>
                <c:pt idx="7883">
                  <c:v>0.92204899777282856</c:v>
                </c:pt>
                <c:pt idx="7884">
                  <c:v>0.91803278688524592</c:v>
                </c:pt>
                <c:pt idx="7885">
                  <c:v>0.91954022988505746</c:v>
                </c:pt>
                <c:pt idx="7886">
                  <c:v>0.91879350348027844</c:v>
                </c:pt>
                <c:pt idx="7887">
                  <c:v>0.92063492063492069</c:v>
                </c:pt>
                <c:pt idx="7888">
                  <c:v>0.92063492063492069</c:v>
                </c:pt>
                <c:pt idx="7889">
                  <c:v>0.92204899777282856</c:v>
                </c:pt>
                <c:pt idx="7890">
                  <c:v>0.92273730684326716</c:v>
                </c:pt>
                <c:pt idx="7891">
                  <c:v>0.92341356673960617</c:v>
                </c:pt>
                <c:pt idx="7892">
                  <c:v>0.92239467849223944</c:v>
                </c:pt>
                <c:pt idx="7893">
                  <c:v>0.92239467849223944</c:v>
                </c:pt>
                <c:pt idx="7894">
                  <c:v>0.92505353319057815</c:v>
                </c:pt>
                <c:pt idx="7895">
                  <c:v>0.92537313432835822</c:v>
                </c:pt>
                <c:pt idx="7896">
                  <c:v>0.92505353319057815</c:v>
                </c:pt>
                <c:pt idx="7897">
                  <c:v>0.9244060475161987</c:v>
                </c:pt>
                <c:pt idx="7898">
                  <c:v>0.9244060475161987</c:v>
                </c:pt>
                <c:pt idx="7899">
                  <c:v>0.9244060475161987</c:v>
                </c:pt>
                <c:pt idx="7900">
                  <c:v>0.9244060475161987</c:v>
                </c:pt>
                <c:pt idx="7901">
                  <c:v>0.92569002123142252</c:v>
                </c:pt>
                <c:pt idx="7902">
                  <c:v>0.9263157894736842</c:v>
                </c:pt>
                <c:pt idx="7903">
                  <c:v>0.92600422832980978</c:v>
                </c:pt>
                <c:pt idx="7904">
                  <c:v>0.92473118279569888</c:v>
                </c:pt>
                <c:pt idx="7905">
                  <c:v>0.92407809110629069</c:v>
                </c:pt>
                <c:pt idx="7906">
                  <c:v>0.92204899777282856</c:v>
                </c:pt>
                <c:pt idx="7907">
                  <c:v>0.92170022371364657</c:v>
                </c:pt>
                <c:pt idx="7908">
                  <c:v>0.92170022371364657</c:v>
                </c:pt>
                <c:pt idx="7909">
                  <c:v>0.92170022371364657</c:v>
                </c:pt>
                <c:pt idx="7910">
                  <c:v>0.92099322799097061</c:v>
                </c:pt>
                <c:pt idx="7911">
                  <c:v>0.92273730684326716</c:v>
                </c:pt>
                <c:pt idx="7912">
                  <c:v>0.92273730684326716</c:v>
                </c:pt>
                <c:pt idx="7913">
                  <c:v>0.92273730684326716</c:v>
                </c:pt>
                <c:pt idx="7914">
                  <c:v>0.92374727668845313</c:v>
                </c:pt>
                <c:pt idx="7915">
                  <c:v>0.92307692307692313</c:v>
                </c:pt>
                <c:pt idx="7916">
                  <c:v>0.92273730684326716</c:v>
                </c:pt>
                <c:pt idx="7917">
                  <c:v>0.92239467849223944</c:v>
                </c:pt>
                <c:pt idx="7918">
                  <c:v>0.92239467849223944</c:v>
                </c:pt>
                <c:pt idx="7919">
                  <c:v>0.92307692307692313</c:v>
                </c:pt>
                <c:pt idx="7920">
                  <c:v>0.92273730684326705</c:v>
                </c:pt>
                <c:pt idx="7921">
                  <c:v>0.9244060475161987</c:v>
                </c:pt>
                <c:pt idx="7922">
                  <c:v>0.92693110647181631</c:v>
                </c:pt>
                <c:pt idx="7923">
                  <c:v>0.92753623188405798</c:v>
                </c:pt>
                <c:pt idx="7924">
                  <c:v>0.92783505154639179</c:v>
                </c:pt>
                <c:pt idx="7925">
                  <c:v>0.9298597194388778</c:v>
                </c:pt>
                <c:pt idx="7926">
                  <c:v>0.92871690427698572</c:v>
                </c:pt>
                <c:pt idx="7927">
                  <c:v>0.92813141683778233</c:v>
                </c:pt>
                <c:pt idx="7928">
                  <c:v>0.92842535787321068</c:v>
                </c:pt>
                <c:pt idx="7929">
                  <c:v>0.92537313432835822</c:v>
                </c:pt>
                <c:pt idx="7930">
                  <c:v>0.92239467849223944</c:v>
                </c:pt>
                <c:pt idx="7931">
                  <c:v>0.91954022988505746</c:v>
                </c:pt>
                <c:pt idx="7932">
                  <c:v>0.91764705882352937</c:v>
                </c:pt>
                <c:pt idx="7933">
                  <c:v>0.91764705882352937</c:v>
                </c:pt>
                <c:pt idx="7934">
                  <c:v>0.91764705882352937</c:v>
                </c:pt>
                <c:pt idx="7935">
                  <c:v>0.92099322799097061</c:v>
                </c:pt>
                <c:pt idx="7936">
                  <c:v>0.9244060475161987</c:v>
                </c:pt>
                <c:pt idx="7937">
                  <c:v>0.92871690427698572</c:v>
                </c:pt>
                <c:pt idx="7938">
                  <c:v>0.93177387914230014</c:v>
                </c:pt>
                <c:pt idx="7939">
                  <c:v>0.93256262042389204</c:v>
                </c:pt>
                <c:pt idx="7940">
                  <c:v>0.93506493506493504</c:v>
                </c:pt>
                <c:pt idx="7941">
                  <c:v>0.93433395872420266</c:v>
                </c:pt>
                <c:pt idx="7942">
                  <c:v>0.93383742911153123</c:v>
                </c:pt>
                <c:pt idx="7943">
                  <c:v>0.93433395872420266</c:v>
                </c:pt>
                <c:pt idx="7944">
                  <c:v>0.93506493506493504</c:v>
                </c:pt>
                <c:pt idx="7945">
                  <c:v>0.936247723132969</c:v>
                </c:pt>
                <c:pt idx="7946">
                  <c:v>0.93716337522441651</c:v>
                </c:pt>
                <c:pt idx="7947">
                  <c:v>0.93913043478260871</c:v>
                </c:pt>
                <c:pt idx="7948">
                  <c:v>0.93716337522441651</c:v>
                </c:pt>
                <c:pt idx="7949">
                  <c:v>0.93506493506493504</c:v>
                </c:pt>
                <c:pt idx="7950">
                  <c:v>0.93482309124767227</c:v>
                </c:pt>
                <c:pt idx="7951">
                  <c:v>0.93150684931506844</c:v>
                </c:pt>
                <c:pt idx="7952">
                  <c:v>0.92753623188405798</c:v>
                </c:pt>
                <c:pt idx="7953">
                  <c:v>0.92473118279569888</c:v>
                </c:pt>
                <c:pt idx="7954">
                  <c:v>0.92204899777282856</c:v>
                </c:pt>
                <c:pt idx="7955">
                  <c:v>0.9213483146067416</c:v>
                </c:pt>
                <c:pt idx="7956">
                  <c:v>0.92063492063492069</c:v>
                </c:pt>
                <c:pt idx="7957">
                  <c:v>0.91879350348027844</c:v>
                </c:pt>
                <c:pt idx="7958">
                  <c:v>0.91879350348027844</c:v>
                </c:pt>
                <c:pt idx="7959">
                  <c:v>0.9184149184149184</c:v>
                </c:pt>
                <c:pt idx="7960">
                  <c:v>0.91954022988505746</c:v>
                </c:pt>
                <c:pt idx="7961">
                  <c:v>0.9184149184149184</c:v>
                </c:pt>
                <c:pt idx="7962">
                  <c:v>0.91764705882352937</c:v>
                </c:pt>
                <c:pt idx="7963">
                  <c:v>0.91646778042959431</c:v>
                </c:pt>
                <c:pt idx="7964">
                  <c:v>0.9156626506024097</c:v>
                </c:pt>
                <c:pt idx="7965">
                  <c:v>0.91228070175438591</c:v>
                </c:pt>
                <c:pt idx="7966">
                  <c:v>0.91094147582697205</c:v>
                </c:pt>
                <c:pt idx="7967">
                  <c:v>0.91484184914841848</c:v>
                </c:pt>
                <c:pt idx="7968">
                  <c:v>0.91139240506329111</c:v>
                </c:pt>
                <c:pt idx="7969">
                  <c:v>0.9152542372881356</c:v>
                </c:pt>
                <c:pt idx="7970">
                  <c:v>0.91566265060240959</c:v>
                </c:pt>
                <c:pt idx="7971">
                  <c:v>0.91442542787286063</c:v>
                </c:pt>
                <c:pt idx="7972">
                  <c:v>0.91442542787286063</c:v>
                </c:pt>
                <c:pt idx="7973">
                  <c:v>0.9152542372881356</c:v>
                </c:pt>
                <c:pt idx="7974">
                  <c:v>0.9156626506024097</c:v>
                </c:pt>
                <c:pt idx="7975">
                  <c:v>0.91442542787286063</c:v>
                </c:pt>
                <c:pt idx="7976">
                  <c:v>0.91484184914841848</c:v>
                </c:pt>
                <c:pt idx="7977">
                  <c:v>0.91002570694087404</c:v>
                </c:pt>
                <c:pt idx="7978">
                  <c:v>0.90813648293963256</c:v>
                </c:pt>
                <c:pt idx="7979">
                  <c:v>0.90566037735849059</c:v>
                </c:pt>
                <c:pt idx="7980">
                  <c:v>0.90358126721763088</c:v>
                </c:pt>
                <c:pt idx="7981">
                  <c:v>0.90566037735849059</c:v>
                </c:pt>
                <c:pt idx="7982">
                  <c:v>0.90716180371352784</c:v>
                </c:pt>
                <c:pt idx="7983">
                  <c:v>0.90861618798955612</c:v>
                </c:pt>
                <c:pt idx="7984">
                  <c:v>0.91002570694087404</c:v>
                </c:pt>
                <c:pt idx="7985">
                  <c:v>0.91183879093198994</c:v>
                </c:pt>
                <c:pt idx="7986">
                  <c:v>0.91228070175438591</c:v>
                </c:pt>
                <c:pt idx="7987">
                  <c:v>0.91442542787286063</c:v>
                </c:pt>
                <c:pt idx="7988">
                  <c:v>0.9152542372881356</c:v>
                </c:pt>
                <c:pt idx="7989">
                  <c:v>0.9152542372881356</c:v>
                </c:pt>
                <c:pt idx="7990">
                  <c:v>0.91606714628297359</c:v>
                </c:pt>
                <c:pt idx="7991">
                  <c:v>0.91400491400491402</c:v>
                </c:pt>
                <c:pt idx="7992">
                  <c:v>0.9152542372881356</c:v>
                </c:pt>
                <c:pt idx="7993">
                  <c:v>0.9152542372881356</c:v>
                </c:pt>
                <c:pt idx="7994">
                  <c:v>0.91484184914841848</c:v>
                </c:pt>
                <c:pt idx="7995">
                  <c:v>0.9135802469135802</c:v>
                </c:pt>
                <c:pt idx="7996">
                  <c:v>0.91442542787286063</c:v>
                </c:pt>
                <c:pt idx="7997">
                  <c:v>0.91606714628297359</c:v>
                </c:pt>
                <c:pt idx="7998">
                  <c:v>0.91606714628297359</c:v>
                </c:pt>
                <c:pt idx="7999">
                  <c:v>0.91879350348027844</c:v>
                </c:pt>
                <c:pt idx="8000">
                  <c:v>0.91916859122401851</c:v>
                </c:pt>
                <c:pt idx="8001">
                  <c:v>0.91400491400491402</c:v>
                </c:pt>
                <c:pt idx="8002">
                  <c:v>0.90813648293963256</c:v>
                </c:pt>
                <c:pt idx="8003">
                  <c:v>0.90196078431372551</c:v>
                </c:pt>
                <c:pt idx="8004">
                  <c:v>0.89913544668587897</c:v>
                </c:pt>
                <c:pt idx="8005">
                  <c:v>0.89855072463768115</c:v>
                </c:pt>
                <c:pt idx="8006">
                  <c:v>0.8973607038123167</c:v>
                </c:pt>
                <c:pt idx="8007">
                  <c:v>0.90140845070422537</c:v>
                </c:pt>
                <c:pt idx="8008">
                  <c:v>0.90566037735849059</c:v>
                </c:pt>
                <c:pt idx="8009">
                  <c:v>0.91002570694087404</c:v>
                </c:pt>
                <c:pt idx="8010">
                  <c:v>0.9152542372881356</c:v>
                </c:pt>
                <c:pt idx="8011">
                  <c:v>0.91606714628297359</c:v>
                </c:pt>
                <c:pt idx="8012">
                  <c:v>0.91606714628297359</c:v>
                </c:pt>
                <c:pt idx="8013">
                  <c:v>0.92170022371364657</c:v>
                </c:pt>
                <c:pt idx="8014">
                  <c:v>0.9263157894736842</c:v>
                </c:pt>
                <c:pt idx="8015">
                  <c:v>0.93069306930693074</c:v>
                </c:pt>
                <c:pt idx="8016">
                  <c:v>0.93482309124767227</c:v>
                </c:pt>
                <c:pt idx="8017">
                  <c:v>0.93482309124767227</c:v>
                </c:pt>
                <c:pt idx="8018">
                  <c:v>0.93482309124767227</c:v>
                </c:pt>
                <c:pt idx="8019">
                  <c:v>0.93482309124767227</c:v>
                </c:pt>
                <c:pt idx="8020">
                  <c:v>0.93506493506493504</c:v>
                </c:pt>
                <c:pt idx="8021">
                  <c:v>0.93506493506493504</c:v>
                </c:pt>
                <c:pt idx="8022">
                  <c:v>0.93482309124767227</c:v>
                </c:pt>
                <c:pt idx="8023">
                  <c:v>0.93530499075785578</c:v>
                </c:pt>
                <c:pt idx="8024">
                  <c:v>0.93482309124767227</c:v>
                </c:pt>
                <c:pt idx="8025">
                  <c:v>0.93433395872420266</c:v>
                </c:pt>
                <c:pt idx="8026">
                  <c:v>0.93256262042389215</c:v>
                </c:pt>
                <c:pt idx="8027">
                  <c:v>0.93096646942800787</c:v>
                </c:pt>
                <c:pt idx="8028">
                  <c:v>0.9298597194388778</c:v>
                </c:pt>
                <c:pt idx="8029">
                  <c:v>0.92929292929292928</c:v>
                </c:pt>
                <c:pt idx="8030">
                  <c:v>0.92871690427698572</c:v>
                </c:pt>
                <c:pt idx="8031">
                  <c:v>0.92929292929292928</c:v>
                </c:pt>
                <c:pt idx="8032">
                  <c:v>0.92929292929292928</c:v>
                </c:pt>
                <c:pt idx="8033">
                  <c:v>0.92929292929292928</c:v>
                </c:pt>
                <c:pt idx="8034">
                  <c:v>0.92957746478873238</c:v>
                </c:pt>
                <c:pt idx="8035">
                  <c:v>0.92957746478873238</c:v>
                </c:pt>
                <c:pt idx="8036">
                  <c:v>0.92929292929292928</c:v>
                </c:pt>
                <c:pt idx="8037">
                  <c:v>0.92929292929292928</c:v>
                </c:pt>
                <c:pt idx="8038">
                  <c:v>0.92957746478873238</c:v>
                </c:pt>
                <c:pt idx="8039">
                  <c:v>0.92900608519269778</c:v>
                </c:pt>
                <c:pt idx="8040">
                  <c:v>0.92929292929292928</c:v>
                </c:pt>
                <c:pt idx="8041">
                  <c:v>0.92900608519269778</c:v>
                </c:pt>
                <c:pt idx="8042">
                  <c:v>0.92871690427698572</c:v>
                </c:pt>
                <c:pt idx="8043">
                  <c:v>0.92900608519269778</c:v>
                </c:pt>
                <c:pt idx="8044">
                  <c:v>0.92957746478873238</c:v>
                </c:pt>
                <c:pt idx="8045">
                  <c:v>0.9298597194388778</c:v>
                </c:pt>
                <c:pt idx="8046">
                  <c:v>0.93013972055888228</c:v>
                </c:pt>
                <c:pt idx="8047">
                  <c:v>0.9298597194388778</c:v>
                </c:pt>
                <c:pt idx="8048">
                  <c:v>0.92957746478873238</c:v>
                </c:pt>
                <c:pt idx="8049">
                  <c:v>0.92900608519269778</c:v>
                </c:pt>
                <c:pt idx="8050">
                  <c:v>0.92842535787321068</c:v>
                </c:pt>
                <c:pt idx="8051">
                  <c:v>0.92813141683778233</c:v>
                </c:pt>
                <c:pt idx="8052">
                  <c:v>0.92723492723492718</c:v>
                </c:pt>
                <c:pt idx="8053">
                  <c:v>0.92693110647181631</c:v>
                </c:pt>
                <c:pt idx="8054">
                  <c:v>0.92473118279569888</c:v>
                </c:pt>
                <c:pt idx="8055">
                  <c:v>0.92473118279569888</c:v>
                </c:pt>
                <c:pt idx="8056">
                  <c:v>0.9244060475161987</c:v>
                </c:pt>
                <c:pt idx="8057">
                  <c:v>0.92407809110629069</c:v>
                </c:pt>
                <c:pt idx="8058">
                  <c:v>0.92374727668845313</c:v>
                </c:pt>
                <c:pt idx="8059">
                  <c:v>0.92273730684326716</c:v>
                </c:pt>
                <c:pt idx="8060">
                  <c:v>0.92239467849223944</c:v>
                </c:pt>
                <c:pt idx="8061">
                  <c:v>0.92204899777282856</c:v>
                </c:pt>
                <c:pt idx="8062">
                  <c:v>0.92273730684326716</c:v>
                </c:pt>
                <c:pt idx="8063">
                  <c:v>0.92239467849223944</c:v>
                </c:pt>
                <c:pt idx="8064">
                  <c:v>0.92204899777282856</c:v>
                </c:pt>
                <c:pt idx="8065">
                  <c:v>0.92239467849223944</c:v>
                </c:pt>
                <c:pt idx="8066">
                  <c:v>0.92204899777282856</c:v>
                </c:pt>
                <c:pt idx="8067">
                  <c:v>0.92204899777282856</c:v>
                </c:pt>
                <c:pt idx="8068">
                  <c:v>0.92204899777282856</c:v>
                </c:pt>
                <c:pt idx="8069">
                  <c:v>0.92099322799097061</c:v>
                </c:pt>
                <c:pt idx="8070">
                  <c:v>0.9213483146067416</c:v>
                </c:pt>
                <c:pt idx="8071">
                  <c:v>0.92099322799097072</c:v>
                </c:pt>
                <c:pt idx="8072">
                  <c:v>0.92099322799097061</c:v>
                </c:pt>
                <c:pt idx="8073">
                  <c:v>0.92027334851936216</c:v>
                </c:pt>
                <c:pt idx="8074">
                  <c:v>0.92027334851936216</c:v>
                </c:pt>
                <c:pt idx="8075">
                  <c:v>0.919908466819222</c:v>
                </c:pt>
                <c:pt idx="8076">
                  <c:v>0.919908466819222</c:v>
                </c:pt>
                <c:pt idx="8077">
                  <c:v>0.919908466819222</c:v>
                </c:pt>
                <c:pt idx="8078">
                  <c:v>0.91803278688524592</c:v>
                </c:pt>
                <c:pt idx="8079">
                  <c:v>0.91764705882352937</c:v>
                </c:pt>
                <c:pt idx="8080">
                  <c:v>0.9184149184149184</c:v>
                </c:pt>
                <c:pt idx="8081">
                  <c:v>0.91879350348027844</c:v>
                </c:pt>
                <c:pt idx="8082">
                  <c:v>0.91764705882352937</c:v>
                </c:pt>
                <c:pt idx="8083">
                  <c:v>0.91764705882352937</c:v>
                </c:pt>
                <c:pt idx="8084">
                  <c:v>0.91725768321513002</c:v>
                </c:pt>
                <c:pt idx="8085">
                  <c:v>0.91725768321513002</c:v>
                </c:pt>
                <c:pt idx="8086">
                  <c:v>0.91725768321513002</c:v>
                </c:pt>
                <c:pt idx="8087">
                  <c:v>0.91725768321513002</c:v>
                </c:pt>
                <c:pt idx="8088">
                  <c:v>0.91725768321513002</c:v>
                </c:pt>
                <c:pt idx="8089">
                  <c:v>0.91686460807600945</c:v>
                </c:pt>
                <c:pt idx="8090">
                  <c:v>0.9156626506024097</c:v>
                </c:pt>
                <c:pt idx="8091">
                  <c:v>0.91484184914841848</c:v>
                </c:pt>
                <c:pt idx="8092">
                  <c:v>0.91803278688524592</c:v>
                </c:pt>
                <c:pt idx="8093">
                  <c:v>0.90140845070422537</c:v>
                </c:pt>
                <c:pt idx="8094">
                  <c:v>0.89296636085626913</c:v>
                </c:pt>
                <c:pt idx="8095">
                  <c:v>0.89164086687306499</c:v>
                </c:pt>
                <c:pt idx="8096">
                  <c:v>0.89164086687306499</c:v>
                </c:pt>
                <c:pt idx="8097">
                  <c:v>0.88958990536277605</c:v>
                </c:pt>
                <c:pt idx="8098">
                  <c:v>0.87084870848708484</c:v>
                </c:pt>
                <c:pt idx="8099">
                  <c:v>0.8559670781893004</c:v>
                </c:pt>
                <c:pt idx="8100">
                  <c:v>0.87179487179487181</c:v>
                </c:pt>
                <c:pt idx="8101">
                  <c:v>0.87804878048780488</c:v>
                </c:pt>
                <c:pt idx="8102">
                  <c:v>0.88524590163934425</c:v>
                </c:pt>
                <c:pt idx="8103">
                  <c:v>0.88524590163934425</c:v>
                </c:pt>
                <c:pt idx="8104">
                  <c:v>0.89913544668587897</c:v>
                </c:pt>
                <c:pt idx="8105">
                  <c:v>0.90514905149051494</c:v>
                </c:pt>
                <c:pt idx="8106">
                  <c:v>0.90140845070422537</c:v>
                </c:pt>
                <c:pt idx="8107">
                  <c:v>0.91094147582697205</c:v>
                </c:pt>
                <c:pt idx="8108">
                  <c:v>0.91094147582697205</c:v>
                </c:pt>
                <c:pt idx="8109">
                  <c:v>0.91271820448877805</c:v>
                </c:pt>
                <c:pt idx="8110">
                  <c:v>0.91228070175438591</c:v>
                </c:pt>
                <c:pt idx="8111">
                  <c:v>0.91271820448877805</c:v>
                </c:pt>
                <c:pt idx="8112">
                  <c:v>0.91315136476426795</c:v>
                </c:pt>
                <c:pt idx="8113">
                  <c:v>0.91484184914841848</c:v>
                </c:pt>
                <c:pt idx="8114">
                  <c:v>0.91879350348027844</c:v>
                </c:pt>
                <c:pt idx="8115">
                  <c:v>0.92204899777282856</c:v>
                </c:pt>
                <c:pt idx="8116">
                  <c:v>0.92170022371364657</c:v>
                </c:pt>
                <c:pt idx="8117">
                  <c:v>0.92273730684326716</c:v>
                </c:pt>
                <c:pt idx="8118">
                  <c:v>0.92341356673960617</c:v>
                </c:pt>
                <c:pt idx="8119">
                  <c:v>0.9244060475161987</c:v>
                </c:pt>
                <c:pt idx="8120">
                  <c:v>0.92505353319057815</c:v>
                </c:pt>
                <c:pt idx="8121">
                  <c:v>0.919908466819222</c:v>
                </c:pt>
                <c:pt idx="8122">
                  <c:v>0.9152542372881356</c:v>
                </c:pt>
                <c:pt idx="8123">
                  <c:v>0.91315136476426795</c:v>
                </c:pt>
                <c:pt idx="8124">
                  <c:v>0.90463215258855589</c:v>
                </c:pt>
                <c:pt idx="8125">
                  <c:v>0.90196078431372551</c:v>
                </c:pt>
                <c:pt idx="8126">
                  <c:v>0.90084985835694054</c:v>
                </c:pt>
                <c:pt idx="8127">
                  <c:v>0.90514905149051494</c:v>
                </c:pt>
                <c:pt idx="8128">
                  <c:v>0.90956072351421191</c:v>
                </c:pt>
                <c:pt idx="8129">
                  <c:v>0.91315136476426795</c:v>
                </c:pt>
                <c:pt idx="8130">
                  <c:v>0.9156626506024097</c:v>
                </c:pt>
                <c:pt idx="8131">
                  <c:v>0.91954022988505746</c:v>
                </c:pt>
                <c:pt idx="8132">
                  <c:v>0.91916859122401851</c:v>
                </c:pt>
                <c:pt idx="8133">
                  <c:v>0.92407809110629069</c:v>
                </c:pt>
                <c:pt idx="8134">
                  <c:v>0.92239467849223944</c:v>
                </c:pt>
                <c:pt idx="8135">
                  <c:v>0.92341356673960617</c:v>
                </c:pt>
                <c:pt idx="8136">
                  <c:v>0.9266247379454926</c:v>
                </c:pt>
                <c:pt idx="8137">
                  <c:v>0.92693110647181631</c:v>
                </c:pt>
                <c:pt idx="8138">
                  <c:v>0.92693110647181631</c:v>
                </c:pt>
                <c:pt idx="8139">
                  <c:v>0.92723492723492729</c:v>
                </c:pt>
                <c:pt idx="8140">
                  <c:v>0.92753623188405798</c:v>
                </c:pt>
                <c:pt idx="8141">
                  <c:v>0.92723492723492729</c:v>
                </c:pt>
                <c:pt idx="8142">
                  <c:v>0.92900608519269778</c:v>
                </c:pt>
                <c:pt idx="8143">
                  <c:v>0.93041749502982107</c:v>
                </c:pt>
                <c:pt idx="8144">
                  <c:v>0.92929292929292928</c:v>
                </c:pt>
                <c:pt idx="8145">
                  <c:v>0.92693110647181631</c:v>
                </c:pt>
                <c:pt idx="8146">
                  <c:v>0.92569002123142252</c:v>
                </c:pt>
                <c:pt idx="8147">
                  <c:v>0.92407809110629069</c:v>
                </c:pt>
                <c:pt idx="8148">
                  <c:v>0.92307692307692313</c:v>
                </c:pt>
                <c:pt idx="8149">
                  <c:v>0.92170022371364657</c:v>
                </c:pt>
                <c:pt idx="8150">
                  <c:v>0.9213483146067416</c:v>
                </c:pt>
                <c:pt idx="8151">
                  <c:v>0.92099322799097072</c:v>
                </c:pt>
                <c:pt idx="8152">
                  <c:v>0.92099322799097061</c:v>
                </c:pt>
                <c:pt idx="8153">
                  <c:v>0.92027334851936216</c:v>
                </c:pt>
                <c:pt idx="8154">
                  <c:v>0.92099322799097072</c:v>
                </c:pt>
                <c:pt idx="8155">
                  <c:v>0.92099322799097061</c:v>
                </c:pt>
                <c:pt idx="8156">
                  <c:v>0.9213483146067416</c:v>
                </c:pt>
                <c:pt idx="8157">
                  <c:v>0.9213483146067416</c:v>
                </c:pt>
                <c:pt idx="8158">
                  <c:v>0.92099322799097072</c:v>
                </c:pt>
                <c:pt idx="8159">
                  <c:v>0.92063492063492069</c:v>
                </c:pt>
                <c:pt idx="8160">
                  <c:v>0.92027334851936216</c:v>
                </c:pt>
                <c:pt idx="8161">
                  <c:v>0.92063492063492069</c:v>
                </c:pt>
                <c:pt idx="8162">
                  <c:v>0.92027334851936216</c:v>
                </c:pt>
                <c:pt idx="8163">
                  <c:v>0.92027334851936216</c:v>
                </c:pt>
                <c:pt idx="8164">
                  <c:v>0.919908466819222</c:v>
                </c:pt>
                <c:pt idx="8165">
                  <c:v>0.919908466819222</c:v>
                </c:pt>
                <c:pt idx="8166">
                  <c:v>0.91916859122401851</c:v>
                </c:pt>
                <c:pt idx="8167">
                  <c:v>0.91916859122401851</c:v>
                </c:pt>
                <c:pt idx="8168">
                  <c:v>0.91916859122401851</c:v>
                </c:pt>
                <c:pt idx="8169">
                  <c:v>0.91879350348027844</c:v>
                </c:pt>
                <c:pt idx="8170">
                  <c:v>0.91725768321513002</c:v>
                </c:pt>
                <c:pt idx="8171">
                  <c:v>0.9135802469135802</c:v>
                </c:pt>
                <c:pt idx="8172">
                  <c:v>0.91183879093198994</c:v>
                </c:pt>
                <c:pt idx="8173">
                  <c:v>0.91048593350383633</c:v>
                </c:pt>
                <c:pt idx="8174">
                  <c:v>0.90909090909090906</c:v>
                </c:pt>
                <c:pt idx="8175">
                  <c:v>0.91002570694087404</c:v>
                </c:pt>
                <c:pt idx="8176">
                  <c:v>0.91002570694087404</c:v>
                </c:pt>
                <c:pt idx="8177">
                  <c:v>0.90956072351421191</c:v>
                </c:pt>
                <c:pt idx="8178">
                  <c:v>0.90956072351421191</c:v>
                </c:pt>
                <c:pt idx="8179">
                  <c:v>0.90666666666666662</c:v>
                </c:pt>
                <c:pt idx="8180">
                  <c:v>0.90666666666666673</c:v>
                </c:pt>
                <c:pt idx="8181">
                  <c:v>0.90861618798955612</c:v>
                </c:pt>
                <c:pt idx="8182">
                  <c:v>0.90666666666666673</c:v>
                </c:pt>
                <c:pt idx="8183">
                  <c:v>0.90666666666666662</c:v>
                </c:pt>
                <c:pt idx="8184">
                  <c:v>0.90765171503957787</c:v>
                </c:pt>
                <c:pt idx="8185">
                  <c:v>0.90909090909090906</c:v>
                </c:pt>
                <c:pt idx="8186">
                  <c:v>0.90716180371352784</c:v>
                </c:pt>
                <c:pt idx="8187">
                  <c:v>0.90956072351421191</c:v>
                </c:pt>
                <c:pt idx="8188">
                  <c:v>0.91048593350383633</c:v>
                </c:pt>
                <c:pt idx="8189">
                  <c:v>0.91002570694087404</c:v>
                </c:pt>
                <c:pt idx="8190">
                  <c:v>0.89028213166144199</c:v>
                </c:pt>
                <c:pt idx="8191">
                  <c:v>0.8936170212765957</c:v>
                </c:pt>
                <c:pt idx="8192">
                  <c:v>0.89489489489489493</c:v>
                </c:pt>
                <c:pt idx="8193">
                  <c:v>0.89614243323442133</c:v>
                </c:pt>
                <c:pt idx="8194">
                  <c:v>0.89552238805970152</c:v>
                </c:pt>
                <c:pt idx="8195">
                  <c:v>0.89614243323442133</c:v>
                </c:pt>
                <c:pt idx="8196">
                  <c:v>0.8936170212765957</c:v>
                </c:pt>
                <c:pt idx="8197">
                  <c:v>0.882943143812709</c:v>
                </c:pt>
                <c:pt idx="8198">
                  <c:v>0.88673139158576053</c:v>
                </c:pt>
                <c:pt idx="8199">
                  <c:v>0.88888888888888884</c:v>
                </c:pt>
                <c:pt idx="8200">
                  <c:v>0.8936170212765957</c:v>
                </c:pt>
                <c:pt idx="8201">
                  <c:v>0.90250696378830086</c:v>
                </c:pt>
                <c:pt idx="8202">
                  <c:v>0.89489489489489493</c:v>
                </c:pt>
                <c:pt idx="8203">
                  <c:v>0.90084985835694054</c:v>
                </c:pt>
                <c:pt idx="8204">
                  <c:v>0.90666666666666673</c:v>
                </c:pt>
                <c:pt idx="8205">
                  <c:v>0.90250696378830086</c:v>
                </c:pt>
                <c:pt idx="8206">
                  <c:v>0.90304709141274242</c:v>
                </c:pt>
                <c:pt idx="8207">
                  <c:v>0.90566037735849059</c:v>
                </c:pt>
                <c:pt idx="8208">
                  <c:v>0.90250696378830086</c:v>
                </c:pt>
                <c:pt idx="8209">
                  <c:v>0.90765171503957787</c:v>
                </c:pt>
                <c:pt idx="8210">
                  <c:v>0.89855072463768115</c:v>
                </c:pt>
                <c:pt idx="8211">
                  <c:v>0.90196078431372551</c:v>
                </c:pt>
                <c:pt idx="8212">
                  <c:v>0.90140845070422537</c:v>
                </c:pt>
                <c:pt idx="8213">
                  <c:v>0.90410958904109595</c:v>
                </c:pt>
                <c:pt idx="8214">
                  <c:v>0.90463215258855589</c:v>
                </c:pt>
                <c:pt idx="8215">
                  <c:v>0.89855072463768115</c:v>
                </c:pt>
                <c:pt idx="8216">
                  <c:v>0.90196078431372551</c:v>
                </c:pt>
                <c:pt idx="8217">
                  <c:v>0.89296636085626913</c:v>
                </c:pt>
                <c:pt idx="8218">
                  <c:v>0.88524590163934425</c:v>
                </c:pt>
                <c:pt idx="8219">
                  <c:v>0.88448844884488453</c:v>
                </c:pt>
                <c:pt idx="8220">
                  <c:v>0.8754448398576512</c:v>
                </c:pt>
                <c:pt idx="8221">
                  <c:v>0.8754448398576512</c:v>
                </c:pt>
                <c:pt idx="8222">
                  <c:v>0.8797250859106529</c:v>
                </c:pt>
                <c:pt idx="8223">
                  <c:v>0.8909657320872274</c:v>
                </c:pt>
                <c:pt idx="8224">
                  <c:v>0.89230769230769225</c:v>
                </c:pt>
                <c:pt idx="8225">
                  <c:v>0.89489489489489493</c:v>
                </c:pt>
                <c:pt idx="8226">
                  <c:v>0.89795918367346939</c:v>
                </c:pt>
                <c:pt idx="8227">
                  <c:v>0.90304709141274242</c:v>
                </c:pt>
                <c:pt idx="8228">
                  <c:v>0.90463215258855589</c:v>
                </c:pt>
                <c:pt idx="8229">
                  <c:v>0.90084985835694054</c:v>
                </c:pt>
                <c:pt idx="8230">
                  <c:v>0.89913544668587897</c:v>
                </c:pt>
                <c:pt idx="8231">
                  <c:v>0.89614243323442133</c:v>
                </c:pt>
                <c:pt idx="8232">
                  <c:v>0.89971346704871058</c:v>
                </c:pt>
                <c:pt idx="8233">
                  <c:v>0.89614243323442133</c:v>
                </c:pt>
                <c:pt idx="8234">
                  <c:v>0.90028490028490027</c:v>
                </c:pt>
                <c:pt idx="8235">
                  <c:v>0.90196078431372551</c:v>
                </c:pt>
                <c:pt idx="8236">
                  <c:v>0.90250696378830086</c:v>
                </c:pt>
                <c:pt idx="8237">
                  <c:v>0.90566037735849059</c:v>
                </c:pt>
                <c:pt idx="8238">
                  <c:v>0.90666666666666662</c:v>
                </c:pt>
                <c:pt idx="8239">
                  <c:v>0.91002570694087404</c:v>
                </c:pt>
                <c:pt idx="8240">
                  <c:v>0.90616621983914203</c:v>
                </c:pt>
                <c:pt idx="8241">
                  <c:v>0.90514905149051494</c:v>
                </c:pt>
                <c:pt idx="8242">
                  <c:v>0.90028490028490027</c:v>
                </c:pt>
                <c:pt idx="8243">
                  <c:v>0.90140845070422537</c:v>
                </c:pt>
                <c:pt idx="8244">
                  <c:v>0.89675516224188789</c:v>
                </c:pt>
                <c:pt idx="8245">
                  <c:v>0.89855072463768115</c:v>
                </c:pt>
                <c:pt idx="8246">
                  <c:v>0.90358126721763088</c:v>
                </c:pt>
                <c:pt idx="8247">
                  <c:v>0.90956072351421191</c:v>
                </c:pt>
                <c:pt idx="8248">
                  <c:v>0.91228070175438591</c:v>
                </c:pt>
                <c:pt idx="8249">
                  <c:v>0.9135802469135802</c:v>
                </c:pt>
                <c:pt idx="8250">
                  <c:v>0.91646778042959431</c:v>
                </c:pt>
                <c:pt idx="8251">
                  <c:v>0.91484184914841848</c:v>
                </c:pt>
                <c:pt idx="8252">
                  <c:v>0.91442542787286063</c:v>
                </c:pt>
                <c:pt idx="8253">
                  <c:v>0.91954022988505746</c:v>
                </c:pt>
                <c:pt idx="8254">
                  <c:v>0.92273730684326716</c:v>
                </c:pt>
                <c:pt idx="8255">
                  <c:v>0.92204899777282856</c:v>
                </c:pt>
                <c:pt idx="8256">
                  <c:v>0.92204899777282856</c:v>
                </c:pt>
                <c:pt idx="8257">
                  <c:v>0.91916859122401851</c:v>
                </c:pt>
                <c:pt idx="8258">
                  <c:v>0.91764705882352937</c:v>
                </c:pt>
                <c:pt idx="8259">
                  <c:v>0.9164677804295942</c:v>
                </c:pt>
                <c:pt idx="8260">
                  <c:v>0.91566265060240959</c:v>
                </c:pt>
                <c:pt idx="8261">
                  <c:v>0.91764705882352937</c:v>
                </c:pt>
                <c:pt idx="8262">
                  <c:v>0.91879350348027844</c:v>
                </c:pt>
                <c:pt idx="8263">
                  <c:v>0.91646778042959431</c:v>
                </c:pt>
                <c:pt idx="8264">
                  <c:v>0.91954022988505746</c:v>
                </c:pt>
                <c:pt idx="8265">
                  <c:v>0.91916859122401851</c:v>
                </c:pt>
                <c:pt idx="8266">
                  <c:v>0.9135802469135802</c:v>
                </c:pt>
                <c:pt idx="8267">
                  <c:v>0.91315136476426795</c:v>
                </c:pt>
                <c:pt idx="8268">
                  <c:v>0.91139240506329111</c:v>
                </c:pt>
                <c:pt idx="8269">
                  <c:v>0.91315136476426795</c:v>
                </c:pt>
                <c:pt idx="8270">
                  <c:v>0.91315136476426795</c:v>
                </c:pt>
                <c:pt idx="8271">
                  <c:v>0.91484184914841848</c:v>
                </c:pt>
                <c:pt idx="8272">
                  <c:v>0.9164677804295942</c:v>
                </c:pt>
                <c:pt idx="8273">
                  <c:v>0.9156626506024097</c:v>
                </c:pt>
                <c:pt idx="8274">
                  <c:v>0.91916859122401851</c:v>
                </c:pt>
                <c:pt idx="8275">
                  <c:v>0.9184149184149184</c:v>
                </c:pt>
                <c:pt idx="8276">
                  <c:v>0.91916859122401851</c:v>
                </c:pt>
                <c:pt idx="8277">
                  <c:v>0.91916859122401851</c:v>
                </c:pt>
                <c:pt idx="8278">
                  <c:v>0.919908466819222</c:v>
                </c:pt>
                <c:pt idx="8279">
                  <c:v>0.92027334851936216</c:v>
                </c:pt>
                <c:pt idx="8280">
                  <c:v>0.919908466819222</c:v>
                </c:pt>
                <c:pt idx="8281">
                  <c:v>0.9213483146067416</c:v>
                </c:pt>
                <c:pt idx="8282">
                  <c:v>0.92063492063492069</c:v>
                </c:pt>
                <c:pt idx="8283">
                  <c:v>0.92099322799097072</c:v>
                </c:pt>
                <c:pt idx="8284">
                  <c:v>0.9213483146067416</c:v>
                </c:pt>
                <c:pt idx="8285">
                  <c:v>0.92099322799097072</c:v>
                </c:pt>
                <c:pt idx="8286">
                  <c:v>0.92027334851936216</c:v>
                </c:pt>
                <c:pt idx="8287">
                  <c:v>0.91954022988505746</c:v>
                </c:pt>
                <c:pt idx="8288">
                  <c:v>0.92027334851936216</c:v>
                </c:pt>
                <c:pt idx="8289">
                  <c:v>0.91916859122401851</c:v>
                </c:pt>
                <c:pt idx="8290">
                  <c:v>0.91803278688524592</c:v>
                </c:pt>
                <c:pt idx="8291">
                  <c:v>0.91725768321513002</c:v>
                </c:pt>
                <c:pt idx="8292">
                  <c:v>0.91725768321513002</c:v>
                </c:pt>
                <c:pt idx="8293">
                  <c:v>0.91606714628297359</c:v>
                </c:pt>
                <c:pt idx="8294">
                  <c:v>0.9164677804295942</c:v>
                </c:pt>
                <c:pt idx="8295">
                  <c:v>0.91803278688524592</c:v>
                </c:pt>
                <c:pt idx="8296">
                  <c:v>0.92027334851936216</c:v>
                </c:pt>
                <c:pt idx="8297">
                  <c:v>0.92027334851936216</c:v>
                </c:pt>
                <c:pt idx="8298">
                  <c:v>0.9213483146067416</c:v>
                </c:pt>
                <c:pt idx="8299">
                  <c:v>0.92239467849223944</c:v>
                </c:pt>
                <c:pt idx="8300">
                  <c:v>0.92473118279569888</c:v>
                </c:pt>
                <c:pt idx="8301">
                  <c:v>0.9266247379454926</c:v>
                </c:pt>
                <c:pt idx="8302">
                  <c:v>0.92783505154639179</c:v>
                </c:pt>
                <c:pt idx="8303">
                  <c:v>0.92723492723492729</c:v>
                </c:pt>
                <c:pt idx="8304">
                  <c:v>0.93150684931506844</c:v>
                </c:pt>
                <c:pt idx="8305">
                  <c:v>0.93333333333333335</c:v>
                </c:pt>
                <c:pt idx="8306">
                  <c:v>0.93096646942800787</c:v>
                </c:pt>
                <c:pt idx="8307">
                  <c:v>0.93307839388145308</c:v>
                </c:pt>
                <c:pt idx="8308">
                  <c:v>0.936247723132969</c:v>
                </c:pt>
                <c:pt idx="8309">
                  <c:v>0.93408662900188322</c:v>
                </c:pt>
                <c:pt idx="8310">
                  <c:v>0.93827160493827155</c:v>
                </c:pt>
                <c:pt idx="8311">
                  <c:v>0.93601462522851919</c:v>
                </c:pt>
                <c:pt idx="8312">
                  <c:v>0.93069306930693063</c:v>
                </c:pt>
                <c:pt idx="8313">
                  <c:v>0.93013972055888228</c:v>
                </c:pt>
                <c:pt idx="8314">
                  <c:v>0.92929292929292928</c:v>
                </c:pt>
                <c:pt idx="8315">
                  <c:v>0.92842535787321068</c:v>
                </c:pt>
                <c:pt idx="8316">
                  <c:v>0.92723492723492729</c:v>
                </c:pt>
                <c:pt idx="8317">
                  <c:v>0.92693110647181631</c:v>
                </c:pt>
                <c:pt idx="8318">
                  <c:v>0.9266247379454926</c:v>
                </c:pt>
                <c:pt idx="8319">
                  <c:v>0.92693110647181631</c:v>
                </c:pt>
                <c:pt idx="8320">
                  <c:v>0.92723492723492729</c:v>
                </c:pt>
                <c:pt idx="8321">
                  <c:v>0.92783505154639179</c:v>
                </c:pt>
                <c:pt idx="8322">
                  <c:v>0.92842535787321068</c:v>
                </c:pt>
                <c:pt idx="8323">
                  <c:v>0.92900608519269778</c:v>
                </c:pt>
                <c:pt idx="8324">
                  <c:v>0.92842535787321068</c:v>
                </c:pt>
                <c:pt idx="8325">
                  <c:v>0.92813141683778233</c:v>
                </c:pt>
                <c:pt idx="8326">
                  <c:v>0.92783505154639179</c:v>
                </c:pt>
                <c:pt idx="8327">
                  <c:v>0.92783505154639179</c:v>
                </c:pt>
                <c:pt idx="8328">
                  <c:v>0.92842535787321068</c:v>
                </c:pt>
                <c:pt idx="8329">
                  <c:v>0.92900608519269778</c:v>
                </c:pt>
                <c:pt idx="8330">
                  <c:v>0.92957746478873238</c:v>
                </c:pt>
                <c:pt idx="8331">
                  <c:v>0.9298597194388778</c:v>
                </c:pt>
                <c:pt idx="8332">
                  <c:v>0.93013972055888228</c:v>
                </c:pt>
                <c:pt idx="8333">
                  <c:v>0.92957746478873238</c:v>
                </c:pt>
                <c:pt idx="8334">
                  <c:v>0.93041749502982107</c:v>
                </c:pt>
                <c:pt idx="8335">
                  <c:v>0.93069306930693074</c:v>
                </c:pt>
                <c:pt idx="8336">
                  <c:v>0.93123772102161095</c:v>
                </c:pt>
                <c:pt idx="8337">
                  <c:v>0.93150684931506844</c:v>
                </c:pt>
                <c:pt idx="8338">
                  <c:v>0.93096646942800787</c:v>
                </c:pt>
                <c:pt idx="8339">
                  <c:v>0.93069306930693074</c:v>
                </c:pt>
                <c:pt idx="8340">
                  <c:v>0.93041749502982107</c:v>
                </c:pt>
                <c:pt idx="8341">
                  <c:v>0.92842535787321068</c:v>
                </c:pt>
                <c:pt idx="8342">
                  <c:v>0.92662473794549272</c:v>
                </c:pt>
                <c:pt idx="8343">
                  <c:v>0.9266247379454926</c:v>
                </c:pt>
                <c:pt idx="8344">
                  <c:v>0.93069306930693074</c:v>
                </c:pt>
                <c:pt idx="8345">
                  <c:v>0.92693110647181631</c:v>
                </c:pt>
                <c:pt idx="8346">
                  <c:v>0.92753623188405798</c:v>
                </c:pt>
                <c:pt idx="8347">
                  <c:v>0.92569002123142252</c:v>
                </c:pt>
                <c:pt idx="8348">
                  <c:v>0.9263157894736842</c:v>
                </c:pt>
                <c:pt idx="8349">
                  <c:v>0.92693110647181631</c:v>
                </c:pt>
                <c:pt idx="8350">
                  <c:v>0.92723492723492729</c:v>
                </c:pt>
                <c:pt idx="8351">
                  <c:v>0.92753623188405798</c:v>
                </c:pt>
                <c:pt idx="8352">
                  <c:v>0.92783505154639179</c:v>
                </c:pt>
                <c:pt idx="8353">
                  <c:v>0.92783505154639179</c:v>
                </c:pt>
                <c:pt idx="8354">
                  <c:v>0.92783505154639179</c:v>
                </c:pt>
                <c:pt idx="8355">
                  <c:v>0.92783505154639179</c:v>
                </c:pt>
                <c:pt idx="8356">
                  <c:v>0.92900608519269778</c:v>
                </c:pt>
                <c:pt idx="8357">
                  <c:v>0.92929292929292928</c:v>
                </c:pt>
                <c:pt idx="8358">
                  <c:v>0.92900608519269778</c:v>
                </c:pt>
                <c:pt idx="8359">
                  <c:v>0.92900608519269778</c:v>
                </c:pt>
                <c:pt idx="8360">
                  <c:v>0.92929292929292928</c:v>
                </c:pt>
                <c:pt idx="8361">
                  <c:v>0.92842535787321068</c:v>
                </c:pt>
                <c:pt idx="8362">
                  <c:v>0.92753623188405798</c:v>
                </c:pt>
                <c:pt idx="8363">
                  <c:v>0.92662473794549272</c:v>
                </c:pt>
                <c:pt idx="8364">
                  <c:v>0.9263157894736842</c:v>
                </c:pt>
                <c:pt idx="8365">
                  <c:v>0.92600422832980978</c:v>
                </c:pt>
                <c:pt idx="8366">
                  <c:v>0.92569002123142252</c:v>
                </c:pt>
                <c:pt idx="8367">
                  <c:v>0.92569002123142252</c:v>
                </c:pt>
                <c:pt idx="8368">
                  <c:v>0.92600422832980978</c:v>
                </c:pt>
                <c:pt idx="8369">
                  <c:v>0.92723492723492718</c:v>
                </c:pt>
                <c:pt idx="8370">
                  <c:v>0.92753623188405798</c:v>
                </c:pt>
                <c:pt idx="8371">
                  <c:v>0.92813141683778233</c:v>
                </c:pt>
                <c:pt idx="8372">
                  <c:v>0.92871690427698572</c:v>
                </c:pt>
                <c:pt idx="8373">
                  <c:v>0.92900608519269778</c:v>
                </c:pt>
                <c:pt idx="8374">
                  <c:v>0.92957746478873238</c:v>
                </c:pt>
                <c:pt idx="8375">
                  <c:v>0.93041749502982107</c:v>
                </c:pt>
                <c:pt idx="8376">
                  <c:v>0.93096646942800787</c:v>
                </c:pt>
                <c:pt idx="8377">
                  <c:v>0.93041749502982107</c:v>
                </c:pt>
                <c:pt idx="8378">
                  <c:v>0.93041749502982107</c:v>
                </c:pt>
                <c:pt idx="8379">
                  <c:v>0.93069306930693074</c:v>
                </c:pt>
                <c:pt idx="8380">
                  <c:v>0.93150684931506844</c:v>
                </c:pt>
                <c:pt idx="8381">
                  <c:v>0.93096646942800787</c:v>
                </c:pt>
                <c:pt idx="8382">
                  <c:v>0.93123772102161095</c:v>
                </c:pt>
                <c:pt idx="8383">
                  <c:v>0.93041749502982107</c:v>
                </c:pt>
                <c:pt idx="8384">
                  <c:v>0.93069306930693074</c:v>
                </c:pt>
                <c:pt idx="8385">
                  <c:v>0.9298597194388778</c:v>
                </c:pt>
                <c:pt idx="8386">
                  <c:v>0.92929292929292928</c:v>
                </c:pt>
                <c:pt idx="8387">
                  <c:v>0.92957746478873238</c:v>
                </c:pt>
                <c:pt idx="8388">
                  <c:v>0.93013972055888228</c:v>
                </c:pt>
                <c:pt idx="8389">
                  <c:v>0.93013972055888228</c:v>
                </c:pt>
                <c:pt idx="8390">
                  <c:v>0.93041749502982107</c:v>
                </c:pt>
                <c:pt idx="8391">
                  <c:v>0.93041749502982107</c:v>
                </c:pt>
                <c:pt idx="8392">
                  <c:v>0.93096646942800787</c:v>
                </c:pt>
                <c:pt idx="8393">
                  <c:v>0.93123772102161095</c:v>
                </c:pt>
                <c:pt idx="8394">
                  <c:v>0.93150684931506844</c:v>
                </c:pt>
                <c:pt idx="8395">
                  <c:v>0.93123772102161095</c:v>
                </c:pt>
                <c:pt idx="8396">
                  <c:v>0.93096646942800787</c:v>
                </c:pt>
                <c:pt idx="8397">
                  <c:v>0.93069306930693074</c:v>
                </c:pt>
                <c:pt idx="8398">
                  <c:v>0.93069306930693074</c:v>
                </c:pt>
                <c:pt idx="8399">
                  <c:v>0.93096646942800787</c:v>
                </c:pt>
                <c:pt idx="8400">
                  <c:v>0.93069306930693074</c:v>
                </c:pt>
                <c:pt idx="8401">
                  <c:v>0.93123772102161095</c:v>
                </c:pt>
                <c:pt idx="8402">
                  <c:v>0.93150684931506844</c:v>
                </c:pt>
                <c:pt idx="8403">
                  <c:v>0.93123772102161095</c:v>
                </c:pt>
                <c:pt idx="8404">
                  <c:v>0.93150684931506844</c:v>
                </c:pt>
                <c:pt idx="8405">
                  <c:v>0.93123772102161095</c:v>
                </c:pt>
                <c:pt idx="8406">
                  <c:v>0.93123772102161095</c:v>
                </c:pt>
                <c:pt idx="8407">
                  <c:v>0.93123772102161095</c:v>
                </c:pt>
                <c:pt idx="8408">
                  <c:v>0.93041749502982107</c:v>
                </c:pt>
                <c:pt idx="8409">
                  <c:v>0.92900608519269778</c:v>
                </c:pt>
                <c:pt idx="8410">
                  <c:v>0.92842535787321068</c:v>
                </c:pt>
                <c:pt idx="8411">
                  <c:v>0.92723492723492729</c:v>
                </c:pt>
                <c:pt idx="8412">
                  <c:v>0.9244060475161987</c:v>
                </c:pt>
                <c:pt idx="8413">
                  <c:v>0.92537313432835822</c:v>
                </c:pt>
                <c:pt idx="8414">
                  <c:v>0.9244060475161987</c:v>
                </c:pt>
                <c:pt idx="8415">
                  <c:v>0.9244060475161987</c:v>
                </c:pt>
                <c:pt idx="8416">
                  <c:v>0.92273730684326716</c:v>
                </c:pt>
                <c:pt idx="8417">
                  <c:v>0.9244060475161987</c:v>
                </c:pt>
                <c:pt idx="8418">
                  <c:v>0.9244060475161987</c:v>
                </c:pt>
                <c:pt idx="8419">
                  <c:v>0.9244060475161987</c:v>
                </c:pt>
                <c:pt idx="8420">
                  <c:v>0.9244060475161987</c:v>
                </c:pt>
                <c:pt idx="8421">
                  <c:v>0.9244060475161987</c:v>
                </c:pt>
                <c:pt idx="8422">
                  <c:v>0.92473118279569888</c:v>
                </c:pt>
                <c:pt idx="8423">
                  <c:v>0.92473118279569888</c:v>
                </c:pt>
                <c:pt idx="8424">
                  <c:v>0.92374727668845313</c:v>
                </c:pt>
                <c:pt idx="8425">
                  <c:v>0.92239467849223944</c:v>
                </c:pt>
                <c:pt idx="8426">
                  <c:v>0.92239467849223944</c:v>
                </c:pt>
                <c:pt idx="8427">
                  <c:v>0.92273730684326716</c:v>
                </c:pt>
                <c:pt idx="8428">
                  <c:v>0.92569002123142252</c:v>
                </c:pt>
                <c:pt idx="8429">
                  <c:v>0.91879350348027844</c:v>
                </c:pt>
                <c:pt idx="8430">
                  <c:v>0.91725768321513002</c:v>
                </c:pt>
                <c:pt idx="8431">
                  <c:v>0.91725768321513002</c:v>
                </c:pt>
                <c:pt idx="8432">
                  <c:v>0.92063492063492058</c:v>
                </c:pt>
                <c:pt idx="8433">
                  <c:v>0.9184149184149184</c:v>
                </c:pt>
                <c:pt idx="8434">
                  <c:v>0.91183879093198994</c:v>
                </c:pt>
                <c:pt idx="8435">
                  <c:v>0.91484184914841848</c:v>
                </c:pt>
                <c:pt idx="8436">
                  <c:v>0.90765171503957787</c:v>
                </c:pt>
                <c:pt idx="8437">
                  <c:v>0.90765171503957787</c:v>
                </c:pt>
                <c:pt idx="8438">
                  <c:v>0.90410958904109584</c:v>
                </c:pt>
                <c:pt idx="8439">
                  <c:v>0.91002570694087404</c:v>
                </c:pt>
                <c:pt idx="8440">
                  <c:v>0.91228070175438591</c:v>
                </c:pt>
                <c:pt idx="8441">
                  <c:v>0.91400491400491402</c:v>
                </c:pt>
                <c:pt idx="8442">
                  <c:v>0.91484184914841848</c:v>
                </c:pt>
                <c:pt idx="8443">
                  <c:v>0.91686460807600945</c:v>
                </c:pt>
                <c:pt idx="8444">
                  <c:v>0.91803278688524592</c:v>
                </c:pt>
                <c:pt idx="8445">
                  <c:v>0.91803278688524592</c:v>
                </c:pt>
                <c:pt idx="8446">
                  <c:v>0.91879350348027844</c:v>
                </c:pt>
                <c:pt idx="8447">
                  <c:v>0.919908466819222</c:v>
                </c:pt>
                <c:pt idx="8448">
                  <c:v>0.92099322799097061</c:v>
                </c:pt>
                <c:pt idx="8449">
                  <c:v>0.92170022371364657</c:v>
                </c:pt>
                <c:pt idx="8450">
                  <c:v>0.92170022371364657</c:v>
                </c:pt>
                <c:pt idx="8451">
                  <c:v>0.92273730684326716</c:v>
                </c:pt>
                <c:pt idx="8452">
                  <c:v>0.92569002123142252</c:v>
                </c:pt>
                <c:pt idx="8453">
                  <c:v>0.92537313432835822</c:v>
                </c:pt>
                <c:pt idx="8454">
                  <c:v>0.92505353319057815</c:v>
                </c:pt>
                <c:pt idx="8455">
                  <c:v>0.92569002123142252</c:v>
                </c:pt>
                <c:pt idx="8456">
                  <c:v>0.9263157894736842</c:v>
                </c:pt>
                <c:pt idx="8457">
                  <c:v>0.92537313432835822</c:v>
                </c:pt>
                <c:pt idx="8458">
                  <c:v>0.92374727668845313</c:v>
                </c:pt>
                <c:pt idx="8459">
                  <c:v>0.92273730684326716</c:v>
                </c:pt>
                <c:pt idx="8460">
                  <c:v>0.91879350348027844</c:v>
                </c:pt>
                <c:pt idx="8461">
                  <c:v>0.91879350348027844</c:v>
                </c:pt>
                <c:pt idx="8462">
                  <c:v>0.91916859122401851</c:v>
                </c:pt>
                <c:pt idx="8463">
                  <c:v>0.919908466819222</c:v>
                </c:pt>
                <c:pt idx="8464">
                  <c:v>0.9213483146067416</c:v>
                </c:pt>
                <c:pt idx="8465">
                  <c:v>0.92170022371364657</c:v>
                </c:pt>
                <c:pt idx="8466">
                  <c:v>0.92273730684326705</c:v>
                </c:pt>
                <c:pt idx="8467">
                  <c:v>0.92307692307692313</c:v>
                </c:pt>
                <c:pt idx="8468">
                  <c:v>0.92407809110629069</c:v>
                </c:pt>
                <c:pt idx="8469">
                  <c:v>0.92473118279569888</c:v>
                </c:pt>
                <c:pt idx="8470">
                  <c:v>0.92569002123142252</c:v>
                </c:pt>
                <c:pt idx="8471">
                  <c:v>0.9263157894736842</c:v>
                </c:pt>
                <c:pt idx="8472">
                  <c:v>0.92723492723492729</c:v>
                </c:pt>
                <c:pt idx="8473">
                  <c:v>0.92813141683778233</c:v>
                </c:pt>
                <c:pt idx="8474">
                  <c:v>0.92929292929292928</c:v>
                </c:pt>
                <c:pt idx="8475">
                  <c:v>0.93013972055888228</c:v>
                </c:pt>
                <c:pt idx="8476">
                  <c:v>0.93150684931506844</c:v>
                </c:pt>
                <c:pt idx="8477">
                  <c:v>0.93230174081237915</c:v>
                </c:pt>
                <c:pt idx="8478">
                  <c:v>0.93333333333333335</c:v>
                </c:pt>
                <c:pt idx="8479">
                  <c:v>0.93307839388145319</c:v>
                </c:pt>
                <c:pt idx="8480">
                  <c:v>0.93307839388145308</c:v>
                </c:pt>
                <c:pt idx="8481">
                  <c:v>0.93307839388145319</c:v>
                </c:pt>
                <c:pt idx="8482">
                  <c:v>0.93282149712092133</c:v>
                </c:pt>
                <c:pt idx="8483">
                  <c:v>0.93203883495145634</c:v>
                </c:pt>
                <c:pt idx="8484">
                  <c:v>0.93150684931506844</c:v>
                </c:pt>
                <c:pt idx="8485">
                  <c:v>0.93096646942800787</c:v>
                </c:pt>
                <c:pt idx="8486">
                  <c:v>0.93069306930693074</c:v>
                </c:pt>
                <c:pt idx="8487">
                  <c:v>0.93013972055888228</c:v>
                </c:pt>
                <c:pt idx="8488">
                  <c:v>0.9298597194388778</c:v>
                </c:pt>
                <c:pt idx="8489">
                  <c:v>0.93013972055888228</c:v>
                </c:pt>
                <c:pt idx="8490">
                  <c:v>0.93013972055888228</c:v>
                </c:pt>
                <c:pt idx="8491">
                  <c:v>0.93013972055888228</c:v>
                </c:pt>
                <c:pt idx="8492">
                  <c:v>0.9298597194388778</c:v>
                </c:pt>
                <c:pt idx="8493">
                  <c:v>0.92957746478873238</c:v>
                </c:pt>
                <c:pt idx="8494">
                  <c:v>0.92929292929292928</c:v>
                </c:pt>
                <c:pt idx="8495">
                  <c:v>0.92900608519269778</c:v>
                </c:pt>
                <c:pt idx="8496">
                  <c:v>0.92900608519269778</c:v>
                </c:pt>
                <c:pt idx="8497">
                  <c:v>0.92871690427698572</c:v>
                </c:pt>
                <c:pt idx="8498">
                  <c:v>0.92842535787321068</c:v>
                </c:pt>
                <c:pt idx="8499">
                  <c:v>0.92842535787321068</c:v>
                </c:pt>
                <c:pt idx="8500">
                  <c:v>0.92813141683778233</c:v>
                </c:pt>
                <c:pt idx="8501">
                  <c:v>0.92813141683778233</c:v>
                </c:pt>
                <c:pt idx="8502">
                  <c:v>0.92813141683778233</c:v>
                </c:pt>
                <c:pt idx="8503">
                  <c:v>0.92783505154639179</c:v>
                </c:pt>
                <c:pt idx="8504">
                  <c:v>0.92871690427698572</c:v>
                </c:pt>
                <c:pt idx="8505">
                  <c:v>0.92871690427698572</c:v>
                </c:pt>
                <c:pt idx="8506">
                  <c:v>0.92753623188405798</c:v>
                </c:pt>
                <c:pt idx="8507">
                  <c:v>0.92693110647181631</c:v>
                </c:pt>
                <c:pt idx="8508">
                  <c:v>0.92600422832980966</c:v>
                </c:pt>
                <c:pt idx="8509">
                  <c:v>0.9263157894736842</c:v>
                </c:pt>
                <c:pt idx="8510">
                  <c:v>0.92569002123142252</c:v>
                </c:pt>
                <c:pt idx="8511">
                  <c:v>0.92537313432835822</c:v>
                </c:pt>
                <c:pt idx="8512">
                  <c:v>0.92569002123142252</c:v>
                </c:pt>
                <c:pt idx="8513">
                  <c:v>0.92569002123142252</c:v>
                </c:pt>
                <c:pt idx="8514">
                  <c:v>0.9244060475161987</c:v>
                </c:pt>
                <c:pt idx="8515">
                  <c:v>0.92407809110629069</c:v>
                </c:pt>
                <c:pt idx="8516">
                  <c:v>0.92307692307692313</c:v>
                </c:pt>
                <c:pt idx="8517">
                  <c:v>0.92239467849223944</c:v>
                </c:pt>
                <c:pt idx="8518">
                  <c:v>0.92239467849223944</c:v>
                </c:pt>
                <c:pt idx="8519">
                  <c:v>0.92307692307692313</c:v>
                </c:pt>
                <c:pt idx="8520">
                  <c:v>0.92374727668845313</c:v>
                </c:pt>
                <c:pt idx="8521">
                  <c:v>0.919908466819222</c:v>
                </c:pt>
                <c:pt idx="8522">
                  <c:v>0.919908466819222</c:v>
                </c:pt>
                <c:pt idx="8523">
                  <c:v>0.91002570694087404</c:v>
                </c:pt>
                <c:pt idx="8524">
                  <c:v>0.91228070175438591</c:v>
                </c:pt>
                <c:pt idx="8525">
                  <c:v>0.89913544668587897</c:v>
                </c:pt>
                <c:pt idx="8526">
                  <c:v>0.89913544668587897</c:v>
                </c:pt>
                <c:pt idx="8527">
                  <c:v>0.89913544668587897</c:v>
                </c:pt>
                <c:pt idx="8528">
                  <c:v>0.8936170212765957</c:v>
                </c:pt>
                <c:pt idx="8529">
                  <c:v>0.89675516224188789</c:v>
                </c:pt>
                <c:pt idx="8530">
                  <c:v>0.89489489489489493</c:v>
                </c:pt>
                <c:pt idx="8531">
                  <c:v>0.887459807073955</c:v>
                </c:pt>
                <c:pt idx="8532">
                  <c:v>0.88215488215488214</c:v>
                </c:pt>
                <c:pt idx="8533">
                  <c:v>0.8797250859106529</c:v>
                </c:pt>
                <c:pt idx="8534">
                  <c:v>0.87544483985765131</c:v>
                </c:pt>
                <c:pt idx="8535">
                  <c:v>0.87272727272727268</c:v>
                </c:pt>
                <c:pt idx="8536">
                  <c:v>0.88215488215488214</c:v>
                </c:pt>
                <c:pt idx="8537">
                  <c:v>0.87179487179487181</c:v>
                </c:pt>
                <c:pt idx="8538">
                  <c:v>0.8771929824561403</c:v>
                </c:pt>
                <c:pt idx="8539">
                  <c:v>0.88448844884488453</c:v>
                </c:pt>
                <c:pt idx="8540">
                  <c:v>0.89164086687306499</c:v>
                </c:pt>
                <c:pt idx="8541">
                  <c:v>0.89425981873111782</c:v>
                </c:pt>
                <c:pt idx="8542">
                  <c:v>0.90304709141274242</c:v>
                </c:pt>
                <c:pt idx="8543">
                  <c:v>0.90140845070422537</c:v>
                </c:pt>
                <c:pt idx="8544">
                  <c:v>0.8973607038123167</c:v>
                </c:pt>
                <c:pt idx="8545">
                  <c:v>0.89230769230769236</c:v>
                </c:pt>
                <c:pt idx="8546">
                  <c:v>0.89230769230769236</c:v>
                </c:pt>
                <c:pt idx="8547">
                  <c:v>0.89614243323442133</c:v>
                </c:pt>
                <c:pt idx="8548">
                  <c:v>0.8936170212765957</c:v>
                </c:pt>
                <c:pt idx="8549">
                  <c:v>0.89296636085626913</c:v>
                </c:pt>
                <c:pt idx="8550">
                  <c:v>0.89614243323442133</c:v>
                </c:pt>
                <c:pt idx="8551">
                  <c:v>0.89855072463768115</c:v>
                </c:pt>
                <c:pt idx="8552">
                  <c:v>0.90084985835694054</c:v>
                </c:pt>
                <c:pt idx="8553">
                  <c:v>0.89795918367346939</c:v>
                </c:pt>
                <c:pt idx="8554">
                  <c:v>0.88888888888888884</c:v>
                </c:pt>
                <c:pt idx="8555">
                  <c:v>0.88599348534201949</c:v>
                </c:pt>
                <c:pt idx="8556">
                  <c:v>0.882943143812709</c:v>
                </c:pt>
                <c:pt idx="8557">
                  <c:v>0.88054607508532423</c:v>
                </c:pt>
                <c:pt idx="8558">
                  <c:v>0.88372093023255816</c:v>
                </c:pt>
                <c:pt idx="8559">
                  <c:v>0.88673139158576053</c:v>
                </c:pt>
                <c:pt idx="8560">
                  <c:v>0.89296636085626913</c:v>
                </c:pt>
                <c:pt idx="8561">
                  <c:v>0.89296636085626913</c:v>
                </c:pt>
                <c:pt idx="8562">
                  <c:v>0.89425981873111782</c:v>
                </c:pt>
                <c:pt idx="8563">
                  <c:v>0.89614243323442133</c:v>
                </c:pt>
                <c:pt idx="8564">
                  <c:v>0.89489489489489493</c:v>
                </c:pt>
                <c:pt idx="8565">
                  <c:v>0.89913544668587897</c:v>
                </c:pt>
                <c:pt idx="8566">
                  <c:v>0.89614243323442133</c:v>
                </c:pt>
                <c:pt idx="8567">
                  <c:v>0.89795918367346939</c:v>
                </c:pt>
                <c:pt idx="8568">
                  <c:v>0.89971346704871058</c:v>
                </c:pt>
                <c:pt idx="8569">
                  <c:v>0.89855072463768115</c:v>
                </c:pt>
                <c:pt idx="8570">
                  <c:v>0.90028490028490027</c:v>
                </c:pt>
                <c:pt idx="8571">
                  <c:v>0.90250696378830086</c:v>
                </c:pt>
                <c:pt idx="8572">
                  <c:v>0.90463215258855589</c:v>
                </c:pt>
                <c:pt idx="8573">
                  <c:v>0.91139240506329111</c:v>
                </c:pt>
                <c:pt idx="8574">
                  <c:v>0.91048593350383633</c:v>
                </c:pt>
                <c:pt idx="8575">
                  <c:v>0.91002570694087404</c:v>
                </c:pt>
                <c:pt idx="8576">
                  <c:v>0.91048593350383633</c:v>
                </c:pt>
                <c:pt idx="8577">
                  <c:v>0.90909090909090906</c:v>
                </c:pt>
                <c:pt idx="8578">
                  <c:v>0.90861618798955612</c:v>
                </c:pt>
                <c:pt idx="8579">
                  <c:v>0.90666666666666662</c:v>
                </c:pt>
                <c:pt idx="8580">
                  <c:v>0.91139240506329111</c:v>
                </c:pt>
                <c:pt idx="8581">
                  <c:v>0.91183879093198994</c:v>
                </c:pt>
                <c:pt idx="8582">
                  <c:v>0.91400491400491402</c:v>
                </c:pt>
                <c:pt idx="8583">
                  <c:v>0.91484184914841848</c:v>
                </c:pt>
                <c:pt idx="8584">
                  <c:v>0.91764705882352937</c:v>
                </c:pt>
                <c:pt idx="8585">
                  <c:v>0.91879350348027844</c:v>
                </c:pt>
                <c:pt idx="8586">
                  <c:v>0.91686460807600945</c:v>
                </c:pt>
                <c:pt idx="8587">
                  <c:v>0.91725768321513002</c:v>
                </c:pt>
                <c:pt idx="8588">
                  <c:v>0.91764705882352937</c:v>
                </c:pt>
                <c:pt idx="8589">
                  <c:v>0.92027334851936216</c:v>
                </c:pt>
                <c:pt idx="8590">
                  <c:v>0.9213483146067416</c:v>
                </c:pt>
                <c:pt idx="8591">
                  <c:v>0.92374727668845313</c:v>
                </c:pt>
                <c:pt idx="8592">
                  <c:v>0.92341356673960617</c:v>
                </c:pt>
                <c:pt idx="8593">
                  <c:v>0.92307692307692313</c:v>
                </c:pt>
                <c:pt idx="8594">
                  <c:v>0.92273730684326716</c:v>
                </c:pt>
                <c:pt idx="8595">
                  <c:v>0.92204899777282856</c:v>
                </c:pt>
                <c:pt idx="8596">
                  <c:v>0.92027334851936216</c:v>
                </c:pt>
                <c:pt idx="8597">
                  <c:v>0.91764705882352937</c:v>
                </c:pt>
                <c:pt idx="8598">
                  <c:v>0.91646778042959431</c:v>
                </c:pt>
                <c:pt idx="8599">
                  <c:v>0.91606714628297359</c:v>
                </c:pt>
                <c:pt idx="8600">
                  <c:v>0.9152542372881356</c:v>
                </c:pt>
                <c:pt idx="8601">
                  <c:v>0.91606714628297359</c:v>
                </c:pt>
                <c:pt idx="8602">
                  <c:v>0.91646778042959431</c:v>
                </c:pt>
                <c:pt idx="8603">
                  <c:v>0.9152542372881356</c:v>
                </c:pt>
                <c:pt idx="8604">
                  <c:v>0.91358024691358031</c:v>
                </c:pt>
                <c:pt idx="8605">
                  <c:v>0.91139240506329111</c:v>
                </c:pt>
                <c:pt idx="8606">
                  <c:v>0.91002570694087404</c:v>
                </c:pt>
                <c:pt idx="8607">
                  <c:v>0.91094147582697205</c:v>
                </c:pt>
                <c:pt idx="8608">
                  <c:v>0.91183879093198994</c:v>
                </c:pt>
                <c:pt idx="8609">
                  <c:v>0.91183879093198994</c:v>
                </c:pt>
                <c:pt idx="8610">
                  <c:v>0.91094147582697205</c:v>
                </c:pt>
                <c:pt idx="8611">
                  <c:v>0.91228070175438591</c:v>
                </c:pt>
                <c:pt idx="8612">
                  <c:v>0.91002570694087404</c:v>
                </c:pt>
                <c:pt idx="8613">
                  <c:v>0.91002570694087404</c:v>
                </c:pt>
                <c:pt idx="8614">
                  <c:v>0.91048593350383633</c:v>
                </c:pt>
                <c:pt idx="8615">
                  <c:v>0.91139240506329111</c:v>
                </c:pt>
                <c:pt idx="8616">
                  <c:v>0.91183879093198994</c:v>
                </c:pt>
                <c:pt idx="8617">
                  <c:v>0.91183879093198994</c:v>
                </c:pt>
                <c:pt idx="8618">
                  <c:v>0.91271820448877805</c:v>
                </c:pt>
                <c:pt idx="8619">
                  <c:v>0.91271820448877805</c:v>
                </c:pt>
                <c:pt idx="8620">
                  <c:v>0.91315136476426795</c:v>
                </c:pt>
                <c:pt idx="8621">
                  <c:v>0.91315136476426795</c:v>
                </c:pt>
                <c:pt idx="8622">
                  <c:v>0.9135802469135802</c:v>
                </c:pt>
                <c:pt idx="8623">
                  <c:v>0.91484184914841848</c:v>
                </c:pt>
                <c:pt idx="8624">
                  <c:v>0.91725768321513002</c:v>
                </c:pt>
                <c:pt idx="8625">
                  <c:v>0.91271820448877805</c:v>
                </c:pt>
                <c:pt idx="8626">
                  <c:v>0.90861618798955612</c:v>
                </c:pt>
                <c:pt idx="8627">
                  <c:v>0.90616621983914203</c:v>
                </c:pt>
                <c:pt idx="8628">
                  <c:v>0.90358126721763088</c:v>
                </c:pt>
                <c:pt idx="8629">
                  <c:v>0.90666666666666673</c:v>
                </c:pt>
                <c:pt idx="8630">
                  <c:v>0.90716180371352784</c:v>
                </c:pt>
                <c:pt idx="8631">
                  <c:v>0.91048593350383633</c:v>
                </c:pt>
                <c:pt idx="8632">
                  <c:v>0.91271820448877805</c:v>
                </c:pt>
                <c:pt idx="8633">
                  <c:v>0.91400491400491402</c:v>
                </c:pt>
                <c:pt idx="8634">
                  <c:v>0.91400491400491402</c:v>
                </c:pt>
                <c:pt idx="8635">
                  <c:v>0.91400491400491402</c:v>
                </c:pt>
                <c:pt idx="8636">
                  <c:v>0.91315136476426795</c:v>
                </c:pt>
                <c:pt idx="8637">
                  <c:v>0.91139240506329111</c:v>
                </c:pt>
                <c:pt idx="8638">
                  <c:v>0.90861618798955612</c:v>
                </c:pt>
                <c:pt idx="8639">
                  <c:v>0.90813648293963256</c:v>
                </c:pt>
                <c:pt idx="8640">
                  <c:v>0.90813648293963256</c:v>
                </c:pt>
                <c:pt idx="8641">
                  <c:v>0.90716180371352784</c:v>
                </c:pt>
                <c:pt idx="8642">
                  <c:v>0.90616621983914203</c:v>
                </c:pt>
                <c:pt idx="8643">
                  <c:v>0.90463215258855589</c:v>
                </c:pt>
                <c:pt idx="8644">
                  <c:v>0.90410958904109584</c:v>
                </c:pt>
                <c:pt idx="8645">
                  <c:v>0.90410958904109595</c:v>
                </c:pt>
                <c:pt idx="8646">
                  <c:v>0.90514905149051494</c:v>
                </c:pt>
                <c:pt idx="8647">
                  <c:v>0.90304709141274242</c:v>
                </c:pt>
                <c:pt idx="8648">
                  <c:v>0.90358126721763088</c:v>
                </c:pt>
                <c:pt idx="8649">
                  <c:v>0.90304709141274242</c:v>
                </c:pt>
                <c:pt idx="8650">
                  <c:v>0.89855072463768115</c:v>
                </c:pt>
                <c:pt idx="8651">
                  <c:v>0.89425981873111782</c:v>
                </c:pt>
                <c:pt idx="8652">
                  <c:v>0.88599348534201949</c:v>
                </c:pt>
                <c:pt idx="8653">
                  <c:v>0.86891385767790263</c:v>
                </c:pt>
                <c:pt idx="8654">
                  <c:v>0.86988847583643125</c:v>
                </c:pt>
                <c:pt idx="8655">
                  <c:v>0.8754448398576512</c:v>
                </c:pt>
                <c:pt idx="8656">
                  <c:v>0.882943143812709</c:v>
                </c:pt>
                <c:pt idx="8657">
                  <c:v>0.88215488215488214</c:v>
                </c:pt>
                <c:pt idx="8658">
                  <c:v>0.882943143812709</c:v>
                </c:pt>
                <c:pt idx="8659">
                  <c:v>0.88524590163934425</c:v>
                </c:pt>
                <c:pt idx="8660">
                  <c:v>0.89552238805970152</c:v>
                </c:pt>
                <c:pt idx="8661">
                  <c:v>0.90304709141274242</c:v>
                </c:pt>
                <c:pt idx="8662">
                  <c:v>0.90358126721763088</c:v>
                </c:pt>
                <c:pt idx="8663">
                  <c:v>0.90616621983914203</c:v>
                </c:pt>
                <c:pt idx="8664">
                  <c:v>0.90861618798955612</c:v>
                </c:pt>
                <c:pt idx="8665">
                  <c:v>0.90463215258855589</c:v>
                </c:pt>
                <c:pt idx="8666">
                  <c:v>0.90140845070422537</c:v>
                </c:pt>
                <c:pt idx="8667">
                  <c:v>0.90140845070422537</c:v>
                </c:pt>
                <c:pt idx="8668">
                  <c:v>0.90250696378830086</c:v>
                </c:pt>
                <c:pt idx="8669">
                  <c:v>0.90358126721763088</c:v>
                </c:pt>
                <c:pt idx="8670">
                  <c:v>0.90250696378830086</c:v>
                </c:pt>
                <c:pt idx="8671">
                  <c:v>0.90410958904109584</c:v>
                </c:pt>
                <c:pt idx="8672">
                  <c:v>0.90250696378830086</c:v>
                </c:pt>
                <c:pt idx="8673">
                  <c:v>0.90250696378830086</c:v>
                </c:pt>
                <c:pt idx="8674">
                  <c:v>0.89855072463768115</c:v>
                </c:pt>
                <c:pt idx="8675">
                  <c:v>0.89230769230769225</c:v>
                </c:pt>
                <c:pt idx="8676">
                  <c:v>0.89028213166144199</c:v>
                </c:pt>
                <c:pt idx="8677">
                  <c:v>0.88817891373801916</c:v>
                </c:pt>
                <c:pt idx="8678">
                  <c:v>0.89028213166144199</c:v>
                </c:pt>
                <c:pt idx="8679">
                  <c:v>0.8909657320872274</c:v>
                </c:pt>
                <c:pt idx="8680">
                  <c:v>0.8973607038123167</c:v>
                </c:pt>
                <c:pt idx="8681">
                  <c:v>0.89795918367346939</c:v>
                </c:pt>
                <c:pt idx="8682">
                  <c:v>0.89971346704871058</c:v>
                </c:pt>
                <c:pt idx="8683">
                  <c:v>0.89971346704871058</c:v>
                </c:pt>
                <c:pt idx="8684">
                  <c:v>0.90250696378830086</c:v>
                </c:pt>
                <c:pt idx="8685">
                  <c:v>0.90304709141274242</c:v>
                </c:pt>
                <c:pt idx="8686">
                  <c:v>0.90304709141274242</c:v>
                </c:pt>
                <c:pt idx="8687">
                  <c:v>0.90358126721763088</c:v>
                </c:pt>
                <c:pt idx="8688">
                  <c:v>0.90514905149051494</c:v>
                </c:pt>
                <c:pt idx="8689">
                  <c:v>0.90304709141274242</c:v>
                </c:pt>
                <c:pt idx="8690">
                  <c:v>0.90358126721763088</c:v>
                </c:pt>
                <c:pt idx="8691">
                  <c:v>0.90616621983914203</c:v>
                </c:pt>
                <c:pt idx="8692">
                  <c:v>0.90716180371352784</c:v>
                </c:pt>
                <c:pt idx="8693">
                  <c:v>0.90956072351421191</c:v>
                </c:pt>
                <c:pt idx="8694">
                  <c:v>0.90765171503957787</c:v>
                </c:pt>
                <c:pt idx="8695">
                  <c:v>0.90861618798955612</c:v>
                </c:pt>
                <c:pt idx="8696">
                  <c:v>0.90813648293963256</c:v>
                </c:pt>
                <c:pt idx="8697">
                  <c:v>0.90716180371352784</c:v>
                </c:pt>
                <c:pt idx="8698">
                  <c:v>0.90566037735849059</c:v>
                </c:pt>
                <c:pt idx="8699">
                  <c:v>0.90140845070422537</c:v>
                </c:pt>
                <c:pt idx="8700">
                  <c:v>0.89913544668587897</c:v>
                </c:pt>
                <c:pt idx="8701">
                  <c:v>0.89795918367346939</c:v>
                </c:pt>
                <c:pt idx="8702">
                  <c:v>0.8973607038123167</c:v>
                </c:pt>
                <c:pt idx="8703">
                  <c:v>0.90250696378830086</c:v>
                </c:pt>
                <c:pt idx="8704">
                  <c:v>0.90716180371352784</c:v>
                </c:pt>
                <c:pt idx="8705">
                  <c:v>0.90956072351421191</c:v>
                </c:pt>
                <c:pt idx="8706">
                  <c:v>0.91002570694087404</c:v>
                </c:pt>
                <c:pt idx="8707">
                  <c:v>0.91094147582697205</c:v>
                </c:pt>
                <c:pt idx="8708">
                  <c:v>0.91183879093198994</c:v>
                </c:pt>
                <c:pt idx="8709">
                  <c:v>0.91271820448877805</c:v>
                </c:pt>
                <c:pt idx="8710">
                  <c:v>0.91271820448877805</c:v>
                </c:pt>
                <c:pt idx="8711">
                  <c:v>0.91183879093198994</c:v>
                </c:pt>
                <c:pt idx="8712">
                  <c:v>0.9164677804295942</c:v>
                </c:pt>
                <c:pt idx="8713">
                  <c:v>0.9164677804295942</c:v>
                </c:pt>
                <c:pt idx="8714">
                  <c:v>0.9156626506024097</c:v>
                </c:pt>
                <c:pt idx="8715">
                  <c:v>0.9152542372881356</c:v>
                </c:pt>
                <c:pt idx="8716">
                  <c:v>0.91686460807600945</c:v>
                </c:pt>
                <c:pt idx="8717">
                  <c:v>0.9152542372881356</c:v>
                </c:pt>
                <c:pt idx="8718">
                  <c:v>0.91315136476426795</c:v>
                </c:pt>
                <c:pt idx="8719">
                  <c:v>0.91271820448877805</c:v>
                </c:pt>
                <c:pt idx="8720">
                  <c:v>0.91358024691358031</c:v>
                </c:pt>
                <c:pt idx="8721">
                  <c:v>0.90909090909090906</c:v>
                </c:pt>
                <c:pt idx="8722">
                  <c:v>0.90716180371352784</c:v>
                </c:pt>
                <c:pt idx="8723">
                  <c:v>0.90616621983914203</c:v>
                </c:pt>
                <c:pt idx="8724">
                  <c:v>0.90140845070422537</c:v>
                </c:pt>
                <c:pt idx="8725">
                  <c:v>0.8973607038123167</c:v>
                </c:pt>
                <c:pt idx="8726">
                  <c:v>0.90084985835694054</c:v>
                </c:pt>
                <c:pt idx="8727">
                  <c:v>0.90196078431372551</c:v>
                </c:pt>
                <c:pt idx="8728">
                  <c:v>0.90140845070422537</c:v>
                </c:pt>
                <c:pt idx="8729">
                  <c:v>0.90250696378830086</c:v>
                </c:pt>
                <c:pt idx="8730">
                  <c:v>0.90410958904109584</c:v>
                </c:pt>
                <c:pt idx="8731">
                  <c:v>0.90566037735849059</c:v>
                </c:pt>
                <c:pt idx="8732">
                  <c:v>0.90566037735849059</c:v>
                </c:pt>
                <c:pt idx="8733">
                  <c:v>0.90250696378830086</c:v>
                </c:pt>
                <c:pt idx="8734">
                  <c:v>0.90196078431372551</c:v>
                </c:pt>
                <c:pt idx="8735">
                  <c:v>0.90358126721763088</c:v>
                </c:pt>
                <c:pt idx="8736">
                  <c:v>0.90463215258855589</c:v>
                </c:pt>
                <c:pt idx="8737">
                  <c:v>0.91139240506329111</c:v>
                </c:pt>
                <c:pt idx="8738">
                  <c:v>0.90909090909090906</c:v>
                </c:pt>
                <c:pt idx="8739">
                  <c:v>0.90765171503957787</c:v>
                </c:pt>
                <c:pt idx="8740">
                  <c:v>0.90956072351421191</c:v>
                </c:pt>
                <c:pt idx="8741">
                  <c:v>0.90813648293963256</c:v>
                </c:pt>
                <c:pt idx="8742">
                  <c:v>0.90909090909090906</c:v>
                </c:pt>
                <c:pt idx="8743">
                  <c:v>0.90909090909090906</c:v>
                </c:pt>
                <c:pt idx="8744">
                  <c:v>0.90956072351421191</c:v>
                </c:pt>
                <c:pt idx="8745">
                  <c:v>0.90861618798955612</c:v>
                </c:pt>
                <c:pt idx="8746">
                  <c:v>0.90716180371352784</c:v>
                </c:pt>
                <c:pt idx="8747">
                  <c:v>0.90463215258855589</c:v>
                </c:pt>
                <c:pt idx="8748">
                  <c:v>0.90140845070422537</c:v>
                </c:pt>
                <c:pt idx="8749">
                  <c:v>0.90084985835694054</c:v>
                </c:pt>
                <c:pt idx="8750">
                  <c:v>0.90140845070422537</c:v>
                </c:pt>
                <c:pt idx="8751">
                  <c:v>0.90514905149051494</c:v>
                </c:pt>
                <c:pt idx="8752">
                  <c:v>0.90861618798955612</c:v>
                </c:pt>
                <c:pt idx="8753">
                  <c:v>0.9135802469135802</c:v>
                </c:pt>
                <c:pt idx="8754">
                  <c:v>0.91646778042959431</c:v>
                </c:pt>
                <c:pt idx="8755">
                  <c:v>0.9164677804295942</c:v>
                </c:pt>
                <c:pt idx="8756">
                  <c:v>0.92063492063492069</c:v>
                </c:pt>
                <c:pt idx="8757">
                  <c:v>0.92063492063492069</c:v>
                </c:pt>
                <c:pt idx="8758">
                  <c:v>0.92239467849223944</c:v>
                </c:pt>
                <c:pt idx="8759">
                  <c:v>0.92239467849223944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A-4D50-856F-D49A89A60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6050127"/>
        <c:axId val="1816050607"/>
      </c:barChart>
      <c:catAx>
        <c:axId val="1816050127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16050607"/>
        <c:crosses val="autoZero"/>
        <c:auto val="1"/>
        <c:lblAlgn val="ctr"/>
        <c:lblOffset val="100"/>
        <c:noMultiLvlLbl val="0"/>
      </c:catAx>
      <c:valAx>
        <c:axId val="1816050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16050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BYT_HodinovaData_Zona01!$L$5:$L$8764</c:f>
              <c:numCache>
                <c:formatCode>0.00</c:formatCode>
                <c:ptCount val="8760"/>
                <c:pt idx="0">
                  <c:v>0.716328217677066</c:v>
                </c:pt>
                <c:pt idx="1">
                  <c:v>0.71564375792323742</c:v>
                </c:pt>
                <c:pt idx="2">
                  <c:v>0.71757476136645781</c:v>
                </c:pt>
                <c:pt idx="3">
                  <c:v>0.71729310256031631</c:v>
                </c:pt>
                <c:pt idx="4">
                  <c:v>0.71668385260635548</c:v>
                </c:pt>
                <c:pt idx="5">
                  <c:v>0.71672146366046718</c:v>
                </c:pt>
                <c:pt idx="6">
                  <c:v>0.71709323340506503</c:v>
                </c:pt>
                <c:pt idx="7">
                  <c:v>0.71694400218234511</c:v>
                </c:pt>
                <c:pt idx="8">
                  <c:v>0.71594422307864647</c:v>
                </c:pt>
                <c:pt idx="9">
                  <c:v>0.71601222385183938</c:v>
                </c:pt>
                <c:pt idx="10">
                  <c:v>0.71254458966235734</c:v>
                </c:pt>
                <c:pt idx="11">
                  <c:v>0.70917358422897503</c:v>
                </c:pt>
                <c:pt idx="12">
                  <c:v>0.70919302872146595</c:v>
                </c:pt>
                <c:pt idx="13">
                  <c:v>0.71112225598780565</c:v>
                </c:pt>
                <c:pt idx="14">
                  <c:v>0.71516476147513131</c:v>
                </c:pt>
                <c:pt idx="15">
                  <c:v>0.71531309337132165</c:v>
                </c:pt>
                <c:pt idx="16">
                  <c:v>0.71644154238706492</c:v>
                </c:pt>
                <c:pt idx="17">
                  <c:v>0.71398040513314687</c:v>
                </c:pt>
                <c:pt idx="18">
                  <c:v>0.71352996456706641</c:v>
                </c:pt>
                <c:pt idx="19">
                  <c:v>0.71279510884779662</c:v>
                </c:pt>
                <c:pt idx="20">
                  <c:v>0.71317367682576804</c:v>
                </c:pt>
                <c:pt idx="21">
                  <c:v>0.71518276640274814</c:v>
                </c:pt>
                <c:pt idx="22">
                  <c:v>0.71524866588019742</c:v>
                </c:pt>
                <c:pt idx="23">
                  <c:v>0.716485634336953</c:v>
                </c:pt>
                <c:pt idx="24">
                  <c:v>0.71691790340746997</c:v>
                </c:pt>
                <c:pt idx="25">
                  <c:v>0.71859264997656225</c:v>
                </c:pt>
                <c:pt idx="26">
                  <c:v>0.72036875829287994</c:v>
                </c:pt>
                <c:pt idx="27">
                  <c:v>0.71951336852147962</c:v>
                </c:pt>
                <c:pt idx="28">
                  <c:v>0.72130860957895337</c:v>
                </c:pt>
                <c:pt idx="29">
                  <c:v>0.72098062781366379</c:v>
                </c:pt>
                <c:pt idx="30">
                  <c:v>0.720788970391949</c:v>
                </c:pt>
                <c:pt idx="31">
                  <c:v>0.72282426764696939</c:v>
                </c:pt>
                <c:pt idx="32">
                  <c:v>0.71461011662023277</c:v>
                </c:pt>
                <c:pt idx="33">
                  <c:v>0.71584276446580519</c:v>
                </c:pt>
                <c:pt idx="34">
                  <c:v>0.7134251806850842</c:v>
                </c:pt>
                <c:pt idx="35">
                  <c:v>0.7109266793447222</c:v>
                </c:pt>
                <c:pt idx="36">
                  <c:v>0.71120002235150714</c:v>
                </c:pt>
                <c:pt idx="37">
                  <c:v>0.71216535989556617</c:v>
                </c:pt>
                <c:pt idx="38">
                  <c:v>0.71339594874102263</c:v>
                </c:pt>
                <c:pt idx="39">
                  <c:v>0.71677489369189973</c:v>
                </c:pt>
                <c:pt idx="40">
                  <c:v>0.71694817881489536</c:v>
                </c:pt>
                <c:pt idx="41">
                  <c:v>0.71733145401977305</c:v>
                </c:pt>
                <c:pt idx="42">
                  <c:v>0.71655443045470912</c:v>
                </c:pt>
                <c:pt idx="43">
                  <c:v>0.71536702345268222</c:v>
                </c:pt>
                <c:pt idx="44">
                  <c:v>0.71525517112722037</c:v>
                </c:pt>
                <c:pt idx="45">
                  <c:v>0.71988176223925837</c:v>
                </c:pt>
                <c:pt idx="46">
                  <c:v>0.71849692240705254</c:v>
                </c:pt>
                <c:pt idx="47">
                  <c:v>0.72091534440943894</c:v>
                </c:pt>
                <c:pt idx="48">
                  <c:v>0.72130796471637848</c:v>
                </c:pt>
                <c:pt idx="49">
                  <c:v>0.72009234356618412</c:v>
                </c:pt>
                <c:pt idx="50">
                  <c:v>0.72084008434400781</c:v>
                </c:pt>
                <c:pt idx="51">
                  <c:v>0.72266061599594467</c:v>
                </c:pt>
                <c:pt idx="52">
                  <c:v>0.7236553915016104</c:v>
                </c:pt>
                <c:pt idx="53">
                  <c:v>0.72483419035331142</c:v>
                </c:pt>
                <c:pt idx="54">
                  <c:v>0.72454086364167147</c:v>
                </c:pt>
                <c:pt idx="55">
                  <c:v>0.72178792288418814</c:v>
                </c:pt>
                <c:pt idx="56">
                  <c:v>0.7171634897814978</c:v>
                </c:pt>
                <c:pt idx="57">
                  <c:v>0.72187895091596266</c:v>
                </c:pt>
                <c:pt idx="58">
                  <c:v>0.71476499873443844</c:v>
                </c:pt>
                <c:pt idx="59">
                  <c:v>0.71401152336721063</c:v>
                </c:pt>
                <c:pt idx="60">
                  <c:v>0.71229102307981162</c:v>
                </c:pt>
                <c:pt idx="61">
                  <c:v>0.71381915390141382</c:v>
                </c:pt>
                <c:pt idx="62">
                  <c:v>0.71536966490591114</c:v>
                </c:pt>
                <c:pt idx="63">
                  <c:v>0.71462579825429828</c:v>
                </c:pt>
                <c:pt idx="64">
                  <c:v>0.71968870717239697</c:v>
                </c:pt>
                <c:pt idx="65">
                  <c:v>0.71998747231174787</c:v>
                </c:pt>
                <c:pt idx="66">
                  <c:v>0.72004186032569362</c:v>
                </c:pt>
                <c:pt idx="67">
                  <c:v>0.71947831378184912</c:v>
                </c:pt>
                <c:pt idx="68">
                  <c:v>0.71747123728135864</c:v>
                </c:pt>
                <c:pt idx="69">
                  <c:v>0.72125137702735187</c:v>
                </c:pt>
                <c:pt idx="70">
                  <c:v>0.72195613309548212</c:v>
                </c:pt>
                <c:pt idx="71">
                  <c:v>0.72672214713782957</c:v>
                </c:pt>
                <c:pt idx="72">
                  <c:v>0.72728835680791237</c:v>
                </c:pt>
                <c:pt idx="73">
                  <c:v>0.72727215213344332</c:v>
                </c:pt>
                <c:pt idx="74">
                  <c:v>0.72864287680700945</c:v>
                </c:pt>
                <c:pt idx="75">
                  <c:v>0.72781012970166725</c:v>
                </c:pt>
                <c:pt idx="76">
                  <c:v>0.72776211135395985</c:v>
                </c:pt>
                <c:pt idx="77">
                  <c:v>0.7274497033971451</c:v>
                </c:pt>
                <c:pt idx="78">
                  <c:v>0.72936143312276513</c:v>
                </c:pt>
                <c:pt idx="79">
                  <c:v>0.72287862318511587</c:v>
                </c:pt>
                <c:pt idx="80">
                  <c:v>0.72998890482991219</c:v>
                </c:pt>
                <c:pt idx="81">
                  <c:v>0.7261387746363448</c:v>
                </c:pt>
                <c:pt idx="82">
                  <c:v>0.72153604194436682</c:v>
                </c:pt>
                <c:pt idx="83">
                  <c:v>0.71747007941488561</c:v>
                </c:pt>
                <c:pt idx="84">
                  <c:v>0.7125896269293982</c:v>
                </c:pt>
                <c:pt idx="85">
                  <c:v>0.71425146868161582</c:v>
                </c:pt>
                <c:pt idx="86">
                  <c:v>0.71725851569553956</c:v>
                </c:pt>
                <c:pt idx="87">
                  <c:v>0.72040254703298912</c:v>
                </c:pt>
                <c:pt idx="88">
                  <c:v>0.72216227497933261</c:v>
                </c:pt>
                <c:pt idx="89">
                  <c:v>0.72128875181494223</c:v>
                </c:pt>
                <c:pt idx="90">
                  <c:v>0.72257554016130576</c:v>
                </c:pt>
                <c:pt idx="91">
                  <c:v>0.72223501894986231</c:v>
                </c:pt>
                <c:pt idx="92">
                  <c:v>0.72212173216434838</c:v>
                </c:pt>
                <c:pt idx="93">
                  <c:v>0.72541739932117699</c:v>
                </c:pt>
                <c:pt idx="94">
                  <c:v>0.72668453318663284</c:v>
                </c:pt>
                <c:pt idx="95">
                  <c:v>0.7286080177425367</c:v>
                </c:pt>
                <c:pt idx="96">
                  <c:v>0.72841878381981395</c:v>
                </c:pt>
                <c:pt idx="97">
                  <c:v>0.72902105337264511</c:v>
                </c:pt>
                <c:pt idx="98">
                  <c:v>0.72854387287275868</c:v>
                </c:pt>
                <c:pt idx="99">
                  <c:v>0.72935957014073194</c:v>
                </c:pt>
                <c:pt idx="100">
                  <c:v>0.72926933400825456</c:v>
                </c:pt>
                <c:pt idx="101">
                  <c:v>0.72913048395267133</c:v>
                </c:pt>
                <c:pt idx="102">
                  <c:v>0.72825990080238756</c:v>
                </c:pt>
                <c:pt idx="103">
                  <c:v>0.72883302575542541</c:v>
                </c:pt>
                <c:pt idx="104">
                  <c:v>0.72970270316471286</c:v>
                </c:pt>
                <c:pt idx="105">
                  <c:v>0.7279933234476168</c:v>
                </c:pt>
                <c:pt idx="106">
                  <c:v>0.72690237280722725</c:v>
                </c:pt>
                <c:pt idx="107">
                  <c:v>0.72531679185078257</c:v>
                </c:pt>
                <c:pt idx="108">
                  <c:v>0.72513171198969073</c:v>
                </c:pt>
                <c:pt idx="109">
                  <c:v>0.72631135621039578</c:v>
                </c:pt>
                <c:pt idx="110">
                  <c:v>0.72779585772775546</c:v>
                </c:pt>
                <c:pt idx="111">
                  <c:v>0.72857085475165539</c:v>
                </c:pt>
                <c:pt idx="112">
                  <c:v>0.72703953566592638</c:v>
                </c:pt>
                <c:pt idx="113">
                  <c:v>0.72666202782931177</c:v>
                </c:pt>
                <c:pt idx="114">
                  <c:v>0.72555710496794701</c:v>
                </c:pt>
                <c:pt idx="115">
                  <c:v>0.7245501350467618</c:v>
                </c:pt>
                <c:pt idx="116">
                  <c:v>0.72514311529147057</c:v>
                </c:pt>
                <c:pt idx="117">
                  <c:v>0.72765095336940888</c:v>
                </c:pt>
                <c:pt idx="118">
                  <c:v>0.72864794894871987</c:v>
                </c:pt>
                <c:pt idx="119">
                  <c:v>0.72955353887905738</c:v>
                </c:pt>
                <c:pt idx="120">
                  <c:v>0.73008305254647454</c:v>
                </c:pt>
                <c:pt idx="121">
                  <c:v>0.73034621363295871</c:v>
                </c:pt>
                <c:pt idx="122">
                  <c:v>0.72918964206454395</c:v>
                </c:pt>
                <c:pt idx="123">
                  <c:v>0.7297316044647042</c:v>
                </c:pt>
                <c:pt idx="124">
                  <c:v>0.73018854753634543</c:v>
                </c:pt>
                <c:pt idx="125">
                  <c:v>0.73010209397610981</c:v>
                </c:pt>
                <c:pt idx="126">
                  <c:v>0.72909322355017958</c:v>
                </c:pt>
                <c:pt idx="127">
                  <c:v>0.72958414777962743</c:v>
                </c:pt>
                <c:pt idx="128">
                  <c:v>0.72838581338416586</c:v>
                </c:pt>
                <c:pt idx="129">
                  <c:v>0.72957308675242161</c:v>
                </c:pt>
                <c:pt idx="130">
                  <c:v>0.7273925939210244</c:v>
                </c:pt>
                <c:pt idx="131">
                  <c:v>0.72451579849029524</c:v>
                </c:pt>
                <c:pt idx="132">
                  <c:v>0.72376782412515084</c:v>
                </c:pt>
                <c:pt idx="133">
                  <c:v>0.72516039710790225</c:v>
                </c:pt>
                <c:pt idx="134">
                  <c:v>0.72546899799505971</c:v>
                </c:pt>
                <c:pt idx="135">
                  <c:v>0.72621098975739784</c:v>
                </c:pt>
                <c:pt idx="136">
                  <c:v>0.72470260139064968</c:v>
                </c:pt>
                <c:pt idx="137">
                  <c:v>0.72198561547903339</c:v>
                </c:pt>
                <c:pt idx="138">
                  <c:v>0.72109800594724005</c:v>
                </c:pt>
                <c:pt idx="139">
                  <c:v>0.7200755881901586</c:v>
                </c:pt>
                <c:pt idx="140">
                  <c:v>0.72027020949747289</c:v>
                </c:pt>
                <c:pt idx="141">
                  <c:v>0.72214806818524613</c:v>
                </c:pt>
                <c:pt idx="142">
                  <c:v>0.72178345070324623</c:v>
                </c:pt>
                <c:pt idx="143">
                  <c:v>0.72421447393519323</c:v>
                </c:pt>
                <c:pt idx="144">
                  <c:v>0.72406184877904756</c:v>
                </c:pt>
                <c:pt idx="145">
                  <c:v>0.72172006678006784</c:v>
                </c:pt>
                <c:pt idx="146">
                  <c:v>0.72201772206602843</c:v>
                </c:pt>
                <c:pt idx="147">
                  <c:v>0.72263755689342246</c:v>
                </c:pt>
                <c:pt idx="148">
                  <c:v>0.72276933751744865</c:v>
                </c:pt>
                <c:pt idx="149">
                  <c:v>0.72171284607296493</c:v>
                </c:pt>
                <c:pt idx="150">
                  <c:v>0.72246178966025654</c:v>
                </c:pt>
                <c:pt idx="151">
                  <c:v>0.72087957100637889</c:v>
                </c:pt>
                <c:pt idx="152">
                  <c:v>0.7206618062904131</c:v>
                </c:pt>
                <c:pt idx="153">
                  <c:v>0.71747616651535684</c:v>
                </c:pt>
                <c:pt idx="154">
                  <c:v>0.71451839277427265</c:v>
                </c:pt>
                <c:pt idx="155">
                  <c:v>0.71091515033495511</c:v>
                </c:pt>
                <c:pt idx="156">
                  <c:v>0.7117435409154883</c:v>
                </c:pt>
                <c:pt idx="157">
                  <c:v>0.71248350933258331</c:v>
                </c:pt>
                <c:pt idx="158">
                  <c:v>0.71130258551020886</c:v>
                </c:pt>
                <c:pt idx="159">
                  <c:v>0.71752708627555439</c:v>
                </c:pt>
                <c:pt idx="160">
                  <c:v>0.71601413411789927</c:v>
                </c:pt>
                <c:pt idx="161">
                  <c:v>0.71371543109319568</c:v>
                </c:pt>
                <c:pt idx="162">
                  <c:v>0.711636864536634</c:v>
                </c:pt>
                <c:pt idx="163">
                  <c:v>0.71317481010438621</c:v>
                </c:pt>
                <c:pt idx="164">
                  <c:v>0.71103877203395727</c:v>
                </c:pt>
                <c:pt idx="165">
                  <c:v>0.7144950926711271</c:v>
                </c:pt>
                <c:pt idx="166">
                  <c:v>0.71559022219575741</c:v>
                </c:pt>
                <c:pt idx="167">
                  <c:v>0.71551075576384116</c:v>
                </c:pt>
                <c:pt idx="168">
                  <c:v>0.71502078203304342</c:v>
                </c:pt>
                <c:pt idx="169">
                  <c:v>0.71478815831282405</c:v>
                </c:pt>
                <c:pt idx="170">
                  <c:v>0.71508185937702473</c:v>
                </c:pt>
                <c:pt idx="171">
                  <c:v>0.71518368804101839</c:v>
                </c:pt>
                <c:pt idx="172">
                  <c:v>0.71613378762301327</c:v>
                </c:pt>
                <c:pt idx="173">
                  <c:v>0.71529149067784514</c:v>
                </c:pt>
                <c:pt idx="174">
                  <c:v>0.71476927877430985</c:v>
                </c:pt>
                <c:pt idx="175">
                  <c:v>0.71445180680451847</c:v>
                </c:pt>
                <c:pt idx="176">
                  <c:v>0.71487867179534881</c:v>
                </c:pt>
                <c:pt idx="177">
                  <c:v>0.7125013023773954</c:v>
                </c:pt>
                <c:pt idx="178">
                  <c:v>0.71074855574762397</c:v>
                </c:pt>
                <c:pt idx="179">
                  <c:v>0.70795845948169767</c:v>
                </c:pt>
                <c:pt idx="180">
                  <c:v>0.707101172753132</c:v>
                </c:pt>
                <c:pt idx="181">
                  <c:v>0.70808880129369189</c:v>
                </c:pt>
                <c:pt idx="182">
                  <c:v>0.70924502529624855</c:v>
                </c:pt>
                <c:pt idx="183">
                  <c:v>0.70907387950514567</c:v>
                </c:pt>
                <c:pt idx="184">
                  <c:v>0.71120204982071977</c:v>
                </c:pt>
                <c:pt idx="185">
                  <c:v>0.70986315275840339</c:v>
                </c:pt>
                <c:pt idx="186">
                  <c:v>0.70905935003077958</c:v>
                </c:pt>
                <c:pt idx="187">
                  <c:v>0.70998039343957331</c:v>
                </c:pt>
                <c:pt idx="188">
                  <c:v>0.70922711004113359</c:v>
                </c:pt>
                <c:pt idx="189">
                  <c:v>0.7096735284884812</c:v>
                </c:pt>
                <c:pt idx="190">
                  <c:v>0.71256402829265097</c:v>
                </c:pt>
                <c:pt idx="191">
                  <c:v>0.71439659932259247</c:v>
                </c:pt>
                <c:pt idx="192">
                  <c:v>0.7128063830211494</c:v>
                </c:pt>
                <c:pt idx="193">
                  <c:v>0.71679328141313847</c:v>
                </c:pt>
                <c:pt idx="194">
                  <c:v>0.71599253635373761</c:v>
                </c:pt>
                <c:pt idx="195">
                  <c:v>0.71460238318806613</c:v>
                </c:pt>
                <c:pt idx="196">
                  <c:v>0.71505180788188738</c:v>
                </c:pt>
                <c:pt idx="197">
                  <c:v>0.71472912836896318</c:v>
                </c:pt>
                <c:pt idx="198">
                  <c:v>0.71629331744068292</c:v>
                </c:pt>
                <c:pt idx="199">
                  <c:v>0.7161774465531201</c:v>
                </c:pt>
                <c:pt idx="200">
                  <c:v>0.71549285091320192</c:v>
                </c:pt>
                <c:pt idx="201">
                  <c:v>0.71395818334389749</c:v>
                </c:pt>
                <c:pt idx="202">
                  <c:v>0.71251851360544349</c:v>
                </c:pt>
                <c:pt idx="203">
                  <c:v>0.71130492569763226</c:v>
                </c:pt>
                <c:pt idx="204">
                  <c:v>0.70833331176003034</c:v>
                </c:pt>
                <c:pt idx="205">
                  <c:v>0.70919419675628659</c:v>
                </c:pt>
                <c:pt idx="206">
                  <c:v>0.71180126449382231</c:v>
                </c:pt>
                <c:pt idx="207">
                  <c:v>0.713531536574743</c:v>
                </c:pt>
                <c:pt idx="208">
                  <c:v>0.70947995271492093</c:v>
                </c:pt>
                <c:pt idx="209">
                  <c:v>0.70821687920597465</c:v>
                </c:pt>
                <c:pt idx="210">
                  <c:v>0.71084780103813605</c:v>
                </c:pt>
                <c:pt idx="211">
                  <c:v>0.70876253100428865</c:v>
                </c:pt>
                <c:pt idx="212">
                  <c:v>0.70971453255122074</c:v>
                </c:pt>
                <c:pt idx="213">
                  <c:v>0.71246418235454212</c:v>
                </c:pt>
                <c:pt idx="214">
                  <c:v>0.71222190216788572</c:v>
                </c:pt>
                <c:pt idx="215">
                  <c:v>0.71213606978172672</c:v>
                </c:pt>
                <c:pt idx="216">
                  <c:v>0.71432770367807441</c:v>
                </c:pt>
                <c:pt idx="217">
                  <c:v>0.71376249987914675</c:v>
                </c:pt>
                <c:pt idx="218">
                  <c:v>0.71453836883982991</c:v>
                </c:pt>
                <c:pt idx="219">
                  <c:v>0.71410988768746686</c:v>
                </c:pt>
                <c:pt idx="220">
                  <c:v>0.71388178503359134</c:v>
                </c:pt>
                <c:pt idx="221">
                  <c:v>0.71383328576626381</c:v>
                </c:pt>
                <c:pt idx="222">
                  <c:v>0.71334056343897712</c:v>
                </c:pt>
                <c:pt idx="223">
                  <c:v>0.71317634272110575</c:v>
                </c:pt>
                <c:pt idx="224">
                  <c:v>0.71391978948687651</c:v>
                </c:pt>
                <c:pt idx="225">
                  <c:v>0.71254196258963431</c:v>
                </c:pt>
                <c:pt idx="226">
                  <c:v>0.71192875311265336</c:v>
                </c:pt>
                <c:pt idx="227">
                  <c:v>0.71095931234170284</c:v>
                </c:pt>
                <c:pt idx="228">
                  <c:v>0.70981567608346108</c:v>
                </c:pt>
                <c:pt idx="229">
                  <c:v>0.70917985124555249</c:v>
                </c:pt>
                <c:pt idx="230">
                  <c:v>0.71121088127096832</c:v>
                </c:pt>
                <c:pt idx="231">
                  <c:v>0.71192591220679957</c:v>
                </c:pt>
                <c:pt idx="232">
                  <c:v>0.71024374663995471</c:v>
                </c:pt>
                <c:pt idx="233">
                  <c:v>0.71002003066926944</c:v>
                </c:pt>
                <c:pt idx="234">
                  <c:v>0.70928075840972471</c:v>
                </c:pt>
                <c:pt idx="235">
                  <c:v>0.70977176946742337</c:v>
                </c:pt>
                <c:pt idx="236">
                  <c:v>0.70982042565844794</c:v>
                </c:pt>
                <c:pt idx="237">
                  <c:v>0.71181958311264393</c:v>
                </c:pt>
                <c:pt idx="238">
                  <c:v>0.713352438304236</c:v>
                </c:pt>
                <c:pt idx="239">
                  <c:v>0.71468688521096668</c:v>
                </c:pt>
                <c:pt idx="240">
                  <c:v>0.71515057491631251</c:v>
                </c:pt>
                <c:pt idx="241">
                  <c:v>0.71580637592767582</c:v>
                </c:pt>
                <c:pt idx="242">
                  <c:v>0.71499315443185418</c:v>
                </c:pt>
                <c:pt idx="243">
                  <c:v>0.71412524048758064</c:v>
                </c:pt>
                <c:pt idx="244">
                  <c:v>0.71488659304571822</c:v>
                </c:pt>
                <c:pt idx="245">
                  <c:v>0.7145890540065738</c:v>
                </c:pt>
                <c:pt idx="246">
                  <c:v>0.7138387437132141</c:v>
                </c:pt>
                <c:pt idx="247">
                  <c:v>0.71431552664661835</c:v>
                </c:pt>
                <c:pt idx="248">
                  <c:v>0.71381161058389242</c:v>
                </c:pt>
                <c:pt idx="249">
                  <c:v>0.7132547875907882</c:v>
                </c:pt>
                <c:pt idx="250">
                  <c:v>0.71165116425123887</c:v>
                </c:pt>
                <c:pt idx="251">
                  <c:v>0.71018056199886037</c:v>
                </c:pt>
                <c:pt idx="252">
                  <c:v>0.70915577126036</c:v>
                </c:pt>
                <c:pt idx="253">
                  <c:v>0.71015301774679196</c:v>
                </c:pt>
                <c:pt idx="254">
                  <c:v>0.7106204896327637</c:v>
                </c:pt>
                <c:pt idx="255">
                  <c:v>0.71171417227007483</c:v>
                </c:pt>
                <c:pt idx="256">
                  <c:v>0.71031647670533193</c:v>
                </c:pt>
                <c:pt idx="257">
                  <c:v>0.70976785013158994</c:v>
                </c:pt>
                <c:pt idx="258">
                  <c:v>0.70961152423154394</c:v>
                </c:pt>
                <c:pt idx="259">
                  <c:v>0.70923010547988175</c:v>
                </c:pt>
                <c:pt idx="260">
                  <c:v>0.70841070823677232</c:v>
                </c:pt>
                <c:pt idx="261">
                  <c:v>0.70998518461452687</c:v>
                </c:pt>
                <c:pt idx="262">
                  <c:v>0.71019446163772726</c:v>
                </c:pt>
                <c:pt idx="263">
                  <c:v>0.71382293212707504</c:v>
                </c:pt>
                <c:pt idx="264">
                  <c:v>0.71420659347554105</c:v>
                </c:pt>
                <c:pt idx="265">
                  <c:v>0.71420712467322867</c:v>
                </c:pt>
                <c:pt idx="266">
                  <c:v>0.71405500906468211</c:v>
                </c:pt>
                <c:pt idx="267">
                  <c:v>0.7141578155573729</c:v>
                </c:pt>
                <c:pt idx="268">
                  <c:v>0.71468938203608745</c:v>
                </c:pt>
                <c:pt idx="269">
                  <c:v>0.71471718203625012</c:v>
                </c:pt>
                <c:pt idx="270">
                  <c:v>0.7146411598009117</c:v>
                </c:pt>
                <c:pt idx="271">
                  <c:v>0.71436487487611511</c:v>
                </c:pt>
                <c:pt idx="272">
                  <c:v>0.71423972285823423</c:v>
                </c:pt>
                <c:pt idx="273">
                  <c:v>0.71089667326887906</c:v>
                </c:pt>
                <c:pt idx="274">
                  <c:v>0.70887177237616061</c:v>
                </c:pt>
                <c:pt idx="275">
                  <c:v>0.70593654928376715</c:v>
                </c:pt>
                <c:pt idx="276">
                  <c:v>0.70454039732719398</c:v>
                </c:pt>
                <c:pt idx="277">
                  <c:v>0.70468341668886558</c:v>
                </c:pt>
                <c:pt idx="278">
                  <c:v>0.70474046078858699</c:v>
                </c:pt>
                <c:pt idx="279">
                  <c:v>0.70771848540259996</c:v>
                </c:pt>
                <c:pt idx="280">
                  <c:v>0.70826400556455327</c:v>
                </c:pt>
                <c:pt idx="281">
                  <c:v>0.70828431643085488</c:v>
                </c:pt>
                <c:pt idx="282">
                  <c:v>0.70781287813693083</c:v>
                </c:pt>
                <c:pt idx="283">
                  <c:v>0.7076883262901239</c:v>
                </c:pt>
                <c:pt idx="284">
                  <c:v>0.7075060647811019</c:v>
                </c:pt>
                <c:pt idx="285">
                  <c:v>0.70989824252008704</c:v>
                </c:pt>
                <c:pt idx="286">
                  <c:v>0.71106222732688629</c:v>
                </c:pt>
                <c:pt idx="287">
                  <c:v>0.71227689560892249</c:v>
                </c:pt>
                <c:pt idx="288">
                  <c:v>0.71295192772225757</c:v>
                </c:pt>
                <c:pt idx="289">
                  <c:v>0.7132420229252675</c:v>
                </c:pt>
                <c:pt idx="290">
                  <c:v>0.71312704988951992</c:v>
                </c:pt>
                <c:pt idx="291">
                  <c:v>0.71272347565612559</c:v>
                </c:pt>
                <c:pt idx="292">
                  <c:v>0.71298514252790801</c:v>
                </c:pt>
                <c:pt idx="293">
                  <c:v>0.71232505924396516</c:v>
                </c:pt>
                <c:pt idx="294">
                  <c:v>0.71073100211699169</c:v>
                </c:pt>
                <c:pt idx="295">
                  <c:v>0.71152385045832145</c:v>
                </c:pt>
                <c:pt idx="296">
                  <c:v>0.71031504652834809</c:v>
                </c:pt>
                <c:pt idx="297">
                  <c:v>0.70904320896422313</c:v>
                </c:pt>
                <c:pt idx="298">
                  <c:v>0.70583693885268772</c:v>
                </c:pt>
                <c:pt idx="299">
                  <c:v>0.70421111766571443</c:v>
                </c:pt>
                <c:pt idx="300">
                  <c:v>0.7037864499699571</c:v>
                </c:pt>
                <c:pt idx="301">
                  <c:v>0.70442367805010253</c:v>
                </c:pt>
                <c:pt idx="302">
                  <c:v>0.70527675577764093</c:v>
                </c:pt>
                <c:pt idx="303">
                  <c:v>0.70528529720679911</c:v>
                </c:pt>
                <c:pt idx="304">
                  <c:v>0.70638949153224584</c:v>
                </c:pt>
                <c:pt idx="305">
                  <c:v>0.70456844436439092</c:v>
                </c:pt>
                <c:pt idx="306">
                  <c:v>0.70377694787850653</c:v>
                </c:pt>
                <c:pt idx="307">
                  <c:v>0.7042149530823465</c:v>
                </c:pt>
                <c:pt idx="308">
                  <c:v>0.70428441637506956</c:v>
                </c:pt>
                <c:pt idx="309">
                  <c:v>0.70583151755957851</c:v>
                </c:pt>
                <c:pt idx="310">
                  <c:v>0.7059718549513575</c:v>
                </c:pt>
                <c:pt idx="311">
                  <c:v>0.70687534323179269</c:v>
                </c:pt>
                <c:pt idx="312">
                  <c:v>0.70739153244116126</c:v>
                </c:pt>
                <c:pt idx="313">
                  <c:v>0.70621024670414378</c:v>
                </c:pt>
                <c:pt idx="314">
                  <c:v>0.70610077789622094</c:v>
                </c:pt>
                <c:pt idx="315">
                  <c:v>0.70594267587056603</c:v>
                </c:pt>
                <c:pt idx="316">
                  <c:v>0.70572905704148758</c:v>
                </c:pt>
                <c:pt idx="317">
                  <c:v>0.70542275625509832</c:v>
                </c:pt>
                <c:pt idx="318">
                  <c:v>0.70515358342922352</c:v>
                </c:pt>
                <c:pt idx="319">
                  <c:v>0.70426672282162217</c:v>
                </c:pt>
                <c:pt idx="320">
                  <c:v>0.70441546877041405</c:v>
                </c:pt>
                <c:pt idx="321">
                  <c:v>0.70359757940211121</c:v>
                </c:pt>
                <c:pt idx="322">
                  <c:v>0.70162026903402297</c:v>
                </c:pt>
                <c:pt idx="323">
                  <c:v>0.70296323505173675</c:v>
                </c:pt>
                <c:pt idx="324">
                  <c:v>0.70021547315632393</c:v>
                </c:pt>
                <c:pt idx="325">
                  <c:v>0.69966640170801542</c:v>
                </c:pt>
                <c:pt idx="326">
                  <c:v>0.69825099132684287</c:v>
                </c:pt>
                <c:pt idx="327">
                  <c:v>0.69883665923584404</c:v>
                </c:pt>
                <c:pt idx="328">
                  <c:v>0.69928633203997725</c:v>
                </c:pt>
                <c:pt idx="329">
                  <c:v>0.69867749519128974</c:v>
                </c:pt>
                <c:pt idx="330">
                  <c:v>0.69900796061643011</c:v>
                </c:pt>
                <c:pt idx="331">
                  <c:v>0.69920997639187354</c:v>
                </c:pt>
                <c:pt idx="332">
                  <c:v>0.70039896429831605</c:v>
                </c:pt>
                <c:pt idx="333">
                  <c:v>0.69955087824659168</c:v>
                </c:pt>
                <c:pt idx="334">
                  <c:v>0.70250591377529625</c:v>
                </c:pt>
                <c:pt idx="335">
                  <c:v>0.70426984874917054</c:v>
                </c:pt>
                <c:pt idx="336">
                  <c:v>0.70441425261532176</c:v>
                </c:pt>
                <c:pt idx="337">
                  <c:v>0.70401223662108281</c:v>
                </c:pt>
                <c:pt idx="338">
                  <c:v>0.70445915844618678</c:v>
                </c:pt>
                <c:pt idx="339">
                  <c:v>0.70515397092909571</c:v>
                </c:pt>
                <c:pt idx="340">
                  <c:v>0.70479888447281536</c:v>
                </c:pt>
                <c:pt idx="341">
                  <c:v>0.70487555984441186</c:v>
                </c:pt>
                <c:pt idx="342">
                  <c:v>0.70480303175312842</c:v>
                </c:pt>
                <c:pt idx="343">
                  <c:v>0.7041921763817296</c:v>
                </c:pt>
                <c:pt idx="344">
                  <c:v>0.70415294349337065</c:v>
                </c:pt>
                <c:pt idx="345">
                  <c:v>0.70193157478918877</c:v>
                </c:pt>
                <c:pt idx="346">
                  <c:v>0.70041895966755963</c:v>
                </c:pt>
                <c:pt idx="347">
                  <c:v>0.69900856806102274</c:v>
                </c:pt>
                <c:pt idx="348">
                  <c:v>0.69834276304269927</c:v>
                </c:pt>
                <c:pt idx="349">
                  <c:v>0.69770161492261251</c:v>
                </c:pt>
                <c:pt idx="350">
                  <c:v>0.69715495465287725</c:v>
                </c:pt>
                <c:pt idx="351">
                  <c:v>0.70212291764858847</c:v>
                </c:pt>
                <c:pt idx="352">
                  <c:v>0.70113301018203034</c:v>
                </c:pt>
                <c:pt idx="353">
                  <c:v>0.70210745618240167</c:v>
                </c:pt>
                <c:pt idx="354">
                  <c:v>0.70299082178905459</c:v>
                </c:pt>
                <c:pt idx="355">
                  <c:v>0.70154386972705574</c:v>
                </c:pt>
                <c:pt idx="356">
                  <c:v>0.70277384899698714</c:v>
                </c:pt>
                <c:pt idx="357">
                  <c:v>0.70524870176980969</c:v>
                </c:pt>
                <c:pt idx="358">
                  <c:v>0.70696989577229008</c:v>
                </c:pt>
                <c:pt idx="359">
                  <c:v>0.70757310877152158</c:v>
                </c:pt>
                <c:pt idx="360">
                  <c:v>0.70635067104460247</c:v>
                </c:pt>
                <c:pt idx="361">
                  <c:v>0.7059451450737223</c:v>
                </c:pt>
                <c:pt idx="362">
                  <c:v>0.70632399383836852</c:v>
                </c:pt>
                <c:pt idx="363">
                  <c:v>0.70654997585200463</c:v>
                </c:pt>
                <c:pt idx="364">
                  <c:v>0.70533692604972464</c:v>
                </c:pt>
                <c:pt idx="365">
                  <c:v>0.70680105046465846</c:v>
                </c:pt>
                <c:pt idx="366">
                  <c:v>0.70802159097193718</c:v>
                </c:pt>
                <c:pt idx="367">
                  <c:v>0.70789463659635832</c:v>
                </c:pt>
                <c:pt idx="368">
                  <c:v>0.70528961569804971</c:v>
                </c:pt>
                <c:pt idx="369">
                  <c:v>0.70622408305392403</c:v>
                </c:pt>
                <c:pt idx="370">
                  <c:v>0.70303456936704067</c:v>
                </c:pt>
                <c:pt idx="371">
                  <c:v>0.70088073211097024</c:v>
                </c:pt>
                <c:pt idx="372">
                  <c:v>0.70131766658600858</c:v>
                </c:pt>
                <c:pt idx="373">
                  <c:v>0.69901425973684117</c:v>
                </c:pt>
                <c:pt idx="374">
                  <c:v>0.69842602424341216</c:v>
                </c:pt>
                <c:pt idx="375">
                  <c:v>0.69858888001618635</c:v>
                </c:pt>
                <c:pt idx="376">
                  <c:v>0.69842608487015467</c:v>
                </c:pt>
                <c:pt idx="377">
                  <c:v>0.69963887379499057</c:v>
                </c:pt>
                <c:pt idx="378">
                  <c:v>0.70100875403613505</c:v>
                </c:pt>
                <c:pt idx="379">
                  <c:v>0.70124845315498741</c:v>
                </c:pt>
                <c:pt idx="380">
                  <c:v>0.70244898833055558</c:v>
                </c:pt>
                <c:pt idx="381">
                  <c:v>0.70659731519052205</c:v>
                </c:pt>
                <c:pt idx="382">
                  <c:v>0.70656825448893779</c:v>
                </c:pt>
                <c:pt idx="383">
                  <c:v>0.70793382849083542</c:v>
                </c:pt>
                <c:pt idx="384">
                  <c:v>0.70897858189163265</c:v>
                </c:pt>
                <c:pt idx="385">
                  <c:v>0.70905484159825793</c:v>
                </c:pt>
                <c:pt idx="386">
                  <c:v>0.71119281365646503</c:v>
                </c:pt>
                <c:pt idx="387">
                  <c:v>0.71192402051117898</c:v>
                </c:pt>
                <c:pt idx="388">
                  <c:v>0.71044955052019909</c:v>
                </c:pt>
                <c:pt idx="389">
                  <c:v>0.71350539741361874</c:v>
                </c:pt>
                <c:pt idx="390">
                  <c:v>0.71272586983082564</c:v>
                </c:pt>
                <c:pt idx="391">
                  <c:v>0.71282541895642904</c:v>
                </c:pt>
                <c:pt idx="392">
                  <c:v>0.71440345819130979</c:v>
                </c:pt>
                <c:pt idx="393">
                  <c:v>0.70835670062798606</c:v>
                </c:pt>
                <c:pt idx="394">
                  <c:v>0.70751075100026306</c:v>
                </c:pt>
                <c:pt idx="395">
                  <c:v>0.70857016475110202</c:v>
                </c:pt>
                <c:pt idx="396">
                  <c:v>0.70800572833089848</c:v>
                </c:pt>
                <c:pt idx="397">
                  <c:v>0.70536496695729811</c:v>
                </c:pt>
                <c:pt idx="398">
                  <c:v>0.70634403329883222</c:v>
                </c:pt>
                <c:pt idx="399">
                  <c:v>0.71039941811794904</c:v>
                </c:pt>
                <c:pt idx="400">
                  <c:v>0.71114801683821649</c:v>
                </c:pt>
                <c:pt idx="401">
                  <c:v>0.7096675099629639</c:v>
                </c:pt>
                <c:pt idx="402">
                  <c:v>0.70946859717408395</c:v>
                </c:pt>
                <c:pt idx="403">
                  <c:v>0.70880917178520586</c:v>
                </c:pt>
                <c:pt idx="404">
                  <c:v>0.70958849679936109</c:v>
                </c:pt>
                <c:pt idx="405">
                  <c:v>0.7122721147371035</c:v>
                </c:pt>
                <c:pt idx="406">
                  <c:v>0.71067299060674638</c:v>
                </c:pt>
                <c:pt idx="407">
                  <c:v>0.7151329674606417</c:v>
                </c:pt>
                <c:pt idx="408">
                  <c:v>0.71685008001902584</c:v>
                </c:pt>
                <c:pt idx="409">
                  <c:v>0.71272960557468368</c:v>
                </c:pt>
                <c:pt idx="410">
                  <c:v>0.71671893510653018</c:v>
                </c:pt>
                <c:pt idx="411">
                  <c:v>0.7137118871108824</c:v>
                </c:pt>
                <c:pt idx="412">
                  <c:v>0.71430972740369492</c:v>
                </c:pt>
                <c:pt idx="413">
                  <c:v>0.71787825242025916</c:v>
                </c:pt>
                <c:pt idx="414">
                  <c:v>0.71645524067474775</c:v>
                </c:pt>
                <c:pt idx="415">
                  <c:v>0.7171221673085314</c:v>
                </c:pt>
                <c:pt idx="416">
                  <c:v>0.71461097546188523</c:v>
                </c:pt>
                <c:pt idx="417">
                  <c:v>0.71184392985292178</c:v>
                </c:pt>
                <c:pt idx="418">
                  <c:v>0.71113504462123678</c:v>
                </c:pt>
                <c:pt idx="419">
                  <c:v>0.71027984784858267</c:v>
                </c:pt>
                <c:pt idx="420">
                  <c:v>0.70987450231391636</c:v>
                </c:pt>
                <c:pt idx="421">
                  <c:v>0.70435211919249108</c:v>
                </c:pt>
                <c:pt idx="422">
                  <c:v>0.70539225640795067</c:v>
                </c:pt>
                <c:pt idx="423">
                  <c:v>0.7034540527571207</c:v>
                </c:pt>
                <c:pt idx="424">
                  <c:v>0.70712830811347294</c:v>
                </c:pt>
                <c:pt idx="425">
                  <c:v>0.70642815729646879</c:v>
                </c:pt>
                <c:pt idx="426">
                  <c:v>0.7058695045209824</c:v>
                </c:pt>
                <c:pt idx="427">
                  <c:v>0.70532609382953559</c:v>
                </c:pt>
                <c:pt idx="428">
                  <c:v>0.70494212031100334</c:v>
                </c:pt>
                <c:pt idx="429">
                  <c:v>0.70825138639944618</c:v>
                </c:pt>
                <c:pt idx="430">
                  <c:v>0.70774227483103136</c:v>
                </c:pt>
                <c:pt idx="431">
                  <c:v>0.71013572771083311</c:v>
                </c:pt>
                <c:pt idx="432">
                  <c:v>0.71192649946814268</c:v>
                </c:pt>
                <c:pt idx="433">
                  <c:v>0.71257590099767176</c:v>
                </c:pt>
                <c:pt idx="434">
                  <c:v>0.71128242076266224</c:v>
                </c:pt>
                <c:pt idx="435">
                  <c:v>0.71251195878529527</c:v>
                </c:pt>
                <c:pt idx="436">
                  <c:v>0.71202675267128068</c:v>
                </c:pt>
                <c:pt idx="437">
                  <c:v>0.71317638061202249</c:v>
                </c:pt>
                <c:pt idx="438">
                  <c:v>0.71176302189493734</c:v>
                </c:pt>
                <c:pt idx="439">
                  <c:v>0.71358572799011166</c:v>
                </c:pt>
                <c:pt idx="440">
                  <c:v>0.71136338054593873</c:v>
                </c:pt>
                <c:pt idx="441">
                  <c:v>0.7099254455883599</c:v>
                </c:pt>
                <c:pt idx="442">
                  <c:v>0.70689644869782398</c:v>
                </c:pt>
                <c:pt idx="443">
                  <c:v>0.70517542815322987</c:v>
                </c:pt>
                <c:pt idx="444">
                  <c:v>0.70489774338833489</c:v>
                </c:pt>
                <c:pt idx="445">
                  <c:v>0.70713368998961657</c:v>
                </c:pt>
                <c:pt idx="446">
                  <c:v>0.7112945894517978</c:v>
                </c:pt>
                <c:pt idx="447">
                  <c:v>0.70999496279746888</c:v>
                </c:pt>
                <c:pt idx="448">
                  <c:v>0.71043306377290483</c:v>
                </c:pt>
                <c:pt idx="449">
                  <c:v>0.71037968174992394</c:v>
                </c:pt>
                <c:pt idx="450">
                  <c:v>0.70991972615300147</c:v>
                </c:pt>
                <c:pt idx="451">
                  <c:v>0.70980488281722232</c:v>
                </c:pt>
                <c:pt idx="452">
                  <c:v>0.70961258431690055</c:v>
                </c:pt>
                <c:pt idx="453">
                  <c:v>0.71201215526579897</c:v>
                </c:pt>
                <c:pt idx="454">
                  <c:v>0.71222664909910605</c:v>
                </c:pt>
                <c:pt idx="455">
                  <c:v>0.71467785830206365</c:v>
                </c:pt>
                <c:pt idx="456">
                  <c:v>0.71484313318063397</c:v>
                </c:pt>
                <c:pt idx="457">
                  <c:v>0.71481372122108877</c:v>
                </c:pt>
                <c:pt idx="458">
                  <c:v>0.71480966544957747</c:v>
                </c:pt>
                <c:pt idx="459">
                  <c:v>0.71633602514665151</c:v>
                </c:pt>
                <c:pt idx="460">
                  <c:v>0.71683113247320907</c:v>
                </c:pt>
                <c:pt idx="461">
                  <c:v>0.71758080520973022</c:v>
                </c:pt>
                <c:pt idx="462">
                  <c:v>0.71629302831258523</c:v>
                </c:pt>
                <c:pt idx="463">
                  <c:v>0.71456925475720701</c:v>
                </c:pt>
                <c:pt idx="464">
                  <c:v>0.71456676508396733</c:v>
                </c:pt>
                <c:pt idx="465">
                  <c:v>0.71231766573462196</c:v>
                </c:pt>
                <c:pt idx="466">
                  <c:v>0.70910672524973739</c:v>
                </c:pt>
                <c:pt idx="467">
                  <c:v>0.70746418793357768</c:v>
                </c:pt>
                <c:pt idx="468">
                  <c:v>0.70766215492576046</c:v>
                </c:pt>
                <c:pt idx="469">
                  <c:v>0.70675872000624862</c:v>
                </c:pt>
                <c:pt idx="470">
                  <c:v>0.70817720885593238</c:v>
                </c:pt>
                <c:pt idx="471">
                  <c:v>0.71056803940435431</c:v>
                </c:pt>
                <c:pt idx="472">
                  <c:v>0.71399104274328495</c:v>
                </c:pt>
                <c:pt idx="473">
                  <c:v>0.71216963122293464</c:v>
                </c:pt>
                <c:pt idx="474">
                  <c:v>0.71226008286103992</c:v>
                </c:pt>
                <c:pt idx="475">
                  <c:v>0.7124792760979104</c:v>
                </c:pt>
                <c:pt idx="476">
                  <c:v>0.711310996317287</c:v>
                </c:pt>
                <c:pt idx="477">
                  <c:v>0.71501368666691612</c:v>
                </c:pt>
                <c:pt idx="478">
                  <c:v>0.71652420734026046</c:v>
                </c:pt>
                <c:pt idx="479">
                  <c:v>0.7178137709806689</c:v>
                </c:pt>
                <c:pt idx="480">
                  <c:v>0.71852617297350685</c:v>
                </c:pt>
                <c:pt idx="481">
                  <c:v>0.71897032988567788</c:v>
                </c:pt>
                <c:pt idx="482">
                  <c:v>0.71923317205647719</c:v>
                </c:pt>
                <c:pt idx="483">
                  <c:v>0.72100306435772965</c:v>
                </c:pt>
                <c:pt idx="484">
                  <c:v>0.72017869870366602</c:v>
                </c:pt>
                <c:pt idx="485">
                  <c:v>0.72034829017370927</c:v>
                </c:pt>
                <c:pt idx="486">
                  <c:v>0.72026434687329388</c:v>
                </c:pt>
                <c:pt idx="487">
                  <c:v>0.71937395167310791</c:v>
                </c:pt>
                <c:pt idx="488">
                  <c:v>0.71719097869058934</c:v>
                </c:pt>
                <c:pt idx="489">
                  <c:v>0.71528889652421068</c:v>
                </c:pt>
                <c:pt idx="490">
                  <c:v>0.71297206475973485</c:v>
                </c:pt>
                <c:pt idx="491">
                  <c:v>0.71140150409809677</c:v>
                </c:pt>
                <c:pt idx="492">
                  <c:v>0.71201542429179732</c:v>
                </c:pt>
                <c:pt idx="493">
                  <c:v>0.71293081035345596</c:v>
                </c:pt>
                <c:pt idx="494">
                  <c:v>0.71743380231174236</c:v>
                </c:pt>
                <c:pt idx="495">
                  <c:v>0.7191482254995466</c:v>
                </c:pt>
                <c:pt idx="496">
                  <c:v>0.71869040335381063</c:v>
                </c:pt>
                <c:pt idx="497">
                  <c:v>0.71646005673892788</c:v>
                </c:pt>
                <c:pt idx="498">
                  <c:v>0.7160903952416755</c:v>
                </c:pt>
                <c:pt idx="499">
                  <c:v>0.71519984168468032</c:v>
                </c:pt>
                <c:pt idx="500">
                  <c:v>0.71547773708010198</c:v>
                </c:pt>
                <c:pt idx="501">
                  <c:v>0.71918505237353769</c:v>
                </c:pt>
                <c:pt idx="502">
                  <c:v>0.71964723444811485</c:v>
                </c:pt>
                <c:pt idx="503">
                  <c:v>0.7200345058428953</c:v>
                </c:pt>
                <c:pt idx="504">
                  <c:v>0.72252565985052941</c:v>
                </c:pt>
                <c:pt idx="505">
                  <c:v>0.72345774763438075</c:v>
                </c:pt>
                <c:pt idx="506">
                  <c:v>0.72449743779303255</c:v>
                </c:pt>
                <c:pt idx="507">
                  <c:v>0.72541281805828395</c:v>
                </c:pt>
                <c:pt idx="508">
                  <c:v>0.72606458238139804</c:v>
                </c:pt>
                <c:pt idx="509">
                  <c:v>0.72577846058756801</c:v>
                </c:pt>
                <c:pt idx="510">
                  <c:v>0.72557498099007212</c:v>
                </c:pt>
                <c:pt idx="511">
                  <c:v>0.72625574373957025</c:v>
                </c:pt>
                <c:pt idx="512">
                  <c:v>0.71800394724222638</c:v>
                </c:pt>
                <c:pt idx="513">
                  <c:v>0.72041705989657512</c:v>
                </c:pt>
                <c:pt idx="514">
                  <c:v>0.71840225907398203</c:v>
                </c:pt>
                <c:pt idx="515">
                  <c:v>0.7148505383366146</c:v>
                </c:pt>
                <c:pt idx="516">
                  <c:v>0.71398003292343859</c:v>
                </c:pt>
                <c:pt idx="517">
                  <c:v>0.71533628844749686</c:v>
                </c:pt>
                <c:pt idx="518">
                  <c:v>0.71730324945339663</c:v>
                </c:pt>
                <c:pt idx="519">
                  <c:v>0.71888689115079174</c:v>
                </c:pt>
                <c:pt idx="520">
                  <c:v>0.7201659079110877</c:v>
                </c:pt>
                <c:pt idx="521">
                  <c:v>0.71966788841440865</c:v>
                </c:pt>
                <c:pt idx="522">
                  <c:v>0.71956225133398588</c:v>
                </c:pt>
                <c:pt idx="523">
                  <c:v>0.71733738317191675</c:v>
                </c:pt>
                <c:pt idx="524">
                  <c:v>0.71959049430366562</c:v>
                </c:pt>
                <c:pt idx="525">
                  <c:v>0.72178505221204758</c:v>
                </c:pt>
                <c:pt idx="526">
                  <c:v>0.7222208711839655</c:v>
                </c:pt>
                <c:pt idx="527">
                  <c:v>0.72351487710388307</c:v>
                </c:pt>
                <c:pt idx="528">
                  <c:v>0.72351171554889404</c:v>
                </c:pt>
                <c:pt idx="529">
                  <c:v>0.72459013704551278</c:v>
                </c:pt>
                <c:pt idx="530">
                  <c:v>0.72668548970897828</c:v>
                </c:pt>
                <c:pt idx="531">
                  <c:v>0.72672002687188098</c:v>
                </c:pt>
                <c:pt idx="532">
                  <c:v>0.72662462168825614</c:v>
                </c:pt>
                <c:pt idx="533">
                  <c:v>0.72707103784050742</c:v>
                </c:pt>
                <c:pt idx="534">
                  <c:v>0.72726086070328411</c:v>
                </c:pt>
                <c:pt idx="535">
                  <c:v>0.72763226859303476</c:v>
                </c:pt>
                <c:pt idx="536">
                  <c:v>0.71711501071028749</c:v>
                </c:pt>
                <c:pt idx="537">
                  <c:v>0.72171788950983728</c:v>
                </c:pt>
                <c:pt idx="538">
                  <c:v>0.71786717186992965</c:v>
                </c:pt>
                <c:pt idx="539">
                  <c:v>0.71586697273527045</c:v>
                </c:pt>
                <c:pt idx="540">
                  <c:v>0.71702002629095207</c:v>
                </c:pt>
                <c:pt idx="541">
                  <c:v>0.71799908780680044</c:v>
                </c:pt>
                <c:pt idx="542">
                  <c:v>0.71931979533039869</c:v>
                </c:pt>
                <c:pt idx="543">
                  <c:v>0.71979864475735722</c:v>
                </c:pt>
                <c:pt idx="544">
                  <c:v>0.71795051133990451</c:v>
                </c:pt>
                <c:pt idx="545">
                  <c:v>0.71782883138179998</c:v>
                </c:pt>
                <c:pt idx="546">
                  <c:v>0.71729781745736276</c:v>
                </c:pt>
                <c:pt idx="547">
                  <c:v>0.7167217277677006</c:v>
                </c:pt>
                <c:pt idx="548">
                  <c:v>0.71704617932352055</c:v>
                </c:pt>
                <c:pt idx="549">
                  <c:v>0.71897671566635712</c:v>
                </c:pt>
                <c:pt idx="550">
                  <c:v>0.71918430002043332</c:v>
                </c:pt>
                <c:pt idx="551">
                  <c:v>0.72125343444532786</c:v>
                </c:pt>
                <c:pt idx="552">
                  <c:v>0.72132332972477819</c:v>
                </c:pt>
                <c:pt idx="553">
                  <c:v>0.72256235486992693</c:v>
                </c:pt>
                <c:pt idx="554">
                  <c:v>0.7222131174230414</c:v>
                </c:pt>
                <c:pt idx="555">
                  <c:v>0.72274240117580946</c:v>
                </c:pt>
                <c:pt idx="556">
                  <c:v>0.72363647111114204</c:v>
                </c:pt>
                <c:pt idx="557">
                  <c:v>0.72495167619358292</c:v>
                </c:pt>
                <c:pt idx="558">
                  <c:v>0.72586545261434954</c:v>
                </c:pt>
                <c:pt idx="559">
                  <c:v>0.72799750143137554</c:v>
                </c:pt>
                <c:pt idx="560">
                  <c:v>0.71823802158790784</c:v>
                </c:pt>
                <c:pt idx="561">
                  <c:v>0.72278746812413486</c:v>
                </c:pt>
                <c:pt idx="562">
                  <c:v>0.72018501987888373</c:v>
                </c:pt>
                <c:pt idx="563">
                  <c:v>0.71685714289390767</c:v>
                </c:pt>
                <c:pt idx="564">
                  <c:v>0.71533093218927535</c:v>
                </c:pt>
                <c:pt idx="565">
                  <c:v>0.71554003933575416</c:v>
                </c:pt>
                <c:pt idx="566">
                  <c:v>0.71355103056894853</c:v>
                </c:pt>
                <c:pt idx="567">
                  <c:v>0.71634891008853441</c:v>
                </c:pt>
                <c:pt idx="568">
                  <c:v>0.71685599464406546</c:v>
                </c:pt>
                <c:pt idx="569">
                  <c:v>0.71684408670930722</c:v>
                </c:pt>
                <c:pt idx="570">
                  <c:v>0.71771127836380377</c:v>
                </c:pt>
                <c:pt idx="571">
                  <c:v>0.717743844543976</c:v>
                </c:pt>
                <c:pt idx="572">
                  <c:v>0.71941919164174095</c:v>
                </c:pt>
                <c:pt idx="573">
                  <c:v>0.72280283977819648</c:v>
                </c:pt>
                <c:pt idx="574">
                  <c:v>0.72301855446850005</c:v>
                </c:pt>
                <c:pt idx="575">
                  <c:v>0.72528160089826521</c:v>
                </c:pt>
                <c:pt idx="576">
                  <c:v>0.71950432954121402</c:v>
                </c:pt>
                <c:pt idx="577">
                  <c:v>0.72358239167160487</c:v>
                </c:pt>
                <c:pt idx="578">
                  <c:v>0.72339800582041613</c:v>
                </c:pt>
                <c:pt idx="579">
                  <c:v>0.72471426341229472</c:v>
                </c:pt>
                <c:pt idx="580">
                  <c:v>0.72450218195058869</c:v>
                </c:pt>
                <c:pt idx="581">
                  <c:v>0.72241325149632396</c:v>
                </c:pt>
                <c:pt idx="582">
                  <c:v>0.72612798701699099</c:v>
                </c:pt>
                <c:pt idx="583">
                  <c:v>0.7217772266500222</c:v>
                </c:pt>
                <c:pt idx="584">
                  <c:v>0.72419704251782546</c:v>
                </c:pt>
                <c:pt idx="585">
                  <c:v>0.72004516424779741</c:v>
                </c:pt>
                <c:pt idx="586">
                  <c:v>0.71540531774655902</c:v>
                </c:pt>
                <c:pt idx="587">
                  <c:v>0.71536227961891274</c:v>
                </c:pt>
                <c:pt idx="588">
                  <c:v>0.71457701016950181</c:v>
                </c:pt>
                <c:pt idx="589">
                  <c:v>0.71580084793013032</c:v>
                </c:pt>
                <c:pt idx="590">
                  <c:v>0.713113816578681</c:v>
                </c:pt>
                <c:pt idx="591">
                  <c:v>0.71584698313539485</c:v>
                </c:pt>
                <c:pt idx="592">
                  <c:v>0.7166816297219285</c:v>
                </c:pt>
                <c:pt idx="593">
                  <c:v>0.71472191200617685</c:v>
                </c:pt>
                <c:pt idx="594">
                  <c:v>0.71382390683746033</c:v>
                </c:pt>
                <c:pt idx="595">
                  <c:v>0.71395695202585052</c:v>
                </c:pt>
                <c:pt idx="596">
                  <c:v>0.71413714715635257</c:v>
                </c:pt>
                <c:pt idx="597">
                  <c:v>0.71583702785560233</c:v>
                </c:pt>
                <c:pt idx="598">
                  <c:v>0.71677424660951139</c:v>
                </c:pt>
                <c:pt idx="599">
                  <c:v>0.71834454455175356</c:v>
                </c:pt>
                <c:pt idx="600">
                  <c:v>0.71913270778227389</c:v>
                </c:pt>
                <c:pt idx="601">
                  <c:v>0.71889192783835409</c:v>
                </c:pt>
                <c:pt idx="602">
                  <c:v>0.72003794541725519</c:v>
                </c:pt>
                <c:pt idx="603">
                  <c:v>0.7190286259216192</c:v>
                </c:pt>
                <c:pt idx="604">
                  <c:v>0.71884635172042843</c:v>
                </c:pt>
                <c:pt idx="605">
                  <c:v>0.71966444277402442</c:v>
                </c:pt>
                <c:pt idx="606">
                  <c:v>0.71809806961161415</c:v>
                </c:pt>
                <c:pt idx="607">
                  <c:v>0.71834601431698819</c:v>
                </c:pt>
                <c:pt idx="608">
                  <c:v>0.71720722981698992</c:v>
                </c:pt>
                <c:pt idx="609">
                  <c:v>0.71656629885487089</c:v>
                </c:pt>
                <c:pt idx="610">
                  <c:v>0.71188300060583487</c:v>
                </c:pt>
                <c:pt idx="611">
                  <c:v>0.70936522781455214</c:v>
                </c:pt>
                <c:pt idx="612">
                  <c:v>0.7093335474102761</c:v>
                </c:pt>
                <c:pt idx="613">
                  <c:v>0.70778675889613496</c:v>
                </c:pt>
                <c:pt idx="614">
                  <c:v>0.70731196510684202</c:v>
                </c:pt>
                <c:pt idx="615">
                  <c:v>0.70988988541246523</c:v>
                </c:pt>
                <c:pt idx="616">
                  <c:v>0.71146518164148009</c:v>
                </c:pt>
                <c:pt idx="617">
                  <c:v>0.71276607456770424</c:v>
                </c:pt>
                <c:pt idx="618">
                  <c:v>0.71241853232634611</c:v>
                </c:pt>
                <c:pt idx="619">
                  <c:v>0.71211820750469412</c:v>
                </c:pt>
                <c:pt idx="620">
                  <c:v>0.71250009569229689</c:v>
                </c:pt>
                <c:pt idx="621">
                  <c:v>0.71468165583059351</c:v>
                </c:pt>
                <c:pt idx="622">
                  <c:v>0.71780295946321926</c:v>
                </c:pt>
                <c:pt idx="623">
                  <c:v>0.71860455316574412</c:v>
                </c:pt>
                <c:pt idx="624">
                  <c:v>0.71838630115298341</c:v>
                </c:pt>
                <c:pt idx="625">
                  <c:v>0.71869679971001732</c:v>
                </c:pt>
                <c:pt idx="626">
                  <c:v>0.71451579924382713</c:v>
                </c:pt>
                <c:pt idx="627">
                  <c:v>0.71829397289680152</c:v>
                </c:pt>
                <c:pt idx="628">
                  <c:v>0.71867573498882686</c:v>
                </c:pt>
                <c:pt idx="629">
                  <c:v>0.72269024348348032</c:v>
                </c:pt>
                <c:pt idx="630">
                  <c:v>0.71676034100444563</c:v>
                </c:pt>
                <c:pt idx="631">
                  <c:v>0.71816431996762842</c:v>
                </c:pt>
                <c:pt idx="632">
                  <c:v>0.71546827538486357</c:v>
                </c:pt>
                <c:pt idx="633">
                  <c:v>0.71750476507792826</c:v>
                </c:pt>
                <c:pt idx="634">
                  <c:v>0.70954780221579461</c:v>
                </c:pt>
                <c:pt idx="635">
                  <c:v>0.71196491110074056</c:v>
                </c:pt>
                <c:pt idx="636">
                  <c:v>0.7127482333047428</c:v>
                </c:pt>
                <c:pt idx="637">
                  <c:v>0.71352188595122401</c:v>
                </c:pt>
                <c:pt idx="638">
                  <c:v>0.71073878647174782</c:v>
                </c:pt>
                <c:pt idx="639">
                  <c:v>0.717718373130247</c:v>
                </c:pt>
                <c:pt idx="640">
                  <c:v>0.71774246291520538</c:v>
                </c:pt>
                <c:pt idx="641">
                  <c:v>0.71525969096562991</c:v>
                </c:pt>
                <c:pt idx="642">
                  <c:v>0.71477330987332621</c:v>
                </c:pt>
                <c:pt idx="643">
                  <c:v>0.71447469767684546</c:v>
                </c:pt>
                <c:pt idx="644">
                  <c:v>0.71551937171508961</c:v>
                </c:pt>
                <c:pt idx="645">
                  <c:v>0.71849921326087385</c:v>
                </c:pt>
                <c:pt idx="646">
                  <c:v>0.71802253718716336</c:v>
                </c:pt>
                <c:pt idx="647">
                  <c:v>0.72317912654503558</c:v>
                </c:pt>
                <c:pt idx="648">
                  <c:v>0.72183718786438411</c:v>
                </c:pt>
                <c:pt idx="649">
                  <c:v>0.72311312217484391</c:v>
                </c:pt>
                <c:pt idx="650">
                  <c:v>0.72314730710013619</c:v>
                </c:pt>
                <c:pt idx="651">
                  <c:v>0.72397257272825266</c:v>
                </c:pt>
                <c:pt idx="652">
                  <c:v>0.72331440073974651</c:v>
                </c:pt>
                <c:pt idx="653">
                  <c:v>0.72412833083927042</c:v>
                </c:pt>
                <c:pt idx="654">
                  <c:v>0.72463040474850371</c:v>
                </c:pt>
                <c:pt idx="655">
                  <c:v>0.72458383345361854</c:v>
                </c:pt>
                <c:pt idx="656">
                  <c:v>0.72155798989587061</c:v>
                </c:pt>
                <c:pt idx="657">
                  <c:v>0.71884383099292437</c:v>
                </c:pt>
                <c:pt idx="658">
                  <c:v>0.71865651853518764</c:v>
                </c:pt>
                <c:pt idx="659">
                  <c:v>0.71238642808987862</c:v>
                </c:pt>
                <c:pt idx="660">
                  <c:v>0.71505496559102877</c:v>
                </c:pt>
                <c:pt idx="661">
                  <c:v>0.71430008196289219</c:v>
                </c:pt>
                <c:pt idx="662">
                  <c:v>0.71281834497414776</c:v>
                </c:pt>
                <c:pt idx="663">
                  <c:v>0.70733190783028776</c:v>
                </c:pt>
                <c:pt idx="664">
                  <c:v>0.72213734329425128</c:v>
                </c:pt>
                <c:pt idx="665">
                  <c:v>0.72147258598421549</c:v>
                </c:pt>
                <c:pt idx="666">
                  <c:v>0.72005418983710034</c:v>
                </c:pt>
                <c:pt idx="667">
                  <c:v>0.72037419851867002</c:v>
                </c:pt>
                <c:pt idx="668">
                  <c:v>0.71598437612703136</c:v>
                </c:pt>
                <c:pt idx="669">
                  <c:v>0.72098846212964407</c:v>
                </c:pt>
                <c:pt idx="670">
                  <c:v>0.72237758080778092</c:v>
                </c:pt>
                <c:pt idx="671">
                  <c:v>0.72363843099292735</c:v>
                </c:pt>
                <c:pt idx="672">
                  <c:v>0.72740870422524451</c:v>
                </c:pt>
                <c:pt idx="673">
                  <c:v>0.72563731714277635</c:v>
                </c:pt>
                <c:pt idx="674">
                  <c:v>0.72391178912667375</c:v>
                </c:pt>
                <c:pt idx="675">
                  <c:v>0.7265936080810198</c:v>
                </c:pt>
                <c:pt idx="676">
                  <c:v>0.72511187679587252</c:v>
                </c:pt>
                <c:pt idx="677">
                  <c:v>0.72485830913391758</c:v>
                </c:pt>
                <c:pt idx="678">
                  <c:v>0.72524983905492246</c:v>
                </c:pt>
                <c:pt idx="679">
                  <c:v>0.72799577070984456</c:v>
                </c:pt>
                <c:pt idx="680">
                  <c:v>0.72777230936532189</c:v>
                </c:pt>
                <c:pt idx="681">
                  <c:v>0.72301602483142369</c:v>
                </c:pt>
                <c:pt idx="682">
                  <c:v>0.72255265244357503</c:v>
                </c:pt>
                <c:pt idx="683">
                  <c:v>0.71949789507016293</c:v>
                </c:pt>
                <c:pt idx="684">
                  <c:v>0.71789421619960891</c:v>
                </c:pt>
                <c:pt idx="685">
                  <c:v>0.71801539666892766</c:v>
                </c:pt>
                <c:pt idx="686">
                  <c:v>0.71854117413788821</c:v>
                </c:pt>
                <c:pt idx="687">
                  <c:v>0.7097175548718766</c:v>
                </c:pt>
                <c:pt idx="688">
                  <c:v>0.72275519157695134</c:v>
                </c:pt>
                <c:pt idx="689">
                  <c:v>0.72249738845189371</c:v>
                </c:pt>
                <c:pt idx="690">
                  <c:v>0.7225333139796648</c:v>
                </c:pt>
                <c:pt idx="691">
                  <c:v>0.72269906085202329</c:v>
                </c:pt>
                <c:pt idx="692">
                  <c:v>0.72214965466647851</c:v>
                </c:pt>
                <c:pt idx="693">
                  <c:v>0.72587288235168934</c:v>
                </c:pt>
                <c:pt idx="694">
                  <c:v>0.72787417499211005</c:v>
                </c:pt>
                <c:pt idx="695">
                  <c:v>0.72862680728545226</c:v>
                </c:pt>
                <c:pt idx="696">
                  <c:v>0.73275881559174805</c:v>
                </c:pt>
                <c:pt idx="697">
                  <c:v>0.73294943961851811</c:v>
                </c:pt>
                <c:pt idx="698">
                  <c:v>0.73192299142828932</c:v>
                </c:pt>
                <c:pt idx="699">
                  <c:v>0.73258572004292621</c:v>
                </c:pt>
                <c:pt idx="700">
                  <c:v>0.73262103012317481</c:v>
                </c:pt>
                <c:pt idx="701">
                  <c:v>0.73141307319086324</c:v>
                </c:pt>
                <c:pt idx="702">
                  <c:v>0.73090407167679472</c:v>
                </c:pt>
                <c:pt idx="703">
                  <c:v>0.73050690834317655</c:v>
                </c:pt>
                <c:pt idx="704">
                  <c:v>0.73171826723551281</c:v>
                </c:pt>
                <c:pt idx="705">
                  <c:v>0.72686176480737141</c:v>
                </c:pt>
                <c:pt idx="706">
                  <c:v>0.72484668160555821</c:v>
                </c:pt>
                <c:pt idx="707">
                  <c:v>0.72326310819807538</c:v>
                </c:pt>
                <c:pt idx="708">
                  <c:v>0.72230008523353673</c:v>
                </c:pt>
                <c:pt idx="709">
                  <c:v>0.72259257304739155</c:v>
                </c:pt>
                <c:pt idx="710">
                  <c:v>0.72480964087868871</c:v>
                </c:pt>
                <c:pt idx="711">
                  <c:v>0.72488035806765183</c:v>
                </c:pt>
                <c:pt idx="712">
                  <c:v>0.72356887175137974</c:v>
                </c:pt>
                <c:pt idx="713">
                  <c:v>0.72342964520785313</c:v>
                </c:pt>
                <c:pt idx="714">
                  <c:v>0.72193660158434536</c:v>
                </c:pt>
                <c:pt idx="715">
                  <c:v>0.72037278449712772</c:v>
                </c:pt>
                <c:pt idx="716">
                  <c:v>0.72343570972803906</c:v>
                </c:pt>
                <c:pt idx="717">
                  <c:v>0.72701696641453062</c:v>
                </c:pt>
                <c:pt idx="718">
                  <c:v>0.72953967435435318</c:v>
                </c:pt>
                <c:pt idx="719">
                  <c:v>0.72638059610977668</c:v>
                </c:pt>
                <c:pt idx="720">
                  <c:v>0.72733698635253963</c:v>
                </c:pt>
                <c:pt idx="721">
                  <c:v>0.72831301217669098</c:v>
                </c:pt>
                <c:pt idx="722">
                  <c:v>0.73110064431248623</c:v>
                </c:pt>
                <c:pt idx="723">
                  <c:v>0.72913068229393962</c:v>
                </c:pt>
                <c:pt idx="724">
                  <c:v>0.72603473224738457</c:v>
                </c:pt>
                <c:pt idx="725">
                  <c:v>0.72661175765730002</c:v>
                </c:pt>
                <c:pt idx="726">
                  <c:v>0.72651926692741509</c:v>
                </c:pt>
                <c:pt idx="727">
                  <c:v>0.73067935887181079</c:v>
                </c:pt>
                <c:pt idx="728">
                  <c:v>0.73257677890181361</c:v>
                </c:pt>
                <c:pt idx="729">
                  <c:v>0.72796147752490548</c:v>
                </c:pt>
                <c:pt idx="730">
                  <c:v>0.72283987873016176</c:v>
                </c:pt>
                <c:pt idx="731">
                  <c:v>0.72111441071449711</c:v>
                </c:pt>
                <c:pt idx="732">
                  <c:v>0.71979131449656775</c:v>
                </c:pt>
                <c:pt idx="733">
                  <c:v>0.72312558913338032</c:v>
                </c:pt>
                <c:pt idx="734">
                  <c:v>0.7268543942761706</c:v>
                </c:pt>
                <c:pt idx="735">
                  <c:v>0.72590548361285645</c:v>
                </c:pt>
                <c:pt idx="736">
                  <c:v>0.72512141657367635</c:v>
                </c:pt>
                <c:pt idx="737">
                  <c:v>0.72471389262794506</c:v>
                </c:pt>
                <c:pt idx="738">
                  <c:v>0.72318286181462677</c:v>
                </c:pt>
                <c:pt idx="739">
                  <c:v>0.72161765137972544</c:v>
                </c:pt>
                <c:pt idx="740">
                  <c:v>0.72173822652159925</c:v>
                </c:pt>
                <c:pt idx="741">
                  <c:v>0.72397376879515218</c:v>
                </c:pt>
                <c:pt idx="742">
                  <c:v>0.72353442531474821</c:v>
                </c:pt>
                <c:pt idx="743">
                  <c:v>0.725426097239386</c:v>
                </c:pt>
                <c:pt idx="744">
                  <c:v>0.72679791550398831</c:v>
                </c:pt>
                <c:pt idx="745">
                  <c:v>0.72693236996280997</c:v>
                </c:pt>
                <c:pt idx="746">
                  <c:v>0.72772251140284661</c:v>
                </c:pt>
                <c:pt idx="747">
                  <c:v>0.72708335292498505</c:v>
                </c:pt>
                <c:pt idx="748">
                  <c:v>0.72683464236878903</c:v>
                </c:pt>
                <c:pt idx="749">
                  <c:v>0.72600584880686325</c:v>
                </c:pt>
                <c:pt idx="750">
                  <c:v>0.72525733076778431</c:v>
                </c:pt>
                <c:pt idx="751">
                  <c:v>0.72603883487877685</c:v>
                </c:pt>
                <c:pt idx="752">
                  <c:v>0.72022224827655368</c:v>
                </c:pt>
                <c:pt idx="753">
                  <c:v>0.71912344384591287</c:v>
                </c:pt>
                <c:pt idx="754">
                  <c:v>0.72082874092198423</c:v>
                </c:pt>
                <c:pt idx="755">
                  <c:v>0.71265030871517698</c:v>
                </c:pt>
                <c:pt idx="756">
                  <c:v>0.71322607914854408</c:v>
                </c:pt>
                <c:pt idx="757">
                  <c:v>0.71754127333887952</c:v>
                </c:pt>
                <c:pt idx="758">
                  <c:v>0.71770363370439871</c:v>
                </c:pt>
                <c:pt idx="759">
                  <c:v>0.71953121050064328</c:v>
                </c:pt>
                <c:pt idx="760">
                  <c:v>0.7177510524314934</c:v>
                </c:pt>
                <c:pt idx="761">
                  <c:v>0.71675210423753877</c:v>
                </c:pt>
                <c:pt idx="762">
                  <c:v>0.71595914184855158</c:v>
                </c:pt>
                <c:pt idx="763">
                  <c:v>0.71537887268848843</c:v>
                </c:pt>
                <c:pt idx="764">
                  <c:v>0.71596509396887842</c:v>
                </c:pt>
                <c:pt idx="765">
                  <c:v>0.71894350576253774</c:v>
                </c:pt>
                <c:pt idx="766">
                  <c:v>0.71760763789301929</c:v>
                </c:pt>
                <c:pt idx="767">
                  <c:v>0.71956073864256731</c:v>
                </c:pt>
                <c:pt idx="768">
                  <c:v>0.72000525318826414</c:v>
                </c:pt>
                <c:pt idx="769">
                  <c:v>0.72145700285727554</c:v>
                </c:pt>
                <c:pt idx="770">
                  <c:v>0.72205219486527827</c:v>
                </c:pt>
                <c:pt idx="771">
                  <c:v>0.72299859135332745</c:v>
                </c:pt>
                <c:pt idx="772">
                  <c:v>0.72305536053819086</c:v>
                </c:pt>
                <c:pt idx="773">
                  <c:v>0.72393565779825741</c:v>
                </c:pt>
                <c:pt idx="774">
                  <c:v>0.7229468582879115</c:v>
                </c:pt>
                <c:pt idx="775">
                  <c:v>0.7220709384066859</c:v>
                </c:pt>
                <c:pt idx="776">
                  <c:v>0.71117198301503393</c:v>
                </c:pt>
                <c:pt idx="777">
                  <c:v>0.71776400971217602</c:v>
                </c:pt>
                <c:pt idx="778">
                  <c:v>0.71246818042858973</c:v>
                </c:pt>
                <c:pt idx="779">
                  <c:v>0.71262419291461665</c:v>
                </c:pt>
                <c:pt idx="780">
                  <c:v>0.71010862291289745</c:v>
                </c:pt>
                <c:pt idx="781">
                  <c:v>0.70926870927978936</c:v>
                </c:pt>
                <c:pt idx="782">
                  <c:v>0.71141663547489431</c:v>
                </c:pt>
                <c:pt idx="783">
                  <c:v>0.70718607370024289</c:v>
                </c:pt>
                <c:pt idx="784">
                  <c:v>0.71498402919007975</c:v>
                </c:pt>
                <c:pt idx="785">
                  <c:v>0.71475360424875944</c:v>
                </c:pt>
                <c:pt idx="786">
                  <c:v>0.71480358235665375</c:v>
                </c:pt>
                <c:pt idx="787">
                  <c:v>0.71357365310231125</c:v>
                </c:pt>
                <c:pt idx="788">
                  <c:v>0.71332296633662318</c:v>
                </c:pt>
                <c:pt idx="789">
                  <c:v>0.71833190679113013</c:v>
                </c:pt>
                <c:pt idx="790">
                  <c:v>0.7196736570008806</c:v>
                </c:pt>
                <c:pt idx="791">
                  <c:v>0.72215374359622986</c:v>
                </c:pt>
                <c:pt idx="792">
                  <c:v>0.72262280384550692</c:v>
                </c:pt>
                <c:pt idx="793">
                  <c:v>0.72064938516942834</c:v>
                </c:pt>
                <c:pt idx="794">
                  <c:v>0.72119093501524634</c:v>
                </c:pt>
                <c:pt idx="795">
                  <c:v>0.72271113951093913</c:v>
                </c:pt>
                <c:pt idx="796">
                  <c:v>0.7224035051695149</c:v>
                </c:pt>
                <c:pt idx="797">
                  <c:v>0.72498902002175214</c:v>
                </c:pt>
                <c:pt idx="798">
                  <c:v>0.72375017203017555</c:v>
                </c:pt>
                <c:pt idx="799">
                  <c:v>0.72352170477702682</c:v>
                </c:pt>
                <c:pt idx="800">
                  <c:v>0.71079491365734548</c:v>
                </c:pt>
                <c:pt idx="801">
                  <c:v>0.71656694069574334</c:v>
                </c:pt>
                <c:pt idx="802">
                  <c:v>0.7134317581671078</c:v>
                </c:pt>
                <c:pt idx="803">
                  <c:v>0.71074437100300514</c:v>
                </c:pt>
                <c:pt idx="804">
                  <c:v>0.70941624851249396</c:v>
                </c:pt>
                <c:pt idx="805">
                  <c:v>0.70858282052411137</c:v>
                </c:pt>
                <c:pt idx="806">
                  <c:v>0.70817976864857601</c:v>
                </c:pt>
                <c:pt idx="807">
                  <c:v>0.70706476112826311</c:v>
                </c:pt>
                <c:pt idx="808">
                  <c:v>0.7147828378214246</c:v>
                </c:pt>
                <c:pt idx="809">
                  <c:v>0.71416021105375771</c:v>
                </c:pt>
                <c:pt idx="810">
                  <c:v>0.71438432532351182</c:v>
                </c:pt>
                <c:pt idx="811">
                  <c:v>0.71418519077364262</c:v>
                </c:pt>
                <c:pt idx="812">
                  <c:v>0.71274841825721014</c:v>
                </c:pt>
                <c:pt idx="813">
                  <c:v>0.71518770378395558</c:v>
                </c:pt>
                <c:pt idx="814">
                  <c:v>0.71839584136895529</c:v>
                </c:pt>
                <c:pt idx="815">
                  <c:v>0.72097045126283699</c:v>
                </c:pt>
                <c:pt idx="816">
                  <c:v>0.719398264156628</c:v>
                </c:pt>
                <c:pt idx="817">
                  <c:v>0.71967553351414359</c:v>
                </c:pt>
                <c:pt idx="818">
                  <c:v>0.71914111166349914</c:v>
                </c:pt>
                <c:pt idx="819">
                  <c:v>0.7199202099205978</c:v>
                </c:pt>
                <c:pt idx="820">
                  <c:v>0.72307915012906876</c:v>
                </c:pt>
                <c:pt idx="821">
                  <c:v>0.72273528414986488</c:v>
                </c:pt>
                <c:pt idx="822">
                  <c:v>0.72074791486028689</c:v>
                </c:pt>
                <c:pt idx="823">
                  <c:v>0.7192262123242108</c:v>
                </c:pt>
                <c:pt idx="824">
                  <c:v>0.7176086598100353</c:v>
                </c:pt>
                <c:pt idx="825">
                  <c:v>0.71801672850847331</c:v>
                </c:pt>
                <c:pt idx="826">
                  <c:v>0.71554286450803806</c:v>
                </c:pt>
                <c:pt idx="827">
                  <c:v>0.71314079529314256</c:v>
                </c:pt>
                <c:pt idx="828">
                  <c:v>0.71271417683650817</c:v>
                </c:pt>
                <c:pt idx="829">
                  <c:v>0.71013485014464495</c:v>
                </c:pt>
                <c:pt idx="830">
                  <c:v>0.70968853389895192</c:v>
                </c:pt>
                <c:pt idx="831">
                  <c:v>0.71359461844689043</c:v>
                </c:pt>
                <c:pt idx="832">
                  <c:v>0.71642530158472728</c:v>
                </c:pt>
                <c:pt idx="833">
                  <c:v>0.71708483205150109</c:v>
                </c:pt>
                <c:pt idx="834">
                  <c:v>0.71681509711168845</c:v>
                </c:pt>
                <c:pt idx="835">
                  <c:v>0.71669565517662082</c:v>
                </c:pt>
                <c:pt idx="836">
                  <c:v>0.71687452925176709</c:v>
                </c:pt>
                <c:pt idx="837">
                  <c:v>0.71997079573513179</c:v>
                </c:pt>
                <c:pt idx="838">
                  <c:v>0.72182187112490936</c:v>
                </c:pt>
                <c:pt idx="839">
                  <c:v>0.72258809273052194</c:v>
                </c:pt>
                <c:pt idx="840">
                  <c:v>0.72447312252091989</c:v>
                </c:pt>
                <c:pt idx="841">
                  <c:v>0.72387538856810152</c:v>
                </c:pt>
                <c:pt idx="842">
                  <c:v>0.72115003351209472</c:v>
                </c:pt>
                <c:pt idx="843">
                  <c:v>0.72438970633460331</c:v>
                </c:pt>
                <c:pt idx="844">
                  <c:v>0.72231665305980708</c:v>
                </c:pt>
                <c:pt idx="845">
                  <c:v>0.72337881156108241</c:v>
                </c:pt>
                <c:pt idx="846">
                  <c:v>0.72379459418966574</c:v>
                </c:pt>
                <c:pt idx="847">
                  <c:v>0.72435211711809289</c:v>
                </c:pt>
                <c:pt idx="848">
                  <c:v>0.71682088636178376</c:v>
                </c:pt>
                <c:pt idx="849">
                  <c:v>0.71865717120352912</c:v>
                </c:pt>
                <c:pt idx="850">
                  <c:v>0.71512515638465657</c:v>
                </c:pt>
                <c:pt idx="851">
                  <c:v>0.71232874735405294</c:v>
                </c:pt>
                <c:pt idx="852">
                  <c:v>0.71134969625810029</c:v>
                </c:pt>
                <c:pt idx="853">
                  <c:v>0.71275743101450062</c:v>
                </c:pt>
                <c:pt idx="854">
                  <c:v>0.71395822806801623</c:v>
                </c:pt>
                <c:pt idx="855">
                  <c:v>0.71393988044775691</c:v>
                </c:pt>
                <c:pt idx="856">
                  <c:v>0.71793771044488763</c:v>
                </c:pt>
                <c:pt idx="857">
                  <c:v>0.7184195682607506</c:v>
                </c:pt>
                <c:pt idx="858">
                  <c:v>0.71911893222226375</c:v>
                </c:pt>
                <c:pt idx="859">
                  <c:v>0.71875091774670063</c:v>
                </c:pt>
                <c:pt idx="860">
                  <c:v>0.71920907603371986</c:v>
                </c:pt>
                <c:pt idx="861">
                  <c:v>0.72221657984119203</c:v>
                </c:pt>
                <c:pt idx="862">
                  <c:v>0.72253812933018269</c:v>
                </c:pt>
                <c:pt idx="863">
                  <c:v>0.72446251860049737</c:v>
                </c:pt>
                <c:pt idx="864">
                  <c:v>0.72458362997759573</c:v>
                </c:pt>
                <c:pt idx="865">
                  <c:v>0.72454287248892635</c:v>
                </c:pt>
                <c:pt idx="866">
                  <c:v>0.72421381035499544</c:v>
                </c:pt>
                <c:pt idx="867">
                  <c:v>0.72542217247795526</c:v>
                </c:pt>
                <c:pt idx="868">
                  <c:v>0.72640241339642175</c:v>
                </c:pt>
                <c:pt idx="869">
                  <c:v>0.72595916518281156</c:v>
                </c:pt>
                <c:pt idx="870">
                  <c:v>0.72545872750740026</c:v>
                </c:pt>
                <c:pt idx="871">
                  <c:v>0.72620092706256711</c:v>
                </c:pt>
                <c:pt idx="872">
                  <c:v>0.71335996306541771</c:v>
                </c:pt>
                <c:pt idx="873">
                  <c:v>0.7185361558140968</c:v>
                </c:pt>
                <c:pt idx="874">
                  <c:v>0.71738229017426769</c:v>
                </c:pt>
                <c:pt idx="875">
                  <c:v>0.71506526727549091</c:v>
                </c:pt>
                <c:pt idx="876">
                  <c:v>0.71403983340276111</c:v>
                </c:pt>
                <c:pt idx="877">
                  <c:v>0.71486157457135113</c:v>
                </c:pt>
                <c:pt idx="878">
                  <c:v>0.71449468317286957</c:v>
                </c:pt>
                <c:pt idx="879">
                  <c:v>0.70865974984162006</c:v>
                </c:pt>
                <c:pt idx="880">
                  <c:v>0.72185972390636222</c:v>
                </c:pt>
                <c:pt idx="881">
                  <c:v>0.72296093866122457</c:v>
                </c:pt>
                <c:pt idx="882">
                  <c:v>0.72192101665972463</c:v>
                </c:pt>
                <c:pt idx="883">
                  <c:v>0.72181939450484967</c:v>
                </c:pt>
                <c:pt idx="884">
                  <c:v>0.72203978866146734</c:v>
                </c:pt>
                <c:pt idx="885">
                  <c:v>0.72494352335357537</c:v>
                </c:pt>
                <c:pt idx="886">
                  <c:v>0.72443023711621568</c:v>
                </c:pt>
                <c:pt idx="887">
                  <c:v>0.72690052177233833</c:v>
                </c:pt>
                <c:pt idx="888">
                  <c:v>0.72701347332738786</c:v>
                </c:pt>
                <c:pt idx="889">
                  <c:v>0.72724578229913517</c:v>
                </c:pt>
                <c:pt idx="890">
                  <c:v>0.73003716786288753</c:v>
                </c:pt>
                <c:pt idx="891">
                  <c:v>0.73055090295682523</c:v>
                </c:pt>
                <c:pt idx="892">
                  <c:v>0.73097661823168703</c:v>
                </c:pt>
                <c:pt idx="893">
                  <c:v>0.7299239997895326</c:v>
                </c:pt>
                <c:pt idx="894">
                  <c:v>0.73189947569288005</c:v>
                </c:pt>
                <c:pt idx="895">
                  <c:v>0.73097556642968708</c:v>
                </c:pt>
                <c:pt idx="896">
                  <c:v>0.71474934342622587</c:v>
                </c:pt>
                <c:pt idx="897">
                  <c:v>0.72270199062327922</c:v>
                </c:pt>
                <c:pt idx="898">
                  <c:v>0.71887613251780258</c:v>
                </c:pt>
                <c:pt idx="899">
                  <c:v>0.71652789257139493</c:v>
                </c:pt>
                <c:pt idx="900">
                  <c:v>0.71513959478763156</c:v>
                </c:pt>
                <c:pt idx="901">
                  <c:v>0.71378523671115945</c:v>
                </c:pt>
                <c:pt idx="902">
                  <c:v>0.71273274313312562</c:v>
                </c:pt>
                <c:pt idx="903">
                  <c:v>0.74</c:v>
                </c:pt>
                <c:pt idx="904">
                  <c:v>0.71820263198712775</c:v>
                </c:pt>
                <c:pt idx="905">
                  <c:v>0.71993393763600144</c:v>
                </c:pt>
                <c:pt idx="906">
                  <c:v>0.7190754381489266</c:v>
                </c:pt>
                <c:pt idx="907">
                  <c:v>0.71922160237694821</c:v>
                </c:pt>
                <c:pt idx="908">
                  <c:v>0.71979938749604755</c:v>
                </c:pt>
                <c:pt idx="909">
                  <c:v>0.72183595700545899</c:v>
                </c:pt>
                <c:pt idx="910">
                  <c:v>0.72295411889018313</c:v>
                </c:pt>
                <c:pt idx="911">
                  <c:v>0.72324271394690065</c:v>
                </c:pt>
                <c:pt idx="912">
                  <c:v>0.7227964398245913</c:v>
                </c:pt>
                <c:pt idx="913">
                  <c:v>0.72236599085274</c:v>
                </c:pt>
                <c:pt idx="914">
                  <c:v>0.72243283650158507</c:v>
                </c:pt>
                <c:pt idx="915">
                  <c:v>0.72288776801312793</c:v>
                </c:pt>
                <c:pt idx="916">
                  <c:v>0.72152991304726155</c:v>
                </c:pt>
                <c:pt idx="917">
                  <c:v>0.72106580618526617</c:v>
                </c:pt>
                <c:pt idx="918">
                  <c:v>0.72186781720337301</c:v>
                </c:pt>
                <c:pt idx="919">
                  <c:v>0.72015749940373419</c:v>
                </c:pt>
                <c:pt idx="920">
                  <c:v>0.70891005610746161</c:v>
                </c:pt>
                <c:pt idx="921">
                  <c:v>0.72279280297242621</c:v>
                </c:pt>
                <c:pt idx="922">
                  <c:v>0.71383361051279759</c:v>
                </c:pt>
                <c:pt idx="923">
                  <c:v>0.71233437340378902</c:v>
                </c:pt>
                <c:pt idx="924">
                  <c:v>0.71370155941560753</c:v>
                </c:pt>
                <c:pt idx="925">
                  <c:v>0.71430610032927488</c:v>
                </c:pt>
                <c:pt idx="926">
                  <c:v>0.7132775824299552</c:v>
                </c:pt>
                <c:pt idx="927">
                  <c:v>0.71514049287706061</c:v>
                </c:pt>
                <c:pt idx="928">
                  <c:v>0.72311493353684908</c:v>
                </c:pt>
                <c:pt idx="929">
                  <c:v>0.72083361621293007</c:v>
                </c:pt>
                <c:pt idx="930">
                  <c:v>0.71990478295921956</c:v>
                </c:pt>
                <c:pt idx="931">
                  <c:v>0.71989212399550118</c:v>
                </c:pt>
                <c:pt idx="932">
                  <c:v>0.72073944413903956</c:v>
                </c:pt>
                <c:pt idx="933">
                  <c:v>0.72216328280343234</c:v>
                </c:pt>
                <c:pt idx="934">
                  <c:v>0.72434896148832562</c:v>
                </c:pt>
                <c:pt idx="935">
                  <c:v>0.7255554608472885</c:v>
                </c:pt>
                <c:pt idx="936">
                  <c:v>0.72513572389611669</c:v>
                </c:pt>
                <c:pt idx="937">
                  <c:v>0.72644967886538625</c:v>
                </c:pt>
                <c:pt idx="938">
                  <c:v>0.72595748845997554</c:v>
                </c:pt>
                <c:pt idx="939">
                  <c:v>0.72667534079086016</c:v>
                </c:pt>
                <c:pt idx="940">
                  <c:v>0.72530133887790993</c:v>
                </c:pt>
                <c:pt idx="941">
                  <c:v>0.72555294456760278</c:v>
                </c:pt>
                <c:pt idx="942">
                  <c:v>0.72524886368722052</c:v>
                </c:pt>
                <c:pt idx="943">
                  <c:v>0.72429674660036858</c:v>
                </c:pt>
                <c:pt idx="944">
                  <c:v>0.72518964164765543</c:v>
                </c:pt>
                <c:pt idx="945">
                  <c:v>0.72249473957975852</c:v>
                </c:pt>
                <c:pt idx="946">
                  <c:v>0.7188764421309024</c:v>
                </c:pt>
                <c:pt idx="947">
                  <c:v>0.71655358500476507</c:v>
                </c:pt>
                <c:pt idx="948">
                  <c:v>0.71557728165667589</c:v>
                </c:pt>
                <c:pt idx="949">
                  <c:v>0.71490024367299876</c:v>
                </c:pt>
                <c:pt idx="950">
                  <c:v>0.71613356665488537</c:v>
                </c:pt>
                <c:pt idx="951">
                  <c:v>0.71634397254756832</c:v>
                </c:pt>
                <c:pt idx="952">
                  <c:v>0.71494395046016113</c:v>
                </c:pt>
                <c:pt idx="953">
                  <c:v>0.71450675099824523</c:v>
                </c:pt>
                <c:pt idx="954">
                  <c:v>0.71376912343865606</c:v>
                </c:pt>
                <c:pt idx="955">
                  <c:v>0.71293112993337826</c:v>
                </c:pt>
                <c:pt idx="956">
                  <c:v>0.71245197649941805</c:v>
                </c:pt>
                <c:pt idx="957">
                  <c:v>0.71461643908924866</c:v>
                </c:pt>
                <c:pt idx="958">
                  <c:v>0.71445006937057265</c:v>
                </c:pt>
                <c:pt idx="959">
                  <c:v>0.71634048374900039</c:v>
                </c:pt>
                <c:pt idx="960">
                  <c:v>0.71631708820799045</c:v>
                </c:pt>
                <c:pt idx="961">
                  <c:v>0.715430298287969</c:v>
                </c:pt>
                <c:pt idx="962">
                  <c:v>0.71584047698553621</c:v>
                </c:pt>
                <c:pt idx="963">
                  <c:v>0.71505937069161263</c:v>
                </c:pt>
                <c:pt idx="964">
                  <c:v>0.71530850450535399</c:v>
                </c:pt>
                <c:pt idx="965">
                  <c:v>0.71534901346294044</c:v>
                </c:pt>
                <c:pt idx="966">
                  <c:v>0.71467078611516999</c:v>
                </c:pt>
                <c:pt idx="967">
                  <c:v>0.71398456332364479</c:v>
                </c:pt>
                <c:pt idx="968">
                  <c:v>0.7131425610028459</c:v>
                </c:pt>
                <c:pt idx="969">
                  <c:v>0.71135484866522214</c:v>
                </c:pt>
                <c:pt idx="970">
                  <c:v>0.70954070861419605</c:v>
                </c:pt>
                <c:pt idx="971">
                  <c:v>0.70768227203591449</c:v>
                </c:pt>
                <c:pt idx="972">
                  <c:v>0.70663447871373941</c:v>
                </c:pt>
                <c:pt idx="973">
                  <c:v>0.70727458820412126</c:v>
                </c:pt>
                <c:pt idx="974">
                  <c:v>0.70625553079266767</c:v>
                </c:pt>
                <c:pt idx="975">
                  <c:v>0.70672315357966453</c:v>
                </c:pt>
                <c:pt idx="976">
                  <c:v>0.71140540586335876</c:v>
                </c:pt>
                <c:pt idx="977">
                  <c:v>0.70910406248616498</c:v>
                </c:pt>
                <c:pt idx="978">
                  <c:v>0.70895301293664459</c:v>
                </c:pt>
                <c:pt idx="979">
                  <c:v>0.7083749772018102</c:v>
                </c:pt>
                <c:pt idx="980">
                  <c:v>0.70846992692977451</c:v>
                </c:pt>
                <c:pt idx="981">
                  <c:v>0.71157234459679475</c:v>
                </c:pt>
                <c:pt idx="982">
                  <c:v>0.71139876805873603</c:v>
                </c:pt>
                <c:pt idx="983">
                  <c:v>0.71344849946561384</c:v>
                </c:pt>
                <c:pt idx="984">
                  <c:v>0.71304775699483347</c:v>
                </c:pt>
                <c:pt idx="985">
                  <c:v>0.71317419320817743</c:v>
                </c:pt>
                <c:pt idx="986">
                  <c:v>0.71427068124488891</c:v>
                </c:pt>
                <c:pt idx="987">
                  <c:v>0.71440263602262732</c:v>
                </c:pt>
                <c:pt idx="988">
                  <c:v>0.71420291891169052</c:v>
                </c:pt>
                <c:pt idx="989">
                  <c:v>0.71418135143312789</c:v>
                </c:pt>
                <c:pt idx="990">
                  <c:v>0.71379105039668045</c:v>
                </c:pt>
                <c:pt idx="991">
                  <c:v>0.71435526920910197</c:v>
                </c:pt>
                <c:pt idx="992">
                  <c:v>0.71230414818516863</c:v>
                </c:pt>
                <c:pt idx="993">
                  <c:v>0.7103475475501797</c:v>
                </c:pt>
                <c:pt idx="994">
                  <c:v>0.70891887795167619</c:v>
                </c:pt>
                <c:pt idx="995">
                  <c:v>0.7074413980989569</c:v>
                </c:pt>
                <c:pt idx="996">
                  <c:v>0.70726195692070093</c:v>
                </c:pt>
                <c:pt idx="997">
                  <c:v>0.70778416110112918</c:v>
                </c:pt>
                <c:pt idx="998">
                  <c:v>0.70922349434790166</c:v>
                </c:pt>
                <c:pt idx="999">
                  <c:v>0.71032640615899423</c:v>
                </c:pt>
                <c:pt idx="1000">
                  <c:v>0.7120568394866893</c:v>
                </c:pt>
                <c:pt idx="1001">
                  <c:v>0.70993024708096231</c:v>
                </c:pt>
                <c:pt idx="1002">
                  <c:v>0.70963987213053625</c:v>
                </c:pt>
                <c:pt idx="1003">
                  <c:v>0.70954543283246707</c:v>
                </c:pt>
                <c:pt idx="1004">
                  <c:v>0.71023822236673051</c:v>
                </c:pt>
                <c:pt idx="1005">
                  <c:v>0.71173937227061002</c:v>
                </c:pt>
                <c:pt idx="1006">
                  <c:v>0.711802937036349</c:v>
                </c:pt>
                <c:pt idx="1007">
                  <c:v>0.71378090430086361</c:v>
                </c:pt>
                <c:pt idx="1008">
                  <c:v>0.71320310767434514</c:v>
                </c:pt>
                <c:pt idx="1009">
                  <c:v>0.71500544624939633</c:v>
                </c:pt>
                <c:pt idx="1010">
                  <c:v>0.7147921425436492</c:v>
                </c:pt>
                <c:pt idx="1011">
                  <c:v>0.71495989518209091</c:v>
                </c:pt>
                <c:pt idx="1012">
                  <c:v>0.71586082315890942</c:v>
                </c:pt>
                <c:pt idx="1013">
                  <c:v>0.71572951141855623</c:v>
                </c:pt>
                <c:pt idx="1014">
                  <c:v>0.71421521610152849</c:v>
                </c:pt>
                <c:pt idx="1015">
                  <c:v>0.71676677215413664</c:v>
                </c:pt>
                <c:pt idx="1016">
                  <c:v>0.71618281594688593</c:v>
                </c:pt>
                <c:pt idx="1017">
                  <c:v>0.71420273736298401</c:v>
                </c:pt>
                <c:pt idx="1018">
                  <c:v>0.71215751328773058</c:v>
                </c:pt>
                <c:pt idx="1019">
                  <c:v>0.70756622323525109</c:v>
                </c:pt>
                <c:pt idx="1020">
                  <c:v>0.70576456078523009</c:v>
                </c:pt>
                <c:pt idx="1021">
                  <c:v>0.70407053577722611</c:v>
                </c:pt>
                <c:pt idx="1022">
                  <c:v>0.70552154970264513</c:v>
                </c:pt>
                <c:pt idx="1023">
                  <c:v>0.70907631111965086</c:v>
                </c:pt>
                <c:pt idx="1024">
                  <c:v>0.70930672054821609</c:v>
                </c:pt>
                <c:pt idx="1025">
                  <c:v>0.70894924118259239</c:v>
                </c:pt>
                <c:pt idx="1026">
                  <c:v>0.70889994207130513</c:v>
                </c:pt>
                <c:pt idx="1027">
                  <c:v>0.70865355107709194</c:v>
                </c:pt>
                <c:pt idx="1028">
                  <c:v>0.70932607381217594</c:v>
                </c:pt>
                <c:pt idx="1029">
                  <c:v>0.7126618933081349</c:v>
                </c:pt>
                <c:pt idx="1030">
                  <c:v>0.71410564879986183</c:v>
                </c:pt>
                <c:pt idx="1031">
                  <c:v>0.71637083695166781</c:v>
                </c:pt>
                <c:pt idx="1032">
                  <c:v>0.71702588834677505</c:v>
                </c:pt>
                <c:pt idx="1033">
                  <c:v>0.71707288132427749</c:v>
                </c:pt>
                <c:pt idx="1034">
                  <c:v>0.71724322850443145</c:v>
                </c:pt>
                <c:pt idx="1035">
                  <c:v>0.71830974054739927</c:v>
                </c:pt>
                <c:pt idx="1036">
                  <c:v>0.71874502478432789</c:v>
                </c:pt>
                <c:pt idx="1037">
                  <c:v>0.71879325403066441</c:v>
                </c:pt>
                <c:pt idx="1038">
                  <c:v>0.71934016388569266</c:v>
                </c:pt>
                <c:pt idx="1039">
                  <c:v>0.71945187031785662</c:v>
                </c:pt>
                <c:pt idx="1040">
                  <c:v>0.71870297372897318</c:v>
                </c:pt>
                <c:pt idx="1041">
                  <c:v>0.71658054852936814</c:v>
                </c:pt>
                <c:pt idx="1042">
                  <c:v>0.71004744066028613</c:v>
                </c:pt>
                <c:pt idx="1043">
                  <c:v>0.70813165451434346</c:v>
                </c:pt>
                <c:pt idx="1044">
                  <c:v>0.70654305467229028</c:v>
                </c:pt>
                <c:pt idx="1045">
                  <c:v>0.7056610290307902</c:v>
                </c:pt>
                <c:pt idx="1046">
                  <c:v>0.7060802436921455</c:v>
                </c:pt>
                <c:pt idx="1047">
                  <c:v>0.70659066568715301</c:v>
                </c:pt>
                <c:pt idx="1048">
                  <c:v>0.71004752729686249</c:v>
                </c:pt>
                <c:pt idx="1049">
                  <c:v>0.71108407942442775</c:v>
                </c:pt>
                <c:pt idx="1050">
                  <c:v>0.71110520995652093</c:v>
                </c:pt>
                <c:pt idx="1051">
                  <c:v>0.71178347021501231</c:v>
                </c:pt>
                <c:pt idx="1052">
                  <c:v>0.71235870982410143</c:v>
                </c:pt>
                <c:pt idx="1053">
                  <c:v>0.71478371021300591</c:v>
                </c:pt>
                <c:pt idx="1054">
                  <c:v>0.71567112469423388</c:v>
                </c:pt>
                <c:pt idx="1055">
                  <c:v>0.71785738865999416</c:v>
                </c:pt>
                <c:pt idx="1056">
                  <c:v>0.71820907852084614</c:v>
                </c:pt>
                <c:pt idx="1057">
                  <c:v>0.71819334040590088</c:v>
                </c:pt>
                <c:pt idx="1058">
                  <c:v>0.71904912433457757</c:v>
                </c:pt>
                <c:pt idx="1059">
                  <c:v>0.71957548402081839</c:v>
                </c:pt>
                <c:pt idx="1060">
                  <c:v>0.71857962860628888</c:v>
                </c:pt>
                <c:pt idx="1061">
                  <c:v>0.7206486512398611</c:v>
                </c:pt>
                <c:pt idx="1062">
                  <c:v>0.7197920036047234</c:v>
                </c:pt>
                <c:pt idx="1063">
                  <c:v>0.71896509300371703</c:v>
                </c:pt>
                <c:pt idx="1064">
                  <c:v>0.71470125236366</c:v>
                </c:pt>
                <c:pt idx="1065">
                  <c:v>0.71229219357237394</c:v>
                </c:pt>
                <c:pt idx="1066">
                  <c:v>0.71083367383349483</c:v>
                </c:pt>
                <c:pt idx="1067">
                  <c:v>0.70889325730415143</c:v>
                </c:pt>
                <c:pt idx="1068">
                  <c:v>0.70643296068356287</c:v>
                </c:pt>
                <c:pt idx="1069">
                  <c:v>0.70641701059889395</c:v>
                </c:pt>
                <c:pt idx="1070">
                  <c:v>0.70715686042765413</c:v>
                </c:pt>
                <c:pt idx="1071">
                  <c:v>0.70538114927403306</c:v>
                </c:pt>
                <c:pt idx="1072">
                  <c:v>0.70953657363173084</c:v>
                </c:pt>
                <c:pt idx="1073">
                  <c:v>0.70903465204871075</c:v>
                </c:pt>
                <c:pt idx="1074">
                  <c:v>0.70931090626533133</c:v>
                </c:pt>
                <c:pt idx="1075">
                  <c:v>0.70876007813774955</c:v>
                </c:pt>
                <c:pt idx="1076">
                  <c:v>0.70857955891408564</c:v>
                </c:pt>
                <c:pt idx="1077">
                  <c:v>0.71044529444308835</c:v>
                </c:pt>
                <c:pt idx="1078">
                  <c:v>0.71119182248371315</c:v>
                </c:pt>
                <c:pt idx="1079">
                  <c:v>0.71302800945161882</c:v>
                </c:pt>
                <c:pt idx="1080">
                  <c:v>0.71361209375314116</c:v>
                </c:pt>
                <c:pt idx="1081">
                  <c:v>0.71439043054555051</c:v>
                </c:pt>
                <c:pt idx="1082">
                  <c:v>0.71599919414021485</c:v>
                </c:pt>
                <c:pt idx="1083">
                  <c:v>0.71539335075454724</c:v>
                </c:pt>
                <c:pt idx="1084">
                  <c:v>0.71536659990731088</c:v>
                </c:pt>
                <c:pt idx="1085">
                  <c:v>0.71497572785660446</c:v>
                </c:pt>
                <c:pt idx="1086">
                  <c:v>0.71438549679739349</c:v>
                </c:pt>
                <c:pt idx="1087">
                  <c:v>0.71422443644482492</c:v>
                </c:pt>
                <c:pt idx="1088">
                  <c:v>0.70966693692462646</c:v>
                </c:pt>
                <c:pt idx="1089">
                  <c:v>0.70928824415558056</c:v>
                </c:pt>
                <c:pt idx="1090">
                  <c:v>0.70675460534014256</c:v>
                </c:pt>
                <c:pt idx="1091">
                  <c:v>0.70470840603423657</c:v>
                </c:pt>
                <c:pt idx="1092">
                  <c:v>0.70283118508964471</c:v>
                </c:pt>
                <c:pt idx="1093">
                  <c:v>0.70192662837170428</c:v>
                </c:pt>
                <c:pt idx="1094">
                  <c:v>0.70092262885753986</c:v>
                </c:pt>
                <c:pt idx="1095">
                  <c:v>0</c:v>
                </c:pt>
                <c:pt idx="1096">
                  <c:v>0.69898008926901056</c:v>
                </c:pt>
                <c:pt idx="1097">
                  <c:v>0.70434028850390118</c:v>
                </c:pt>
                <c:pt idx="1098">
                  <c:v>0.70517939670755725</c:v>
                </c:pt>
                <c:pt idx="1099">
                  <c:v>0.70538398193220675</c:v>
                </c:pt>
                <c:pt idx="1100">
                  <c:v>0.7057703142125441</c:v>
                </c:pt>
                <c:pt idx="1101">
                  <c:v>0.70842468795934344</c:v>
                </c:pt>
                <c:pt idx="1102">
                  <c:v>0.70958909608476595</c:v>
                </c:pt>
                <c:pt idx="1103">
                  <c:v>0.71272899908300213</c:v>
                </c:pt>
                <c:pt idx="1104">
                  <c:v>0.71350263622221854</c:v>
                </c:pt>
                <c:pt idx="1105">
                  <c:v>0.71346798578890747</c:v>
                </c:pt>
                <c:pt idx="1106">
                  <c:v>0.71409748639752069</c:v>
                </c:pt>
                <c:pt idx="1107">
                  <c:v>0.71560388779928252</c:v>
                </c:pt>
                <c:pt idx="1108">
                  <c:v>0.71597100838236538</c:v>
                </c:pt>
                <c:pt idx="1109">
                  <c:v>0.71534930129957153</c:v>
                </c:pt>
                <c:pt idx="1110">
                  <c:v>0.71529503185402432</c:v>
                </c:pt>
                <c:pt idx="1111">
                  <c:v>0.71442589960710379</c:v>
                </c:pt>
                <c:pt idx="1112">
                  <c:v>0.71126621663076395</c:v>
                </c:pt>
                <c:pt idx="1113">
                  <c:v>0.70885685617774052</c:v>
                </c:pt>
                <c:pt idx="1114">
                  <c:v>0.70666697777305676</c:v>
                </c:pt>
                <c:pt idx="1115">
                  <c:v>0.70420647537429482</c:v>
                </c:pt>
                <c:pt idx="1116">
                  <c:v>0</c:v>
                </c:pt>
                <c:pt idx="1117">
                  <c:v>0.70013768418056666</c:v>
                </c:pt>
                <c:pt idx="1118">
                  <c:v>0.7006104619894421</c:v>
                </c:pt>
                <c:pt idx="1119">
                  <c:v>0</c:v>
                </c:pt>
                <c:pt idx="1120">
                  <c:v>0.69968464456402368</c:v>
                </c:pt>
                <c:pt idx="1121">
                  <c:v>0.70782808002054809</c:v>
                </c:pt>
                <c:pt idx="1122">
                  <c:v>0.70833833950981717</c:v>
                </c:pt>
                <c:pt idx="1123">
                  <c:v>0.70984419245679009</c:v>
                </c:pt>
                <c:pt idx="1124">
                  <c:v>0.71081591103147201</c:v>
                </c:pt>
                <c:pt idx="1125">
                  <c:v>0.71437730245669218</c:v>
                </c:pt>
                <c:pt idx="1126">
                  <c:v>0.71631187763399895</c:v>
                </c:pt>
                <c:pt idx="1127">
                  <c:v>0.7177603323761268</c:v>
                </c:pt>
                <c:pt idx="1128">
                  <c:v>0.71868940052468533</c:v>
                </c:pt>
                <c:pt idx="1129">
                  <c:v>0.71947371795064563</c:v>
                </c:pt>
                <c:pt idx="1130">
                  <c:v>0.71936479238314543</c:v>
                </c:pt>
                <c:pt idx="1131">
                  <c:v>0.71988795059427613</c:v>
                </c:pt>
                <c:pt idx="1132">
                  <c:v>0.71949563758906021</c:v>
                </c:pt>
                <c:pt idx="1133">
                  <c:v>0.72049489047670179</c:v>
                </c:pt>
                <c:pt idx="1134">
                  <c:v>0.72008852560043435</c:v>
                </c:pt>
                <c:pt idx="1135">
                  <c:v>0.71772293499769235</c:v>
                </c:pt>
                <c:pt idx="1136">
                  <c:v>0.71359145610058905</c:v>
                </c:pt>
                <c:pt idx="1137">
                  <c:v>0.71325891633446759</c:v>
                </c:pt>
                <c:pt idx="1138">
                  <c:v>0.71019846927282426</c:v>
                </c:pt>
                <c:pt idx="1139">
                  <c:v>0.70603362723563445</c:v>
                </c:pt>
                <c:pt idx="1140">
                  <c:v>0</c:v>
                </c:pt>
                <c:pt idx="1141">
                  <c:v>0.70460476886966128</c:v>
                </c:pt>
                <c:pt idx="1142">
                  <c:v>0.70442733320837503</c:v>
                </c:pt>
                <c:pt idx="1143">
                  <c:v>0.70575647504291061</c:v>
                </c:pt>
                <c:pt idx="1144">
                  <c:v>0.71366842137174769</c:v>
                </c:pt>
                <c:pt idx="1145">
                  <c:v>0.71175614018331035</c:v>
                </c:pt>
                <c:pt idx="1146">
                  <c:v>0.71174923118980415</c:v>
                </c:pt>
                <c:pt idx="1147">
                  <c:v>0.71151943101525994</c:v>
                </c:pt>
                <c:pt idx="1148">
                  <c:v>0.7120909723756057</c:v>
                </c:pt>
                <c:pt idx="1149">
                  <c:v>0.71560243211312602</c:v>
                </c:pt>
                <c:pt idx="1150">
                  <c:v>0.71635505284172307</c:v>
                </c:pt>
                <c:pt idx="1151">
                  <c:v>0.71752485251325426</c:v>
                </c:pt>
                <c:pt idx="1152">
                  <c:v>0.71760192025829106</c:v>
                </c:pt>
                <c:pt idx="1153">
                  <c:v>0.71802721737243624</c:v>
                </c:pt>
                <c:pt idx="1154">
                  <c:v>0.71543917556830638</c:v>
                </c:pt>
                <c:pt idx="1155">
                  <c:v>0.71773389745854876</c:v>
                </c:pt>
                <c:pt idx="1156">
                  <c:v>0.71777246947241957</c:v>
                </c:pt>
                <c:pt idx="1157">
                  <c:v>0.71793436013993217</c:v>
                </c:pt>
                <c:pt idx="1158">
                  <c:v>0.71561505895380551</c:v>
                </c:pt>
                <c:pt idx="1159">
                  <c:v>0.71691954259689261</c:v>
                </c:pt>
                <c:pt idx="1160">
                  <c:v>0.71379425172217459</c:v>
                </c:pt>
                <c:pt idx="1161">
                  <c:v>0.71219047789927525</c:v>
                </c:pt>
                <c:pt idx="1162">
                  <c:v>0.71001868082524555</c:v>
                </c:pt>
                <c:pt idx="1163">
                  <c:v>0.70847750963609668</c:v>
                </c:pt>
                <c:pt idx="1164">
                  <c:v>0.70677822611281105</c:v>
                </c:pt>
                <c:pt idx="1165">
                  <c:v>0.70797130603815095</c:v>
                </c:pt>
                <c:pt idx="1166">
                  <c:v>0.7094993371875451</c:v>
                </c:pt>
                <c:pt idx="1167">
                  <c:v>0.7110624379150563</c:v>
                </c:pt>
                <c:pt idx="1168">
                  <c:v>0.71396781367812823</c:v>
                </c:pt>
                <c:pt idx="1169">
                  <c:v>0.71204774093528855</c:v>
                </c:pt>
                <c:pt idx="1170">
                  <c:v>0.71103344179942951</c:v>
                </c:pt>
                <c:pt idx="1171">
                  <c:v>0.71122363865966454</c:v>
                </c:pt>
                <c:pt idx="1172">
                  <c:v>0.71090272007488586</c:v>
                </c:pt>
                <c:pt idx="1173">
                  <c:v>0.71261094103503075</c:v>
                </c:pt>
                <c:pt idx="1174">
                  <c:v>0.71435921523717183</c:v>
                </c:pt>
                <c:pt idx="1175">
                  <c:v>0.71583677493016107</c:v>
                </c:pt>
                <c:pt idx="1176">
                  <c:v>0.71714990794454525</c:v>
                </c:pt>
                <c:pt idx="1177">
                  <c:v>0.71730885467780525</c:v>
                </c:pt>
                <c:pt idx="1178">
                  <c:v>0.71717259322697569</c:v>
                </c:pt>
                <c:pt idx="1179">
                  <c:v>0.71878858404120938</c:v>
                </c:pt>
                <c:pt idx="1180">
                  <c:v>0.71888047345310446</c:v>
                </c:pt>
                <c:pt idx="1181">
                  <c:v>0.71820587319136409</c:v>
                </c:pt>
                <c:pt idx="1182">
                  <c:v>0.71823563345219776</c:v>
                </c:pt>
                <c:pt idx="1183">
                  <c:v>0.71780541559247757</c:v>
                </c:pt>
                <c:pt idx="1184">
                  <c:v>0.71735786356454256</c:v>
                </c:pt>
                <c:pt idx="1185">
                  <c:v>0.71526033686028345</c:v>
                </c:pt>
                <c:pt idx="1186">
                  <c:v>0.71406596341801987</c:v>
                </c:pt>
                <c:pt idx="1187">
                  <c:v>0.70707799714879105</c:v>
                </c:pt>
                <c:pt idx="1188">
                  <c:v>0.70569465688302824</c:v>
                </c:pt>
                <c:pt idx="1189">
                  <c:v>0.70444011774041193</c:v>
                </c:pt>
                <c:pt idx="1190">
                  <c:v>0.70463986318093674</c:v>
                </c:pt>
                <c:pt idx="1191">
                  <c:v>0</c:v>
                </c:pt>
                <c:pt idx="1192">
                  <c:v>0.70541993276973569</c:v>
                </c:pt>
                <c:pt idx="1193">
                  <c:v>0.70963776623053532</c:v>
                </c:pt>
                <c:pt idx="1194">
                  <c:v>0.70965955743187814</c:v>
                </c:pt>
                <c:pt idx="1195">
                  <c:v>0.7084632187451777</c:v>
                </c:pt>
                <c:pt idx="1196">
                  <c:v>0.709269666129271</c:v>
                </c:pt>
                <c:pt idx="1197">
                  <c:v>0.71344116239008026</c:v>
                </c:pt>
                <c:pt idx="1198">
                  <c:v>0.71416239162018147</c:v>
                </c:pt>
                <c:pt idx="1199">
                  <c:v>0.71593840308608558</c:v>
                </c:pt>
                <c:pt idx="1200">
                  <c:v>0.71637844046077737</c:v>
                </c:pt>
                <c:pt idx="1201">
                  <c:v>0.71819652588896066</c:v>
                </c:pt>
                <c:pt idx="1202">
                  <c:v>0.71710554736513199</c:v>
                </c:pt>
                <c:pt idx="1203">
                  <c:v>0.71682598825330934</c:v>
                </c:pt>
                <c:pt idx="1204">
                  <c:v>0.71774625191892527</c:v>
                </c:pt>
                <c:pt idx="1205">
                  <c:v>0.71759616548867067</c:v>
                </c:pt>
                <c:pt idx="1206">
                  <c:v>0.71744393711216192</c:v>
                </c:pt>
                <c:pt idx="1207">
                  <c:v>0.72050054773249639</c:v>
                </c:pt>
                <c:pt idx="1208">
                  <c:v>0.71755588196063591</c:v>
                </c:pt>
                <c:pt idx="1209">
                  <c:v>0.71439075635677018</c:v>
                </c:pt>
                <c:pt idx="1210">
                  <c:v>0.71213833996775089</c:v>
                </c:pt>
                <c:pt idx="1211">
                  <c:v>0.70849738821100949</c:v>
                </c:pt>
                <c:pt idx="1212">
                  <c:v>0.70549211057212569</c:v>
                </c:pt>
                <c:pt idx="1213">
                  <c:v>0.70366646945254208</c:v>
                </c:pt>
                <c:pt idx="1214">
                  <c:v>0.70585338511324136</c:v>
                </c:pt>
                <c:pt idx="1215">
                  <c:v>0</c:v>
                </c:pt>
                <c:pt idx="1216">
                  <c:v>0.70108016393700079</c:v>
                </c:pt>
                <c:pt idx="1217">
                  <c:v>0.70690085223844301</c:v>
                </c:pt>
                <c:pt idx="1218">
                  <c:v>0.70990463427950456</c:v>
                </c:pt>
                <c:pt idx="1219">
                  <c:v>0.70872097658246958</c:v>
                </c:pt>
                <c:pt idx="1220">
                  <c:v>0.70879984534060458</c:v>
                </c:pt>
                <c:pt idx="1221">
                  <c:v>0.71457192542740366</c:v>
                </c:pt>
                <c:pt idx="1222">
                  <c:v>0.71444818100721919</c:v>
                </c:pt>
                <c:pt idx="1223">
                  <c:v>0.71574438938380114</c:v>
                </c:pt>
                <c:pt idx="1224">
                  <c:v>0.71656007493910923</c:v>
                </c:pt>
                <c:pt idx="1225">
                  <c:v>0.71673913601590578</c:v>
                </c:pt>
                <c:pt idx="1226">
                  <c:v>0.71666745453057101</c:v>
                </c:pt>
                <c:pt idx="1227">
                  <c:v>0.71869905138104073</c:v>
                </c:pt>
                <c:pt idx="1228">
                  <c:v>0.71866146262964237</c:v>
                </c:pt>
                <c:pt idx="1229">
                  <c:v>0.71819086792271025</c:v>
                </c:pt>
                <c:pt idx="1230">
                  <c:v>0.71795111002203615</c:v>
                </c:pt>
                <c:pt idx="1231">
                  <c:v>0.71792303207383057</c:v>
                </c:pt>
                <c:pt idx="1232">
                  <c:v>0.71178608715505076</c:v>
                </c:pt>
                <c:pt idx="1233">
                  <c:v>0.71003668480364834</c:v>
                </c:pt>
                <c:pt idx="1234">
                  <c:v>0.70818180801895914</c:v>
                </c:pt>
                <c:pt idx="1235">
                  <c:v>0</c:v>
                </c:pt>
                <c:pt idx="1236">
                  <c:v>0</c:v>
                </c:pt>
                <c:pt idx="1237">
                  <c:v>0.72315059044416552</c:v>
                </c:pt>
                <c:pt idx="1238">
                  <c:v>0.69859172905202571</c:v>
                </c:pt>
                <c:pt idx="1239">
                  <c:v>0</c:v>
                </c:pt>
                <c:pt idx="1240">
                  <c:v>0.69715706358229712</c:v>
                </c:pt>
                <c:pt idx="1241">
                  <c:v>0.70073579073248116</c:v>
                </c:pt>
                <c:pt idx="1242">
                  <c:v>0.70259005548213938</c:v>
                </c:pt>
                <c:pt idx="1243">
                  <c:v>0.70429452557598249</c:v>
                </c:pt>
                <c:pt idx="1244">
                  <c:v>0.70361527887955044</c:v>
                </c:pt>
                <c:pt idx="1245">
                  <c:v>0.71014421179015152</c:v>
                </c:pt>
                <c:pt idx="1246">
                  <c:v>0.71166076372517595</c:v>
                </c:pt>
                <c:pt idx="1247">
                  <c:v>0.71296029907976122</c:v>
                </c:pt>
                <c:pt idx="1248">
                  <c:v>0.71227263804146135</c:v>
                </c:pt>
                <c:pt idx="1249">
                  <c:v>0.71388688483558504</c:v>
                </c:pt>
                <c:pt idx="1250">
                  <c:v>0.71478143111881243</c:v>
                </c:pt>
                <c:pt idx="1251">
                  <c:v>0.71401189036301149</c:v>
                </c:pt>
                <c:pt idx="1252">
                  <c:v>0.71294838795582449</c:v>
                </c:pt>
                <c:pt idx="1253">
                  <c:v>0.71495174077842427</c:v>
                </c:pt>
                <c:pt idx="1254">
                  <c:v>0.71730087017854194</c:v>
                </c:pt>
                <c:pt idx="1255">
                  <c:v>0.71496850467800721</c:v>
                </c:pt>
                <c:pt idx="1256">
                  <c:v>0.70928565108780428</c:v>
                </c:pt>
                <c:pt idx="1257">
                  <c:v>0.70722157573280908</c:v>
                </c:pt>
                <c:pt idx="1258">
                  <c:v>0.70522566214807658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0.69704888564431222</c:v>
                </c:pt>
                <c:pt idx="1263">
                  <c:v>0.69781404433517391</c:v>
                </c:pt>
                <c:pt idx="1264">
                  <c:v>0.7054626641391164</c:v>
                </c:pt>
                <c:pt idx="1265">
                  <c:v>0.70503534887423269</c:v>
                </c:pt>
                <c:pt idx="1266">
                  <c:v>0.70530257338960611</c:v>
                </c:pt>
                <c:pt idx="1267">
                  <c:v>0.70593856246729736</c:v>
                </c:pt>
                <c:pt idx="1268">
                  <c:v>0.70667128679260527</c:v>
                </c:pt>
                <c:pt idx="1269">
                  <c:v>0.7086255542823503</c:v>
                </c:pt>
                <c:pt idx="1270">
                  <c:v>0.70962861769276853</c:v>
                </c:pt>
                <c:pt idx="1271">
                  <c:v>0.71055515881039089</c:v>
                </c:pt>
                <c:pt idx="1272">
                  <c:v>0.71232165790619728</c:v>
                </c:pt>
                <c:pt idx="1273">
                  <c:v>0.71243568862852191</c:v>
                </c:pt>
                <c:pt idx="1274">
                  <c:v>0.7126050161226346</c:v>
                </c:pt>
                <c:pt idx="1275">
                  <c:v>0.71274444629600886</c:v>
                </c:pt>
                <c:pt idx="1276">
                  <c:v>0.71315214722417541</c:v>
                </c:pt>
                <c:pt idx="1277">
                  <c:v>0.71225511282824194</c:v>
                </c:pt>
                <c:pt idx="1278">
                  <c:v>0.71038467777160053</c:v>
                </c:pt>
                <c:pt idx="1279">
                  <c:v>0.71196337970587764</c:v>
                </c:pt>
                <c:pt idx="1280">
                  <c:v>0.71032027216544535</c:v>
                </c:pt>
                <c:pt idx="1281">
                  <c:v>0.70696199360420786</c:v>
                </c:pt>
                <c:pt idx="1282">
                  <c:v>0.70616930461687466</c:v>
                </c:pt>
                <c:pt idx="1283">
                  <c:v>0.70469533672830575</c:v>
                </c:pt>
                <c:pt idx="1284">
                  <c:v>0.70341315397333193</c:v>
                </c:pt>
                <c:pt idx="1285">
                  <c:v>0.70457574475990814</c:v>
                </c:pt>
                <c:pt idx="1286">
                  <c:v>0.70490220795011194</c:v>
                </c:pt>
                <c:pt idx="1287">
                  <c:v>0.70514614576180579</c:v>
                </c:pt>
                <c:pt idx="1288">
                  <c:v>0.7062890152816359</c:v>
                </c:pt>
                <c:pt idx="1289">
                  <c:v>0.70563649795758909</c:v>
                </c:pt>
                <c:pt idx="1290">
                  <c:v>0.70482105223310698</c:v>
                </c:pt>
                <c:pt idx="1291">
                  <c:v>0.70525454417025502</c:v>
                </c:pt>
                <c:pt idx="1292">
                  <c:v>0.7050891788466882</c:v>
                </c:pt>
                <c:pt idx="1293">
                  <c:v>0.70703267627604283</c:v>
                </c:pt>
                <c:pt idx="1294">
                  <c:v>0.7070666227396285</c:v>
                </c:pt>
                <c:pt idx="1295">
                  <c:v>0.70927892740680121</c:v>
                </c:pt>
                <c:pt idx="1296">
                  <c:v>0.70960728758588643</c:v>
                </c:pt>
                <c:pt idx="1297">
                  <c:v>0.71129440760062801</c:v>
                </c:pt>
                <c:pt idx="1298">
                  <c:v>0.7101449088111198</c:v>
                </c:pt>
                <c:pt idx="1299">
                  <c:v>0.70952611937820642</c:v>
                </c:pt>
                <c:pt idx="1300">
                  <c:v>0.71154552652505121</c:v>
                </c:pt>
                <c:pt idx="1301">
                  <c:v>0.7131793143743943</c:v>
                </c:pt>
                <c:pt idx="1302">
                  <c:v>0.71089097428355941</c:v>
                </c:pt>
                <c:pt idx="1303">
                  <c:v>0.71008521953183079</c:v>
                </c:pt>
                <c:pt idx="1304">
                  <c:v>0.70854450649916689</c:v>
                </c:pt>
                <c:pt idx="1305">
                  <c:v>0.70715896624669594</c:v>
                </c:pt>
                <c:pt idx="1306">
                  <c:v>0.70465138413164685</c:v>
                </c:pt>
                <c:pt idx="1307">
                  <c:v>0.70427089681797717</c:v>
                </c:pt>
                <c:pt idx="1308">
                  <c:v>0.7029972067532344</c:v>
                </c:pt>
                <c:pt idx="1309">
                  <c:v>0.70071370338469507</c:v>
                </c:pt>
                <c:pt idx="1310">
                  <c:v>0.7010838127067921</c:v>
                </c:pt>
                <c:pt idx="1311">
                  <c:v>0.70150112270270171</c:v>
                </c:pt>
                <c:pt idx="1312">
                  <c:v>0.70363406413058105</c:v>
                </c:pt>
                <c:pt idx="1313">
                  <c:v>0.70268099985661014</c:v>
                </c:pt>
                <c:pt idx="1314">
                  <c:v>0.70294112370475959</c:v>
                </c:pt>
                <c:pt idx="1315">
                  <c:v>0.70308640183167725</c:v>
                </c:pt>
                <c:pt idx="1316">
                  <c:v>0.70338786848184498</c:v>
                </c:pt>
                <c:pt idx="1317">
                  <c:v>0.70614638671863317</c:v>
                </c:pt>
                <c:pt idx="1318">
                  <c:v>0.70673453183338686</c:v>
                </c:pt>
                <c:pt idx="1319">
                  <c:v>0.70928398719694519</c:v>
                </c:pt>
                <c:pt idx="1320">
                  <c:v>0.70954253123118338</c:v>
                </c:pt>
                <c:pt idx="1321">
                  <c:v>0.70963402652363916</c:v>
                </c:pt>
                <c:pt idx="1322">
                  <c:v>0.71002622860217834</c:v>
                </c:pt>
                <c:pt idx="1323">
                  <c:v>0.71064374260434215</c:v>
                </c:pt>
                <c:pt idx="1324">
                  <c:v>0.71142450471358243</c:v>
                </c:pt>
                <c:pt idx="1325">
                  <c:v>0.71149070632686251</c:v>
                </c:pt>
                <c:pt idx="1326">
                  <c:v>0.71074970705934026</c:v>
                </c:pt>
                <c:pt idx="1327">
                  <c:v>0.71192133189677309</c:v>
                </c:pt>
                <c:pt idx="1328">
                  <c:v>0.70925452479388373</c:v>
                </c:pt>
                <c:pt idx="1329">
                  <c:v>0.70668120370504073</c:v>
                </c:pt>
                <c:pt idx="1330">
                  <c:v>0.70446503667206328</c:v>
                </c:pt>
                <c:pt idx="1331">
                  <c:v>0.70264510986821072</c:v>
                </c:pt>
                <c:pt idx="1332">
                  <c:v>0</c:v>
                </c:pt>
                <c:pt idx="1333">
                  <c:v>0.71266844650405758</c:v>
                </c:pt>
                <c:pt idx="1334">
                  <c:v>0.69792758050779602</c:v>
                </c:pt>
                <c:pt idx="1335">
                  <c:v>0.69690282071224541</c:v>
                </c:pt>
                <c:pt idx="1336">
                  <c:v>0.70258850979202259</c:v>
                </c:pt>
                <c:pt idx="1337">
                  <c:v>0.70250523672806864</c:v>
                </c:pt>
                <c:pt idx="1338">
                  <c:v>0.70270314678984702</c:v>
                </c:pt>
                <c:pt idx="1339">
                  <c:v>0.70283610353374293</c:v>
                </c:pt>
                <c:pt idx="1340">
                  <c:v>0.70343421968461972</c:v>
                </c:pt>
                <c:pt idx="1341">
                  <c:v>0.706405064059206</c:v>
                </c:pt>
                <c:pt idx="1342">
                  <c:v>0.70725864903010749</c:v>
                </c:pt>
                <c:pt idx="1343">
                  <c:v>0.70910789067488422</c:v>
                </c:pt>
                <c:pt idx="1344">
                  <c:v>0.70989525094252959</c:v>
                </c:pt>
                <c:pt idx="1345">
                  <c:v>0.71106116260428154</c:v>
                </c:pt>
                <c:pt idx="1346">
                  <c:v>0.71154212408982287</c:v>
                </c:pt>
                <c:pt idx="1347">
                  <c:v>0.71216554780132435</c:v>
                </c:pt>
                <c:pt idx="1348">
                  <c:v>0.71288438356019102</c:v>
                </c:pt>
                <c:pt idx="1349">
                  <c:v>0.71319932197260694</c:v>
                </c:pt>
                <c:pt idx="1350">
                  <c:v>0.71333489381207249</c:v>
                </c:pt>
                <c:pt idx="1351">
                  <c:v>0.71182654580216176</c:v>
                </c:pt>
                <c:pt idx="1352">
                  <c:v>0.70591109489129711</c:v>
                </c:pt>
                <c:pt idx="1353">
                  <c:v>0.70525760712351548</c:v>
                </c:pt>
                <c:pt idx="1354">
                  <c:v>0.70248846652362351</c:v>
                </c:pt>
                <c:pt idx="1355">
                  <c:v>0</c:v>
                </c:pt>
                <c:pt idx="1356">
                  <c:v>0</c:v>
                </c:pt>
                <c:pt idx="1357">
                  <c:v>0.69838189078573154</c:v>
                </c:pt>
                <c:pt idx="1358">
                  <c:v>0.7006576453053952</c:v>
                </c:pt>
                <c:pt idx="1359">
                  <c:v>0.69636404452049527</c:v>
                </c:pt>
                <c:pt idx="1360">
                  <c:v>0.70410106533763139</c:v>
                </c:pt>
                <c:pt idx="1361">
                  <c:v>0.70349928965744724</c:v>
                </c:pt>
                <c:pt idx="1362">
                  <c:v>0.70268500684484514</c:v>
                </c:pt>
                <c:pt idx="1363">
                  <c:v>0.70229860236736863</c:v>
                </c:pt>
                <c:pt idx="1364">
                  <c:v>0.70287266082347344</c:v>
                </c:pt>
                <c:pt idx="1365">
                  <c:v>0.70557553290336583</c:v>
                </c:pt>
                <c:pt idx="1366">
                  <c:v>0.70559731777857193</c:v>
                </c:pt>
                <c:pt idx="1367">
                  <c:v>0.70838502117288726</c:v>
                </c:pt>
                <c:pt idx="1368">
                  <c:v>0.70886634116850966</c:v>
                </c:pt>
                <c:pt idx="1369">
                  <c:v>0.70889310214847423</c:v>
                </c:pt>
                <c:pt idx="1370">
                  <c:v>0.71000966708364399</c:v>
                </c:pt>
                <c:pt idx="1371">
                  <c:v>0.7095670866647712</c:v>
                </c:pt>
                <c:pt idx="1372">
                  <c:v>0.70857620524908338</c:v>
                </c:pt>
                <c:pt idx="1373">
                  <c:v>0.70987910068926485</c:v>
                </c:pt>
                <c:pt idx="1374">
                  <c:v>0.71002830146356288</c:v>
                </c:pt>
                <c:pt idx="1375">
                  <c:v>0.71009098743607801</c:v>
                </c:pt>
                <c:pt idx="1376">
                  <c:v>0.70842595366604844</c:v>
                </c:pt>
                <c:pt idx="1377">
                  <c:v>0.70616423446318133</c:v>
                </c:pt>
                <c:pt idx="1378">
                  <c:v>0.702416974954999</c:v>
                </c:pt>
                <c:pt idx="1379">
                  <c:v>0</c:v>
                </c:pt>
                <c:pt idx="1380">
                  <c:v>0.69922554242345669</c:v>
                </c:pt>
                <c:pt idx="1381">
                  <c:v>0.69943033362743989</c:v>
                </c:pt>
                <c:pt idx="1382">
                  <c:v>0.7000788186630833</c:v>
                </c:pt>
                <c:pt idx="1383">
                  <c:v>0.70127842270157204</c:v>
                </c:pt>
                <c:pt idx="1384">
                  <c:v>0.70259102419674457</c:v>
                </c:pt>
                <c:pt idx="1385">
                  <c:v>0.70259996407818792</c:v>
                </c:pt>
                <c:pt idx="1386">
                  <c:v>0.70322302446571139</c:v>
                </c:pt>
                <c:pt idx="1387">
                  <c:v>0.70295151230011688</c:v>
                </c:pt>
                <c:pt idx="1388">
                  <c:v>0.70337860648651152</c:v>
                </c:pt>
                <c:pt idx="1389">
                  <c:v>0.7050496731266761</c:v>
                </c:pt>
                <c:pt idx="1390">
                  <c:v>0.70534525524305225</c:v>
                </c:pt>
                <c:pt idx="1391">
                  <c:v>0.70732450585911921</c:v>
                </c:pt>
                <c:pt idx="1392">
                  <c:v>0.70830921535526936</c:v>
                </c:pt>
                <c:pt idx="1393">
                  <c:v>0.70806877976472371</c:v>
                </c:pt>
                <c:pt idx="1394">
                  <c:v>0.70860250194258056</c:v>
                </c:pt>
                <c:pt idx="1395">
                  <c:v>0.71120025180067226</c:v>
                </c:pt>
                <c:pt idx="1396">
                  <c:v>0.71088759117805145</c:v>
                </c:pt>
                <c:pt idx="1397">
                  <c:v>0.71468630328484983</c:v>
                </c:pt>
                <c:pt idx="1398">
                  <c:v>0.71268982524295743</c:v>
                </c:pt>
                <c:pt idx="1399">
                  <c:v>0.71057548236110712</c:v>
                </c:pt>
                <c:pt idx="1400">
                  <c:v>0.70448811722459692</c:v>
                </c:pt>
                <c:pt idx="1401">
                  <c:v>0.70394875382520583</c:v>
                </c:pt>
                <c:pt idx="1402">
                  <c:v>0.74</c:v>
                </c:pt>
                <c:pt idx="1403">
                  <c:v>0</c:v>
                </c:pt>
                <c:pt idx="1404">
                  <c:v>0</c:v>
                </c:pt>
                <c:pt idx="1405">
                  <c:v>0.72266574905197123</c:v>
                </c:pt>
                <c:pt idx="1406">
                  <c:v>0.69501423883211033</c:v>
                </c:pt>
                <c:pt idx="1407">
                  <c:v>0.69452251731948378</c:v>
                </c:pt>
                <c:pt idx="1408">
                  <c:v>0.70128217425324713</c:v>
                </c:pt>
                <c:pt idx="1409">
                  <c:v>0.70183524120009766</c:v>
                </c:pt>
                <c:pt idx="1410">
                  <c:v>0.70472349448917082</c:v>
                </c:pt>
                <c:pt idx="1411">
                  <c:v>0.70529015282239826</c:v>
                </c:pt>
                <c:pt idx="1412">
                  <c:v>0.70552863994435766</c:v>
                </c:pt>
                <c:pt idx="1413">
                  <c:v>0.70766413910941361</c:v>
                </c:pt>
                <c:pt idx="1414">
                  <c:v>0.70913175604492029</c:v>
                </c:pt>
                <c:pt idx="1415">
                  <c:v>0.71243523902056016</c:v>
                </c:pt>
                <c:pt idx="1416">
                  <c:v>0.71153060919612421</c:v>
                </c:pt>
                <c:pt idx="1417">
                  <c:v>0.71338569722398271</c:v>
                </c:pt>
                <c:pt idx="1418">
                  <c:v>0.7122208469884892</c:v>
                </c:pt>
                <c:pt idx="1419">
                  <c:v>0.71262040459023124</c:v>
                </c:pt>
                <c:pt idx="1420">
                  <c:v>0.71193935635862315</c:v>
                </c:pt>
                <c:pt idx="1421">
                  <c:v>0.70964777370541077</c:v>
                </c:pt>
                <c:pt idx="1422">
                  <c:v>0.71039957648989049</c:v>
                </c:pt>
                <c:pt idx="1423">
                  <c:v>0.70918065325103385</c:v>
                </c:pt>
                <c:pt idx="1424">
                  <c:v>0.70658794376211609</c:v>
                </c:pt>
                <c:pt idx="1425">
                  <c:v>0.70714874991077181</c:v>
                </c:pt>
                <c:pt idx="1426">
                  <c:v>0.70427323982031043</c:v>
                </c:pt>
                <c:pt idx="1427">
                  <c:v>0.70228445187660316</c:v>
                </c:pt>
                <c:pt idx="1428">
                  <c:v>0.70106265903275156</c:v>
                </c:pt>
                <c:pt idx="1429">
                  <c:v>0.70022167924094703</c:v>
                </c:pt>
                <c:pt idx="1430">
                  <c:v>0.70091472896119678</c:v>
                </c:pt>
                <c:pt idx="1431">
                  <c:v>0.70207431364571071</c:v>
                </c:pt>
                <c:pt idx="1432">
                  <c:v>0.70418821603592652</c:v>
                </c:pt>
                <c:pt idx="1433">
                  <c:v>0.70339186272243814</c:v>
                </c:pt>
                <c:pt idx="1434">
                  <c:v>0.70314474145625439</c:v>
                </c:pt>
                <c:pt idx="1435">
                  <c:v>0.70288239512607165</c:v>
                </c:pt>
                <c:pt idx="1436">
                  <c:v>0.70203444954493854</c:v>
                </c:pt>
                <c:pt idx="1437">
                  <c:v>0.70461498397384037</c:v>
                </c:pt>
                <c:pt idx="1438">
                  <c:v>0.70541265136762499</c:v>
                </c:pt>
                <c:pt idx="1439">
                  <c:v>0.70576464524457627</c:v>
                </c:pt>
                <c:pt idx="1440">
                  <c:v>0.70628410087885107</c:v>
                </c:pt>
                <c:pt idx="1441">
                  <c:v>0.70682432091458991</c:v>
                </c:pt>
                <c:pt idx="1442">
                  <c:v>0.70602988503398101</c:v>
                </c:pt>
                <c:pt idx="1443">
                  <c:v>0.70538313390603125</c:v>
                </c:pt>
                <c:pt idx="1444">
                  <c:v>0.70348938705420827</c:v>
                </c:pt>
                <c:pt idx="1445">
                  <c:v>0.70352666334172986</c:v>
                </c:pt>
                <c:pt idx="1446">
                  <c:v>0.70318885527689834</c:v>
                </c:pt>
                <c:pt idx="1447">
                  <c:v>0.70287750822796058</c:v>
                </c:pt>
                <c:pt idx="1448">
                  <c:v>0.70146761054783946</c:v>
                </c:pt>
                <c:pt idx="1449">
                  <c:v>0.7005062570060625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0.69452908652343237</c:v>
                </c:pt>
                <c:pt idx="1455">
                  <c:v>0.69099114757471192</c:v>
                </c:pt>
                <c:pt idx="1456">
                  <c:v>0.69569413919317635</c:v>
                </c:pt>
                <c:pt idx="1457">
                  <c:v>0.69693877089895895</c:v>
                </c:pt>
                <c:pt idx="1458">
                  <c:v>0.69677671498955851</c:v>
                </c:pt>
                <c:pt idx="1459">
                  <c:v>0.69678895022243215</c:v>
                </c:pt>
                <c:pt idx="1460">
                  <c:v>0.69852937721385455</c:v>
                </c:pt>
                <c:pt idx="1461">
                  <c:v>0.70094514898895133</c:v>
                </c:pt>
                <c:pt idx="1462">
                  <c:v>0.70169923349975905</c:v>
                </c:pt>
                <c:pt idx="1463">
                  <c:v>0.70370890806416686</c:v>
                </c:pt>
                <c:pt idx="1464">
                  <c:v>0.70768817095381054</c:v>
                </c:pt>
                <c:pt idx="1465">
                  <c:v>0.70508129100958938</c:v>
                </c:pt>
                <c:pt idx="1466">
                  <c:v>0.70646962947666614</c:v>
                </c:pt>
                <c:pt idx="1467">
                  <c:v>0.70680868058609336</c:v>
                </c:pt>
                <c:pt idx="1468">
                  <c:v>0.70602301869485395</c:v>
                </c:pt>
                <c:pt idx="1469">
                  <c:v>0.70795225006534879</c:v>
                </c:pt>
                <c:pt idx="1470">
                  <c:v>0.70645064861413109</c:v>
                </c:pt>
                <c:pt idx="1471">
                  <c:v>0.70543959440634907</c:v>
                </c:pt>
                <c:pt idx="1472">
                  <c:v>0.70062922058994825</c:v>
                </c:pt>
                <c:pt idx="1473">
                  <c:v>0.7005137471612326</c:v>
                </c:pt>
                <c:pt idx="1474">
                  <c:v>0.71412168544443322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0.69492196841449716</c:v>
                </c:pt>
                <c:pt idx="1481">
                  <c:v>0.6954502445404227</c:v>
                </c:pt>
                <c:pt idx="1482">
                  <c:v>0.69658716924393249</c:v>
                </c:pt>
                <c:pt idx="1483">
                  <c:v>0.69691896140758691</c:v>
                </c:pt>
                <c:pt idx="1484">
                  <c:v>0.69805363576738699</c:v>
                </c:pt>
                <c:pt idx="1485">
                  <c:v>0.70025618571405535</c:v>
                </c:pt>
                <c:pt idx="1486">
                  <c:v>0.70169259274066142</c:v>
                </c:pt>
                <c:pt idx="1487">
                  <c:v>0.70194054824073482</c:v>
                </c:pt>
                <c:pt idx="1488">
                  <c:v>0.7020606601768139</c:v>
                </c:pt>
                <c:pt idx="1489">
                  <c:v>0.70214396442555049</c:v>
                </c:pt>
                <c:pt idx="1490">
                  <c:v>0.70270654197498739</c:v>
                </c:pt>
                <c:pt idx="1491">
                  <c:v>0.70234349965210185</c:v>
                </c:pt>
                <c:pt idx="1492">
                  <c:v>0.70347052889597494</c:v>
                </c:pt>
                <c:pt idx="1493">
                  <c:v>0.70422924648580265</c:v>
                </c:pt>
                <c:pt idx="1494">
                  <c:v>0.70237673968687087</c:v>
                </c:pt>
                <c:pt idx="1495">
                  <c:v>0.70095320652755411</c:v>
                </c:pt>
                <c:pt idx="1496">
                  <c:v>0.69976648806573816</c:v>
                </c:pt>
                <c:pt idx="1497">
                  <c:v>0.7006787025101453</c:v>
                </c:pt>
                <c:pt idx="1498">
                  <c:v>0.69940014977467635</c:v>
                </c:pt>
                <c:pt idx="1499">
                  <c:v>0</c:v>
                </c:pt>
                <c:pt idx="1500">
                  <c:v>0</c:v>
                </c:pt>
                <c:pt idx="1501">
                  <c:v>0.70623186817352102</c:v>
                </c:pt>
                <c:pt idx="1502">
                  <c:v>0.69665468635867578</c:v>
                </c:pt>
                <c:pt idx="1503">
                  <c:v>0.70432122884886073</c:v>
                </c:pt>
                <c:pt idx="1504">
                  <c:v>0.69473884442408185</c:v>
                </c:pt>
                <c:pt idx="1505">
                  <c:v>0.69369144378901537</c:v>
                </c:pt>
                <c:pt idx="1506">
                  <c:v>0.69285334831113499</c:v>
                </c:pt>
                <c:pt idx="1507">
                  <c:v>0.69472756154781901</c:v>
                </c:pt>
                <c:pt idx="1508">
                  <c:v>0.69724452373489254</c:v>
                </c:pt>
                <c:pt idx="1509">
                  <c:v>0.70043210852747639</c:v>
                </c:pt>
                <c:pt idx="1510">
                  <c:v>0.70238025731831955</c:v>
                </c:pt>
                <c:pt idx="1511">
                  <c:v>0.70450753374793873</c:v>
                </c:pt>
                <c:pt idx="1512">
                  <c:v>0.70531246685391802</c:v>
                </c:pt>
                <c:pt idx="1513">
                  <c:v>0.70769312408542639</c:v>
                </c:pt>
                <c:pt idx="1514">
                  <c:v>0.70870652591299688</c:v>
                </c:pt>
                <c:pt idx="1515">
                  <c:v>0.70949161563564722</c:v>
                </c:pt>
                <c:pt idx="1516">
                  <c:v>0.71017888286786723</c:v>
                </c:pt>
                <c:pt idx="1517">
                  <c:v>0.71077693600511482</c:v>
                </c:pt>
                <c:pt idx="1518">
                  <c:v>0.71140920690940113</c:v>
                </c:pt>
                <c:pt idx="1519">
                  <c:v>0.7085243258329359</c:v>
                </c:pt>
                <c:pt idx="1520">
                  <c:v>0.70359198305078796</c:v>
                </c:pt>
                <c:pt idx="1521">
                  <c:v>0.70437080625579296</c:v>
                </c:pt>
                <c:pt idx="1522">
                  <c:v>0.70299166231767907</c:v>
                </c:pt>
                <c:pt idx="1523">
                  <c:v>0.70062644407686192</c:v>
                </c:pt>
                <c:pt idx="1524">
                  <c:v>0.69919198354871526</c:v>
                </c:pt>
                <c:pt idx="1525">
                  <c:v>0.69979225779034082</c:v>
                </c:pt>
                <c:pt idx="1526">
                  <c:v>0.70230666921489049</c:v>
                </c:pt>
                <c:pt idx="1527">
                  <c:v>0.70313193344725267</c:v>
                </c:pt>
                <c:pt idx="1528">
                  <c:v>0.70509029923857569</c:v>
                </c:pt>
                <c:pt idx="1529">
                  <c:v>0.70575739145854577</c:v>
                </c:pt>
                <c:pt idx="1530">
                  <c:v>0.70622141776190817</c:v>
                </c:pt>
                <c:pt idx="1531">
                  <c:v>0.70644126253078565</c:v>
                </c:pt>
                <c:pt idx="1532">
                  <c:v>0.70711821096489968</c:v>
                </c:pt>
                <c:pt idx="1533">
                  <c:v>0.71016763128229532</c:v>
                </c:pt>
                <c:pt idx="1534">
                  <c:v>0.71024264573630991</c:v>
                </c:pt>
                <c:pt idx="1535">
                  <c:v>0.71263144314437488</c:v>
                </c:pt>
                <c:pt idx="1536">
                  <c:v>0.71219832942357908</c:v>
                </c:pt>
                <c:pt idx="1537">
                  <c:v>0.71342564429657984</c:v>
                </c:pt>
                <c:pt idx="1538">
                  <c:v>0.71374710668383301</c:v>
                </c:pt>
                <c:pt idx="1539">
                  <c:v>0.71415919940886896</c:v>
                </c:pt>
                <c:pt idx="1540">
                  <c:v>0.71509589860350298</c:v>
                </c:pt>
                <c:pt idx="1541">
                  <c:v>0.71489740967054216</c:v>
                </c:pt>
                <c:pt idx="1542">
                  <c:v>0.71476401632178921</c:v>
                </c:pt>
                <c:pt idx="1543">
                  <c:v>0.71541703298739157</c:v>
                </c:pt>
                <c:pt idx="1544">
                  <c:v>0.71160773122494014</c:v>
                </c:pt>
                <c:pt idx="1545">
                  <c:v>0.70784565765406549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0.7027748533760424</c:v>
                </c:pt>
                <c:pt idx="1554">
                  <c:v>0.70451417228036073</c:v>
                </c:pt>
                <c:pt idx="1555">
                  <c:v>0.70815639109252171</c:v>
                </c:pt>
                <c:pt idx="1556">
                  <c:v>0.70975557548568657</c:v>
                </c:pt>
                <c:pt idx="1557">
                  <c:v>0.71430119749062271</c:v>
                </c:pt>
                <c:pt idx="1558">
                  <c:v>0.71597543592588275</c:v>
                </c:pt>
                <c:pt idx="1559">
                  <c:v>0.71763018981166482</c:v>
                </c:pt>
                <c:pt idx="1560">
                  <c:v>0.71933904018144035</c:v>
                </c:pt>
                <c:pt idx="1561">
                  <c:v>0.71897557003755042</c:v>
                </c:pt>
                <c:pt idx="1562">
                  <c:v>0.72041654137934419</c:v>
                </c:pt>
                <c:pt idx="1563">
                  <c:v>0.72095750949261728</c:v>
                </c:pt>
                <c:pt idx="1564">
                  <c:v>0.72383526192260661</c:v>
                </c:pt>
                <c:pt idx="1565">
                  <c:v>0.72376464555625608</c:v>
                </c:pt>
                <c:pt idx="1566">
                  <c:v>0.72270851783353063</c:v>
                </c:pt>
                <c:pt idx="1567">
                  <c:v>0.71463064138086951</c:v>
                </c:pt>
                <c:pt idx="1568">
                  <c:v>0</c:v>
                </c:pt>
                <c:pt idx="1569">
                  <c:v>0.70789611820285181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0.71253436415064475</c:v>
                </c:pt>
                <c:pt idx="1580">
                  <c:v>0.70617986005163014</c:v>
                </c:pt>
                <c:pt idx="1581">
                  <c:v>0.70969373880852571</c:v>
                </c:pt>
                <c:pt idx="1582">
                  <c:v>0.7104125755161943</c:v>
                </c:pt>
                <c:pt idx="1583">
                  <c:v>0.71341399752135737</c:v>
                </c:pt>
                <c:pt idx="1584">
                  <c:v>0.71542817902562628</c:v>
                </c:pt>
                <c:pt idx="1585">
                  <c:v>0.71694613439090804</c:v>
                </c:pt>
                <c:pt idx="1586">
                  <c:v>0.71923339254262086</c:v>
                </c:pt>
                <c:pt idx="1587">
                  <c:v>0.71488500798612398</c:v>
                </c:pt>
                <c:pt idx="1588">
                  <c:v>0.72162530953296811</c:v>
                </c:pt>
                <c:pt idx="1589">
                  <c:v>0.71744202421252967</c:v>
                </c:pt>
                <c:pt idx="1590">
                  <c:v>0.72101866934508918</c:v>
                </c:pt>
                <c:pt idx="1591">
                  <c:v>0.71188760630684855</c:v>
                </c:pt>
                <c:pt idx="1592">
                  <c:v>0</c:v>
                </c:pt>
                <c:pt idx="1593">
                  <c:v>0.70455848003132993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0.74</c:v>
                </c:pt>
                <c:pt idx="1605">
                  <c:v>0.70931773298025014</c:v>
                </c:pt>
                <c:pt idx="1606">
                  <c:v>0.70696555627606306</c:v>
                </c:pt>
                <c:pt idx="1607">
                  <c:v>0.70857055467424634</c:v>
                </c:pt>
                <c:pt idx="1608">
                  <c:v>0.71020972213645805</c:v>
                </c:pt>
                <c:pt idx="1609">
                  <c:v>0.70916876320449207</c:v>
                </c:pt>
                <c:pt idx="1610">
                  <c:v>0.71140925162486501</c:v>
                </c:pt>
                <c:pt idx="1611">
                  <c:v>0.71023477098536913</c:v>
                </c:pt>
                <c:pt idx="1612">
                  <c:v>0.71272589267242958</c:v>
                </c:pt>
                <c:pt idx="1613">
                  <c:v>0.71260403146507034</c:v>
                </c:pt>
                <c:pt idx="1614">
                  <c:v>0.71214699471060228</c:v>
                </c:pt>
                <c:pt idx="1615">
                  <c:v>0.71095567400753035</c:v>
                </c:pt>
                <c:pt idx="1616">
                  <c:v>0.70451831543308652</c:v>
                </c:pt>
                <c:pt idx="1617">
                  <c:v>0.70792228951996505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0.70819782565556966</c:v>
                </c:pt>
                <c:pt idx="1627">
                  <c:v>0.70057973036857657</c:v>
                </c:pt>
                <c:pt idx="1628">
                  <c:v>0.70068790227849753</c:v>
                </c:pt>
                <c:pt idx="1629">
                  <c:v>0.70289167257621166</c:v>
                </c:pt>
                <c:pt idx="1630">
                  <c:v>0.70508213249633256</c:v>
                </c:pt>
                <c:pt idx="1631">
                  <c:v>0.70846169063750364</c:v>
                </c:pt>
                <c:pt idx="1632">
                  <c:v>0.71020364632496824</c:v>
                </c:pt>
                <c:pt idx="1633">
                  <c:v>0.71059880636516348</c:v>
                </c:pt>
                <c:pt idx="1634">
                  <c:v>0.71056271775653146</c:v>
                </c:pt>
                <c:pt idx="1635">
                  <c:v>0.71145005589410126</c:v>
                </c:pt>
                <c:pt idx="1636">
                  <c:v>0.71313351378008405</c:v>
                </c:pt>
                <c:pt idx="1637">
                  <c:v>0.71197847108580525</c:v>
                </c:pt>
                <c:pt idx="1638">
                  <c:v>0.71337135808162333</c:v>
                </c:pt>
                <c:pt idx="1639">
                  <c:v>0.70386495913063052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0.74</c:v>
                </c:pt>
                <c:pt idx="1656">
                  <c:v>0.7121069383995734</c:v>
                </c:pt>
                <c:pt idx="1657">
                  <c:v>0.7077580432181777</c:v>
                </c:pt>
                <c:pt idx="1658">
                  <c:v>0.70778591481028752</c:v>
                </c:pt>
                <c:pt idx="1659">
                  <c:v>0.70836875660503429</c:v>
                </c:pt>
                <c:pt idx="1660">
                  <c:v>0.7083846826782092</c:v>
                </c:pt>
                <c:pt idx="1661">
                  <c:v>0.7082481670534253</c:v>
                </c:pt>
                <c:pt idx="1662">
                  <c:v>0.70755538795691952</c:v>
                </c:pt>
                <c:pt idx="1663">
                  <c:v>0.70683494937558877</c:v>
                </c:pt>
                <c:pt idx="1664">
                  <c:v>0.70446060152619894</c:v>
                </c:pt>
                <c:pt idx="1665">
                  <c:v>0.7256578589046172</c:v>
                </c:pt>
                <c:pt idx="1666">
                  <c:v>0.70016084722034089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0.74</c:v>
                </c:pt>
                <c:pt idx="1674">
                  <c:v>0.69681821094260443</c:v>
                </c:pt>
                <c:pt idx="1675">
                  <c:v>0.69644054944755074</c:v>
                </c:pt>
                <c:pt idx="1676">
                  <c:v>0.69716838481988053</c:v>
                </c:pt>
                <c:pt idx="1677">
                  <c:v>0.69932042152292428</c:v>
                </c:pt>
                <c:pt idx="1678">
                  <c:v>0.70016889385995928</c:v>
                </c:pt>
                <c:pt idx="1679">
                  <c:v>0.70449047028363387</c:v>
                </c:pt>
                <c:pt idx="1680">
                  <c:v>0.70681343973353861</c:v>
                </c:pt>
                <c:pt idx="1681">
                  <c:v>0.70582745053014295</c:v>
                </c:pt>
                <c:pt idx="1682">
                  <c:v>0.70652348695717959</c:v>
                </c:pt>
                <c:pt idx="1683">
                  <c:v>0.70719280826299813</c:v>
                </c:pt>
                <c:pt idx="1684">
                  <c:v>0.70753132974154598</c:v>
                </c:pt>
                <c:pt idx="1685">
                  <c:v>0.70962168224804023</c:v>
                </c:pt>
                <c:pt idx="1686">
                  <c:v>0.70759775699353133</c:v>
                </c:pt>
                <c:pt idx="1687">
                  <c:v>0.70555366042757184</c:v>
                </c:pt>
                <c:pt idx="1688">
                  <c:v>0.70088163372540557</c:v>
                </c:pt>
                <c:pt idx="1689">
                  <c:v>0</c:v>
                </c:pt>
                <c:pt idx="1690">
                  <c:v>0</c:v>
                </c:pt>
                <c:pt idx="1691">
                  <c:v>0.69662534312964319</c:v>
                </c:pt>
                <c:pt idx="1692">
                  <c:v>0.69350681107288681</c:v>
                </c:pt>
                <c:pt idx="1693">
                  <c:v>0.69303826001569202</c:v>
                </c:pt>
                <c:pt idx="1694">
                  <c:v>0.70017523881820376</c:v>
                </c:pt>
                <c:pt idx="1695">
                  <c:v>0.69285008646291502</c:v>
                </c:pt>
                <c:pt idx="1696">
                  <c:v>0.69366025968408873</c:v>
                </c:pt>
                <c:pt idx="1697">
                  <c:v>0.69416828446871448</c:v>
                </c:pt>
                <c:pt idx="1698">
                  <c:v>0.69491222750054682</c:v>
                </c:pt>
                <c:pt idx="1699">
                  <c:v>0.69576151355066429</c:v>
                </c:pt>
                <c:pt idx="1700">
                  <c:v>0.69839498718080861</c:v>
                </c:pt>
                <c:pt idx="1701">
                  <c:v>0.70190845992720052</c:v>
                </c:pt>
                <c:pt idx="1702">
                  <c:v>0.70180528543634868</c:v>
                </c:pt>
                <c:pt idx="1703">
                  <c:v>0.70464772386108665</c:v>
                </c:pt>
                <c:pt idx="1704">
                  <c:v>0.7067071483200168</c:v>
                </c:pt>
                <c:pt idx="1705">
                  <c:v>0.70625783350769034</c:v>
                </c:pt>
                <c:pt idx="1706">
                  <c:v>0.70593509505843133</c:v>
                </c:pt>
                <c:pt idx="1707">
                  <c:v>0.70509284744098999</c:v>
                </c:pt>
                <c:pt idx="1708">
                  <c:v>0.70564555811903462</c:v>
                </c:pt>
                <c:pt idx="1709">
                  <c:v>0.70595825914905985</c:v>
                </c:pt>
                <c:pt idx="1710">
                  <c:v>0.70634331250438942</c:v>
                </c:pt>
                <c:pt idx="1711">
                  <c:v>0.70497958974244845</c:v>
                </c:pt>
                <c:pt idx="1712">
                  <c:v>0.70316690408870541</c:v>
                </c:pt>
                <c:pt idx="1713">
                  <c:v>0.70040766665592857</c:v>
                </c:pt>
                <c:pt idx="1714">
                  <c:v>0</c:v>
                </c:pt>
                <c:pt idx="1715">
                  <c:v>0.69966032862205862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0.69295223905370906</c:v>
                </c:pt>
                <c:pt idx="1722">
                  <c:v>0.69320157266279803</c:v>
                </c:pt>
                <c:pt idx="1723">
                  <c:v>0.69494913908862332</c:v>
                </c:pt>
                <c:pt idx="1724">
                  <c:v>0.69646715930627656</c:v>
                </c:pt>
                <c:pt idx="1725">
                  <c:v>0.69937238127610968</c:v>
                </c:pt>
                <c:pt idx="1726">
                  <c:v>0.69967268361049395</c:v>
                </c:pt>
                <c:pt idx="1727">
                  <c:v>0.7028919189868188</c:v>
                </c:pt>
                <c:pt idx="1728">
                  <c:v>0.70335744319495763</c:v>
                </c:pt>
                <c:pt idx="1729">
                  <c:v>0.70420160342428195</c:v>
                </c:pt>
                <c:pt idx="1730">
                  <c:v>0.70477054692565377</c:v>
                </c:pt>
                <c:pt idx="1731">
                  <c:v>0.70676555424662002</c:v>
                </c:pt>
                <c:pt idx="1732">
                  <c:v>0.70628854986550116</c:v>
                </c:pt>
                <c:pt idx="1733">
                  <c:v>0.70665849950927062</c:v>
                </c:pt>
                <c:pt idx="1734">
                  <c:v>0.70673679157408498</c:v>
                </c:pt>
                <c:pt idx="1735">
                  <c:v>0.69941852185533593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0.69385208447289959</c:v>
                </c:pt>
                <c:pt idx="1746">
                  <c:v>0.69727349221176915</c:v>
                </c:pt>
                <c:pt idx="1747">
                  <c:v>0.69879207862680359</c:v>
                </c:pt>
                <c:pt idx="1748">
                  <c:v>0.70101472089692263</c:v>
                </c:pt>
                <c:pt idx="1749">
                  <c:v>0.70467486237621157</c:v>
                </c:pt>
                <c:pt idx="1750">
                  <c:v>0.70602874650437131</c:v>
                </c:pt>
                <c:pt idx="1751">
                  <c:v>0.70733656236179154</c:v>
                </c:pt>
                <c:pt idx="1752">
                  <c:v>0.7083040593271609</c:v>
                </c:pt>
                <c:pt idx="1753">
                  <c:v>0.71043671542552</c:v>
                </c:pt>
                <c:pt idx="1754">
                  <c:v>0.71053201753994166</c:v>
                </c:pt>
                <c:pt idx="1755">
                  <c:v>0.71117176264597992</c:v>
                </c:pt>
                <c:pt idx="1756">
                  <c:v>0.71125562849879054</c:v>
                </c:pt>
                <c:pt idx="1757">
                  <c:v>0.71120293761738029</c:v>
                </c:pt>
                <c:pt idx="1758">
                  <c:v>0.70902971481483745</c:v>
                </c:pt>
                <c:pt idx="1759">
                  <c:v>0.70511069227941636</c:v>
                </c:pt>
                <c:pt idx="1760">
                  <c:v>0.70508811573999042</c:v>
                </c:pt>
                <c:pt idx="1761">
                  <c:v>0.70222076303813297</c:v>
                </c:pt>
                <c:pt idx="1762">
                  <c:v>0.70052808007778888</c:v>
                </c:pt>
                <c:pt idx="1763">
                  <c:v>0.69943258578114254</c:v>
                </c:pt>
                <c:pt idx="1764">
                  <c:v>0.69828694694352611</c:v>
                </c:pt>
                <c:pt idx="1765">
                  <c:v>0.69755931821080575</c:v>
                </c:pt>
                <c:pt idx="1766">
                  <c:v>0.6985498731756159</c:v>
                </c:pt>
                <c:pt idx="1767">
                  <c:v>0.70001546565400108</c:v>
                </c:pt>
                <c:pt idx="1768">
                  <c:v>0.70152231136899212</c:v>
                </c:pt>
                <c:pt idx="1769">
                  <c:v>0.70092760221332195</c:v>
                </c:pt>
                <c:pt idx="1770">
                  <c:v>0.7008699689920761</c:v>
                </c:pt>
                <c:pt idx="1771">
                  <c:v>0.70050971714006049</c:v>
                </c:pt>
                <c:pt idx="1772">
                  <c:v>0.70163319732280227</c:v>
                </c:pt>
                <c:pt idx="1773">
                  <c:v>0.70381019001891354</c:v>
                </c:pt>
                <c:pt idx="1774">
                  <c:v>0.70399543211626014</c:v>
                </c:pt>
                <c:pt idx="1775">
                  <c:v>0.70689070366835116</c:v>
                </c:pt>
                <c:pt idx="1776">
                  <c:v>0.70905815928063998</c:v>
                </c:pt>
                <c:pt idx="1777">
                  <c:v>0.70972672607491805</c:v>
                </c:pt>
                <c:pt idx="1778">
                  <c:v>0.7095224286173869</c:v>
                </c:pt>
                <c:pt idx="1779">
                  <c:v>0.71109703685779746</c:v>
                </c:pt>
                <c:pt idx="1780">
                  <c:v>0.71115532937331871</c:v>
                </c:pt>
                <c:pt idx="1781">
                  <c:v>0.7118460548685337</c:v>
                </c:pt>
                <c:pt idx="1782">
                  <c:v>0.71112375280563012</c:v>
                </c:pt>
                <c:pt idx="1783">
                  <c:v>0.70334341352931939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0.71750975722998933</c:v>
                </c:pt>
                <c:pt idx="1801">
                  <c:v>0.70833171770299286</c:v>
                </c:pt>
                <c:pt idx="1802">
                  <c:v>0.70691715292754498</c:v>
                </c:pt>
                <c:pt idx="1803">
                  <c:v>0.70658467517472123</c:v>
                </c:pt>
                <c:pt idx="1804">
                  <c:v>0.70819975726452133</c:v>
                </c:pt>
                <c:pt idx="1805">
                  <c:v>0.70788553370498142</c:v>
                </c:pt>
                <c:pt idx="1806">
                  <c:v>0.705182782026604</c:v>
                </c:pt>
                <c:pt idx="1807">
                  <c:v>0.70477256183372028</c:v>
                </c:pt>
                <c:pt idx="1808">
                  <c:v>0.70289710943331873</c:v>
                </c:pt>
                <c:pt idx="1809">
                  <c:v>0</c:v>
                </c:pt>
                <c:pt idx="1810">
                  <c:v>0</c:v>
                </c:pt>
                <c:pt idx="1811">
                  <c:v>0.7062397148805446</c:v>
                </c:pt>
                <c:pt idx="1812">
                  <c:v>0.69970386675464447</c:v>
                </c:pt>
                <c:pt idx="1813">
                  <c:v>0.69904626999481068</c:v>
                </c:pt>
                <c:pt idx="1814">
                  <c:v>0.69278916858393313</c:v>
                </c:pt>
                <c:pt idx="1815">
                  <c:v>0.72084429242631942</c:v>
                </c:pt>
                <c:pt idx="1816">
                  <c:v>0.69050840047151496</c:v>
                </c:pt>
                <c:pt idx="1817">
                  <c:v>0.69303034617784176</c:v>
                </c:pt>
                <c:pt idx="1818">
                  <c:v>0.69480305393146558</c:v>
                </c:pt>
                <c:pt idx="1819">
                  <c:v>0.69511604431825813</c:v>
                </c:pt>
                <c:pt idx="1820">
                  <c:v>0.69556505099767696</c:v>
                </c:pt>
                <c:pt idx="1821">
                  <c:v>0.69799943016170163</c:v>
                </c:pt>
                <c:pt idx="1822">
                  <c:v>0.69932493050088396</c:v>
                </c:pt>
                <c:pt idx="1823">
                  <c:v>0.70070879106608752</c:v>
                </c:pt>
                <c:pt idx="1824">
                  <c:v>0.70114119330142621</c:v>
                </c:pt>
                <c:pt idx="1825">
                  <c:v>0.70400963773423419</c:v>
                </c:pt>
                <c:pt idx="1826">
                  <c:v>0.70432109033407098</c:v>
                </c:pt>
                <c:pt idx="1827">
                  <c:v>0.70509135097677123</c:v>
                </c:pt>
                <c:pt idx="1828">
                  <c:v>0.70517913742444915</c:v>
                </c:pt>
                <c:pt idx="1829">
                  <c:v>0.70483978149121396</c:v>
                </c:pt>
                <c:pt idx="1830">
                  <c:v>0.70390712785849197</c:v>
                </c:pt>
                <c:pt idx="1831">
                  <c:v>0.70020870853405093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0.69729143383647429</c:v>
                </c:pt>
                <c:pt idx="1838">
                  <c:v>0.69131983220148496</c:v>
                </c:pt>
                <c:pt idx="1839">
                  <c:v>0.68882516961881057</c:v>
                </c:pt>
                <c:pt idx="1840">
                  <c:v>0.69455961664816779</c:v>
                </c:pt>
                <c:pt idx="1841">
                  <c:v>0.69957202329260448</c:v>
                </c:pt>
                <c:pt idx="1842">
                  <c:v>0.69988254177409659</c:v>
                </c:pt>
                <c:pt idx="1843">
                  <c:v>0.69970735784961569</c:v>
                </c:pt>
                <c:pt idx="1844">
                  <c:v>0.70039561244638504</c:v>
                </c:pt>
                <c:pt idx="1845">
                  <c:v>0.70436164584171435</c:v>
                </c:pt>
                <c:pt idx="1846">
                  <c:v>0.70609248852448503</c:v>
                </c:pt>
                <c:pt idx="1847">
                  <c:v>0.70803103230919706</c:v>
                </c:pt>
                <c:pt idx="1848">
                  <c:v>0.70894321070932587</c:v>
                </c:pt>
                <c:pt idx="1849">
                  <c:v>0.7095811198612938</c:v>
                </c:pt>
                <c:pt idx="1850">
                  <c:v>0.71025726072950501</c:v>
                </c:pt>
                <c:pt idx="1851">
                  <c:v>0.71119943309594968</c:v>
                </c:pt>
                <c:pt idx="1852">
                  <c:v>0.71178877857525014</c:v>
                </c:pt>
                <c:pt idx="1853">
                  <c:v>0.71204073454630978</c:v>
                </c:pt>
                <c:pt idx="1854">
                  <c:v>0.71148907491080338</c:v>
                </c:pt>
                <c:pt idx="1855">
                  <c:v>0.71236305154814328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0.70451876239156386</c:v>
                </c:pt>
                <c:pt idx="1868">
                  <c:v>0.70517100562896196</c:v>
                </c:pt>
                <c:pt idx="1869">
                  <c:v>0.70952423047391622</c:v>
                </c:pt>
                <c:pt idx="1870">
                  <c:v>0.70971721645037777</c:v>
                </c:pt>
                <c:pt idx="1871">
                  <c:v>0.7137880585700862</c:v>
                </c:pt>
                <c:pt idx="1872">
                  <c:v>0.7147395919003976</c:v>
                </c:pt>
                <c:pt idx="1873">
                  <c:v>0.71812881948452634</c:v>
                </c:pt>
                <c:pt idx="1874">
                  <c:v>0.71889572202688479</c:v>
                </c:pt>
                <c:pt idx="1875">
                  <c:v>0.71977446431583592</c:v>
                </c:pt>
                <c:pt idx="1876">
                  <c:v>0.71973505792948667</c:v>
                </c:pt>
                <c:pt idx="1877">
                  <c:v>0.71995687688500798</c:v>
                </c:pt>
                <c:pt idx="1878">
                  <c:v>0.71896718903365942</c:v>
                </c:pt>
                <c:pt idx="1879">
                  <c:v>0.70794692179537966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0.70973420437577761</c:v>
                </c:pt>
                <c:pt idx="1891">
                  <c:v>0.70468233625332588</c:v>
                </c:pt>
                <c:pt idx="1892">
                  <c:v>0.70577619547080328</c:v>
                </c:pt>
                <c:pt idx="1893">
                  <c:v>0.7100157575021635</c:v>
                </c:pt>
                <c:pt idx="1894">
                  <c:v>0.7131795807587048</c:v>
                </c:pt>
                <c:pt idx="1895">
                  <c:v>0.71543152149188971</c:v>
                </c:pt>
                <c:pt idx="1896">
                  <c:v>0.7177779879751458</c:v>
                </c:pt>
                <c:pt idx="1897">
                  <c:v>0.71908072284929569</c:v>
                </c:pt>
                <c:pt idx="1898">
                  <c:v>0.71851388854537412</c:v>
                </c:pt>
                <c:pt idx="1899">
                  <c:v>0.72023725025328944</c:v>
                </c:pt>
                <c:pt idx="1900">
                  <c:v>0.72116790094341643</c:v>
                </c:pt>
                <c:pt idx="1901">
                  <c:v>0.72073249382793048</c:v>
                </c:pt>
                <c:pt idx="1902">
                  <c:v>0.71943231343746361</c:v>
                </c:pt>
                <c:pt idx="1903">
                  <c:v>0.71192072708801957</c:v>
                </c:pt>
                <c:pt idx="1904">
                  <c:v>0</c:v>
                </c:pt>
                <c:pt idx="1905">
                  <c:v>0</c:v>
                </c:pt>
                <c:pt idx="1906">
                  <c:v>0.70387343555694737</c:v>
                </c:pt>
                <c:pt idx="1907">
                  <c:v>0.73544937728435578</c:v>
                </c:pt>
                <c:pt idx="1908">
                  <c:v>0.69465159779672625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0.69996601050678842</c:v>
                </c:pt>
                <c:pt idx="1914">
                  <c:v>0.70435841239951102</c:v>
                </c:pt>
                <c:pt idx="1915">
                  <c:v>0.70705288787529263</c:v>
                </c:pt>
                <c:pt idx="1916">
                  <c:v>0.7080076206060526</c:v>
                </c:pt>
                <c:pt idx="1917">
                  <c:v>0.71109312129609159</c:v>
                </c:pt>
                <c:pt idx="1918">
                  <c:v>0.71261854945882885</c:v>
                </c:pt>
                <c:pt idx="1919">
                  <c:v>0.7157808017269085</c:v>
                </c:pt>
                <c:pt idx="1920">
                  <c:v>0.71576827544386223</c:v>
                </c:pt>
                <c:pt idx="1921">
                  <c:v>0.71585626003889979</c:v>
                </c:pt>
                <c:pt idx="1922">
                  <c:v>0.71664217537621422</c:v>
                </c:pt>
                <c:pt idx="1923">
                  <c:v>0.71678150425490539</c:v>
                </c:pt>
                <c:pt idx="1924">
                  <c:v>0.717799698799653</c:v>
                </c:pt>
                <c:pt idx="1925">
                  <c:v>0.71737884027052679</c:v>
                </c:pt>
                <c:pt idx="1926">
                  <c:v>0.71660508287116631</c:v>
                </c:pt>
                <c:pt idx="1927">
                  <c:v>0.71422417462862753</c:v>
                </c:pt>
                <c:pt idx="1928">
                  <c:v>0.71129251789233283</c:v>
                </c:pt>
                <c:pt idx="1929">
                  <c:v>0.70774868570004346</c:v>
                </c:pt>
                <c:pt idx="1930">
                  <c:v>0.70551111867666116</c:v>
                </c:pt>
                <c:pt idx="1931">
                  <c:v>0.70352282773192354</c:v>
                </c:pt>
                <c:pt idx="1932">
                  <c:v>0.70220731343121567</c:v>
                </c:pt>
                <c:pt idx="1933">
                  <c:v>0.7010849709867305</c:v>
                </c:pt>
                <c:pt idx="1934">
                  <c:v>0.70114594946115461</c:v>
                </c:pt>
                <c:pt idx="1935">
                  <c:v>0.70357608199764232</c:v>
                </c:pt>
                <c:pt idx="1936">
                  <c:v>0.70968816582564964</c:v>
                </c:pt>
                <c:pt idx="1937">
                  <c:v>0.7051291999159397</c:v>
                </c:pt>
                <c:pt idx="1938">
                  <c:v>0.70611536139720821</c:v>
                </c:pt>
                <c:pt idx="1939">
                  <c:v>0.70651062598586456</c:v>
                </c:pt>
                <c:pt idx="1940">
                  <c:v>0.70559288473978454</c:v>
                </c:pt>
                <c:pt idx="1941">
                  <c:v>0.70954655015965784</c:v>
                </c:pt>
                <c:pt idx="1942">
                  <c:v>0.70868420107156427</c:v>
                </c:pt>
                <c:pt idx="1943">
                  <c:v>0.71085375329630662</c:v>
                </c:pt>
                <c:pt idx="1944">
                  <c:v>0.71088564864079185</c:v>
                </c:pt>
                <c:pt idx="1945">
                  <c:v>0.71144219594666569</c:v>
                </c:pt>
                <c:pt idx="1946">
                  <c:v>0.71291302915898314</c:v>
                </c:pt>
                <c:pt idx="1947">
                  <c:v>0.71297731946675968</c:v>
                </c:pt>
                <c:pt idx="1948">
                  <c:v>0.71357629470338102</c:v>
                </c:pt>
                <c:pt idx="1949">
                  <c:v>0.71441866255532105</c:v>
                </c:pt>
                <c:pt idx="1950">
                  <c:v>0.71278465982563377</c:v>
                </c:pt>
                <c:pt idx="1951">
                  <c:v>0.70880411978734648</c:v>
                </c:pt>
                <c:pt idx="1952">
                  <c:v>0.70454494430131087</c:v>
                </c:pt>
                <c:pt idx="1953">
                  <c:v>0.71082447409247984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0.70919325696949365</c:v>
                </c:pt>
                <c:pt idx="1959">
                  <c:v>0.69014720171200616</c:v>
                </c:pt>
                <c:pt idx="1960">
                  <c:v>0.69678415438376073</c:v>
                </c:pt>
                <c:pt idx="1961">
                  <c:v>0.70083545365543487</c:v>
                </c:pt>
                <c:pt idx="1962">
                  <c:v>0.70377297639680347</c:v>
                </c:pt>
                <c:pt idx="1963">
                  <c:v>0.70202153313978211</c:v>
                </c:pt>
                <c:pt idx="1964">
                  <c:v>0.70264124002020512</c:v>
                </c:pt>
                <c:pt idx="1965">
                  <c:v>0.70938475339150253</c:v>
                </c:pt>
                <c:pt idx="1966">
                  <c:v>0.71120548759772073</c:v>
                </c:pt>
                <c:pt idx="1967">
                  <c:v>0.71205619632635853</c:v>
                </c:pt>
                <c:pt idx="1968">
                  <c:v>0.71170148621825302</c:v>
                </c:pt>
                <c:pt idx="1969">
                  <c:v>0.71559452741038188</c:v>
                </c:pt>
                <c:pt idx="1970">
                  <c:v>0.71684739527366714</c:v>
                </c:pt>
                <c:pt idx="1971">
                  <c:v>0.71521715914499429</c:v>
                </c:pt>
                <c:pt idx="1972">
                  <c:v>0.71579740236018441</c:v>
                </c:pt>
                <c:pt idx="1973">
                  <c:v>0.71629827107010546</c:v>
                </c:pt>
                <c:pt idx="1974">
                  <c:v>0.71489327589637763</c:v>
                </c:pt>
                <c:pt idx="1975">
                  <c:v>0.70737242061915817</c:v>
                </c:pt>
                <c:pt idx="1976">
                  <c:v>0.72546398885001473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0.70121061346775349</c:v>
                </c:pt>
                <c:pt idx="1985">
                  <c:v>0.69829670096892804</c:v>
                </c:pt>
                <c:pt idx="1986">
                  <c:v>0.70024053707334477</c:v>
                </c:pt>
                <c:pt idx="1987">
                  <c:v>0.70106092894080063</c:v>
                </c:pt>
                <c:pt idx="1988">
                  <c:v>0.70251323944388233</c:v>
                </c:pt>
                <c:pt idx="1989">
                  <c:v>0.70643604224714229</c:v>
                </c:pt>
                <c:pt idx="1990">
                  <c:v>0.70692834502666591</c:v>
                </c:pt>
                <c:pt idx="1991">
                  <c:v>0.70998867141813449</c:v>
                </c:pt>
                <c:pt idx="1992">
                  <c:v>0.71094108545362078</c:v>
                </c:pt>
                <c:pt idx="1993">
                  <c:v>0.71191294164989816</c:v>
                </c:pt>
                <c:pt idx="1994">
                  <c:v>0.71250007726419184</c:v>
                </c:pt>
                <c:pt idx="1995">
                  <c:v>0.71302573998703589</c:v>
                </c:pt>
                <c:pt idx="1996">
                  <c:v>0.71369708357799644</c:v>
                </c:pt>
                <c:pt idx="1997">
                  <c:v>0.71506759295245714</c:v>
                </c:pt>
                <c:pt idx="1998">
                  <c:v>0.71482384638796592</c:v>
                </c:pt>
                <c:pt idx="1999">
                  <c:v>0.71159145642894983</c:v>
                </c:pt>
                <c:pt idx="2000">
                  <c:v>0.70899548474944152</c:v>
                </c:pt>
                <c:pt idx="2001">
                  <c:v>0.70656959413696774</c:v>
                </c:pt>
                <c:pt idx="2002">
                  <c:v>0.7052662144782571</c:v>
                </c:pt>
                <c:pt idx="2003">
                  <c:v>0.70239132370931068</c:v>
                </c:pt>
                <c:pt idx="2004">
                  <c:v>0.70158693000431938</c:v>
                </c:pt>
                <c:pt idx="2005">
                  <c:v>0</c:v>
                </c:pt>
                <c:pt idx="2006">
                  <c:v>0</c:v>
                </c:pt>
                <c:pt idx="2007">
                  <c:v>0.69878176648978563</c:v>
                </c:pt>
                <c:pt idx="2008">
                  <c:v>0.70415315192569272</c:v>
                </c:pt>
                <c:pt idx="2009">
                  <c:v>0.70731826381655249</c:v>
                </c:pt>
                <c:pt idx="2010">
                  <c:v>0.70453741645363799</c:v>
                </c:pt>
                <c:pt idx="2011">
                  <c:v>0.70655759806904617</c:v>
                </c:pt>
                <c:pt idx="2012">
                  <c:v>0.70948756430821835</c:v>
                </c:pt>
                <c:pt idx="2013">
                  <c:v>0.71217181763184212</c:v>
                </c:pt>
                <c:pt idx="2014">
                  <c:v>0.71437569423725678</c:v>
                </c:pt>
                <c:pt idx="2015">
                  <c:v>0.71563303603308248</c:v>
                </c:pt>
                <c:pt idx="2016">
                  <c:v>0.71905587206650123</c:v>
                </c:pt>
                <c:pt idx="2017">
                  <c:v>0.71898109880559713</c:v>
                </c:pt>
                <c:pt idx="2018">
                  <c:v>0.7179811403022146</c:v>
                </c:pt>
                <c:pt idx="2019">
                  <c:v>0.72033997604563793</c:v>
                </c:pt>
                <c:pt idx="2020">
                  <c:v>0.72114836062470433</c:v>
                </c:pt>
                <c:pt idx="2021">
                  <c:v>0.71928310238683391</c:v>
                </c:pt>
                <c:pt idx="2022">
                  <c:v>0.71881396955404186</c:v>
                </c:pt>
                <c:pt idx="2023">
                  <c:v>0.71018563947082569</c:v>
                </c:pt>
                <c:pt idx="2024">
                  <c:v>0</c:v>
                </c:pt>
                <c:pt idx="2025">
                  <c:v>0</c:v>
                </c:pt>
                <c:pt idx="2026">
                  <c:v>0.72548700915302211</c:v>
                </c:pt>
                <c:pt idx="2027">
                  <c:v>0.74</c:v>
                </c:pt>
                <c:pt idx="2028">
                  <c:v>0</c:v>
                </c:pt>
                <c:pt idx="2029">
                  <c:v>0</c:v>
                </c:pt>
                <c:pt idx="2030">
                  <c:v>0.6921231030267514</c:v>
                </c:pt>
                <c:pt idx="2031">
                  <c:v>0</c:v>
                </c:pt>
                <c:pt idx="2032">
                  <c:v>0.70200824787890914</c:v>
                </c:pt>
                <c:pt idx="2033">
                  <c:v>0.71364130216010668</c:v>
                </c:pt>
                <c:pt idx="2034">
                  <c:v>0.71297995334435771</c:v>
                </c:pt>
                <c:pt idx="2035">
                  <c:v>0.71214792456846698</c:v>
                </c:pt>
                <c:pt idx="2036">
                  <c:v>0.71439467378005683</c:v>
                </c:pt>
                <c:pt idx="2037">
                  <c:v>0.71661060104369989</c:v>
                </c:pt>
                <c:pt idx="2038">
                  <c:v>0.7166836040951241</c:v>
                </c:pt>
                <c:pt idx="2039">
                  <c:v>0.72043510077364659</c:v>
                </c:pt>
                <c:pt idx="2040">
                  <c:v>0.71887295612533619</c:v>
                </c:pt>
                <c:pt idx="2041">
                  <c:v>0.71955828094287622</c:v>
                </c:pt>
                <c:pt idx="2042">
                  <c:v>0.72006783866882862</c:v>
                </c:pt>
                <c:pt idx="2043">
                  <c:v>0.72095503035390984</c:v>
                </c:pt>
                <c:pt idx="2044">
                  <c:v>0.72084981800356474</c:v>
                </c:pt>
                <c:pt idx="2045">
                  <c:v>0.72026624597196931</c:v>
                </c:pt>
                <c:pt idx="2046">
                  <c:v>0.71969640624567599</c:v>
                </c:pt>
                <c:pt idx="2047">
                  <c:v>0.70806155537147497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0.70240028248299979</c:v>
                </c:pt>
                <c:pt idx="2058">
                  <c:v>0.70151291578715269</c:v>
                </c:pt>
                <c:pt idx="2059">
                  <c:v>0.70340452869923487</c:v>
                </c:pt>
                <c:pt idx="2060">
                  <c:v>0.70566448018439876</c:v>
                </c:pt>
                <c:pt idx="2061">
                  <c:v>0.70837510709770457</c:v>
                </c:pt>
                <c:pt idx="2062">
                  <c:v>0.70931269200053637</c:v>
                </c:pt>
                <c:pt idx="2063">
                  <c:v>0.71246592548591192</c:v>
                </c:pt>
                <c:pt idx="2064">
                  <c:v>0.71348026639407514</c:v>
                </c:pt>
                <c:pt idx="2065">
                  <c:v>0.71323371926881418</c:v>
                </c:pt>
                <c:pt idx="2066">
                  <c:v>0.7129301123980516</c:v>
                </c:pt>
                <c:pt idx="2067">
                  <c:v>0.71125625853920571</c:v>
                </c:pt>
                <c:pt idx="2068">
                  <c:v>0.7142685075467593</c:v>
                </c:pt>
                <c:pt idx="2069">
                  <c:v>0.71516303798216541</c:v>
                </c:pt>
                <c:pt idx="2070">
                  <c:v>0.71428600967573552</c:v>
                </c:pt>
                <c:pt idx="2071">
                  <c:v>0.7117218756466559</c:v>
                </c:pt>
                <c:pt idx="2072">
                  <c:v>0.70936897254102127</c:v>
                </c:pt>
                <c:pt idx="2073">
                  <c:v>0.70559579038614562</c:v>
                </c:pt>
                <c:pt idx="2074">
                  <c:v>0.70407309094339177</c:v>
                </c:pt>
                <c:pt idx="2075">
                  <c:v>0.70214769345668238</c:v>
                </c:pt>
                <c:pt idx="2076">
                  <c:v>0.70109597625964226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0.72534928899166928</c:v>
                </c:pt>
                <c:pt idx="2081">
                  <c:v>0.69652808104515573</c:v>
                </c:pt>
                <c:pt idx="2082">
                  <c:v>0.69794296396841882</c:v>
                </c:pt>
                <c:pt idx="2083">
                  <c:v>0.69950543638237184</c:v>
                </c:pt>
                <c:pt idx="2084">
                  <c:v>0.70148316568232993</c:v>
                </c:pt>
                <c:pt idx="2085">
                  <c:v>0.70469728267368503</c:v>
                </c:pt>
                <c:pt idx="2086">
                  <c:v>0.70619300637589322</c:v>
                </c:pt>
                <c:pt idx="2087">
                  <c:v>0.70774934839246451</c:v>
                </c:pt>
                <c:pt idx="2088">
                  <c:v>0.70747401114877784</c:v>
                </c:pt>
                <c:pt idx="2089">
                  <c:v>0.70921867803457284</c:v>
                </c:pt>
                <c:pt idx="2090">
                  <c:v>0.7105743791539687</c:v>
                </c:pt>
                <c:pt idx="2091">
                  <c:v>0.70800790802692837</c:v>
                </c:pt>
                <c:pt idx="2092">
                  <c:v>0.70963004006338393</c:v>
                </c:pt>
                <c:pt idx="2093">
                  <c:v>0.70818136835592782</c:v>
                </c:pt>
                <c:pt idx="2094">
                  <c:v>0.70858315064916755</c:v>
                </c:pt>
                <c:pt idx="2095">
                  <c:v>0.70716153729606401</c:v>
                </c:pt>
                <c:pt idx="2096">
                  <c:v>0.7026934872923889</c:v>
                </c:pt>
                <c:pt idx="2097">
                  <c:v>0.70124820871478954</c:v>
                </c:pt>
                <c:pt idx="2098">
                  <c:v>0.70165826621454008</c:v>
                </c:pt>
                <c:pt idx="2099">
                  <c:v>0.71387906598744388</c:v>
                </c:pt>
                <c:pt idx="2100">
                  <c:v>0.71067650571872065</c:v>
                </c:pt>
                <c:pt idx="2101">
                  <c:v>0.71717193834051574</c:v>
                </c:pt>
                <c:pt idx="2102">
                  <c:v>0.6938503877751997</c:v>
                </c:pt>
                <c:pt idx="2103">
                  <c:v>0.6930157301188058</c:v>
                </c:pt>
                <c:pt idx="2104">
                  <c:v>0.6928692689763033</c:v>
                </c:pt>
                <c:pt idx="2105">
                  <c:v>0.69442115824856854</c:v>
                </c:pt>
                <c:pt idx="2106">
                  <c:v>0.69527722747405618</c:v>
                </c:pt>
                <c:pt idx="2107">
                  <c:v>0.69604667442337065</c:v>
                </c:pt>
                <c:pt idx="2108">
                  <c:v>0.69720776963471942</c:v>
                </c:pt>
                <c:pt idx="2109">
                  <c:v>0.69948927601875988</c:v>
                </c:pt>
                <c:pt idx="2110">
                  <c:v>0.70013232890082044</c:v>
                </c:pt>
                <c:pt idx="2111">
                  <c:v>0.7021445967547173</c:v>
                </c:pt>
                <c:pt idx="2112">
                  <c:v>0.7018016143489727</c:v>
                </c:pt>
                <c:pt idx="2113">
                  <c:v>0.70415094869541706</c:v>
                </c:pt>
                <c:pt idx="2114">
                  <c:v>0.70400630522927665</c:v>
                </c:pt>
                <c:pt idx="2115">
                  <c:v>0.70453926919887355</c:v>
                </c:pt>
                <c:pt idx="2116">
                  <c:v>0.70486096860745984</c:v>
                </c:pt>
                <c:pt idx="2117">
                  <c:v>0.70637306614952777</c:v>
                </c:pt>
                <c:pt idx="2118">
                  <c:v>0.70362080216024081</c:v>
                </c:pt>
                <c:pt idx="2119">
                  <c:v>0.7023826613818327</c:v>
                </c:pt>
                <c:pt idx="2120">
                  <c:v>0.69978105973878924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0.70994070713847579</c:v>
                </c:pt>
                <c:pt idx="2132">
                  <c:v>0.69903318892244815</c:v>
                </c:pt>
                <c:pt idx="2133">
                  <c:v>0.69922162107892993</c:v>
                </c:pt>
                <c:pt idx="2134">
                  <c:v>0.69924761007895431</c:v>
                </c:pt>
                <c:pt idx="2135">
                  <c:v>0.70382102095147703</c:v>
                </c:pt>
                <c:pt idx="2136">
                  <c:v>0.70319249444706533</c:v>
                </c:pt>
                <c:pt idx="2137">
                  <c:v>0.70587697524273751</c:v>
                </c:pt>
                <c:pt idx="2138">
                  <c:v>0.70910800358134496</c:v>
                </c:pt>
                <c:pt idx="2139">
                  <c:v>0.70629254702251154</c:v>
                </c:pt>
                <c:pt idx="2140">
                  <c:v>0.71164380172001307</c:v>
                </c:pt>
                <c:pt idx="2141">
                  <c:v>0.70839578626286814</c:v>
                </c:pt>
                <c:pt idx="2142">
                  <c:v>0.70484012901003057</c:v>
                </c:pt>
                <c:pt idx="2143">
                  <c:v>0.70589796344926148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0.73177990133524251</c:v>
                </c:pt>
                <c:pt idx="2160">
                  <c:v>0.70725664495006213</c:v>
                </c:pt>
                <c:pt idx="2161">
                  <c:v>0.70771692850330981</c:v>
                </c:pt>
                <c:pt idx="2162">
                  <c:v>0.7091458052381211</c:v>
                </c:pt>
                <c:pt idx="2163">
                  <c:v>0.71042945847675543</c:v>
                </c:pt>
                <c:pt idx="2164">
                  <c:v>0.7106228914875673</c:v>
                </c:pt>
                <c:pt idx="2165">
                  <c:v>0.71022996353471823</c:v>
                </c:pt>
                <c:pt idx="2166">
                  <c:v>0.70852644450610591</c:v>
                </c:pt>
                <c:pt idx="2167">
                  <c:v>0.71628910440674387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0.73349150341867686</c:v>
                </c:pt>
                <c:pt idx="2186">
                  <c:v>0.71172586836271656</c:v>
                </c:pt>
                <c:pt idx="2187">
                  <c:v>0.70985038106087828</c:v>
                </c:pt>
                <c:pt idx="2188">
                  <c:v>0.71214704873231072</c:v>
                </c:pt>
                <c:pt idx="2189">
                  <c:v>0.71164905249957544</c:v>
                </c:pt>
                <c:pt idx="2190">
                  <c:v>0.70963268542351043</c:v>
                </c:pt>
                <c:pt idx="2191">
                  <c:v>0.74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0.74</c:v>
                </c:pt>
                <c:pt idx="2211">
                  <c:v>0.71642892540699621</c:v>
                </c:pt>
                <c:pt idx="2212">
                  <c:v>0.70904838116304025</c:v>
                </c:pt>
                <c:pt idx="2213">
                  <c:v>0.70930185374908561</c:v>
                </c:pt>
                <c:pt idx="2214">
                  <c:v>0.70676555924281259</c:v>
                </c:pt>
                <c:pt idx="2215">
                  <c:v>0.74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0.74</c:v>
                </c:pt>
                <c:pt idx="2236">
                  <c:v>0.7108258114092012</c:v>
                </c:pt>
                <c:pt idx="2237">
                  <c:v>0.70755157883305719</c:v>
                </c:pt>
                <c:pt idx="2238">
                  <c:v>0.70615142771792194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0.74</c:v>
                </c:pt>
                <c:pt idx="2262">
                  <c:v>0.73508260580445739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0.74</c:v>
                </c:pt>
                <c:pt idx="2308">
                  <c:v>0.70699321597531262</c:v>
                </c:pt>
                <c:pt idx="2309">
                  <c:v>0.7030515009231183</c:v>
                </c:pt>
                <c:pt idx="2310">
                  <c:v>0.70225839847052685</c:v>
                </c:pt>
                <c:pt idx="2311">
                  <c:v>0.73514502022498218</c:v>
                </c:pt>
                <c:pt idx="2312">
                  <c:v>0.72708662070002172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0.7055378698991337</c:v>
                </c:pt>
                <c:pt idx="2330">
                  <c:v>0.69651655704242799</c:v>
                </c:pt>
                <c:pt idx="2331">
                  <c:v>0.69455209156999786</c:v>
                </c:pt>
                <c:pt idx="2332">
                  <c:v>0.69463475985969181</c:v>
                </c:pt>
                <c:pt idx="2333">
                  <c:v>0.69551065012548485</c:v>
                </c:pt>
                <c:pt idx="2334">
                  <c:v>0.69379749729646756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0.70892520148357396</c:v>
                </c:pt>
                <c:pt idx="2353">
                  <c:v>0.69859016658814133</c:v>
                </c:pt>
                <c:pt idx="2354">
                  <c:v>0.69752843537038778</c:v>
                </c:pt>
                <c:pt idx="2355">
                  <c:v>0.69738281740605057</c:v>
                </c:pt>
                <c:pt idx="2356">
                  <c:v>0.69746744926989046</c:v>
                </c:pt>
                <c:pt idx="2357">
                  <c:v>0.69780842539018972</c:v>
                </c:pt>
                <c:pt idx="2358">
                  <c:v>0.69649883990816375</c:v>
                </c:pt>
                <c:pt idx="2359">
                  <c:v>0.69513322719707915</c:v>
                </c:pt>
                <c:pt idx="2360">
                  <c:v>0.69441982443959005</c:v>
                </c:pt>
                <c:pt idx="2361">
                  <c:v>0.69417594057414844</c:v>
                </c:pt>
                <c:pt idx="2362">
                  <c:v>0.69603126185917874</c:v>
                </c:pt>
                <c:pt idx="2363">
                  <c:v>0.70065960379322201</c:v>
                </c:pt>
                <c:pt idx="2364">
                  <c:v>0.69138539623537199</c:v>
                </c:pt>
                <c:pt idx="2365">
                  <c:v>0.68675434638180377</c:v>
                </c:pt>
                <c:pt idx="2366">
                  <c:v>0.68671165990310601</c:v>
                </c:pt>
                <c:pt idx="2367">
                  <c:v>0.68945352266621895</c:v>
                </c:pt>
                <c:pt idx="2368">
                  <c:v>0.69350127477699131</c:v>
                </c:pt>
                <c:pt idx="2369">
                  <c:v>0.69502864764039174</c:v>
                </c:pt>
                <c:pt idx="2370">
                  <c:v>0.69511824163284097</c:v>
                </c:pt>
                <c:pt idx="2371">
                  <c:v>0.6960245892127096</c:v>
                </c:pt>
                <c:pt idx="2372">
                  <c:v>0.69726104210689521</c:v>
                </c:pt>
                <c:pt idx="2373">
                  <c:v>0.69955078233417278</c:v>
                </c:pt>
                <c:pt idx="2374">
                  <c:v>0.6998360418777283</c:v>
                </c:pt>
                <c:pt idx="2375">
                  <c:v>0.7023861842596324</c:v>
                </c:pt>
                <c:pt idx="2376">
                  <c:v>0.70307683609306537</c:v>
                </c:pt>
                <c:pt idx="2377">
                  <c:v>0.70431846273173204</c:v>
                </c:pt>
                <c:pt idx="2378">
                  <c:v>0.70517527243239364</c:v>
                </c:pt>
                <c:pt idx="2379">
                  <c:v>0.70554442903448367</c:v>
                </c:pt>
                <c:pt idx="2380">
                  <c:v>0.70688575062836012</c:v>
                </c:pt>
                <c:pt idx="2381">
                  <c:v>0.70742015904515076</c:v>
                </c:pt>
                <c:pt idx="2382">
                  <c:v>0.70624239180073223</c:v>
                </c:pt>
                <c:pt idx="2383">
                  <c:v>0.70301561566744053</c:v>
                </c:pt>
                <c:pt idx="2384">
                  <c:v>0.69969970211874466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0.70164422358217526</c:v>
                </c:pt>
                <c:pt idx="2393">
                  <c:v>0.69060759836423558</c:v>
                </c:pt>
                <c:pt idx="2394">
                  <c:v>0.69269443992060886</c:v>
                </c:pt>
                <c:pt idx="2395">
                  <c:v>0.69417789289506904</c:v>
                </c:pt>
                <c:pt idx="2396">
                  <c:v>0.69549482300510701</c:v>
                </c:pt>
                <c:pt idx="2397">
                  <c:v>0.69876908394855064</c:v>
                </c:pt>
                <c:pt idx="2398">
                  <c:v>0.70176960652994991</c:v>
                </c:pt>
                <c:pt idx="2399">
                  <c:v>0.70441577162073132</c:v>
                </c:pt>
                <c:pt idx="2400">
                  <c:v>0.7053796819541267</c:v>
                </c:pt>
                <c:pt idx="2401">
                  <c:v>0.70588611636714438</c:v>
                </c:pt>
                <c:pt idx="2402">
                  <c:v>0.70747275770493301</c:v>
                </c:pt>
                <c:pt idx="2403">
                  <c:v>0.70744088038116248</c:v>
                </c:pt>
                <c:pt idx="2404">
                  <c:v>0.7075690975355291</c:v>
                </c:pt>
                <c:pt idx="2405">
                  <c:v>0.70671094447952654</c:v>
                </c:pt>
                <c:pt idx="2406">
                  <c:v>0.70401603439644944</c:v>
                </c:pt>
                <c:pt idx="2407">
                  <c:v>0.6999610765576525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0.70819401244432534</c:v>
                </c:pt>
                <c:pt idx="2423">
                  <c:v>0.69887136550072393</c:v>
                </c:pt>
                <c:pt idx="2424">
                  <c:v>0.69882061393220729</c:v>
                </c:pt>
                <c:pt idx="2425">
                  <c:v>0.69929671512501845</c:v>
                </c:pt>
                <c:pt idx="2426">
                  <c:v>0.698972010598781</c:v>
                </c:pt>
                <c:pt idx="2427">
                  <c:v>0.70064692445079413</c:v>
                </c:pt>
                <c:pt idx="2428">
                  <c:v>0.70058444143418197</c:v>
                </c:pt>
                <c:pt idx="2429">
                  <c:v>0.70102087370315802</c:v>
                </c:pt>
                <c:pt idx="2430">
                  <c:v>0.69827505735838258</c:v>
                </c:pt>
                <c:pt idx="2431">
                  <c:v>0.74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0.74</c:v>
                </c:pt>
                <c:pt idx="2453">
                  <c:v>0.71806639196536726</c:v>
                </c:pt>
                <c:pt idx="2454">
                  <c:v>0.70297559251230624</c:v>
                </c:pt>
                <c:pt idx="2455">
                  <c:v>0.70218064200727914</c:v>
                </c:pt>
                <c:pt idx="2456">
                  <c:v>0.74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0.72165689735260574</c:v>
                </c:pt>
                <c:pt idx="2469">
                  <c:v>0.69197540408881708</c:v>
                </c:pt>
                <c:pt idx="2470">
                  <c:v>0.69021735182977184</c:v>
                </c:pt>
                <c:pt idx="2471">
                  <c:v>0.69057427847653707</c:v>
                </c:pt>
                <c:pt idx="2472">
                  <c:v>0.69103416839539467</c:v>
                </c:pt>
                <c:pt idx="2473">
                  <c:v>0.69157790836877231</c:v>
                </c:pt>
                <c:pt idx="2474">
                  <c:v>0.69255610456251904</c:v>
                </c:pt>
                <c:pt idx="2475">
                  <c:v>0.69371370155053325</c:v>
                </c:pt>
                <c:pt idx="2476">
                  <c:v>0.69336225484761904</c:v>
                </c:pt>
                <c:pt idx="2477">
                  <c:v>0.69340973554204366</c:v>
                </c:pt>
                <c:pt idx="2478">
                  <c:v>0.69231136691910478</c:v>
                </c:pt>
                <c:pt idx="2479">
                  <c:v>0.7023405718621416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0.73380730258678639</c:v>
                </c:pt>
                <c:pt idx="2595">
                  <c:v>0.69664423082112958</c:v>
                </c:pt>
                <c:pt idx="2596">
                  <c:v>0.69503927352225525</c:v>
                </c:pt>
                <c:pt idx="2597">
                  <c:v>0.69465297414227467</c:v>
                </c:pt>
                <c:pt idx="2598">
                  <c:v>0.69580698337504776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0.72230048746593734</c:v>
                </c:pt>
                <c:pt idx="2621">
                  <c:v>0.70282834287387552</c:v>
                </c:pt>
                <c:pt idx="2622">
                  <c:v>0.70122010572095639</c:v>
                </c:pt>
                <c:pt idx="2623">
                  <c:v>0.70022517495566539</c:v>
                </c:pt>
                <c:pt idx="2624">
                  <c:v>0.69947182811153041</c:v>
                </c:pt>
                <c:pt idx="2625">
                  <c:v>0.70065023546640415</c:v>
                </c:pt>
                <c:pt idx="2626">
                  <c:v>0.70567844416233561</c:v>
                </c:pt>
                <c:pt idx="2627">
                  <c:v>0.7014071704357745</c:v>
                </c:pt>
                <c:pt idx="2628">
                  <c:v>0.69130389924230351</c:v>
                </c:pt>
                <c:pt idx="2629">
                  <c:v>0.68284810606351054</c:v>
                </c:pt>
                <c:pt idx="2630">
                  <c:v>0.68268022929909455</c:v>
                </c:pt>
                <c:pt idx="2631">
                  <c:v>0.68602051967024791</c:v>
                </c:pt>
                <c:pt idx="2632">
                  <c:v>0.68939837814863059</c:v>
                </c:pt>
                <c:pt idx="2633">
                  <c:v>0.69301527565799292</c:v>
                </c:pt>
                <c:pt idx="2634">
                  <c:v>0.6941085181736657</c:v>
                </c:pt>
                <c:pt idx="2635">
                  <c:v>0.69329067497581831</c:v>
                </c:pt>
                <c:pt idx="2636">
                  <c:v>0.6943451894352578</c:v>
                </c:pt>
                <c:pt idx="2637">
                  <c:v>0.69848066267207365</c:v>
                </c:pt>
                <c:pt idx="2638">
                  <c:v>0.70195222050269179</c:v>
                </c:pt>
                <c:pt idx="2639">
                  <c:v>0.7050296795754063</c:v>
                </c:pt>
                <c:pt idx="2640">
                  <c:v>0.70765440553477443</c:v>
                </c:pt>
                <c:pt idx="2641">
                  <c:v>0.70905364358865741</c:v>
                </c:pt>
                <c:pt idx="2642">
                  <c:v>0.71091293701535385</c:v>
                </c:pt>
                <c:pt idx="2643">
                  <c:v>0.71092103347985391</c:v>
                </c:pt>
                <c:pt idx="2644">
                  <c:v>0.71264700880048992</c:v>
                </c:pt>
                <c:pt idx="2645">
                  <c:v>0.71217467350928865</c:v>
                </c:pt>
                <c:pt idx="2646">
                  <c:v>0.70488531780866348</c:v>
                </c:pt>
                <c:pt idx="2647">
                  <c:v>0.700722358321618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0.70793973139228927</c:v>
                </c:pt>
                <c:pt idx="2662">
                  <c:v>0.70428329311691629</c:v>
                </c:pt>
                <c:pt idx="2663">
                  <c:v>0.70767615414962837</c:v>
                </c:pt>
                <c:pt idx="2664">
                  <c:v>0.70944135325171187</c:v>
                </c:pt>
                <c:pt idx="2665">
                  <c:v>0.71043654513194932</c:v>
                </c:pt>
                <c:pt idx="2666">
                  <c:v>0.71207067105103405</c:v>
                </c:pt>
                <c:pt idx="2667">
                  <c:v>0.7137204109246349</c:v>
                </c:pt>
                <c:pt idx="2668">
                  <c:v>0.7137746203431754</c:v>
                </c:pt>
                <c:pt idx="2669">
                  <c:v>0.71333347755990495</c:v>
                </c:pt>
                <c:pt idx="2670">
                  <c:v>0.70642828747175501</c:v>
                </c:pt>
                <c:pt idx="2671">
                  <c:v>0.72198948430982002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0.71355888366734299</c:v>
                </c:pt>
                <c:pt idx="2689">
                  <c:v>0.7080620670479213</c:v>
                </c:pt>
                <c:pt idx="2690">
                  <c:v>0.70688382343049105</c:v>
                </c:pt>
                <c:pt idx="2691">
                  <c:v>0.70696608718026599</c:v>
                </c:pt>
                <c:pt idx="2692">
                  <c:v>0.70889952856659955</c:v>
                </c:pt>
                <c:pt idx="2693">
                  <c:v>0.70884699002848461</c:v>
                </c:pt>
                <c:pt idx="2694">
                  <c:v>0.70394492865569314</c:v>
                </c:pt>
                <c:pt idx="2695">
                  <c:v>0.72911404813808045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0.72168453679500866</c:v>
                </c:pt>
                <c:pt idx="2716">
                  <c:v>0.70800581917747274</c:v>
                </c:pt>
                <c:pt idx="2717">
                  <c:v>0.70650744213565608</c:v>
                </c:pt>
                <c:pt idx="2718">
                  <c:v>0.70820531854345137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0.74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0.68761693153217818</c:v>
                </c:pt>
                <c:pt idx="2753">
                  <c:v>0.68506244564580343</c:v>
                </c:pt>
                <c:pt idx="2754">
                  <c:v>0.68587511976392579</c:v>
                </c:pt>
                <c:pt idx="2755">
                  <c:v>0.68711892459158697</c:v>
                </c:pt>
                <c:pt idx="2756">
                  <c:v>0.68798012415389032</c:v>
                </c:pt>
                <c:pt idx="2757">
                  <c:v>0.68962794932228344</c:v>
                </c:pt>
                <c:pt idx="2758">
                  <c:v>0.69074951784617222</c:v>
                </c:pt>
                <c:pt idx="2759">
                  <c:v>0.69228431194671114</c:v>
                </c:pt>
                <c:pt idx="2760">
                  <c:v>0.6935685938309899</c:v>
                </c:pt>
                <c:pt idx="2761">
                  <c:v>0.69415704600564421</c:v>
                </c:pt>
                <c:pt idx="2762">
                  <c:v>0.69464644913436779</c:v>
                </c:pt>
                <c:pt idx="2763">
                  <c:v>0.694975259386029</c:v>
                </c:pt>
                <c:pt idx="2764">
                  <c:v>0.69505084815392182</c:v>
                </c:pt>
                <c:pt idx="2765">
                  <c:v>0.69502720184400268</c:v>
                </c:pt>
                <c:pt idx="2766">
                  <c:v>0.69335507292976883</c:v>
                </c:pt>
                <c:pt idx="2767">
                  <c:v>0.69253655047418339</c:v>
                </c:pt>
                <c:pt idx="2768">
                  <c:v>0.69338867878567823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0.71387818879021259</c:v>
                </c:pt>
                <c:pt idx="2786">
                  <c:v>0.69909874860844212</c:v>
                </c:pt>
                <c:pt idx="2787">
                  <c:v>0.69572777858928614</c:v>
                </c:pt>
                <c:pt idx="2788">
                  <c:v>0.69515239801436923</c:v>
                </c:pt>
                <c:pt idx="2789">
                  <c:v>0.69450013822489876</c:v>
                </c:pt>
                <c:pt idx="2790">
                  <c:v>0.69784212440071647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0.74</c:v>
                </c:pt>
                <c:pt idx="2809">
                  <c:v>0.70514852875650114</c:v>
                </c:pt>
                <c:pt idx="2810">
                  <c:v>0.69790968915325791</c:v>
                </c:pt>
                <c:pt idx="2811">
                  <c:v>0.697843563782238</c:v>
                </c:pt>
                <c:pt idx="2812">
                  <c:v>0.69839643334096624</c:v>
                </c:pt>
                <c:pt idx="2813">
                  <c:v>0.69668329323063904</c:v>
                </c:pt>
                <c:pt idx="2814">
                  <c:v>0.6970799884623704</c:v>
                </c:pt>
                <c:pt idx="2815">
                  <c:v>0.74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0.74</c:v>
                </c:pt>
                <c:pt idx="2834">
                  <c:v>0.71074196955731828</c:v>
                </c:pt>
                <c:pt idx="2835">
                  <c:v>0.70344141965914564</c:v>
                </c:pt>
                <c:pt idx="2836">
                  <c:v>0.70273755799067261</c:v>
                </c:pt>
                <c:pt idx="2837">
                  <c:v>0.70138479335712023</c:v>
                </c:pt>
                <c:pt idx="2838">
                  <c:v>0.71393679010657252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0.74</c:v>
                </c:pt>
                <c:pt idx="2979">
                  <c:v>0.71050355593225345</c:v>
                </c:pt>
                <c:pt idx="2980">
                  <c:v>0.70521235265721349</c:v>
                </c:pt>
                <c:pt idx="2981">
                  <c:v>0.70351553251435273</c:v>
                </c:pt>
                <c:pt idx="2982">
                  <c:v>0.72229141320445334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0.69946885484444632</c:v>
                </c:pt>
                <c:pt idx="2998">
                  <c:v>0.69308480391759542</c:v>
                </c:pt>
                <c:pt idx="2999">
                  <c:v>0.69164038454879129</c:v>
                </c:pt>
                <c:pt idx="3000">
                  <c:v>0.69259300218086806</c:v>
                </c:pt>
                <c:pt idx="3001">
                  <c:v>0.69309974656536288</c:v>
                </c:pt>
                <c:pt idx="3002">
                  <c:v>0.6930476982522793</c:v>
                </c:pt>
                <c:pt idx="3003">
                  <c:v>0.69348057589246825</c:v>
                </c:pt>
                <c:pt idx="3004">
                  <c:v>0.69538308538525484</c:v>
                </c:pt>
                <c:pt idx="3005">
                  <c:v>0.69420449901308923</c:v>
                </c:pt>
                <c:pt idx="3006">
                  <c:v>0.69245033328294203</c:v>
                </c:pt>
                <c:pt idx="3007">
                  <c:v>0.69337969604759953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0.69301302989536384</c:v>
                </c:pt>
                <c:pt idx="3022">
                  <c:v>0.69034485645231736</c:v>
                </c:pt>
                <c:pt idx="3023">
                  <c:v>0.6912944997725855</c:v>
                </c:pt>
                <c:pt idx="3024">
                  <c:v>0.69112524996256419</c:v>
                </c:pt>
                <c:pt idx="3025">
                  <c:v>0.69344318131980565</c:v>
                </c:pt>
                <c:pt idx="3026">
                  <c:v>0.69317276205967304</c:v>
                </c:pt>
                <c:pt idx="3027">
                  <c:v>0.6944591797163947</c:v>
                </c:pt>
                <c:pt idx="3028">
                  <c:v>0.69610550180734121</c:v>
                </c:pt>
                <c:pt idx="3029">
                  <c:v>0.69243596293309795</c:v>
                </c:pt>
                <c:pt idx="3030">
                  <c:v>0.69732716189473365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0.74</c:v>
                </c:pt>
                <c:pt idx="3050">
                  <c:v>0.69953969420293749</c:v>
                </c:pt>
                <c:pt idx="3051">
                  <c:v>0.69579507896204995</c:v>
                </c:pt>
                <c:pt idx="3052">
                  <c:v>0.69548453215078343</c:v>
                </c:pt>
                <c:pt idx="3053">
                  <c:v>0.69644753335335596</c:v>
                </c:pt>
                <c:pt idx="3054">
                  <c:v>0.74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0.71825002231140633</c:v>
                </c:pt>
                <c:pt idx="3195">
                  <c:v>0.70297024703692168</c:v>
                </c:pt>
                <c:pt idx="3196">
                  <c:v>0.69788749454680543</c:v>
                </c:pt>
                <c:pt idx="3197">
                  <c:v>0.69778170001219286</c:v>
                </c:pt>
                <c:pt idx="3198">
                  <c:v>0.70031862197496419</c:v>
                </c:pt>
                <c:pt idx="3199">
                  <c:v>0.74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0.6827471781812996</c:v>
                </c:pt>
                <c:pt idx="3208">
                  <c:v>0.68054938986668534</c:v>
                </c:pt>
                <c:pt idx="3209">
                  <c:v>0.68391150523554356</c:v>
                </c:pt>
                <c:pt idx="3210">
                  <c:v>0.68586554607899852</c:v>
                </c:pt>
                <c:pt idx="3211">
                  <c:v>0.68624634822962949</c:v>
                </c:pt>
                <c:pt idx="3212">
                  <c:v>0.68779859821168343</c:v>
                </c:pt>
                <c:pt idx="3213">
                  <c:v>0.6906264863590702</c:v>
                </c:pt>
                <c:pt idx="3214">
                  <c:v>0.69154653345444794</c:v>
                </c:pt>
                <c:pt idx="3215">
                  <c:v>0.69336052641085966</c:v>
                </c:pt>
                <c:pt idx="3216">
                  <c:v>0.69466731035375073</c:v>
                </c:pt>
                <c:pt idx="3217">
                  <c:v>0.69500764927691383</c:v>
                </c:pt>
                <c:pt idx="3218">
                  <c:v>0.69538936059518219</c:v>
                </c:pt>
                <c:pt idx="3219">
                  <c:v>0.69600835975069897</c:v>
                </c:pt>
                <c:pt idx="3220">
                  <c:v>0.69620156649273635</c:v>
                </c:pt>
                <c:pt idx="3221">
                  <c:v>0.69518830458181768</c:v>
                </c:pt>
                <c:pt idx="3222">
                  <c:v>0.69342132014733238</c:v>
                </c:pt>
                <c:pt idx="3223">
                  <c:v>0.69259251378868314</c:v>
                </c:pt>
                <c:pt idx="3224">
                  <c:v>0.69515367072619316</c:v>
                </c:pt>
                <c:pt idx="3225">
                  <c:v>0.70741942368538591</c:v>
                </c:pt>
                <c:pt idx="3226">
                  <c:v>0.74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0.68230848236354691</c:v>
                </c:pt>
                <c:pt idx="3234">
                  <c:v>0.67965590871753823</c:v>
                </c:pt>
                <c:pt idx="3235">
                  <c:v>0.68194728842635355</c:v>
                </c:pt>
                <c:pt idx="3236">
                  <c:v>0.68463048407959937</c:v>
                </c:pt>
                <c:pt idx="3237">
                  <c:v>0.68353635257446843</c:v>
                </c:pt>
                <c:pt idx="3238">
                  <c:v>0.6845744249367165</c:v>
                </c:pt>
                <c:pt idx="3239">
                  <c:v>0.68529213501371822</c:v>
                </c:pt>
                <c:pt idx="3240">
                  <c:v>0.68561528370374747</c:v>
                </c:pt>
                <c:pt idx="3241">
                  <c:v>0.68588072033407121</c:v>
                </c:pt>
                <c:pt idx="3242">
                  <c:v>0.68649824795610515</c:v>
                </c:pt>
                <c:pt idx="3243">
                  <c:v>0.68701453437238491</c:v>
                </c:pt>
                <c:pt idx="3244">
                  <c:v>0.68754370822939981</c:v>
                </c:pt>
                <c:pt idx="3245">
                  <c:v>0.68745487250562975</c:v>
                </c:pt>
                <c:pt idx="3246">
                  <c:v>0.6907462595969156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0.70485030977399732</c:v>
                </c:pt>
                <c:pt idx="3263">
                  <c:v>0.69067386345882853</c:v>
                </c:pt>
                <c:pt idx="3264">
                  <c:v>0.69015468207197705</c:v>
                </c:pt>
                <c:pt idx="3265">
                  <c:v>0.69106759047719968</c:v>
                </c:pt>
                <c:pt idx="3266">
                  <c:v>0.69167480738571085</c:v>
                </c:pt>
                <c:pt idx="3267">
                  <c:v>0.69346877526872586</c:v>
                </c:pt>
                <c:pt idx="3268">
                  <c:v>0.69287215609716768</c:v>
                </c:pt>
                <c:pt idx="3269">
                  <c:v>0.69148328211176802</c:v>
                </c:pt>
                <c:pt idx="3270">
                  <c:v>0.7011199253077478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0.71356914891841927</c:v>
                </c:pt>
                <c:pt idx="3572">
                  <c:v>0.69263563123194771</c:v>
                </c:pt>
                <c:pt idx="3573">
                  <c:v>0.6906857793218284</c:v>
                </c:pt>
                <c:pt idx="3574">
                  <c:v>0.69101050007604015</c:v>
                </c:pt>
                <c:pt idx="3575">
                  <c:v>0.69225890552682579</c:v>
                </c:pt>
                <c:pt idx="3576">
                  <c:v>0.69385426560056684</c:v>
                </c:pt>
                <c:pt idx="3577">
                  <c:v>0.6942621139777978</c:v>
                </c:pt>
                <c:pt idx="3578">
                  <c:v>0.69449524448491484</c:v>
                </c:pt>
                <c:pt idx="3579">
                  <c:v>0.69466641180768518</c:v>
                </c:pt>
                <c:pt idx="3580">
                  <c:v>0.69414003612659836</c:v>
                </c:pt>
                <c:pt idx="3581">
                  <c:v>0.69219401947498271</c:v>
                </c:pt>
                <c:pt idx="3582">
                  <c:v>0.69445298077291984</c:v>
                </c:pt>
                <c:pt idx="3583">
                  <c:v>0.71895168040236368</c:v>
                </c:pt>
                <c:pt idx="3584">
                  <c:v>0.69538612083241025</c:v>
                </c:pt>
                <c:pt idx="3585">
                  <c:v>0</c:v>
                </c:pt>
                <c:pt idx="3586">
                  <c:v>0.68340291685252508</c:v>
                </c:pt>
                <c:pt idx="3587">
                  <c:v>0.69060264958279305</c:v>
                </c:pt>
                <c:pt idx="3588">
                  <c:v>0.71305944026336243</c:v>
                </c:pt>
                <c:pt idx="3589">
                  <c:v>0.6769273501410189</c:v>
                </c:pt>
                <c:pt idx="3590">
                  <c:v>0.67491877681188184</c:v>
                </c:pt>
                <c:pt idx="3591">
                  <c:v>0</c:v>
                </c:pt>
                <c:pt idx="3592">
                  <c:v>0</c:v>
                </c:pt>
                <c:pt idx="3593">
                  <c:v>0.67118645204410099</c:v>
                </c:pt>
                <c:pt idx="3594">
                  <c:v>0.67924753409390726</c:v>
                </c:pt>
                <c:pt idx="3595">
                  <c:v>0.6810387753515148</c:v>
                </c:pt>
                <c:pt idx="3596">
                  <c:v>0.68596061368086614</c:v>
                </c:pt>
                <c:pt idx="3597">
                  <c:v>0.68940301040776641</c:v>
                </c:pt>
                <c:pt idx="3598">
                  <c:v>0.69127393030733275</c:v>
                </c:pt>
                <c:pt idx="3599">
                  <c:v>0.69389612915391385</c:v>
                </c:pt>
                <c:pt idx="3600">
                  <c:v>0.69482018551558167</c:v>
                </c:pt>
                <c:pt idx="3601">
                  <c:v>0.69901812497822136</c:v>
                </c:pt>
                <c:pt idx="3602">
                  <c:v>0.69528473505269295</c:v>
                </c:pt>
                <c:pt idx="3603">
                  <c:v>0.69876477678957238</c:v>
                </c:pt>
                <c:pt idx="3604">
                  <c:v>0.69812750836415816</c:v>
                </c:pt>
                <c:pt idx="3605">
                  <c:v>0.69510560428379264</c:v>
                </c:pt>
                <c:pt idx="3606">
                  <c:v>0.69310981783066106</c:v>
                </c:pt>
                <c:pt idx="3607">
                  <c:v>0.69843671591091105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0.7187061099453661</c:v>
                </c:pt>
                <c:pt idx="3618">
                  <c:v>0.68282080028561754</c:v>
                </c:pt>
                <c:pt idx="3619">
                  <c:v>0.68449425702937949</c:v>
                </c:pt>
                <c:pt idx="3620">
                  <c:v>0.68566891088569126</c:v>
                </c:pt>
                <c:pt idx="3621">
                  <c:v>0.68590789335523861</c:v>
                </c:pt>
                <c:pt idx="3622">
                  <c:v>0.68681194575778393</c:v>
                </c:pt>
                <c:pt idx="3623">
                  <c:v>0.68679862357514665</c:v>
                </c:pt>
                <c:pt idx="3624">
                  <c:v>0.68711266398994986</c:v>
                </c:pt>
                <c:pt idx="3625">
                  <c:v>0.68748299517255496</c:v>
                </c:pt>
                <c:pt idx="3626">
                  <c:v>0.6877971751364198</c:v>
                </c:pt>
                <c:pt idx="3627">
                  <c:v>0.6879765955170204</c:v>
                </c:pt>
                <c:pt idx="3628">
                  <c:v>0.68821420827195856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  <c:pt idx="3997">
                  <c:v>0</c:v>
                </c:pt>
                <c:pt idx="3998">
                  <c:v>0</c:v>
                </c:pt>
                <c:pt idx="3999">
                  <c:v>0</c:v>
                </c:pt>
                <c:pt idx="4000">
                  <c:v>0</c:v>
                </c:pt>
                <c:pt idx="4001">
                  <c:v>0</c:v>
                </c:pt>
                <c:pt idx="4002">
                  <c:v>0</c:v>
                </c:pt>
                <c:pt idx="4003">
                  <c:v>0</c:v>
                </c:pt>
                <c:pt idx="4004">
                  <c:v>0</c:v>
                </c:pt>
                <c:pt idx="4005">
                  <c:v>0</c:v>
                </c:pt>
                <c:pt idx="4006">
                  <c:v>0</c:v>
                </c:pt>
                <c:pt idx="4007">
                  <c:v>0</c:v>
                </c:pt>
                <c:pt idx="4008">
                  <c:v>0</c:v>
                </c:pt>
                <c:pt idx="4009">
                  <c:v>0</c:v>
                </c:pt>
                <c:pt idx="4010">
                  <c:v>0</c:v>
                </c:pt>
                <c:pt idx="4011">
                  <c:v>0</c:v>
                </c:pt>
                <c:pt idx="4012">
                  <c:v>0</c:v>
                </c:pt>
                <c:pt idx="4013">
                  <c:v>0</c:v>
                </c:pt>
                <c:pt idx="4014">
                  <c:v>0</c:v>
                </c:pt>
                <c:pt idx="4015">
                  <c:v>0</c:v>
                </c:pt>
                <c:pt idx="4016">
                  <c:v>0</c:v>
                </c:pt>
                <c:pt idx="4017">
                  <c:v>0</c:v>
                </c:pt>
                <c:pt idx="4018">
                  <c:v>0</c:v>
                </c:pt>
                <c:pt idx="4019">
                  <c:v>0</c:v>
                </c:pt>
                <c:pt idx="4020">
                  <c:v>0</c:v>
                </c:pt>
                <c:pt idx="4021">
                  <c:v>0</c:v>
                </c:pt>
                <c:pt idx="4022">
                  <c:v>0</c:v>
                </c:pt>
                <c:pt idx="4023">
                  <c:v>0</c:v>
                </c:pt>
                <c:pt idx="4024">
                  <c:v>0</c:v>
                </c:pt>
                <c:pt idx="4025">
                  <c:v>0</c:v>
                </c:pt>
                <c:pt idx="4026">
                  <c:v>0</c:v>
                </c:pt>
                <c:pt idx="4027">
                  <c:v>0</c:v>
                </c:pt>
                <c:pt idx="4028">
                  <c:v>0</c:v>
                </c:pt>
                <c:pt idx="4029">
                  <c:v>0</c:v>
                </c:pt>
                <c:pt idx="4030">
                  <c:v>0</c:v>
                </c:pt>
                <c:pt idx="4031">
                  <c:v>0</c:v>
                </c:pt>
                <c:pt idx="4032">
                  <c:v>0</c:v>
                </c:pt>
                <c:pt idx="4033">
                  <c:v>0</c:v>
                </c:pt>
                <c:pt idx="4034">
                  <c:v>0</c:v>
                </c:pt>
                <c:pt idx="4035">
                  <c:v>0</c:v>
                </c:pt>
                <c:pt idx="4036">
                  <c:v>0</c:v>
                </c:pt>
                <c:pt idx="4037">
                  <c:v>0</c:v>
                </c:pt>
                <c:pt idx="4038">
                  <c:v>0</c:v>
                </c:pt>
                <c:pt idx="4039">
                  <c:v>0</c:v>
                </c:pt>
                <c:pt idx="4040">
                  <c:v>0</c:v>
                </c:pt>
                <c:pt idx="4041">
                  <c:v>0</c:v>
                </c:pt>
                <c:pt idx="4042">
                  <c:v>0</c:v>
                </c:pt>
                <c:pt idx="4043">
                  <c:v>0</c:v>
                </c:pt>
                <c:pt idx="4044">
                  <c:v>0</c:v>
                </c:pt>
                <c:pt idx="4045">
                  <c:v>0</c:v>
                </c:pt>
                <c:pt idx="4046">
                  <c:v>0</c:v>
                </c:pt>
                <c:pt idx="4047">
                  <c:v>0</c:v>
                </c:pt>
                <c:pt idx="4048">
                  <c:v>0</c:v>
                </c:pt>
                <c:pt idx="4049">
                  <c:v>0</c:v>
                </c:pt>
                <c:pt idx="4050">
                  <c:v>0</c:v>
                </c:pt>
                <c:pt idx="4051">
                  <c:v>0</c:v>
                </c:pt>
                <c:pt idx="4052">
                  <c:v>0</c:v>
                </c:pt>
                <c:pt idx="4053">
                  <c:v>0</c:v>
                </c:pt>
                <c:pt idx="4054">
                  <c:v>0</c:v>
                </c:pt>
                <c:pt idx="4055">
                  <c:v>0</c:v>
                </c:pt>
                <c:pt idx="4056">
                  <c:v>0</c:v>
                </c:pt>
                <c:pt idx="4057">
                  <c:v>0</c:v>
                </c:pt>
                <c:pt idx="4058">
                  <c:v>0</c:v>
                </c:pt>
                <c:pt idx="4059">
                  <c:v>0</c:v>
                </c:pt>
                <c:pt idx="4060">
                  <c:v>0</c:v>
                </c:pt>
                <c:pt idx="4061">
                  <c:v>0</c:v>
                </c:pt>
                <c:pt idx="4062">
                  <c:v>0</c:v>
                </c:pt>
                <c:pt idx="4063">
                  <c:v>0</c:v>
                </c:pt>
                <c:pt idx="4064">
                  <c:v>0</c:v>
                </c:pt>
                <c:pt idx="4065">
                  <c:v>0</c:v>
                </c:pt>
                <c:pt idx="4066">
                  <c:v>0</c:v>
                </c:pt>
                <c:pt idx="4067">
                  <c:v>0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0</c:v>
                </c:pt>
                <c:pt idx="4073">
                  <c:v>0</c:v>
                </c:pt>
                <c:pt idx="4074">
                  <c:v>0</c:v>
                </c:pt>
                <c:pt idx="4075">
                  <c:v>0</c:v>
                </c:pt>
                <c:pt idx="4076">
                  <c:v>0</c:v>
                </c:pt>
                <c:pt idx="4077">
                  <c:v>0</c:v>
                </c:pt>
                <c:pt idx="4078">
                  <c:v>0</c:v>
                </c:pt>
                <c:pt idx="4079">
                  <c:v>0</c:v>
                </c:pt>
                <c:pt idx="4080">
                  <c:v>0</c:v>
                </c:pt>
                <c:pt idx="4081">
                  <c:v>0</c:v>
                </c:pt>
                <c:pt idx="4082">
                  <c:v>0</c:v>
                </c:pt>
                <c:pt idx="4083">
                  <c:v>0</c:v>
                </c:pt>
                <c:pt idx="4084">
                  <c:v>0</c:v>
                </c:pt>
                <c:pt idx="4085">
                  <c:v>0</c:v>
                </c:pt>
                <c:pt idx="4086">
                  <c:v>0</c:v>
                </c:pt>
                <c:pt idx="4087">
                  <c:v>0</c:v>
                </c:pt>
                <c:pt idx="4088">
                  <c:v>0</c:v>
                </c:pt>
                <c:pt idx="4089">
                  <c:v>0</c:v>
                </c:pt>
                <c:pt idx="4090">
                  <c:v>0</c:v>
                </c:pt>
                <c:pt idx="4091">
                  <c:v>0</c:v>
                </c:pt>
                <c:pt idx="4092">
                  <c:v>0</c:v>
                </c:pt>
                <c:pt idx="4093">
                  <c:v>0</c:v>
                </c:pt>
                <c:pt idx="4094">
                  <c:v>0</c:v>
                </c:pt>
                <c:pt idx="4095">
                  <c:v>0</c:v>
                </c:pt>
                <c:pt idx="4096">
                  <c:v>0</c:v>
                </c:pt>
                <c:pt idx="4097">
                  <c:v>0</c:v>
                </c:pt>
                <c:pt idx="4098">
                  <c:v>0</c:v>
                </c:pt>
                <c:pt idx="4099">
                  <c:v>0</c:v>
                </c:pt>
                <c:pt idx="4100">
                  <c:v>0</c:v>
                </c:pt>
                <c:pt idx="4101">
                  <c:v>0</c:v>
                </c:pt>
                <c:pt idx="4102">
                  <c:v>0</c:v>
                </c:pt>
                <c:pt idx="4103">
                  <c:v>0</c:v>
                </c:pt>
                <c:pt idx="4104">
                  <c:v>0.72833943118819389</c:v>
                </c:pt>
                <c:pt idx="4105">
                  <c:v>0.70232128178963693</c:v>
                </c:pt>
                <c:pt idx="4106">
                  <c:v>0.69816021204074818</c:v>
                </c:pt>
                <c:pt idx="4107">
                  <c:v>0.69507725440005597</c:v>
                </c:pt>
                <c:pt idx="4108">
                  <c:v>0.69402653732835051</c:v>
                </c:pt>
                <c:pt idx="4109">
                  <c:v>0.69625392301266587</c:v>
                </c:pt>
                <c:pt idx="4110">
                  <c:v>0.72456697988509255</c:v>
                </c:pt>
                <c:pt idx="4111">
                  <c:v>0</c:v>
                </c:pt>
                <c:pt idx="4112">
                  <c:v>0</c:v>
                </c:pt>
                <c:pt idx="4113">
                  <c:v>0</c:v>
                </c:pt>
                <c:pt idx="4114">
                  <c:v>0</c:v>
                </c:pt>
                <c:pt idx="4115">
                  <c:v>0</c:v>
                </c:pt>
                <c:pt idx="4116">
                  <c:v>0</c:v>
                </c:pt>
                <c:pt idx="4117">
                  <c:v>0</c:v>
                </c:pt>
                <c:pt idx="4118">
                  <c:v>0</c:v>
                </c:pt>
                <c:pt idx="4119">
                  <c:v>0</c:v>
                </c:pt>
                <c:pt idx="4120">
                  <c:v>0</c:v>
                </c:pt>
                <c:pt idx="4121">
                  <c:v>0</c:v>
                </c:pt>
                <c:pt idx="4122">
                  <c:v>0</c:v>
                </c:pt>
                <c:pt idx="4123">
                  <c:v>0</c:v>
                </c:pt>
                <c:pt idx="4124">
                  <c:v>0</c:v>
                </c:pt>
                <c:pt idx="4125">
                  <c:v>0</c:v>
                </c:pt>
                <c:pt idx="4126">
                  <c:v>0</c:v>
                </c:pt>
                <c:pt idx="4127">
                  <c:v>0</c:v>
                </c:pt>
                <c:pt idx="4128">
                  <c:v>0</c:v>
                </c:pt>
                <c:pt idx="4129">
                  <c:v>0</c:v>
                </c:pt>
                <c:pt idx="4130">
                  <c:v>0</c:v>
                </c:pt>
                <c:pt idx="4131">
                  <c:v>0</c:v>
                </c:pt>
                <c:pt idx="4132">
                  <c:v>0.73713035144657457</c:v>
                </c:pt>
                <c:pt idx="4133">
                  <c:v>0.74</c:v>
                </c:pt>
                <c:pt idx="4134">
                  <c:v>0</c:v>
                </c:pt>
                <c:pt idx="4135">
                  <c:v>0</c:v>
                </c:pt>
                <c:pt idx="4136">
                  <c:v>0</c:v>
                </c:pt>
                <c:pt idx="4137">
                  <c:v>0</c:v>
                </c:pt>
                <c:pt idx="4138">
                  <c:v>0</c:v>
                </c:pt>
                <c:pt idx="4139">
                  <c:v>0</c:v>
                </c:pt>
                <c:pt idx="4140">
                  <c:v>0</c:v>
                </c:pt>
                <c:pt idx="4141">
                  <c:v>0</c:v>
                </c:pt>
                <c:pt idx="4142">
                  <c:v>0</c:v>
                </c:pt>
                <c:pt idx="4143">
                  <c:v>0</c:v>
                </c:pt>
                <c:pt idx="4144">
                  <c:v>0</c:v>
                </c:pt>
                <c:pt idx="4145">
                  <c:v>0</c:v>
                </c:pt>
                <c:pt idx="4146">
                  <c:v>0</c:v>
                </c:pt>
                <c:pt idx="4147">
                  <c:v>0</c:v>
                </c:pt>
                <c:pt idx="4148">
                  <c:v>0</c:v>
                </c:pt>
                <c:pt idx="4149">
                  <c:v>0</c:v>
                </c:pt>
                <c:pt idx="4150">
                  <c:v>0</c:v>
                </c:pt>
                <c:pt idx="4151">
                  <c:v>0</c:v>
                </c:pt>
                <c:pt idx="4152">
                  <c:v>0</c:v>
                </c:pt>
                <c:pt idx="4153">
                  <c:v>0</c:v>
                </c:pt>
                <c:pt idx="4154">
                  <c:v>0</c:v>
                </c:pt>
                <c:pt idx="4155">
                  <c:v>0</c:v>
                </c:pt>
                <c:pt idx="4156">
                  <c:v>0</c:v>
                </c:pt>
                <c:pt idx="4157">
                  <c:v>0</c:v>
                </c:pt>
                <c:pt idx="4158">
                  <c:v>0</c:v>
                </c:pt>
                <c:pt idx="4159">
                  <c:v>0</c:v>
                </c:pt>
                <c:pt idx="4160">
                  <c:v>0</c:v>
                </c:pt>
                <c:pt idx="4161">
                  <c:v>0</c:v>
                </c:pt>
                <c:pt idx="4162">
                  <c:v>0</c:v>
                </c:pt>
                <c:pt idx="4163">
                  <c:v>0</c:v>
                </c:pt>
                <c:pt idx="4164">
                  <c:v>0</c:v>
                </c:pt>
                <c:pt idx="4165">
                  <c:v>0</c:v>
                </c:pt>
                <c:pt idx="4166">
                  <c:v>0</c:v>
                </c:pt>
                <c:pt idx="4167">
                  <c:v>0</c:v>
                </c:pt>
                <c:pt idx="4168">
                  <c:v>0</c:v>
                </c:pt>
                <c:pt idx="4169">
                  <c:v>0</c:v>
                </c:pt>
                <c:pt idx="4170">
                  <c:v>0</c:v>
                </c:pt>
                <c:pt idx="4171">
                  <c:v>0</c:v>
                </c:pt>
                <c:pt idx="4172">
                  <c:v>0</c:v>
                </c:pt>
                <c:pt idx="4173">
                  <c:v>0</c:v>
                </c:pt>
                <c:pt idx="4174">
                  <c:v>0</c:v>
                </c:pt>
                <c:pt idx="4175">
                  <c:v>0</c:v>
                </c:pt>
                <c:pt idx="4176">
                  <c:v>0</c:v>
                </c:pt>
                <c:pt idx="4177">
                  <c:v>0</c:v>
                </c:pt>
                <c:pt idx="4178">
                  <c:v>0</c:v>
                </c:pt>
                <c:pt idx="4179">
                  <c:v>0.71041067462642382</c:v>
                </c:pt>
                <c:pt idx="4180">
                  <c:v>0.69916602138869122</c:v>
                </c:pt>
                <c:pt idx="4181">
                  <c:v>0.71444619464401637</c:v>
                </c:pt>
                <c:pt idx="4182">
                  <c:v>0</c:v>
                </c:pt>
                <c:pt idx="4183">
                  <c:v>0</c:v>
                </c:pt>
                <c:pt idx="4184">
                  <c:v>0</c:v>
                </c:pt>
                <c:pt idx="4185">
                  <c:v>0</c:v>
                </c:pt>
                <c:pt idx="4186">
                  <c:v>0</c:v>
                </c:pt>
                <c:pt idx="4187">
                  <c:v>0</c:v>
                </c:pt>
                <c:pt idx="4188">
                  <c:v>0</c:v>
                </c:pt>
                <c:pt idx="4189">
                  <c:v>0</c:v>
                </c:pt>
                <c:pt idx="4190">
                  <c:v>0</c:v>
                </c:pt>
                <c:pt idx="4191">
                  <c:v>0</c:v>
                </c:pt>
                <c:pt idx="4192">
                  <c:v>0</c:v>
                </c:pt>
                <c:pt idx="4193">
                  <c:v>0</c:v>
                </c:pt>
                <c:pt idx="4194">
                  <c:v>0</c:v>
                </c:pt>
                <c:pt idx="4195">
                  <c:v>0</c:v>
                </c:pt>
                <c:pt idx="4196">
                  <c:v>0</c:v>
                </c:pt>
                <c:pt idx="4197">
                  <c:v>0</c:v>
                </c:pt>
                <c:pt idx="4198">
                  <c:v>0</c:v>
                </c:pt>
                <c:pt idx="4199">
                  <c:v>0</c:v>
                </c:pt>
                <c:pt idx="4200">
                  <c:v>0</c:v>
                </c:pt>
                <c:pt idx="4201">
                  <c:v>0</c:v>
                </c:pt>
                <c:pt idx="4202">
                  <c:v>0.71524929377643809</c:v>
                </c:pt>
                <c:pt idx="4203">
                  <c:v>0.69878386432410466</c:v>
                </c:pt>
                <c:pt idx="4204">
                  <c:v>0.69662193100771774</c:v>
                </c:pt>
                <c:pt idx="4205">
                  <c:v>0.70214098763607802</c:v>
                </c:pt>
                <c:pt idx="4206">
                  <c:v>0</c:v>
                </c:pt>
                <c:pt idx="4207">
                  <c:v>0</c:v>
                </c:pt>
                <c:pt idx="4208">
                  <c:v>0</c:v>
                </c:pt>
                <c:pt idx="4209">
                  <c:v>0</c:v>
                </c:pt>
                <c:pt idx="4210">
                  <c:v>0</c:v>
                </c:pt>
                <c:pt idx="4211">
                  <c:v>0</c:v>
                </c:pt>
                <c:pt idx="4212">
                  <c:v>0</c:v>
                </c:pt>
                <c:pt idx="4213">
                  <c:v>0</c:v>
                </c:pt>
                <c:pt idx="4214">
                  <c:v>0</c:v>
                </c:pt>
                <c:pt idx="4215">
                  <c:v>0</c:v>
                </c:pt>
                <c:pt idx="4216">
                  <c:v>0</c:v>
                </c:pt>
                <c:pt idx="4217">
                  <c:v>0</c:v>
                </c:pt>
                <c:pt idx="4218">
                  <c:v>0</c:v>
                </c:pt>
                <c:pt idx="4219">
                  <c:v>0</c:v>
                </c:pt>
                <c:pt idx="4220">
                  <c:v>0</c:v>
                </c:pt>
                <c:pt idx="4221">
                  <c:v>0</c:v>
                </c:pt>
                <c:pt idx="4222">
                  <c:v>0</c:v>
                </c:pt>
                <c:pt idx="4223">
                  <c:v>0</c:v>
                </c:pt>
                <c:pt idx="4224">
                  <c:v>0</c:v>
                </c:pt>
                <c:pt idx="4225">
                  <c:v>0</c:v>
                </c:pt>
                <c:pt idx="4226">
                  <c:v>0</c:v>
                </c:pt>
                <c:pt idx="4227">
                  <c:v>0</c:v>
                </c:pt>
                <c:pt idx="4228">
                  <c:v>0</c:v>
                </c:pt>
                <c:pt idx="4229">
                  <c:v>0</c:v>
                </c:pt>
                <c:pt idx="4230">
                  <c:v>0</c:v>
                </c:pt>
                <c:pt idx="4231">
                  <c:v>0</c:v>
                </c:pt>
                <c:pt idx="4232">
                  <c:v>0</c:v>
                </c:pt>
                <c:pt idx="4233">
                  <c:v>0</c:v>
                </c:pt>
                <c:pt idx="4234">
                  <c:v>0</c:v>
                </c:pt>
                <c:pt idx="4235">
                  <c:v>0</c:v>
                </c:pt>
                <c:pt idx="4236">
                  <c:v>0</c:v>
                </c:pt>
                <c:pt idx="4237">
                  <c:v>0</c:v>
                </c:pt>
                <c:pt idx="4238">
                  <c:v>0</c:v>
                </c:pt>
                <c:pt idx="4239">
                  <c:v>0</c:v>
                </c:pt>
                <c:pt idx="4240">
                  <c:v>0</c:v>
                </c:pt>
                <c:pt idx="4241">
                  <c:v>0</c:v>
                </c:pt>
                <c:pt idx="4242">
                  <c:v>0</c:v>
                </c:pt>
                <c:pt idx="4243">
                  <c:v>0</c:v>
                </c:pt>
                <c:pt idx="4244">
                  <c:v>0</c:v>
                </c:pt>
                <c:pt idx="4245">
                  <c:v>0</c:v>
                </c:pt>
                <c:pt idx="4246">
                  <c:v>0</c:v>
                </c:pt>
                <c:pt idx="4247">
                  <c:v>0</c:v>
                </c:pt>
                <c:pt idx="4248">
                  <c:v>0</c:v>
                </c:pt>
                <c:pt idx="4249">
                  <c:v>0</c:v>
                </c:pt>
                <c:pt idx="4250">
                  <c:v>0</c:v>
                </c:pt>
                <c:pt idx="4251">
                  <c:v>0</c:v>
                </c:pt>
                <c:pt idx="4252">
                  <c:v>0</c:v>
                </c:pt>
                <c:pt idx="4253">
                  <c:v>0</c:v>
                </c:pt>
                <c:pt idx="4254">
                  <c:v>0</c:v>
                </c:pt>
                <c:pt idx="4255">
                  <c:v>0</c:v>
                </c:pt>
                <c:pt idx="4256">
                  <c:v>0</c:v>
                </c:pt>
                <c:pt idx="4257">
                  <c:v>0</c:v>
                </c:pt>
                <c:pt idx="4258">
                  <c:v>0</c:v>
                </c:pt>
                <c:pt idx="4259">
                  <c:v>0</c:v>
                </c:pt>
                <c:pt idx="4260">
                  <c:v>0</c:v>
                </c:pt>
                <c:pt idx="4261">
                  <c:v>0</c:v>
                </c:pt>
                <c:pt idx="4262">
                  <c:v>0</c:v>
                </c:pt>
                <c:pt idx="4263">
                  <c:v>0</c:v>
                </c:pt>
                <c:pt idx="4264">
                  <c:v>0</c:v>
                </c:pt>
                <c:pt idx="4265">
                  <c:v>0</c:v>
                </c:pt>
                <c:pt idx="4266">
                  <c:v>0</c:v>
                </c:pt>
                <c:pt idx="4267">
                  <c:v>0</c:v>
                </c:pt>
                <c:pt idx="4268">
                  <c:v>0</c:v>
                </c:pt>
                <c:pt idx="4269">
                  <c:v>0</c:v>
                </c:pt>
                <c:pt idx="4270">
                  <c:v>0</c:v>
                </c:pt>
                <c:pt idx="4271">
                  <c:v>0</c:v>
                </c:pt>
                <c:pt idx="4272">
                  <c:v>0</c:v>
                </c:pt>
                <c:pt idx="4273">
                  <c:v>0</c:v>
                </c:pt>
                <c:pt idx="4274">
                  <c:v>0</c:v>
                </c:pt>
                <c:pt idx="4275">
                  <c:v>0</c:v>
                </c:pt>
                <c:pt idx="4276">
                  <c:v>0</c:v>
                </c:pt>
                <c:pt idx="4277">
                  <c:v>0</c:v>
                </c:pt>
                <c:pt idx="4278">
                  <c:v>0</c:v>
                </c:pt>
                <c:pt idx="4279">
                  <c:v>0</c:v>
                </c:pt>
                <c:pt idx="4280">
                  <c:v>0</c:v>
                </c:pt>
                <c:pt idx="4281">
                  <c:v>0</c:v>
                </c:pt>
                <c:pt idx="4282">
                  <c:v>0</c:v>
                </c:pt>
                <c:pt idx="4283">
                  <c:v>0</c:v>
                </c:pt>
                <c:pt idx="4284">
                  <c:v>0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0</c:v>
                </c:pt>
                <c:pt idx="4289">
                  <c:v>0</c:v>
                </c:pt>
                <c:pt idx="4290">
                  <c:v>0</c:v>
                </c:pt>
                <c:pt idx="4291">
                  <c:v>0</c:v>
                </c:pt>
                <c:pt idx="4292">
                  <c:v>0</c:v>
                </c:pt>
                <c:pt idx="4293">
                  <c:v>0</c:v>
                </c:pt>
                <c:pt idx="4294">
                  <c:v>0</c:v>
                </c:pt>
                <c:pt idx="4295">
                  <c:v>0</c:v>
                </c:pt>
                <c:pt idx="4296">
                  <c:v>0</c:v>
                </c:pt>
                <c:pt idx="4297">
                  <c:v>0</c:v>
                </c:pt>
                <c:pt idx="4298">
                  <c:v>0</c:v>
                </c:pt>
                <c:pt idx="4299">
                  <c:v>0</c:v>
                </c:pt>
                <c:pt idx="4300">
                  <c:v>0</c:v>
                </c:pt>
                <c:pt idx="4301">
                  <c:v>0</c:v>
                </c:pt>
                <c:pt idx="4302">
                  <c:v>0</c:v>
                </c:pt>
                <c:pt idx="4303">
                  <c:v>0</c:v>
                </c:pt>
                <c:pt idx="4304">
                  <c:v>0</c:v>
                </c:pt>
                <c:pt idx="4305">
                  <c:v>0</c:v>
                </c:pt>
                <c:pt idx="4306">
                  <c:v>0</c:v>
                </c:pt>
                <c:pt idx="4307">
                  <c:v>0</c:v>
                </c:pt>
                <c:pt idx="4308">
                  <c:v>0</c:v>
                </c:pt>
                <c:pt idx="4309">
                  <c:v>0</c:v>
                </c:pt>
                <c:pt idx="4310">
                  <c:v>0</c:v>
                </c:pt>
                <c:pt idx="4311">
                  <c:v>0</c:v>
                </c:pt>
                <c:pt idx="4312">
                  <c:v>0</c:v>
                </c:pt>
                <c:pt idx="4313">
                  <c:v>0</c:v>
                </c:pt>
                <c:pt idx="4314">
                  <c:v>0</c:v>
                </c:pt>
                <c:pt idx="4315">
                  <c:v>0</c:v>
                </c:pt>
                <c:pt idx="4316">
                  <c:v>0</c:v>
                </c:pt>
                <c:pt idx="4317">
                  <c:v>0</c:v>
                </c:pt>
                <c:pt idx="4318">
                  <c:v>0</c:v>
                </c:pt>
                <c:pt idx="4319">
                  <c:v>0</c:v>
                </c:pt>
                <c:pt idx="4320">
                  <c:v>0</c:v>
                </c:pt>
                <c:pt idx="4321">
                  <c:v>0</c:v>
                </c:pt>
                <c:pt idx="4322">
                  <c:v>0</c:v>
                </c:pt>
                <c:pt idx="4323">
                  <c:v>0</c:v>
                </c:pt>
                <c:pt idx="4324">
                  <c:v>0</c:v>
                </c:pt>
                <c:pt idx="4325">
                  <c:v>0</c:v>
                </c:pt>
                <c:pt idx="4326">
                  <c:v>0</c:v>
                </c:pt>
                <c:pt idx="4327">
                  <c:v>0</c:v>
                </c:pt>
                <c:pt idx="4328">
                  <c:v>0</c:v>
                </c:pt>
                <c:pt idx="4329">
                  <c:v>0</c:v>
                </c:pt>
                <c:pt idx="4330">
                  <c:v>0</c:v>
                </c:pt>
                <c:pt idx="4331">
                  <c:v>0</c:v>
                </c:pt>
                <c:pt idx="4332">
                  <c:v>0</c:v>
                </c:pt>
                <c:pt idx="4333">
                  <c:v>0</c:v>
                </c:pt>
                <c:pt idx="4334">
                  <c:v>0</c:v>
                </c:pt>
                <c:pt idx="4335">
                  <c:v>0</c:v>
                </c:pt>
                <c:pt idx="4336">
                  <c:v>0</c:v>
                </c:pt>
                <c:pt idx="4337">
                  <c:v>0</c:v>
                </c:pt>
                <c:pt idx="4338">
                  <c:v>0</c:v>
                </c:pt>
                <c:pt idx="4339">
                  <c:v>0</c:v>
                </c:pt>
                <c:pt idx="4340">
                  <c:v>0</c:v>
                </c:pt>
                <c:pt idx="4341">
                  <c:v>0</c:v>
                </c:pt>
                <c:pt idx="4342">
                  <c:v>0</c:v>
                </c:pt>
                <c:pt idx="4343">
                  <c:v>0</c:v>
                </c:pt>
                <c:pt idx="4344">
                  <c:v>0</c:v>
                </c:pt>
                <c:pt idx="4345">
                  <c:v>0</c:v>
                </c:pt>
                <c:pt idx="4346">
                  <c:v>0</c:v>
                </c:pt>
                <c:pt idx="4347">
                  <c:v>0</c:v>
                </c:pt>
                <c:pt idx="4348">
                  <c:v>0</c:v>
                </c:pt>
                <c:pt idx="4349">
                  <c:v>0</c:v>
                </c:pt>
                <c:pt idx="4350">
                  <c:v>0</c:v>
                </c:pt>
                <c:pt idx="4351">
                  <c:v>0</c:v>
                </c:pt>
                <c:pt idx="4352">
                  <c:v>0</c:v>
                </c:pt>
                <c:pt idx="4353">
                  <c:v>0</c:v>
                </c:pt>
                <c:pt idx="4354">
                  <c:v>0</c:v>
                </c:pt>
                <c:pt idx="4355">
                  <c:v>0</c:v>
                </c:pt>
                <c:pt idx="4356">
                  <c:v>0</c:v>
                </c:pt>
                <c:pt idx="4357">
                  <c:v>0</c:v>
                </c:pt>
                <c:pt idx="4358">
                  <c:v>0</c:v>
                </c:pt>
                <c:pt idx="4359">
                  <c:v>0</c:v>
                </c:pt>
                <c:pt idx="4360">
                  <c:v>0</c:v>
                </c:pt>
                <c:pt idx="4361">
                  <c:v>0</c:v>
                </c:pt>
                <c:pt idx="4362">
                  <c:v>0</c:v>
                </c:pt>
                <c:pt idx="4363">
                  <c:v>0</c:v>
                </c:pt>
                <c:pt idx="4364">
                  <c:v>0</c:v>
                </c:pt>
                <c:pt idx="4365">
                  <c:v>0</c:v>
                </c:pt>
                <c:pt idx="4366">
                  <c:v>0</c:v>
                </c:pt>
                <c:pt idx="4367">
                  <c:v>0</c:v>
                </c:pt>
                <c:pt idx="4368">
                  <c:v>0</c:v>
                </c:pt>
                <c:pt idx="4369">
                  <c:v>0</c:v>
                </c:pt>
                <c:pt idx="4370">
                  <c:v>0</c:v>
                </c:pt>
                <c:pt idx="4371">
                  <c:v>0</c:v>
                </c:pt>
                <c:pt idx="4372">
                  <c:v>0</c:v>
                </c:pt>
                <c:pt idx="4373">
                  <c:v>0</c:v>
                </c:pt>
                <c:pt idx="4374">
                  <c:v>0</c:v>
                </c:pt>
                <c:pt idx="4375">
                  <c:v>0</c:v>
                </c:pt>
                <c:pt idx="4376">
                  <c:v>0</c:v>
                </c:pt>
                <c:pt idx="4377">
                  <c:v>0</c:v>
                </c:pt>
                <c:pt idx="4378">
                  <c:v>0</c:v>
                </c:pt>
                <c:pt idx="4379">
                  <c:v>0</c:v>
                </c:pt>
                <c:pt idx="4380">
                  <c:v>0</c:v>
                </c:pt>
                <c:pt idx="4381">
                  <c:v>0</c:v>
                </c:pt>
                <c:pt idx="4382">
                  <c:v>0</c:v>
                </c:pt>
                <c:pt idx="4383">
                  <c:v>0</c:v>
                </c:pt>
                <c:pt idx="4384">
                  <c:v>0</c:v>
                </c:pt>
                <c:pt idx="4385">
                  <c:v>0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0</c:v>
                </c:pt>
                <c:pt idx="4391">
                  <c:v>0</c:v>
                </c:pt>
                <c:pt idx="4392">
                  <c:v>0</c:v>
                </c:pt>
                <c:pt idx="4393">
                  <c:v>0</c:v>
                </c:pt>
                <c:pt idx="4394">
                  <c:v>0</c:v>
                </c:pt>
                <c:pt idx="4395">
                  <c:v>0</c:v>
                </c:pt>
                <c:pt idx="4396">
                  <c:v>0</c:v>
                </c:pt>
                <c:pt idx="4397">
                  <c:v>0</c:v>
                </c:pt>
                <c:pt idx="4398">
                  <c:v>0</c:v>
                </c:pt>
                <c:pt idx="4399">
                  <c:v>0</c:v>
                </c:pt>
                <c:pt idx="4400">
                  <c:v>0</c:v>
                </c:pt>
                <c:pt idx="4401">
                  <c:v>0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0</c:v>
                </c:pt>
                <c:pt idx="4407">
                  <c:v>0</c:v>
                </c:pt>
                <c:pt idx="4408">
                  <c:v>0</c:v>
                </c:pt>
                <c:pt idx="4409">
                  <c:v>0</c:v>
                </c:pt>
                <c:pt idx="4410">
                  <c:v>0</c:v>
                </c:pt>
                <c:pt idx="4411">
                  <c:v>0</c:v>
                </c:pt>
                <c:pt idx="4412">
                  <c:v>0</c:v>
                </c:pt>
                <c:pt idx="4413">
                  <c:v>0</c:v>
                </c:pt>
                <c:pt idx="4414">
                  <c:v>0</c:v>
                </c:pt>
                <c:pt idx="4415">
                  <c:v>0</c:v>
                </c:pt>
                <c:pt idx="4416">
                  <c:v>0</c:v>
                </c:pt>
                <c:pt idx="4417">
                  <c:v>0</c:v>
                </c:pt>
                <c:pt idx="4418">
                  <c:v>0</c:v>
                </c:pt>
                <c:pt idx="4419">
                  <c:v>0</c:v>
                </c:pt>
                <c:pt idx="4420">
                  <c:v>0</c:v>
                </c:pt>
                <c:pt idx="4421">
                  <c:v>0</c:v>
                </c:pt>
                <c:pt idx="4422">
                  <c:v>0</c:v>
                </c:pt>
                <c:pt idx="4423">
                  <c:v>0</c:v>
                </c:pt>
                <c:pt idx="4424">
                  <c:v>0</c:v>
                </c:pt>
                <c:pt idx="4425">
                  <c:v>0</c:v>
                </c:pt>
                <c:pt idx="4426">
                  <c:v>0</c:v>
                </c:pt>
                <c:pt idx="4427">
                  <c:v>0</c:v>
                </c:pt>
                <c:pt idx="4428">
                  <c:v>0</c:v>
                </c:pt>
                <c:pt idx="4429">
                  <c:v>0</c:v>
                </c:pt>
                <c:pt idx="4430">
                  <c:v>0</c:v>
                </c:pt>
                <c:pt idx="4431">
                  <c:v>0</c:v>
                </c:pt>
                <c:pt idx="4432">
                  <c:v>0</c:v>
                </c:pt>
                <c:pt idx="4433">
                  <c:v>0</c:v>
                </c:pt>
                <c:pt idx="4434">
                  <c:v>0</c:v>
                </c:pt>
                <c:pt idx="4435">
                  <c:v>0</c:v>
                </c:pt>
                <c:pt idx="4436">
                  <c:v>0</c:v>
                </c:pt>
                <c:pt idx="4437">
                  <c:v>0</c:v>
                </c:pt>
                <c:pt idx="4438">
                  <c:v>0</c:v>
                </c:pt>
                <c:pt idx="4439">
                  <c:v>0</c:v>
                </c:pt>
                <c:pt idx="4440">
                  <c:v>0</c:v>
                </c:pt>
                <c:pt idx="4441">
                  <c:v>0</c:v>
                </c:pt>
                <c:pt idx="4442">
                  <c:v>0</c:v>
                </c:pt>
                <c:pt idx="4443">
                  <c:v>0</c:v>
                </c:pt>
                <c:pt idx="4444">
                  <c:v>0</c:v>
                </c:pt>
                <c:pt idx="4445">
                  <c:v>0</c:v>
                </c:pt>
                <c:pt idx="4446">
                  <c:v>0</c:v>
                </c:pt>
                <c:pt idx="4447">
                  <c:v>0</c:v>
                </c:pt>
                <c:pt idx="4448">
                  <c:v>0</c:v>
                </c:pt>
                <c:pt idx="4449">
                  <c:v>0</c:v>
                </c:pt>
                <c:pt idx="4450">
                  <c:v>0</c:v>
                </c:pt>
                <c:pt idx="4451">
                  <c:v>0</c:v>
                </c:pt>
                <c:pt idx="4452">
                  <c:v>0</c:v>
                </c:pt>
                <c:pt idx="4453">
                  <c:v>0</c:v>
                </c:pt>
                <c:pt idx="4454">
                  <c:v>0</c:v>
                </c:pt>
                <c:pt idx="4455">
                  <c:v>0</c:v>
                </c:pt>
                <c:pt idx="4456">
                  <c:v>0</c:v>
                </c:pt>
                <c:pt idx="4457">
                  <c:v>0</c:v>
                </c:pt>
                <c:pt idx="4458">
                  <c:v>0</c:v>
                </c:pt>
                <c:pt idx="4459">
                  <c:v>0</c:v>
                </c:pt>
                <c:pt idx="4460">
                  <c:v>0</c:v>
                </c:pt>
                <c:pt idx="4461">
                  <c:v>0</c:v>
                </c:pt>
                <c:pt idx="4462">
                  <c:v>0</c:v>
                </c:pt>
                <c:pt idx="4463">
                  <c:v>0</c:v>
                </c:pt>
                <c:pt idx="4464">
                  <c:v>0</c:v>
                </c:pt>
                <c:pt idx="4465">
                  <c:v>0</c:v>
                </c:pt>
                <c:pt idx="4466">
                  <c:v>0</c:v>
                </c:pt>
                <c:pt idx="4467">
                  <c:v>0</c:v>
                </c:pt>
                <c:pt idx="4468">
                  <c:v>0</c:v>
                </c:pt>
                <c:pt idx="4469">
                  <c:v>0</c:v>
                </c:pt>
                <c:pt idx="4470">
                  <c:v>0</c:v>
                </c:pt>
                <c:pt idx="4471">
                  <c:v>0</c:v>
                </c:pt>
                <c:pt idx="4472">
                  <c:v>0</c:v>
                </c:pt>
                <c:pt idx="4473">
                  <c:v>0</c:v>
                </c:pt>
                <c:pt idx="4474">
                  <c:v>0</c:v>
                </c:pt>
                <c:pt idx="4475">
                  <c:v>0</c:v>
                </c:pt>
                <c:pt idx="4476">
                  <c:v>0</c:v>
                </c:pt>
                <c:pt idx="4477">
                  <c:v>0</c:v>
                </c:pt>
                <c:pt idx="4478">
                  <c:v>0</c:v>
                </c:pt>
                <c:pt idx="4479">
                  <c:v>0</c:v>
                </c:pt>
                <c:pt idx="4480">
                  <c:v>0</c:v>
                </c:pt>
                <c:pt idx="4481">
                  <c:v>0</c:v>
                </c:pt>
                <c:pt idx="4482">
                  <c:v>0</c:v>
                </c:pt>
                <c:pt idx="4483">
                  <c:v>0</c:v>
                </c:pt>
                <c:pt idx="4484">
                  <c:v>0</c:v>
                </c:pt>
                <c:pt idx="4485">
                  <c:v>0</c:v>
                </c:pt>
                <c:pt idx="4486">
                  <c:v>0</c:v>
                </c:pt>
                <c:pt idx="4487">
                  <c:v>0</c:v>
                </c:pt>
                <c:pt idx="4488">
                  <c:v>0</c:v>
                </c:pt>
                <c:pt idx="4489">
                  <c:v>0</c:v>
                </c:pt>
                <c:pt idx="4490">
                  <c:v>0</c:v>
                </c:pt>
                <c:pt idx="4491">
                  <c:v>0</c:v>
                </c:pt>
                <c:pt idx="4492">
                  <c:v>0</c:v>
                </c:pt>
                <c:pt idx="4493">
                  <c:v>0</c:v>
                </c:pt>
                <c:pt idx="4494">
                  <c:v>0</c:v>
                </c:pt>
                <c:pt idx="4495">
                  <c:v>0</c:v>
                </c:pt>
                <c:pt idx="4496">
                  <c:v>0</c:v>
                </c:pt>
                <c:pt idx="4497">
                  <c:v>0</c:v>
                </c:pt>
                <c:pt idx="4498">
                  <c:v>0</c:v>
                </c:pt>
                <c:pt idx="4499">
                  <c:v>0</c:v>
                </c:pt>
                <c:pt idx="4500">
                  <c:v>0</c:v>
                </c:pt>
                <c:pt idx="4501">
                  <c:v>0</c:v>
                </c:pt>
                <c:pt idx="4502">
                  <c:v>0</c:v>
                </c:pt>
                <c:pt idx="4503">
                  <c:v>0</c:v>
                </c:pt>
                <c:pt idx="4504">
                  <c:v>0</c:v>
                </c:pt>
                <c:pt idx="4505">
                  <c:v>0</c:v>
                </c:pt>
                <c:pt idx="4506">
                  <c:v>0</c:v>
                </c:pt>
                <c:pt idx="4507">
                  <c:v>0</c:v>
                </c:pt>
                <c:pt idx="4508">
                  <c:v>0</c:v>
                </c:pt>
                <c:pt idx="4509">
                  <c:v>0</c:v>
                </c:pt>
                <c:pt idx="4510">
                  <c:v>0</c:v>
                </c:pt>
                <c:pt idx="4511">
                  <c:v>0</c:v>
                </c:pt>
                <c:pt idx="4512">
                  <c:v>0</c:v>
                </c:pt>
                <c:pt idx="4513">
                  <c:v>0</c:v>
                </c:pt>
                <c:pt idx="4514">
                  <c:v>0</c:v>
                </c:pt>
                <c:pt idx="4515">
                  <c:v>0</c:v>
                </c:pt>
                <c:pt idx="4516">
                  <c:v>0</c:v>
                </c:pt>
                <c:pt idx="4517">
                  <c:v>0</c:v>
                </c:pt>
                <c:pt idx="4518">
                  <c:v>0</c:v>
                </c:pt>
                <c:pt idx="4519">
                  <c:v>0</c:v>
                </c:pt>
                <c:pt idx="4520">
                  <c:v>0</c:v>
                </c:pt>
                <c:pt idx="4521">
                  <c:v>0</c:v>
                </c:pt>
                <c:pt idx="4522">
                  <c:v>0</c:v>
                </c:pt>
                <c:pt idx="4523">
                  <c:v>0</c:v>
                </c:pt>
                <c:pt idx="4524">
                  <c:v>0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0</c:v>
                </c:pt>
                <c:pt idx="4529">
                  <c:v>0</c:v>
                </c:pt>
                <c:pt idx="4530">
                  <c:v>0</c:v>
                </c:pt>
                <c:pt idx="4531">
                  <c:v>0</c:v>
                </c:pt>
                <c:pt idx="4532">
                  <c:v>0</c:v>
                </c:pt>
                <c:pt idx="4533">
                  <c:v>0</c:v>
                </c:pt>
                <c:pt idx="4534">
                  <c:v>0</c:v>
                </c:pt>
                <c:pt idx="4535">
                  <c:v>0</c:v>
                </c:pt>
                <c:pt idx="4536">
                  <c:v>0</c:v>
                </c:pt>
                <c:pt idx="4537">
                  <c:v>0</c:v>
                </c:pt>
                <c:pt idx="4538">
                  <c:v>0</c:v>
                </c:pt>
                <c:pt idx="4539">
                  <c:v>0</c:v>
                </c:pt>
                <c:pt idx="4540">
                  <c:v>0</c:v>
                </c:pt>
                <c:pt idx="4541">
                  <c:v>0</c:v>
                </c:pt>
                <c:pt idx="4542">
                  <c:v>0</c:v>
                </c:pt>
                <c:pt idx="4543">
                  <c:v>0</c:v>
                </c:pt>
                <c:pt idx="4544">
                  <c:v>0</c:v>
                </c:pt>
                <c:pt idx="4545">
                  <c:v>0</c:v>
                </c:pt>
                <c:pt idx="4546">
                  <c:v>0</c:v>
                </c:pt>
                <c:pt idx="4547">
                  <c:v>0</c:v>
                </c:pt>
                <c:pt idx="4548">
                  <c:v>0</c:v>
                </c:pt>
                <c:pt idx="4549">
                  <c:v>0</c:v>
                </c:pt>
                <c:pt idx="4550">
                  <c:v>0</c:v>
                </c:pt>
                <c:pt idx="4551">
                  <c:v>0</c:v>
                </c:pt>
                <c:pt idx="4552">
                  <c:v>0</c:v>
                </c:pt>
                <c:pt idx="4553">
                  <c:v>0</c:v>
                </c:pt>
                <c:pt idx="4554">
                  <c:v>0</c:v>
                </c:pt>
                <c:pt idx="4555">
                  <c:v>0</c:v>
                </c:pt>
                <c:pt idx="4556">
                  <c:v>0</c:v>
                </c:pt>
                <c:pt idx="4557">
                  <c:v>0</c:v>
                </c:pt>
                <c:pt idx="4558">
                  <c:v>0</c:v>
                </c:pt>
                <c:pt idx="4559">
                  <c:v>0</c:v>
                </c:pt>
                <c:pt idx="4560">
                  <c:v>0</c:v>
                </c:pt>
                <c:pt idx="4561">
                  <c:v>0</c:v>
                </c:pt>
                <c:pt idx="4562">
                  <c:v>0</c:v>
                </c:pt>
                <c:pt idx="4563">
                  <c:v>0</c:v>
                </c:pt>
                <c:pt idx="4564">
                  <c:v>0</c:v>
                </c:pt>
                <c:pt idx="4565">
                  <c:v>0</c:v>
                </c:pt>
                <c:pt idx="4566">
                  <c:v>0</c:v>
                </c:pt>
                <c:pt idx="4567">
                  <c:v>0</c:v>
                </c:pt>
                <c:pt idx="4568">
                  <c:v>0</c:v>
                </c:pt>
                <c:pt idx="4569">
                  <c:v>0</c:v>
                </c:pt>
                <c:pt idx="4570">
                  <c:v>0</c:v>
                </c:pt>
                <c:pt idx="4571">
                  <c:v>0</c:v>
                </c:pt>
                <c:pt idx="4572">
                  <c:v>0</c:v>
                </c:pt>
                <c:pt idx="4573">
                  <c:v>0</c:v>
                </c:pt>
                <c:pt idx="4574">
                  <c:v>0</c:v>
                </c:pt>
                <c:pt idx="4575">
                  <c:v>0</c:v>
                </c:pt>
                <c:pt idx="4576">
                  <c:v>0</c:v>
                </c:pt>
                <c:pt idx="4577">
                  <c:v>0</c:v>
                </c:pt>
                <c:pt idx="4578">
                  <c:v>0</c:v>
                </c:pt>
                <c:pt idx="4579">
                  <c:v>0</c:v>
                </c:pt>
                <c:pt idx="4580">
                  <c:v>0</c:v>
                </c:pt>
                <c:pt idx="4581">
                  <c:v>0</c:v>
                </c:pt>
                <c:pt idx="4582">
                  <c:v>0</c:v>
                </c:pt>
                <c:pt idx="4583">
                  <c:v>0</c:v>
                </c:pt>
                <c:pt idx="4584">
                  <c:v>0</c:v>
                </c:pt>
                <c:pt idx="4585">
                  <c:v>0</c:v>
                </c:pt>
                <c:pt idx="4586">
                  <c:v>0</c:v>
                </c:pt>
                <c:pt idx="4587">
                  <c:v>0</c:v>
                </c:pt>
                <c:pt idx="4588">
                  <c:v>0</c:v>
                </c:pt>
                <c:pt idx="4589">
                  <c:v>0</c:v>
                </c:pt>
                <c:pt idx="4590">
                  <c:v>0</c:v>
                </c:pt>
                <c:pt idx="4591">
                  <c:v>0</c:v>
                </c:pt>
                <c:pt idx="4592">
                  <c:v>0</c:v>
                </c:pt>
                <c:pt idx="4593">
                  <c:v>0</c:v>
                </c:pt>
                <c:pt idx="4594">
                  <c:v>0</c:v>
                </c:pt>
                <c:pt idx="4595">
                  <c:v>0</c:v>
                </c:pt>
                <c:pt idx="4596">
                  <c:v>0</c:v>
                </c:pt>
                <c:pt idx="4597">
                  <c:v>0</c:v>
                </c:pt>
                <c:pt idx="4598">
                  <c:v>0</c:v>
                </c:pt>
                <c:pt idx="4599">
                  <c:v>0</c:v>
                </c:pt>
                <c:pt idx="4600">
                  <c:v>0</c:v>
                </c:pt>
                <c:pt idx="4601">
                  <c:v>0</c:v>
                </c:pt>
                <c:pt idx="4602">
                  <c:v>0</c:v>
                </c:pt>
                <c:pt idx="4603">
                  <c:v>0</c:v>
                </c:pt>
                <c:pt idx="4604">
                  <c:v>0</c:v>
                </c:pt>
                <c:pt idx="4605">
                  <c:v>0</c:v>
                </c:pt>
                <c:pt idx="4606">
                  <c:v>0</c:v>
                </c:pt>
                <c:pt idx="4607">
                  <c:v>0</c:v>
                </c:pt>
                <c:pt idx="4608">
                  <c:v>0</c:v>
                </c:pt>
                <c:pt idx="4609">
                  <c:v>0</c:v>
                </c:pt>
                <c:pt idx="4610">
                  <c:v>0</c:v>
                </c:pt>
                <c:pt idx="4611">
                  <c:v>0</c:v>
                </c:pt>
                <c:pt idx="4612">
                  <c:v>0</c:v>
                </c:pt>
                <c:pt idx="4613">
                  <c:v>0</c:v>
                </c:pt>
                <c:pt idx="4614">
                  <c:v>0</c:v>
                </c:pt>
                <c:pt idx="4615">
                  <c:v>0</c:v>
                </c:pt>
                <c:pt idx="4616">
                  <c:v>0</c:v>
                </c:pt>
                <c:pt idx="4617">
                  <c:v>0</c:v>
                </c:pt>
                <c:pt idx="4618">
                  <c:v>0</c:v>
                </c:pt>
                <c:pt idx="4619">
                  <c:v>0</c:v>
                </c:pt>
                <c:pt idx="4620">
                  <c:v>0</c:v>
                </c:pt>
                <c:pt idx="4621">
                  <c:v>0</c:v>
                </c:pt>
                <c:pt idx="4622">
                  <c:v>0</c:v>
                </c:pt>
                <c:pt idx="4623">
                  <c:v>0</c:v>
                </c:pt>
                <c:pt idx="4624">
                  <c:v>0</c:v>
                </c:pt>
                <c:pt idx="4625">
                  <c:v>0</c:v>
                </c:pt>
                <c:pt idx="4626">
                  <c:v>0</c:v>
                </c:pt>
                <c:pt idx="4627">
                  <c:v>0</c:v>
                </c:pt>
                <c:pt idx="4628">
                  <c:v>0</c:v>
                </c:pt>
                <c:pt idx="4629">
                  <c:v>0</c:v>
                </c:pt>
                <c:pt idx="4630">
                  <c:v>0</c:v>
                </c:pt>
                <c:pt idx="4631">
                  <c:v>0</c:v>
                </c:pt>
                <c:pt idx="4632">
                  <c:v>0</c:v>
                </c:pt>
                <c:pt idx="4633">
                  <c:v>0</c:v>
                </c:pt>
                <c:pt idx="4634">
                  <c:v>0</c:v>
                </c:pt>
                <c:pt idx="4635">
                  <c:v>0</c:v>
                </c:pt>
                <c:pt idx="4636">
                  <c:v>0</c:v>
                </c:pt>
                <c:pt idx="4637">
                  <c:v>0</c:v>
                </c:pt>
                <c:pt idx="4638">
                  <c:v>0</c:v>
                </c:pt>
                <c:pt idx="4639">
                  <c:v>0</c:v>
                </c:pt>
                <c:pt idx="4640">
                  <c:v>0</c:v>
                </c:pt>
                <c:pt idx="4641">
                  <c:v>0</c:v>
                </c:pt>
                <c:pt idx="4642">
                  <c:v>0</c:v>
                </c:pt>
                <c:pt idx="4643">
                  <c:v>0</c:v>
                </c:pt>
                <c:pt idx="4644">
                  <c:v>0</c:v>
                </c:pt>
                <c:pt idx="4645">
                  <c:v>0</c:v>
                </c:pt>
                <c:pt idx="4646">
                  <c:v>0</c:v>
                </c:pt>
                <c:pt idx="4647">
                  <c:v>0</c:v>
                </c:pt>
                <c:pt idx="4648">
                  <c:v>0</c:v>
                </c:pt>
                <c:pt idx="4649">
                  <c:v>0</c:v>
                </c:pt>
                <c:pt idx="4650">
                  <c:v>0</c:v>
                </c:pt>
                <c:pt idx="4651">
                  <c:v>0</c:v>
                </c:pt>
                <c:pt idx="4652">
                  <c:v>0</c:v>
                </c:pt>
                <c:pt idx="4653">
                  <c:v>0</c:v>
                </c:pt>
                <c:pt idx="4654">
                  <c:v>0</c:v>
                </c:pt>
                <c:pt idx="4655">
                  <c:v>0</c:v>
                </c:pt>
                <c:pt idx="4656">
                  <c:v>0</c:v>
                </c:pt>
                <c:pt idx="4657">
                  <c:v>0</c:v>
                </c:pt>
                <c:pt idx="4658">
                  <c:v>0</c:v>
                </c:pt>
                <c:pt idx="4659">
                  <c:v>0</c:v>
                </c:pt>
                <c:pt idx="4660">
                  <c:v>0</c:v>
                </c:pt>
                <c:pt idx="4661">
                  <c:v>0</c:v>
                </c:pt>
                <c:pt idx="4662">
                  <c:v>0</c:v>
                </c:pt>
                <c:pt idx="4663">
                  <c:v>0</c:v>
                </c:pt>
                <c:pt idx="4664">
                  <c:v>0</c:v>
                </c:pt>
                <c:pt idx="4665">
                  <c:v>0</c:v>
                </c:pt>
                <c:pt idx="4666">
                  <c:v>0</c:v>
                </c:pt>
                <c:pt idx="4667">
                  <c:v>0</c:v>
                </c:pt>
                <c:pt idx="4668">
                  <c:v>0</c:v>
                </c:pt>
                <c:pt idx="4669">
                  <c:v>0</c:v>
                </c:pt>
                <c:pt idx="4670">
                  <c:v>0</c:v>
                </c:pt>
                <c:pt idx="4671">
                  <c:v>0</c:v>
                </c:pt>
                <c:pt idx="4672">
                  <c:v>0</c:v>
                </c:pt>
                <c:pt idx="4673">
                  <c:v>0</c:v>
                </c:pt>
                <c:pt idx="4674">
                  <c:v>0</c:v>
                </c:pt>
                <c:pt idx="4675">
                  <c:v>0</c:v>
                </c:pt>
                <c:pt idx="4676">
                  <c:v>0</c:v>
                </c:pt>
                <c:pt idx="4677">
                  <c:v>0</c:v>
                </c:pt>
                <c:pt idx="4678">
                  <c:v>0</c:v>
                </c:pt>
                <c:pt idx="4679">
                  <c:v>0</c:v>
                </c:pt>
                <c:pt idx="4680">
                  <c:v>0</c:v>
                </c:pt>
                <c:pt idx="4681">
                  <c:v>0</c:v>
                </c:pt>
                <c:pt idx="4682">
                  <c:v>0</c:v>
                </c:pt>
                <c:pt idx="4683">
                  <c:v>0</c:v>
                </c:pt>
                <c:pt idx="4684">
                  <c:v>0</c:v>
                </c:pt>
                <c:pt idx="4685">
                  <c:v>0</c:v>
                </c:pt>
                <c:pt idx="4686">
                  <c:v>0</c:v>
                </c:pt>
                <c:pt idx="4687">
                  <c:v>0</c:v>
                </c:pt>
                <c:pt idx="4688">
                  <c:v>0</c:v>
                </c:pt>
                <c:pt idx="4689">
                  <c:v>0</c:v>
                </c:pt>
                <c:pt idx="4690">
                  <c:v>0</c:v>
                </c:pt>
                <c:pt idx="4691">
                  <c:v>0</c:v>
                </c:pt>
                <c:pt idx="4692">
                  <c:v>0</c:v>
                </c:pt>
                <c:pt idx="4693">
                  <c:v>0</c:v>
                </c:pt>
                <c:pt idx="4694">
                  <c:v>0</c:v>
                </c:pt>
                <c:pt idx="4695">
                  <c:v>0</c:v>
                </c:pt>
                <c:pt idx="4696">
                  <c:v>0</c:v>
                </c:pt>
                <c:pt idx="4697">
                  <c:v>0</c:v>
                </c:pt>
                <c:pt idx="4698">
                  <c:v>0</c:v>
                </c:pt>
                <c:pt idx="4699">
                  <c:v>0</c:v>
                </c:pt>
                <c:pt idx="4700">
                  <c:v>0</c:v>
                </c:pt>
                <c:pt idx="4701">
                  <c:v>0</c:v>
                </c:pt>
                <c:pt idx="4702">
                  <c:v>0</c:v>
                </c:pt>
                <c:pt idx="4703">
                  <c:v>0</c:v>
                </c:pt>
                <c:pt idx="4704">
                  <c:v>0</c:v>
                </c:pt>
                <c:pt idx="4705">
                  <c:v>0</c:v>
                </c:pt>
                <c:pt idx="4706">
                  <c:v>0</c:v>
                </c:pt>
                <c:pt idx="4707">
                  <c:v>0</c:v>
                </c:pt>
                <c:pt idx="4708">
                  <c:v>0</c:v>
                </c:pt>
                <c:pt idx="4709">
                  <c:v>0</c:v>
                </c:pt>
                <c:pt idx="4710">
                  <c:v>0</c:v>
                </c:pt>
                <c:pt idx="4711">
                  <c:v>0</c:v>
                </c:pt>
                <c:pt idx="4712">
                  <c:v>0</c:v>
                </c:pt>
                <c:pt idx="4713">
                  <c:v>0</c:v>
                </c:pt>
                <c:pt idx="4714">
                  <c:v>0</c:v>
                </c:pt>
                <c:pt idx="4715">
                  <c:v>0</c:v>
                </c:pt>
                <c:pt idx="4716">
                  <c:v>0</c:v>
                </c:pt>
                <c:pt idx="4717">
                  <c:v>0</c:v>
                </c:pt>
                <c:pt idx="4718">
                  <c:v>0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0</c:v>
                </c:pt>
                <c:pt idx="4723">
                  <c:v>0</c:v>
                </c:pt>
                <c:pt idx="4724">
                  <c:v>0</c:v>
                </c:pt>
                <c:pt idx="4725">
                  <c:v>0</c:v>
                </c:pt>
                <c:pt idx="4726">
                  <c:v>0</c:v>
                </c:pt>
                <c:pt idx="4727">
                  <c:v>0</c:v>
                </c:pt>
                <c:pt idx="4728">
                  <c:v>0</c:v>
                </c:pt>
                <c:pt idx="4729">
                  <c:v>0</c:v>
                </c:pt>
                <c:pt idx="4730">
                  <c:v>0</c:v>
                </c:pt>
                <c:pt idx="4731">
                  <c:v>0</c:v>
                </c:pt>
                <c:pt idx="4732">
                  <c:v>0</c:v>
                </c:pt>
                <c:pt idx="4733">
                  <c:v>0</c:v>
                </c:pt>
                <c:pt idx="4734">
                  <c:v>0</c:v>
                </c:pt>
                <c:pt idx="4735">
                  <c:v>0</c:v>
                </c:pt>
                <c:pt idx="4736">
                  <c:v>0</c:v>
                </c:pt>
                <c:pt idx="4737">
                  <c:v>0</c:v>
                </c:pt>
                <c:pt idx="4738">
                  <c:v>0</c:v>
                </c:pt>
                <c:pt idx="4739">
                  <c:v>0</c:v>
                </c:pt>
                <c:pt idx="4740">
                  <c:v>0</c:v>
                </c:pt>
                <c:pt idx="4741">
                  <c:v>0</c:v>
                </c:pt>
                <c:pt idx="4742">
                  <c:v>0</c:v>
                </c:pt>
                <c:pt idx="4743">
                  <c:v>0</c:v>
                </c:pt>
                <c:pt idx="4744">
                  <c:v>0</c:v>
                </c:pt>
                <c:pt idx="4745">
                  <c:v>0</c:v>
                </c:pt>
                <c:pt idx="4746">
                  <c:v>0</c:v>
                </c:pt>
                <c:pt idx="4747">
                  <c:v>0</c:v>
                </c:pt>
                <c:pt idx="4748">
                  <c:v>0</c:v>
                </c:pt>
                <c:pt idx="4749">
                  <c:v>0</c:v>
                </c:pt>
                <c:pt idx="4750">
                  <c:v>0</c:v>
                </c:pt>
                <c:pt idx="4751">
                  <c:v>0</c:v>
                </c:pt>
                <c:pt idx="4752">
                  <c:v>0</c:v>
                </c:pt>
                <c:pt idx="4753">
                  <c:v>0</c:v>
                </c:pt>
                <c:pt idx="4754">
                  <c:v>0</c:v>
                </c:pt>
                <c:pt idx="4755">
                  <c:v>0</c:v>
                </c:pt>
                <c:pt idx="4756">
                  <c:v>0</c:v>
                </c:pt>
                <c:pt idx="4757">
                  <c:v>0</c:v>
                </c:pt>
                <c:pt idx="4758">
                  <c:v>0</c:v>
                </c:pt>
                <c:pt idx="4759">
                  <c:v>0</c:v>
                </c:pt>
                <c:pt idx="4760">
                  <c:v>0</c:v>
                </c:pt>
                <c:pt idx="4761">
                  <c:v>0</c:v>
                </c:pt>
                <c:pt idx="4762">
                  <c:v>0</c:v>
                </c:pt>
                <c:pt idx="4763">
                  <c:v>0</c:v>
                </c:pt>
                <c:pt idx="4764">
                  <c:v>0</c:v>
                </c:pt>
                <c:pt idx="4765">
                  <c:v>0</c:v>
                </c:pt>
                <c:pt idx="4766">
                  <c:v>0</c:v>
                </c:pt>
                <c:pt idx="4767">
                  <c:v>0</c:v>
                </c:pt>
                <c:pt idx="4768">
                  <c:v>0</c:v>
                </c:pt>
                <c:pt idx="4769">
                  <c:v>0</c:v>
                </c:pt>
                <c:pt idx="4770">
                  <c:v>0</c:v>
                </c:pt>
                <c:pt idx="4771">
                  <c:v>0</c:v>
                </c:pt>
                <c:pt idx="4772">
                  <c:v>0</c:v>
                </c:pt>
                <c:pt idx="4773">
                  <c:v>0</c:v>
                </c:pt>
                <c:pt idx="4774">
                  <c:v>0</c:v>
                </c:pt>
                <c:pt idx="4775">
                  <c:v>0</c:v>
                </c:pt>
                <c:pt idx="4776">
                  <c:v>0</c:v>
                </c:pt>
                <c:pt idx="4777">
                  <c:v>0</c:v>
                </c:pt>
                <c:pt idx="4778">
                  <c:v>0</c:v>
                </c:pt>
                <c:pt idx="4779">
                  <c:v>0</c:v>
                </c:pt>
                <c:pt idx="4780">
                  <c:v>0</c:v>
                </c:pt>
                <c:pt idx="4781">
                  <c:v>0</c:v>
                </c:pt>
                <c:pt idx="4782">
                  <c:v>0</c:v>
                </c:pt>
                <c:pt idx="4783">
                  <c:v>0</c:v>
                </c:pt>
                <c:pt idx="4784">
                  <c:v>0</c:v>
                </c:pt>
                <c:pt idx="4785">
                  <c:v>0</c:v>
                </c:pt>
                <c:pt idx="4786">
                  <c:v>0</c:v>
                </c:pt>
                <c:pt idx="4787">
                  <c:v>0</c:v>
                </c:pt>
                <c:pt idx="4788">
                  <c:v>0</c:v>
                </c:pt>
                <c:pt idx="4789">
                  <c:v>0</c:v>
                </c:pt>
                <c:pt idx="4790">
                  <c:v>0</c:v>
                </c:pt>
                <c:pt idx="4791">
                  <c:v>0</c:v>
                </c:pt>
                <c:pt idx="4792">
                  <c:v>0</c:v>
                </c:pt>
                <c:pt idx="4793">
                  <c:v>0</c:v>
                </c:pt>
                <c:pt idx="4794">
                  <c:v>0</c:v>
                </c:pt>
                <c:pt idx="4795">
                  <c:v>0</c:v>
                </c:pt>
                <c:pt idx="4796">
                  <c:v>0</c:v>
                </c:pt>
                <c:pt idx="4797">
                  <c:v>0</c:v>
                </c:pt>
                <c:pt idx="4798">
                  <c:v>0</c:v>
                </c:pt>
                <c:pt idx="4799">
                  <c:v>0</c:v>
                </c:pt>
                <c:pt idx="4800">
                  <c:v>0</c:v>
                </c:pt>
                <c:pt idx="4801">
                  <c:v>0</c:v>
                </c:pt>
                <c:pt idx="4802">
                  <c:v>0</c:v>
                </c:pt>
                <c:pt idx="4803">
                  <c:v>0</c:v>
                </c:pt>
                <c:pt idx="4804">
                  <c:v>0</c:v>
                </c:pt>
                <c:pt idx="4805">
                  <c:v>0</c:v>
                </c:pt>
                <c:pt idx="4806">
                  <c:v>0</c:v>
                </c:pt>
                <c:pt idx="4807">
                  <c:v>0</c:v>
                </c:pt>
                <c:pt idx="4808">
                  <c:v>0</c:v>
                </c:pt>
                <c:pt idx="4809">
                  <c:v>0</c:v>
                </c:pt>
                <c:pt idx="4810">
                  <c:v>0</c:v>
                </c:pt>
                <c:pt idx="4811">
                  <c:v>0</c:v>
                </c:pt>
                <c:pt idx="4812">
                  <c:v>0</c:v>
                </c:pt>
                <c:pt idx="4813">
                  <c:v>0</c:v>
                </c:pt>
                <c:pt idx="4814">
                  <c:v>0</c:v>
                </c:pt>
                <c:pt idx="4815">
                  <c:v>0</c:v>
                </c:pt>
                <c:pt idx="4816">
                  <c:v>0</c:v>
                </c:pt>
                <c:pt idx="4817">
                  <c:v>0</c:v>
                </c:pt>
                <c:pt idx="4818">
                  <c:v>0</c:v>
                </c:pt>
                <c:pt idx="4819">
                  <c:v>0</c:v>
                </c:pt>
                <c:pt idx="4820">
                  <c:v>0</c:v>
                </c:pt>
                <c:pt idx="4821">
                  <c:v>0</c:v>
                </c:pt>
                <c:pt idx="4822">
                  <c:v>0</c:v>
                </c:pt>
                <c:pt idx="4823">
                  <c:v>0</c:v>
                </c:pt>
                <c:pt idx="4824">
                  <c:v>0</c:v>
                </c:pt>
                <c:pt idx="4825">
                  <c:v>0</c:v>
                </c:pt>
                <c:pt idx="4826">
                  <c:v>0</c:v>
                </c:pt>
                <c:pt idx="4827">
                  <c:v>0</c:v>
                </c:pt>
                <c:pt idx="4828">
                  <c:v>0</c:v>
                </c:pt>
                <c:pt idx="4829">
                  <c:v>0</c:v>
                </c:pt>
                <c:pt idx="4830">
                  <c:v>0</c:v>
                </c:pt>
                <c:pt idx="4831">
                  <c:v>0</c:v>
                </c:pt>
                <c:pt idx="4832">
                  <c:v>0</c:v>
                </c:pt>
                <c:pt idx="4833">
                  <c:v>0</c:v>
                </c:pt>
                <c:pt idx="4834">
                  <c:v>0</c:v>
                </c:pt>
                <c:pt idx="4835">
                  <c:v>0</c:v>
                </c:pt>
                <c:pt idx="4836">
                  <c:v>0</c:v>
                </c:pt>
                <c:pt idx="4837">
                  <c:v>0</c:v>
                </c:pt>
                <c:pt idx="4838">
                  <c:v>0</c:v>
                </c:pt>
                <c:pt idx="4839">
                  <c:v>0</c:v>
                </c:pt>
                <c:pt idx="4840">
                  <c:v>0</c:v>
                </c:pt>
                <c:pt idx="4841">
                  <c:v>0</c:v>
                </c:pt>
                <c:pt idx="4842">
                  <c:v>0</c:v>
                </c:pt>
                <c:pt idx="4843">
                  <c:v>0</c:v>
                </c:pt>
                <c:pt idx="4844">
                  <c:v>0</c:v>
                </c:pt>
                <c:pt idx="4845">
                  <c:v>0</c:v>
                </c:pt>
                <c:pt idx="4846">
                  <c:v>0</c:v>
                </c:pt>
                <c:pt idx="4847">
                  <c:v>0</c:v>
                </c:pt>
                <c:pt idx="4848">
                  <c:v>0</c:v>
                </c:pt>
                <c:pt idx="4849">
                  <c:v>0</c:v>
                </c:pt>
                <c:pt idx="4850">
                  <c:v>0</c:v>
                </c:pt>
                <c:pt idx="4851">
                  <c:v>0</c:v>
                </c:pt>
                <c:pt idx="4852">
                  <c:v>0</c:v>
                </c:pt>
                <c:pt idx="4853">
                  <c:v>0</c:v>
                </c:pt>
                <c:pt idx="4854">
                  <c:v>0</c:v>
                </c:pt>
                <c:pt idx="4855">
                  <c:v>0</c:v>
                </c:pt>
                <c:pt idx="4856">
                  <c:v>0</c:v>
                </c:pt>
                <c:pt idx="4857">
                  <c:v>0</c:v>
                </c:pt>
                <c:pt idx="4858">
                  <c:v>0</c:v>
                </c:pt>
                <c:pt idx="4859">
                  <c:v>0</c:v>
                </c:pt>
                <c:pt idx="4860">
                  <c:v>0</c:v>
                </c:pt>
                <c:pt idx="4861">
                  <c:v>0</c:v>
                </c:pt>
                <c:pt idx="4862">
                  <c:v>0</c:v>
                </c:pt>
                <c:pt idx="4863">
                  <c:v>0</c:v>
                </c:pt>
                <c:pt idx="4864">
                  <c:v>0</c:v>
                </c:pt>
                <c:pt idx="4865">
                  <c:v>0</c:v>
                </c:pt>
                <c:pt idx="4866">
                  <c:v>0</c:v>
                </c:pt>
                <c:pt idx="4867">
                  <c:v>0</c:v>
                </c:pt>
                <c:pt idx="4868">
                  <c:v>0</c:v>
                </c:pt>
                <c:pt idx="4869">
                  <c:v>0</c:v>
                </c:pt>
                <c:pt idx="4870">
                  <c:v>0</c:v>
                </c:pt>
                <c:pt idx="4871">
                  <c:v>0</c:v>
                </c:pt>
                <c:pt idx="4872">
                  <c:v>0</c:v>
                </c:pt>
                <c:pt idx="4873">
                  <c:v>0</c:v>
                </c:pt>
                <c:pt idx="4874">
                  <c:v>0</c:v>
                </c:pt>
                <c:pt idx="4875">
                  <c:v>0</c:v>
                </c:pt>
                <c:pt idx="4876">
                  <c:v>0</c:v>
                </c:pt>
                <c:pt idx="4877">
                  <c:v>0</c:v>
                </c:pt>
                <c:pt idx="4878">
                  <c:v>0</c:v>
                </c:pt>
                <c:pt idx="4879">
                  <c:v>0</c:v>
                </c:pt>
                <c:pt idx="4880">
                  <c:v>0</c:v>
                </c:pt>
                <c:pt idx="4881">
                  <c:v>0</c:v>
                </c:pt>
                <c:pt idx="4882">
                  <c:v>0</c:v>
                </c:pt>
                <c:pt idx="4883">
                  <c:v>0</c:v>
                </c:pt>
                <c:pt idx="4884">
                  <c:v>0</c:v>
                </c:pt>
                <c:pt idx="4885">
                  <c:v>0</c:v>
                </c:pt>
                <c:pt idx="4886">
                  <c:v>0</c:v>
                </c:pt>
                <c:pt idx="4887">
                  <c:v>0</c:v>
                </c:pt>
                <c:pt idx="4888">
                  <c:v>0</c:v>
                </c:pt>
                <c:pt idx="4889">
                  <c:v>0</c:v>
                </c:pt>
                <c:pt idx="4890">
                  <c:v>0</c:v>
                </c:pt>
                <c:pt idx="4891">
                  <c:v>0</c:v>
                </c:pt>
                <c:pt idx="4892">
                  <c:v>0</c:v>
                </c:pt>
                <c:pt idx="4893">
                  <c:v>0</c:v>
                </c:pt>
                <c:pt idx="4894">
                  <c:v>0</c:v>
                </c:pt>
                <c:pt idx="4895">
                  <c:v>0</c:v>
                </c:pt>
                <c:pt idx="4896">
                  <c:v>0</c:v>
                </c:pt>
                <c:pt idx="4897">
                  <c:v>0</c:v>
                </c:pt>
                <c:pt idx="4898">
                  <c:v>0</c:v>
                </c:pt>
                <c:pt idx="4899">
                  <c:v>0</c:v>
                </c:pt>
                <c:pt idx="4900">
                  <c:v>0</c:v>
                </c:pt>
                <c:pt idx="4901">
                  <c:v>0</c:v>
                </c:pt>
                <c:pt idx="4902">
                  <c:v>0</c:v>
                </c:pt>
                <c:pt idx="4903">
                  <c:v>0</c:v>
                </c:pt>
                <c:pt idx="4904">
                  <c:v>0</c:v>
                </c:pt>
                <c:pt idx="4905">
                  <c:v>0</c:v>
                </c:pt>
                <c:pt idx="4906">
                  <c:v>0</c:v>
                </c:pt>
                <c:pt idx="4907">
                  <c:v>0</c:v>
                </c:pt>
                <c:pt idx="4908">
                  <c:v>0</c:v>
                </c:pt>
                <c:pt idx="4909">
                  <c:v>0</c:v>
                </c:pt>
                <c:pt idx="4910">
                  <c:v>0</c:v>
                </c:pt>
                <c:pt idx="4911">
                  <c:v>0</c:v>
                </c:pt>
                <c:pt idx="4912">
                  <c:v>0</c:v>
                </c:pt>
                <c:pt idx="4913">
                  <c:v>0</c:v>
                </c:pt>
                <c:pt idx="4914">
                  <c:v>0</c:v>
                </c:pt>
                <c:pt idx="4915">
                  <c:v>0</c:v>
                </c:pt>
                <c:pt idx="4916">
                  <c:v>0</c:v>
                </c:pt>
                <c:pt idx="4917">
                  <c:v>0</c:v>
                </c:pt>
                <c:pt idx="4918">
                  <c:v>0</c:v>
                </c:pt>
                <c:pt idx="4919">
                  <c:v>0</c:v>
                </c:pt>
                <c:pt idx="4920">
                  <c:v>0</c:v>
                </c:pt>
                <c:pt idx="4921">
                  <c:v>0</c:v>
                </c:pt>
                <c:pt idx="4922">
                  <c:v>0</c:v>
                </c:pt>
                <c:pt idx="4923">
                  <c:v>0</c:v>
                </c:pt>
                <c:pt idx="4924">
                  <c:v>0</c:v>
                </c:pt>
                <c:pt idx="4925">
                  <c:v>0</c:v>
                </c:pt>
                <c:pt idx="4926">
                  <c:v>0</c:v>
                </c:pt>
                <c:pt idx="4927">
                  <c:v>0</c:v>
                </c:pt>
                <c:pt idx="4928">
                  <c:v>0</c:v>
                </c:pt>
                <c:pt idx="4929">
                  <c:v>0</c:v>
                </c:pt>
                <c:pt idx="4930">
                  <c:v>0</c:v>
                </c:pt>
                <c:pt idx="4931">
                  <c:v>0</c:v>
                </c:pt>
                <c:pt idx="4932">
                  <c:v>0</c:v>
                </c:pt>
                <c:pt idx="4933">
                  <c:v>0</c:v>
                </c:pt>
                <c:pt idx="4934">
                  <c:v>0</c:v>
                </c:pt>
                <c:pt idx="4935">
                  <c:v>0</c:v>
                </c:pt>
                <c:pt idx="4936">
                  <c:v>0</c:v>
                </c:pt>
                <c:pt idx="4937">
                  <c:v>0</c:v>
                </c:pt>
                <c:pt idx="4938">
                  <c:v>0</c:v>
                </c:pt>
                <c:pt idx="4939">
                  <c:v>0</c:v>
                </c:pt>
                <c:pt idx="4940">
                  <c:v>0</c:v>
                </c:pt>
                <c:pt idx="4941">
                  <c:v>0</c:v>
                </c:pt>
                <c:pt idx="4942">
                  <c:v>0</c:v>
                </c:pt>
                <c:pt idx="4943">
                  <c:v>0</c:v>
                </c:pt>
                <c:pt idx="4944">
                  <c:v>0</c:v>
                </c:pt>
                <c:pt idx="4945">
                  <c:v>0</c:v>
                </c:pt>
                <c:pt idx="4946">
                  <c:v>0</c:v>
                </c:pt>
                <c:pt idx="4947">
                  <c:v>0</c:v>
                </c:pt>
                <c:pt idx="4948">
                  <c:v>0</c:v>
                </c:pt>
                <c:pt idx="4949">
                  <c:v>0</c:v>
                </c:pt>
                <c:pt idx="4950">
                  <c:v>0</c:v>
                </c:pt>
                <c:pt idx="4951">
                  <c:v>0</c:v>
                </c:pt>
                <c:pt idx="4952">
                  <c:v>0</c:v>
                </c:pt>
                <c:pt idx="4953">
                  <c:v>0</c:v>
                </c:pt>
                <c:pt idx="4954">
                  <c:v>0</c:v>
                </c:pt>
                <c:pt idx="4955">
                  <c:v>0</c:v>
                </c:pt>
                <c:pt idx="4956">
                  <c:v>0</c:v>
                </c:pt>
                <c:pt idx="4957">
                  <c:v>0</c:v>
                </c:pt>
                <c:pt idx="4958">
                  <c:v>0</c:v>
                </c:pt>
                <c:pt idx="4959">
                  <c:v>0</c:v>
                </c:pt>
                <c:pt idx="4960">
                  <c:v>0</c:v>
                </c:pt>
                <c:pt idx="4961">
                  <c:v>0</c:v>
                </c:pt>
                <c:pt idx="4962">
                  <c:v>0</c:v>
                </c:pt>
                <c:pt idx="4963">
                  <c:v>0</c:v>
                </c:pt>
                <c:pt idx="4964">
                  <c:v>0</c:v>
                </c:pt>
                <c:pt idx="4965">
                  <c:v>0</c:v>
                </c:pt>
                <c:pt idx="4966">
                  <c:v>0</c:v>
                </c:pt>
                <c:pt idx="4967">
                  <c:v>0</c:v>
                </c:pt>
                <c:pt idx="4968">
                  <c:v>0</c:v>
                </c:pt>
                <c:pt idx="4969">
                  <c:v>0</c:v>
                </c:pt>
                <c:pt idx="4970">
                  <c:v>0</c:v>
                </c:pt>
                <c:pt idx="4971">
                  <c:v>0</c:v>
                </c:pt>
                <c:pt idx="4972">
                  <c:v>0</c:v>
                </c:pt>
                <c:pt idx="4973">
                  <c:v>0</c:v>
                </c:pt>
                <c:pt idx="4974">
                  <c:v>0</c:v>
                </c:pt>
                <c:pt idx="4975">
                  <c:v>0</c:v>
                </c:pt>
                <c:pt idx="4976">
                  <c:v>0</c:v>
                </c:pt>
                <c:pt idx="4977">
                  <c:v>0</c:v>
                </c:pt>
                <c:pt idx="4978">
                  <c:v>0</c:v>
                </c:pt>
                <c:pt idx="4979">
                  <c:v>0</c:v>
                </c:pt>
                <c:pt idx="4980">
                  <c:v>0</c:v>
                </c:pt>
                <c:pt idx="4981">
                  <c:v>0</c:v>
                </c:pt>
                <c:pt idx="4982">
                  <c:v>0</c:v>
                </c:pt>
                <c:pt idx="4983">
                  <c:v>0</c:v>
                </c:pt>
                <c:pt idx="4984">
                  <c:v>0</c:v>
                </c:pt>
                <c:pt idx="4985">
                  <c:v>0</c:v>
                </c:pt>
                <c:pt idx="4986">
                  <c:v>0</c:v>
                </c:pt>
                <c:pt idx="4987">
                  <c:v>0</c:v>
                </c:pt>
                <c:pt idx="4988">
                  <c:v>0</c:v>
                </c:pt>
                <c:pt idx="4989">
                  <c:v>0</c:v>
                </c:pt>
                <c:pt idx="4990">
                  <c:v>0</c:v>
                </c:pt>
                <c:pt idx="4991">
                  <c:v>0</c:v>
                </c:pt>
                <c:pt idx="4992">
                  <c:v>0</c:v>
                </c:pt>
                <c:pt idx="4993">
                  <c:v>0</c:v>
                </c:pt>
                <c:pt idx="4994">
                  <c:v>0</c:v>
                </c:pt>
                <c:pt idx="4995">
                  <c:v>0</c:v>
                </c:pt>
                <c:pt idx="4996">
                  <c:v>0</c:v>
                </c:pt>
                <c:pt idx="4997">
                  <c:v>0</c:v>
                </c:pt>
                <c:pt idx="4998">
                  <c:v>0</c:v>
                </c:pt>
                <c:pt idx="4999">
                  <c:v>0</c:v>
                </c:pt>
                <c:pt idx="5000">
                  <c:v>0</c:v>
                </c:pt>
                <c:pt idx="5001">
                  <c:v>0</c:v>
                </c:pt>
                <c:pt idx="5002">
                  <c:v>0</c:v>
                </c:pt>
                <c:pt idx="5003">
                  <c:v>0</c:v>
                </c:pt>
                <c:pt idx="5004">
                  <c:v>0</c:v>
                </c:pt>
                <c:pt idx="5005">
                  <c:v>0</c:v>
                </c:pt>
                <c:pt idx="5006">
                  <c:v>0</c:v>
                </c:pt>
                <c:pt idx="5007">
                  <c:v>0</c:v>
                </c:pt>
                <c:pt idx="5008">
                  <c:v>0</c:v>
                </c:pt>
                <c:pt idx="5009">
                  <c:v>0</c:v>
                </c:pt>
                <c:pt idx="5010">
                  <c:v>0</c:v>
                </c:pt>
                <c:pt idx="5011">
                  <c:v>0</c:v>
                </c:pt>
                <c:pt idx="5012">
                  <c:v>0</c:v>
                </c:pt>
                <c:pt idx="5013">
                  <c:v>0</c:v>
                </c:pt>
                <c:pt idx="5014">
                  <c:v>0</c:v>
                </c:pt>
                <c:pt idx="5015">
                  <c:v>0</c:v>
                </c:pt>
                <c:pt idx="5016">
                  <c:v>0</c:v>
                </c:pt>
                <c:pt idx="5017">
                  <c:v>0</c:v>
                </c:pt>
                <c:pt idx="5018">
                  <c:v>0</c:v>
                </c:pt>
                <c:pt idx="5019">
                  <c:v>0</c:v>
                </c:pt>
                <c:pt idx="5020">
                  <c:v>0</c:v>
                </c:pt>
                <c:pt idx="5021">
                  <c:v>0</c:v>
                </c:pt>
                <c:pt idx="5022">
                  <c:v>0</c:v>
                </c:pt>
                <c:pt idx="5023">
                  <c:v>0</c:v>
                </c:pt>
                <c:pt idx="5024">
                  <c:v>0</c:v>
                </c:pt>
                <c:pt idx="5025">
                  <c:v>0</c:v>
                </c:pt>
                <c:pt idx="5026">
                  <c:v>0</c:v>
                </c:pt>
                <c:pt idx="5027">
                  <c:v>0</c:v>
                </c:pt>
                <c:pt idx="5028">
                  <c:v>0</c:v>
                </c:pt>
                <c:pt idx="5029">
                  <c:v>0</c:v>
                </c:pt>
                <c:pt idx="5030">
                  <c:v>0</c:v>
                </c:pt>
                <c:pt idx="5031">
                  <c:v>0</c:v>
                </c:pt>
                <c:pt idx="5032">
                  <c:v>0</c:v>
                </c:pt>
                <c:pt idx="5033">
                  <c:v>0</c:v>
                </c:pt>
                <c:pt idx="5034">
                  <c:v>0</c:v>
                </c:pt>
                <c:pt idx="5035">
                  <c:v>0</c:v>
                </c:pt>
                <c:pt idx="5036">
                  <c:v>0</c:v>
                </c:pt>
                <c:pt idx="5037">
                  <c:v>0</c:v>
                </c:pt>
                <c:pt idx="5038">
                  <c:v>0</c:v>
                </c:pt>
                <c:pt idx="5039">
                  <c:v>0</c:v>
                </c:pt>
                <c:pt idx="5040">
                  <c:v>0</c:v>
                </c:pt>
                <c:pt idx="5041">
                  <c:v>0</c:v>
                </c:pt>
                <c:pt idx="5042">
                  <c:v>0</c:v>
                </c:pt>
                <c:pt idx="5043">
                  <c:v>0</c:v>
                </c:pt>
                <c:pt idx="5044">
                  <c:v>0</c:v>
                </c:pt>
                <c:pt idx="5045">
                  <c:v>0</c:v>
                </c:pt>
                <c:pt idx="5046">
                  <c:v>0</c:v>
                </c:pt>
                <c:pt idx="5047">
                  <c:v>0</c:v>
                </c:pt>
                <c:pt idx="5048">
                  <c:v>0</c:v>
                </c:pt>
                <c:pt idx="5049">
                  <c:v>0</c:v>
                </c:pt>
                <c:pt idx="5050">
                  <c:v>0</c:v>
                </c:pt>
                <c:pt idx="5051">
                  <c:v>0</c:v>
                </c:pt>
                <c:pt idx="5052">
                  <c:v>0</c:v>
                </c:pt>
                <c:pt idx="5053">
                  <c:v>0</c:v>
                </c:pt>
                <c:pt idx="5054">
                  <c:v>0</c:v>
                </c:pt>
                <c:pt idx="5055">
                  <c:v>0</c:v>
                </c:pt>
                <c:pt idx="5056">
                  <c:v>0</c:v>
                </c:pt>
                <c:pt idx="5057">
                  <c:v>0</c:v>
                </c:pt>
                <c:pt idx="5058">
                  <c:v>0</c:v>
                </c:pt>
                <c:pt idx="5059">
                  <c:v>0</c:v>
                </c:pt>
                <c:pt idx="5060">
                  <c:v>0</c:v>
                </c:pt>
                <c:pt idx="5061">
                  <c:v>0</c:v>
                </c:pt>
                <c:pt idx="5062">
                  <c:v>0</c:v>
                </c:pt>
                <c:pt idx="5063">
                  <c:v>0</c:v>
                </c:pt>
                <c:pt idx="5064">
                  <c:v>0</c:v>
                </c:pt>
                <c:pt idx="5065">
                  <c:v>0</c:v>
                </c:pt>
                <c:pt idx="5066">
                  <c:v>0</c:v>
                </c:pt>
                <c:pt idx="5067">
                  <c:v>0</c:v>
                </c:pt>
                <c:pt idx="5068">
                  <c:v>0</c:v>
                </c:pt>
                <c:pt idx="5069">
                  <c:v>0</c:v>
                </c:pt>
                <c:pt idx="5070">
                  <c:v>0</c:v>
                </c:pt>
                <c:pt idx="5071">
                  <c:v>0</c:v>
                </c:pt>
                <c:pt idx="5072">
                  <c:v>0</c:v>
                </c:pt>
                <c:pt idx="5073">
                  <c:v>0</c:v>
                </c:pt>
                <c:pt idx="5074">
                  <c:v>0</c:v>
                </c:pt>
                <c:pt idx="5075">
                  <c:v>0</c:v>
                </c:pt>
                <c:pt idx="5076">
                  <c:v>0</c:v>
                </c:pt>
                <c:pt idx="5077">
                  <c:v>0</c:v>
                </c:pt>
                <c:pt idx="5078">
                  <c:v>0</c:v>
                </c:pt>
                <c:pt idx="5079">
                  <c:v>0</c:v>
                </c:pt>
                <c:pt idx="5080">
                  <c:v>0</c:v>
                </c:pt>
                <c:pt idx="5081">
                  <c:v>0</c:v>
                </c:pt>
                <c:pt idx="5082">
                  <c:v>0</c:v>
                </c:pt>
                <c:pt idx="5083">
                  <c:v>0</c:v>
                </c:pt>
                <c:pt idx="5084">
                  <c:v>0</c:v>
                </c:pt>
                <c:pt idx="5085">
                  <c:v>0</c:v>
                </c:pt>
                <c:pt idx="5086">
                  <c:v>0</c:v>
                </c:pt>
                <c:pt idx="5087">
                  <c:v>0</c:v>
                </c:pt>
                <c:pt idx="5088">
                  <c:v>0</c:v>
                </c:pt>
                <c:pt idx="5089">
                  <c:v>0</c:v>
                </c:pt>
                <c:pt idx="5090">
                  <c:v>0</c:v>
                </c:pt>
                <c:pt idx="5091">
                  <c:v>0</c:v>
                </c:pt>
                <c:pt idx="5092">
                  <c:v>0</c:v>
                </c:pt>
                <c:pt idx="5093">
                  <c:v>0</c:v>
                </c:pt>
                <c:pt idx="5094">
                  <c:v>0</c:v>
                </c:pt>
                <c:pt idx="5095">
                  <c:v>0</c:v>
                </c:pt>
                <c:pt idx="5096">
                  <c:v>0</c:v>
                </c:pt>
                <c:pt idx="5097">
                  <c:v>0</c:v>
                </c:pt>
                <c:pt idx="5098">
                  <c:v>0</c:v>
                </c:pt>
                <c:pt idx="5099">
                  <c:v>0</c:v>
                </c:pt>
                <c:pt idx="5100">
                  <c:v>0</c:v>
                </c:pt>
                <c:pt idx="5101">
                  <c:v>0</c:v>
                </c:pt>
                <c:pt idx="5102">
                  <c:v>0</c:v>
                </c:pt>
                <c:pt idx="5103">
                  <c:v>0</c:v>
                </c:pt>
                <c:pt idx="5104">
                  <c:v>0</c:v>
                </c:pt>
                <c:pt idx="5105">
                  <c:v>0</c:v>
                </c:pt>
                <c:pt idx="5106">
                  <c:v>0</c:v>
                </c:pt>
                <c:pt idx="5107">
                  <c:v>0</c:v>
                </c:pt>
                <c:pt idx="5108">
                  <c:v>0</c:v>
                </c:pt>
                <c:pt idx="5109">
                  <c:v>0</c:v>
                </c:pt>
                <c:pt idx="5110">
                  <c:v>0</c:v>
                </c:pt>
                <c:pt idx="5111">
                  <c:v>0</c:v>
                </c:pt>
                <c:pt idx="5112">
                  <c:v>0</c:v>
                </c:pt>
                <c:pt idx="5113">
                  <c:v>0</c:v>
                </c:pt>
                <c:pt idx="5114">
                  <c:v>0</c:v>
                </c:pt>
                <c:pt idx="5115">
                  <c:v>0</c:v>
                </c:pt>
                <c:pt idx="5116">
                  <c:v>0</c:v>
                </c:pt>
                <c:pt idx="5117">
                  <c:v>0</c:v>
                </c:pt>
                <c:pt idx="5118">
                  <c:v>0</c:v>
                </c:pt>
                <c:pt idx="5119">
                  <c:v>0</c:v>
                </c:pt>
                <c:pt idx="5120">
                  <c:v>0</c:v>
                </c:pt>
                <c:pt idx="5121">
                  <c:v>0</c:v>
                </c:pt>
                <c:pt idx="5122">
                  <c:v>0</c:v>
                </c:pt>
                <c:pt idx="5123">
                  <c:v>0</c:v>
                </c:pt>
                <c:pt idx="5124">
                  <c:v>0</c:v>
                </c:pt>
                <c:pt idx="5125">
                  <c:v>0</c:v>
                </c:pt>
                <c:pt idx="5126">
                  <c:v>0</c:v>
                </c:pt>
                <c:pt idx="5127">
                  <c:v>0</c:v>
                </c:pt>
                <c:pt idx="5128">
                  <c:v>0</c:v>
                </c:pt>
                <c:pt idx="5129">
                  <c:v>0</c:v>
                </c:pt>
                <c:pt idx="5130">
                  <c:v>0</c:v>
                </c:pt>
                <c:pt idx="5131">
                  <c:v>0</c:v>
                </c:pt>
                <c:pt idx="5132">
                  <c:v>0</c:v>
                </c:pt>
                <c:pt idx="5133">
                  <c:v>0</c:v>
                </c:pt>
                <c:pt idx="5134">
                  <c:v>0</c:v>
                </c:pt>
                <c:pt idx="5135">
                  <c:v>0</c:v>
                </c:pt>
                <c:pt idx="5136">
                  <c:v>0</c:v>
                </c:pt>
                <c:pt idx="5137">
                  <c:v>0</c:v>
                </c:pt>
                <c:pt idx="5138">
                  <c:v>0</c:v>
                </c:pt>
                <c:pt idx="5139">
                  <c:v>0</c:v>
                </c:pt>
                <c:pt idx="5140">
                  <c:v>0</c:v>
                </c:pt>
                <c:pt idx="5141">
                  <c:v>0</c:v>
                </c:pt>
                <c:pt idx="5142">
                  <c:v>0</c:v>
                </c:pt>
                <c:pt idx="5143">
                  <c:v>0</c:v>
                </c:pt>
                <c:pt idx="5144">
                  <c:v>0</c:v>
                </c:pt>
                <c:pt idx="5145">
                  <c:v>0</c:v>
                </c:pt>
                <c:pt idx="5146">
                  <c:v>0</c:v>
                </c:pt>
                <c:pt idx="5147">
                  <c:v>0</c:v>
                </c:pt>
                <c:pt idx="5148">
                  <c:v>0</c:v>
                </c:pt>
                <c:pt idx="5149">
                  <c:v>0</c:v>
                </c:pt>
                <c:pt idx="5150">
                  <c:v>0</c:v>
                </c:pt>
                <c:pt idx="5151">
                  <c:v>0</c:v>
                </c:pt>
                <c:pt idx="5152">
                  <c:v>0</c:v>
                </c:pt>
                <c:pt idx="5153">
                  <c:v>0</c:v>
                </c:pt>
                <c:pt idx="5154">
                  <c:v>0</c:v>
                </c:pt>
                <c:pt idx="5155">
                  <c:v>0</c:v>
                </c:pt>
                <c:pt idx="5156">
                  <c:v>0</c:v>
                </c:pt>
                <c:pt idx="5157">
                  <c:v>0</c:v>
                </c:pt>
                <c:pt idx="5158">
                  <c:v>0</c:v>
                </c:pt>
                <c:pt idx="5159">
                  <c:v>0</c:v>
                </c:pt>
                <c:pt idx="5160">
                  <c:v>0</c:v>
                </c:pt>
                <c:pt idx="5161">
                  <c:v>0</c:v>
                </c:pt>
                <c:pt idx="5162">
                  <c:v>0</c:v>
                </c:pt>
                <c:pt idx="5163">
                  <c:v>0</c:v>
                </c:pt>
                <c:pt idx="5164">
                  <c:v>0</c:v>
                </c:pt>
                <c:pt idx="5165">
                  <c:v>0</c:v>
                </c:pt>
                <c:pt idx="5166">
                  <c:v>0</c:v>
                </c:pt>
                <c:pt idx="5167">
                  <c:v>0</c:v>
                </c:pt>
                <c:pt idx="5168">
                  <c:v>0</c:v>
                </c:pt>
                <c:pt idx="5169">
                  <c:v>0</c:v>
                </c:pt>
                <c:pt idx="5170">
                  <c:v>0</c:v>
                </c:pt>
                <c:pt idx="5171">
                  <c:v>0</c:v>
                </c:pt>
                <c:pt idx="5172">
                  <c:v>0</c:v>
                </c:pt>
                <c:pt idx="5173">
                  <c:v>0</c:v>
                </c:pt>
                <c:pt idx="5174">
                  <c:v>0</c:v>
                </c:pt>
                <c:pt idx="5175">
                  <c:v>0</c:v>
                </c:pt>
                <c:pt idx="5176">
                  <c:v>0</c:v>
                </c:pt>
                <c:pt idx="5177">
                  <c:v>0</c:v>
                </c:pt>
                <c:pt idx="5178">
                  <c:v>0</c:v>
                </c:pt>
                <c:pt idx="5179">
                  <c:v>0</c:v>
                </c:pt>
                <c:pt idx="5180">
                  <c:v>0</c:v>
                </c:pt>
                <c:pt idx="5181">
                  <c:v>0</c:v>
                </c:pt>
                <c:pt idx="5182">
                  <c:v>0</c:v>
                </c:pt>
                <c:pt idx="5183">
                  <c:v>0</c:v>
                </c:pt>
                <c:pt idx="5184">
                  <c:v>0</c:v>
                </c:pt>
                <c:pt idx="5185">
                  <c:v>0</c:v>
                </c:pt>
                <c:pt idx="5186">
                  <c:v>0</c:v>
                </c:pt>
                <c:pt idx="5187">
                  <c:v>0</c:v>
                </c:pt>
                <c:pt idx="5188">
                  <c:v>0</c:v>
                </c:pt>
                <c:pt idx="5189">
                  <c:v>0</c:v>
                </c:pt>
                <c:pt idx="5190">
                  <c:v>0</c:v>
                </c:pt>
                <c:pt idx="5191">
                  <c:v>0</c:v>
                </c:pt>
                <c:pt idx="5192">
                  <c:v>0</c:v>
                </c:pt>
                <c:pt idx="5193">
                  <c:v>0</c:v>
                </c:pt>
                <c:pt idx="5194">
                  <c:v>0</c:v>
                </c:pt>
                <c:pt idx="5195">
                  <c:v>0</c:v>
                </c:pt>
                <c:pt idx="5196">
                  <c:v>0</c:v>
                </c:pt>
                <c:pt idx="5197">
                  <c:v>0</c:v>
                </c:pt>
                <c:pt idx="5198">
                  <c:v>0</c:v>
                </c:pt>
                <c:pt idx="5199">
                  <c:v>0</c:v>
                </c:pt>
                <c:pt idx="5200">
                  <c:v>0</c:v>
                </c:pt>
                <c:pt idx="5201">
                  <c:v>0</c:v>
                </c:pt>
                <c:pt idx="5202">
                  <c:v>0</c:v>
                </c:pt>
                <c:pt idx="5203">
                  <c:v>0</c:v>
                </c:pt>
                <c:pt idx="5204">
                  <c:v>0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0</c:v>
                </c:pt>
                <c:pt idx="5209">
                  <c:v>0</c:v>
                </c:pt>
                <c:pt idx="5210">
                  <c:v>0</c:v>
                </c:pt>
                <c:pt idx="5211">
                  <c:v>0</c:v>
                </c:pt>
                <c:pt idx="5212">
                  <c:v>0</c:v>
                </c:pt>
                <c:pt idx="5213">
                  <c:v>0</c:v>
                </c:pt>
                <c:pt idx="5214">
                  <c:v>0</c:v>
                </c:pt>
                <c:pt idx="5215">
                  <c:v>0</c:v>
                </c:pt>
                <c:pt idx="5216">
                  <c:v>0</c:v>
                </c:pt>
                <c:pt idx="5217">
                  <c:v>0</c:v>
                </c:pt>
                <c:pt idx="5218">
                  <c:v>0</c:v>
                </c:pt>
                <c:pt idx="5219">
                  <c:v>0</c:v>
                </c:pt>
                <c:pt idx="5220">
                  <c:v>0</c:v>
                </c:pt>
                <c:pt idx="5221">
                  <c:v>0</c:v>
                </c:pt>
                <c:pt idx="5222">
                  <c:v>0</c:v>
                </c:pt>
                <c:pt idx="5223">
                  <c:v>0</c:v>
                </c:pt>
                <c:pt idx="5224">
                  <c:v>0</c:v>
                </c:pt>
                <c:pt idx="5225">
                  <c:v>0</c:v>
                </c:pt>
                <c:pt idx="5226">
                  <c:v>0</c:v>
                </c:pt>
                <c:pt idx="5227">
                  <c:v>0</c:v>
                </c:pt>
                <c:pt idx="5228">
                  <c:v>0</c:v>
                </c:pt>
                <c:pt idx="5229">
                  <c:v>0</c:v>
                </c:pt>
                <c:pt idx="5230">
                  <c:v>0</c:v>
                </c:pt>
                <c:pt idx="5231">
                  <c:v>0</c:v>
                </c:pt>
                <c:pt idx="5232">
                  <c:v>0</c:v>
                </c:pt>
                <c:pt idx="5233">
                  <c:v>0</c:v>
                </c:pt>
                <c:pt idx="5234">
                  <c:v>0</c:v>
                </c:pt>
                <c:pt idx="5235">
                  <c:v>0</c:v>
                </c:pt>
                <c:pt idx="5236">
                  <c:v>0</c:v>
                </c:pt>
                <c:pt idx="5237">
                  <c:v>0</c:v>
                </c:pt>
                <c:pt idx="5238">
                  <c:v>0</c:v>
                </c:pt>
                <c:pt idx="5239">
                  <c:v>0</c:v>
                </c:pt>
                <c:pt idx="5240">
                  <c:v>0</c:v>
                </c:pt>
                <c:pt idx="5241">
                  <c:v>0</c:v>
                </c:pt>
                <c:pt idx="5242">
                  <c:v>0</c:v>
                </c:pt>
                <c:pt idx="5243">
                  <c:v>0</c:v>
                </c:pt>
                <c:pt idx="5244">
                  <c:v>0</c:v>
                </c:pt>
                <c:pt idx="5245">
                  <c:v>0</c:v>
                </c:pt>
                <c:pt idx="5246">
                  <c:v>0</c:v>
                </c:pt>
                <c:pt idx="5247">
                  <c:v>0</c:v>
                </c:pt>
                <c:pt idx="5248">
                  <c:v>0</c:v>
                </c:pt>
                <c:pt idx="5249">
                  <c:v>0</c:v>
                </c:pt>
                <c:pt idx="5250">
                  <c:v>0</c:v>
                </c:pt>
                <c:pt idx="5251">
                  <c:v>0</c:v>
                </c:pt>
                <c:pt idx="5252">
                  <c:v>0</c:v>
                </c:pt>
                <c:pt idx="5253">
                  <c:v>0</c:v>
                </c:pt>
                <c:pt idx="5254">
                  <c:v>0</c:v>
                </c:pt>
                <c:pt idx="5255">
                  <c:v>0</c:v>
                </c:pt>
                <c:pt idx="5256">
                  <c:v>0</c:v>
                </c:pt>
                <c:pt idx="5257">
                  <c:v>0</c:v>
                </c:pt>
                <c:pt idx="5258">
                  <c:v>0</c:v>
                </c:pt>
                <c:pt idx="5259">
                  <c:v>0</c:v>
                </c:pt>
                <c:pt idx="5260">
                  <c:v>0</c:v>
                </c:pt>
                <c:pt idx="5261">
                  <c:v>0</c:v>
                </c:pt>
                <c:pt idx="5262">
                  <c:v>0</c:v>
                </c:pt>
                <c:pt idx="5263">
                  <c:v>0</c:v>
                </c:pt>
                <c:pt idx="5264">
                  <c:v>0</c:v>
                </c:pt>
                <c:pt idx="5265">
                  <c:v>0</c:v>
                </c:pt>
                <c:pt idx="5266">
                  <c:v>0</c:v>
                </c:pt>
                <c:pt idx="5267">
                  <c:v>0</c:v>
                </c:pt>
                <c:pt idx="5268">
                  <c:v>0</c:v>
                </c:pt>
                <c:pt idx="5269">
                  <c:v>0</c:v>
                </c:pt>
                <c:pt idx="5270">
                  <c:v>0</c:v>
                </c:pt>
                <c:pt idx="5271">
                  <c:v>0</c:v>
                </c:pt>
                <c:pt idx="5272">
                  <c:v>0</c:v>
                </c:pt>
                <c:pt idx="5273">
                  <c:v>0</c:v>
                </c:pt>
                <c:pt idx="5274">
                  <c:v>0</c:v>
                </c:pt>
                <c:pt idx="5275">
                  <c:v>0</c:v>
                </c:pt>
                <c:pt idx="5276">
                  <c:v>0</c:v>
                </c:pt>
                <c:pt idx="5277">
                  <c:v>0</c:v>
                </c:pt>
                <c:pt idx="5278">
                  <c:v>0</c:v>
                </c:pt>
                <c:pt idx="5279">
                  <c:v>0</c:v>
                </c:pt>
                <c:pt idx="5280">
                  <c:v>0</c:v>
                </c:pt>
                <c:pt idx="5281">
                  <c:v>0</c:v>
                </c:pt>
                <c:pt idx="5282">
                  <c:v>0</c:v>
                </c:pt>
                <c:pt idx="5283">
                  <c:v>0</c:v>
                </c:pt>
                <c:pt idx="5284">
                  <c:v>0</c:v>
                </c:pt>
                <c:pt idx="5285">
                  <c:v>0</c:v>
                </c:pt>
                <c:pt idx="5286">
                  <c:v>0</c:v>
                </c:pt>
                <c:pt idx="5287">
                  <c:v>0</c:v>
                </c:pt>
                <c:pt idx="5288">
                  <c:v>0</c:v>
                </c:pt>
                <c:pt idx="5289">
                  <c:v>0</c:v>
                </c:pt>
                <c:pt idx="5290">
                  <c:v>0</c:v>
                </c:pt>
                <c:pt idx="5291">
                  <c:v>0</c:v>
                </c:pt>
                <c:pt idx="5292">
                  <c:v>0</c:v>
                </c:pt>
                <c:pt idx="5293">
                  <c:v>0</c:v>
                </c:pt>
                <c:pt idx="5294">
                  <c:v>0</c:v>
                </c:pt>
                <c:pt idx="5295">
                  <c:v>0</c:v>
                </c:pt>
                <c:pt idx="5296">
                  <c:v>0</c:v>
                </c:pt>
                <c:pt idx="5297">
                  <c:v>0</c:v>
                </c:pt>
                <c:pt idx="5298">
                  <c:v>0</c:v>
                </c:pt>
                <c:pt idx="5299">
                  <c:v>0</c:v>
                </c:pt>
                <c:pt idx="5300">
                  <c:v>0</c:v>
                </c:pt>
                <c:pt idx="5301">
                  <c:v>0</c:v>
                </c:pt>
                <c:pt idx="5302">
                  <c:v>0</c:v>
                </c:pt>
                <c:pt idx="5303">
                  <c:v>0</c:v>
                </c:pt>
                <c:pt idx="5304">
                  <c:v>0</c:v>
                </c:pt>
                <c:pt idx="5305">
                  <c:v>0</c:v>
                </c:pt>
                <c:pt idx="5306">
                  <c:v>0</c:v>
                </c:pt>
                <c:pt idx="5307">
                  <c:v>0</c:v>
                </c:pt>
                <c:pt idx="5308">
                  <c:v>0</c:v>
                </c:pt>
                <c:pt idx="5309">
                  <c:v>0</c:v>
                </c:pt>
                <c:pt idx="5310">
                  <c:v>0</c:v>
                </c:pt>
                <c:pt idx="5311">
                  <c:v>0</c:v>
                </c:pt>
                <c:pt idx="5312">
                  <c:v>0</c:v>
                </c:pt>
                <c:pt idx="5313">
                  <c:v>0</c:v>
                </c:pt>
                <c:pt idx="5314">
                  <c:v>0</c:v>
                </c:pt>
                <c:pt idx="5315">
                  <c:v>0</c:v>
                </c:pt>
                <c:pt idx="5316">
                  <c:v>0</c:v>
                </c:pt>
                <c:pt idx="5317">
                  <c:v>0</c:v>
                </c:pt>
                <c:pt idx="5318">
                  <c:v>0</c:v>
                </c:pt>
                <c:pt idx="5319">
                  <c:v>0</c:v>
                </c:pt>
                <c:pt idx="5320">
                  <c:v>0</c:v>
                </c:pt>
                <c:pt idx="5321">
                  <c:v>0</c:v>
                </c:pt>
                <c:pt idx="5322">
                  <c:v>0</c:v>
                </c:pt>
                <c:pt idx="5323">
                  <c:v>0</c:v>
                </c:pt>
                <c:pt idx="5324">
                  <c:v>0</c:v>
                </c:pt>
                <c:pt idx="5325">
                  <c:v>0</c:v>
                </c:pt>
                <c:pt idx="5326">
                  <c:v>0</c:v>
                </c:pt>
                <c:pt idx="5327">
                  <c:v>0</c:v>
                </c:pt>
                <c:pt idx="5328">
                  <c:v>0</c:v>
                </c:pt>
                <c:pt idx="5329">
                  <c:v>0</c:v>
                </c:pt>
                <c:pt idx="5330">
                  <c:v>0</c:v>
                </c:pt>
                <c:pt idx="5331">
                  <c:v>0</c:v>
                </c:pt>
                <c:pt idx="5332">
                  <c:v>0.74</c:v>
                </c:pt>
                <c:pt idx="5333">
                  <c:v>0.71902374061125807</c:v>
                </c:pt>
                <c:pt idx="5334">
                  <c:v>0</c:v>
                </c:pt>
                <c:pt idx="5335">
                  <c:v>0</c:v>
                </c:pt>
                <c:pt idx="5336">
                  <c:v>0</c:v>
                </c:pt>
                <c:pt idx="5337">
                  <c:v>0</c:v>
                </c:pt>
                <c:pt idx="5338">
                  <c:v>0</c:v>
                </c:pt>
                <c:pt idx="5339">
                  <c:v>0</c:v>
                </c:pt>
                <c:pt idx="5340">
                  <c:v>0</c:v>
                </c:pt>
                <c:pt idx="5341">
                  <c:v>0</c:v>
                </c:pt>
                <c:pt idx="5342">
                  <c:v>0</c:v>
                </c:pt>
                <c:pt idx="5343">
                  <c:v>0</c:v>
                </c:pt>
                <c:pt idx="5344">
                  <c:v>0</c:v>
                </c:pt>
                <c:pt idx="5345">
                  <c:v>0</c:v>
                </c:pt>
                <c:pt idx="5346">
                  <c:v>0</c:v>
                </c:pt>
                <c:pt idx="5347">
                  <c:v>0</c:v>
                </c:pt>
                <c:pt idx="5348">
                  <c:v>0</c:v>
                </c:pt>
                <c:pt idx="5349">
                  <c:v>0</c:v>
                </c:pt>
                <c:pt idx="5350">
                  <c:v>0</c:v>
                </c:pt>
                <c:pt idx="5351">
                  <c:v>0</c:v>
                </c:pt>
                <c:pt idx="5352">
                  <c:v>0</c:v>
                </c:pt>
                <c:pt idx="5353">
                  <c:v>0</c:v>
                </c:pt>
                <c:pt idx="5354">
                  <c:v>0</c:v>
                </c:pt>
                <c:pt idx="5355">
                  <c:v>0</c:v>
                </c:pt>
                <c:pt idx="5356">
                  <c:v>0</c:v>
                </c:pt>
                <c:pt idx="5357">
                  <c:v>0</c:v>
                </c:pt>
                <c:pt idx="5358">
                  <c:v>0</c:v>
                </c:pt>
                <c:pt idx="5359">
                  <c:v>0</c:v>
                </c:pt>
                <c:pt idx="5360">
                  <c:v>0</c:v>
                </c:pt>
                <c:pt idx="5361">
                  <c:v>0</c:v>
                </c:pt>
                <c:pt idx="5362">
                  <c:v>0</c:v>
                </c:pt>
                <c:pt idx="5363">
                  <c:v>0</c:v>
                </c:pt>
                <c:pt idx="5364">
                  <c:v>0</c:v>
                </c:pt>
                <c:pt idx="5365">
                  <c:v>0</c:v>
                </c:pt>
                <c:pt idx="5366">
                  <c:v>0</c:v>
                </c:pt>
                <c:pt idx="5367">
                  <c:v>0</c:v>
                </c:pt>
                <c:pt idx="5368">
                  <c:v>0</c:v>
                </c:pt>
                <c:pt idx="5369">
                  <c:v>0</c:v>
                </c:pt>
                <c:pt idx="5370">
                  <c:v>0</c:v>
                </c:pt>
                <c:pt idx="5371">
                  <c:v>0</c:v>
                </c:pt>
                <c:pt idx="5372">
                  <c:v>0</c:v>
                </c:pt>
                <c:pt idx="5373">
                  <c:v>0</c:v>
                </c:pt>
                <c:pt idx="5374">
                  <c:v>0</c:v>
                </c:pt>
                <c:pt idx="5375">
                  <c:v>0</c:v>
                </c:pt>
                <c:pt idx="5376">
                  <c:v>0</c:v>
                </c:pt>
                <c:pt idx="5377">
                  <c:v>0</c:v>
                </c:pt>
                <c:pt idx="5378">
                  <c:v>0</c:v>
                </c:pt>
                <c:pt idx="5379">
                  <c:v>0</c:v>
                </c:pt>
                <c:pt idx="5380">
                  <c:v>0</c:v>
                </c:pt>
                <c:pt idx="5381">
                  <c:v>0</c:v>
                </c:pt>
                <c:pt idx="5382">
                  <c:v>0</c:v>
                </c:pt>
                <c:pt idx="5383">
                  <c:v>0</c:v>
                </c:pt>
                <c:pt idx="5384">
                  <c:v>0</c:v>
                </c:pt>
                <c:pt idx="5385">
                  <c:v>0</c:v>
                </c:pt>
                <c:pt idx="5386">
                  <c:v>0</c:v>
                </c:pt>
                <c:pt idx="5387">
                  <c:v>0</c:v>
                </c:pt>
                <c:pt idx="5388">
                  <c:v>0</c:v>
                </c:pt>
                <c:pt idx="5389">
                  <c:v>0</c:v>
                </c:pt>
                <c:pt idx="5390">
                  <c:v>0</c:v>
                </c:pt>
                <c:pt idx="5391">
                  <c:v>0</c:v>
                </c:pt>
                <c:pt idx="5392">
                  <c:v>0</c:v>
                </c:pt>
                <c:pt idx="5393">
                  <c:v>0</c:v>
                </c:pt>
                <c:pt idx="5394">
                  <c:v>0</c:v>
                </c:pt>
                <c:pt idx="5395">
                  <c:v>0</c:v>
                </c:pt>
                <c:pt idx="5396">
                  <c:v>0</c:v>
                </c:pt>
                <c:pt idx="5397">
                  <c:v>0</c:v>
                </c:pt>
                <c:pt idx="5398">
                  <c:v>0</c:v>
                </c:pt>
                <c:pt idx="5399">
                  <c:v>0</c:v>
                </c:pt>
                <c:pt idx="5400">
                  <c:v>0</c:v>
                </c:pt>
                <c:pt idx="5401">
                  <c:v>0</c:v>
                </c:pt>
                <c:pt idx="5402">
                  <c:v>0</c:v>
                </c:pt>
                <c:pt idx="5403">
                  <c:v>0</c:v>
                </c:pt>
                <c:pt idx="5404">
                  <c:v>0</c:v>
                </c:pt>
                <c:pt idx="5405">
                  <c:v>0</c:v>
                </c:pt>
                <c:pt idx="5406">
                  <c:v>0</c:v>
                </c:pt>
                <c:pt idx="5407">
                  <c:v>0</c:v>
                </c:pt>
                <c:pt idx="5408">
                  <c:v>0</c:v>
                </c:pt>
                <c:pt idx="5409">
                  <c:v>0</c:v>
                </c:pt>
                <c:pt idx="5410">
                  <c:v>0</c:v>
                </c:pt>
                <c:pt idx="5411">
                  <c:v>0</c:v>
                </c:pt>
                <c:pt idx="5412">
                  <c:v>0</c:v>
                </c:pt>
                <c:pt idx="5413">
                  <c:v>0</c:v>
                </c:pt>
                <c:pt idx="5414">
                  <c:v>0</c:v>
                </c:pt>
                <c:pt idx="5415">
                  <c:v>0</c:v>
                </c:pt>
                <c:pt idx="5416">
                  <c:v>0</c:v>
                </c:pt>
                <c:pt idx="5417">
                  <c:v>0</c:v>
                </c:pt>
                <c:pt idx="5418">
                  <c:v>0</c:v>
                </c:pt>
                <c:pt idx="5419">
                  <c:v>0</c:v>
                </c:pt>
                <c:pt idx="5420">
                  <c:v>0</c:v>
                </c:pt>
                <c:pt idx="5421">
                  <c:v>0</c:v>
                </c:pt>
                <c:pt idx="5422">
                  <c:v>0</c:v>
                </c:pt>
                <c:pt idx="5423">
                  <c:v>0</c:v>
                </c:pt>
                <c:pt idx="5424">
                  <c:v>0</c:v>
                </c:pt>
                <c:pt idx="5425">
                  <c:v>0</c:v>
                </c:pt>
                <c:pt idx="5426">
                  <c:v>0</c:v>
                </c:pt>
                <c:pt idx="5427">
                  <c:v>0</c:v>
                </c:pt>
                <c:pt idx="5428">
                  <c:v>0</c:v>
                </c:pt>
                <c:pt idx="5429">
                  <c:v>0</c:v>
                </c:pt>
                <c:pt idx="5430">
                  <c:v>0</c:v>
                </c:pt>
                <c:pt idx="5431">
                  <c:v>0</c:v>
                </c:pt>
                <c:pt idx="5432">
                  <c:v>0</c:v>
                </c:pt>
                <c:pt idx="5433">
                  <c:v>0</c:v>
                </c:pt>
                <c:pt idx="5434">
                  <c:v>0</c:v>
                </c:pt>
                <c:pt idx="5435">
                  <c:v>0</c:v>
                </c:pt>
                <c:pt idx="5436">
                  <c:v>0</c:v>
                </c:pt>
                <c:pt idx="5437">
                  <c:v>0</c:v>
                </c:pt>
                <c:pt idx="5438">
                  <c:v>0</c:v>
                </c:pt>
                <c:pt idx="5439">
                  <c:v>0</c:v>
                </c:pt>
                <c:pt idx="5440">
                  <c:v>0</c:v>
                </c:pt>
                <c:pt idx="5441">
                  <c:v>0</c:v>
                </c:pt>
                <c:pt idx="5442">
                  <c:v>0</c:v>
                </c:pt>
                <c:pt idx="5443">
                  <c:v>0</c:v>
                </c:pt>
                <c:pt idx="5444">
                  <c:v>0</c:v>
                </c:pt>
                <c:pt idx="5445">
                  <c:v>0</c:v>
                </c:pt>
                <c:pt idx="5446">
                  <c:v>0</c:v>
                </c:pt>
                <c:pt idx="5447">
                  <c:v>0</c:v>
                </c:pt>
                <c:pt idx="5448">
                  <c:v>0</c:v>
                </c:pt>
                <c:pt idx="5449">
                  <c:v>0</c:v>
                </c:pt>
                <c:pt idx="5450">
                  <c:v>0</c:v>
                </c:pt>
                <c:pt idx="5451">
                  <c:v>0</c:v>
                </c:pt>
                <c:pt idx="5452">
                  <c:v>0</c:v>
                </c:pt>
                <c:pt idx="5453">
                  <c:v>0</c:v>
                </c:pt>
                <c:pt idx="5454">
                  <c:v>0</c:v>
                </c:pt>
                <c:pt idx="5455">
                  <c:v>0</c:v>
                </c:pt>
                <c:pt idx="5456">
                  <c:v>0</c:v>
                </c:pt>
                <c:pt idx="5457">
                  <c:v>0</c:v>
                </c:pt>
                <c:pt idx="5458">
                  <c:v>0</c:v>
                </c:pt>
                <c:pt idx="5459">
                  <c:v>0</c:v>
                </c:pt>
                <c:pt idx="5460">
                  <c:v>0</c:v>
                </c:pt>
                <c:pt idx="5461">
                  <c:v>0</c:v>
                </c:pt>
                <c:pt idx="5462">
                  <c:v>0</c:v>
                </c:pt>
                <c:pt idx="5463">
                  <c:v>0</c:v>
                </c:pt>
                <c:pt idx="5464">
                  <c:v>0</c:v>
                </c:pt>
                <c:pt idx="5465">
                  <c:v>0</c:v>
                </c:pt>
                <c:pt idx="5466">
                  <c:v>0</c:v>
                </c:pt>
                <c:pt idx="5467">
                  <c:v>0</c:v>
                </c:pt>
                <c:pt idx="5468">
                  <c:v>0</c:v>
                </c:pt>
                <c:pt idx="5469">
                  <c:v>0</c:v>
                </c:pt>
                <c:pt idx="5470">
                  <c:v>0</c:v>
                </c:pt>
                <c:pt idx="5471">
                  <c:v>0</c:v>
                </c:pt>
                <c:pt idx="5472">
                  <c:v>0</c:v>
                </c:pt>
                <c:pt idx="5473">
                  <c:v>0</c:v>
                </c:pt>
                <c:pt idx="5474">
                  <c:v>0</c:v>
                </c:pt>
                <c:pt idx="5475">
                  <c:v>0</c:v>
                </c:pt>
                <c:pt idx="5476">
                  <c:v>0</c:v>
                </c:pt>
                <c:pt idx="5477">
                  <c:v>0</c:v>
                </c:pt>
                <c:pt idx="5478">
                  <c:v>0</c:v>
                </c:pt>
                <c:pt idx="5479">
                  <c:v>0</c:v>
                </c:pt>
                <c:pt idx="5480">
                  <c:v>0</c:v>
                </c:pt>
                <c:pt idx="5481">
                  <c:v>0</c:v>
                </c:pt>
                <c:pt idx="5482">
                  <c:v>0</c:v>
                </c:pt>
                <c:pt idx="5483">
                  <c:v>0</c:v>
                </c:pt>
                <c:pt idx="5484">
                  <c:v>0</c:v>
                </c:pt>
                <c:pt idx="5485">
                  <c:v>0</c:v>
                </c:pt>
                <c:pt idx="5486">
                  <c:v>0</c:v>
                </c:pt>
                <c:pt idx="5487">
                  <c:v>0</c:v>
                </c:pt>
                <c:pt idx="5488">
                  <c:v>0</c:v>
                </c:pt>
                <c:pt idx="5489">
                  <c:v>0</c:v>
                </c:pt>
                <c:pt idx="5490">
                  <c:v>0</c:v>
                </c:pt>
                <c:pt idx="5491">
                  <c:v>0</c:v>
                </c:pt>
                <c:pt idx="5492">
                  <c:v>0</c:v>
                </c:pt>
                <c:pt idx="5493">
                  <c:v>0</c:v>
                </c:pt>
                <c:pt idx="5494">
                  <c:v>0</c:v>
                </c:pt>
                <c:pt idx="5495">
                  <c:v>0</c:v>
                </c:pt>
                <c:pt idx="5496">
                  <c:v>0</c:v>
                </c:pt>
                <c:pt idx="5497">
                  <c:v>0</c:v>
                </c:pt>
                <c:pt idx="5498">
                  <c:v>0</c:v>
                </c:pt>
                <c:pt idx="5499">
                  <c:v>0</c:v>
                </c:pt>
                <c:pt idx="5500">
                  <c:v>0</c:v>
                </c:pt>
                <c:pt idx="5501">
                  <c:v>0</c:v>
                </c:pt>
                <c:pt idx="5502">
                  <c:v>0</c:v>
                </c:pt>
                <c:pt idx="5503">
                  <c:v>0</c:v>
                </c:pt>
                <c:pt idx="5504">
                  <c:v>0</c:v>
                </c:pt>
                <c:pt idx="5505">
                  <c:v>0</c:v>
                </c:pt>
                <c:pt idx="5506">
                  <c:v>0</c:v>
                </c:pt>
                <c:pt idx="5507">
                  <c:v>0</c:v>
                </c:pt>
                <c:pt idx="5508">
                  <c:v>0</c:v>
                </c:pt>
                <c:pt idx="5509">
                  <c:v>0</c:v>
                </c:pt>
                <c:pt idx="5510">
                  <c:v>0</c:v>
                </c:pt>
                <c:pt idx="5511">
                  <c:v>0</c:v>
                </c:pt>
                <c:pt idx="5512">
                  <c:v>0</c:v>
                </c:pt>
                <c:pt idx="5513">
                  <c:v>0</c:v>
                </c:pt>
                <c:pt idx="5514">
                  <c:v>0</c:v>
                </c:pt>
                <c:pt idx="5515">
                  <c:v>0</c:v>
                </c:pt>
                <c:pt idx="5516">
                  <c:v>0</c:v>
                </c:pt>
                <c:pt idx="5517">
                  <c:v>0</c:v>
                </c:pt>
                <c:pt idx="5518">
                  <c:v>0</c:v>
                </c:pt>
                <c:pt idx="5519">
                  <c:v>0</c:v>
                </c:pt>
                <c:pt idx="5520">
                  <c:v>0</c:v>
                </c:pt>
                <c:pt idx="5521">
                  <c:v>0</c:v>
                </c:pt>
                <c:pt idx="5522">
                  <c:v>0</c:v>
                </c:pt>
                <c:pt idx="5523">
                  <c:v>0</c:v>
                </c:pt>
                <c:pt idx="5524">
                  <c:v>0</c:v>
                </c:pt>
                <c:pt idx="5525">
                  <c:v>0</c:v>
                </c:pt>
                <c:pt idx="5526">
                  <c:v>0</c:v>
                </c:pt>
                <c:pt idx="5527">
                  <c:v>0</c:v>
                </c:pt>
                <c:pt idx="5528">
                  <c:v>0</c:v>
                </c:pt>
                <c:pt idx="5529">
                  <c:v>0</c:v>
                </c:pt>
                <c:pt idx="5530">
                  <c:v>0</c:v>
                </c:pt>
                <c:pt idx="5531">
                  <c:v>0</c:v>
                </c:pt>
                <c:pt idx="5532">
                  <c:v>0</c:v>
                </c:pt>
                <c:pt idx="5533">
                  <c:v>0</c:v>
                </c:pt>
                <c:pt idx="5534">
                  <c:v>0</c:v>
                </c:pt>
                <c:pt idx="5535">
                  <c:v>0</c:v>
                </c:pt>
                <c:pt idx="5536">
                  <c:v>0</c:v>
                </c:pt>
                <c:pt idx="5537">
                  <c:v>0</c:v>
                </c:pt>
                <c:pt idx="5538">
                  <c:v>0</c:v>
                </c:pt>
                <c:pt idx="5539">
                  <c:v>0</c:v>
                </c:pt>
                <c:pt idx="5540">
                  <c:v>0</c:v>
                </c:pt>
                <c:pt idx="5541">
                  <c:v>0</c:v>
                </c:pt>
                <c:pt idx="5542">
                  <c:v>0</c:v>
                </c:pt>
                <c:pt idx="5543">
                  <c:v>0</c:v>
                </c:pt>
                <c:pt idx="5544">
                  <c:v>0</c:v>
                </c:pt>
                <c:pt idx="5545">
                  <c:v>0</c:v>
                </c:pt>
                <c:pt idx="5546">
                  <c:v>0</c:v>
                </c:pt>
                <c:pt idx="5547">
                  <c:v>0</c:v>
                </c:pt>
                <c:pt idx="5548">
                  <c:v>0</c:v>
                </c:pt>
                <c:pt idx="5549">
                  <c:v>0</c:v>
                </c:pt>
                <c:pt idx="5550">
                  <c:v>0</c:v>
                </c:pt>
                <c:pt idx="5551">
                  <c:v>0</c:v>
                </c:pt>
                <c:pt idx="5552">
                  <c:v>0</c:v>
                </c:pt>
                <c:pt idx="5553">
                  <c:v>0</c:v>
                </c:pt>
                <c:pt idx="5554">
                  <c:v>0</c:v>
                </c:pt>
                <c:pt idx="5555">
                  <c:v>0</c:v>
                </c:pt>
                <c:pt idx="5556">
                  <c:v>0</c:v>
                </c:pt>
                <c:pt idx="5557">
                  <c:v>0</c:v>
                </c:pt>
                <c:pt idx="5558">
                  <c:v>0</c:v>
                </c:pt>
                <c:pt idx="5559">
                  <c:v>0</c:v>
                </c:pt>
                <c:pt idx="5560">
                  <c:v>0</c:v>
                </c:pt>
                <c:pt idx="5561">
                  <c:v>0</c:v>
                </c:pt>
                <c:pt idx="5562">
                  <c:v>0</c:v>
                </c:pt>
                <c:pt idx="5563">
                  <c:v>0</c:v>
                </c:pt>
                <c:pt idx="5564">
                  <c:v>0</c:v>
                </c:pt>
                <c:pt idx="5565">
                  <c:v>0</c:v>
                </c:pt>
                <c:pt idx="5566">
                  <c:v>0</c:v>
                </c:pt>
                <c:pt idx="5567">
                  <c:v>0</c:v>
                </c:pt>
                <c:pt idx="5568">
                  <c:v>0</c:v>
                </c:pt>
                <c:pt idx="5569">
                  <c:v>0</c:v>
                </c:pt>
                <c:pt idx="5570">
                  <c:v>0</c:v>
                </c:pt>
                <c:pt idx="5571">
                  <c:v>0</c:v>
                </c:pt>
                <c:pt idx="5572">
                  <c:v>0</c:v>
                </c:pt>
                <c:pt idx="5573">
                  <c:v>0</c:v>
                </c:pt>
                <c:pt idx="5574">
                  <c:v>0</c:v>
                </c:pt>
                <c:pt idx="5575">
                  <c:v>0</c:v>
                </c:pt>
                <c:pt idx="5576">
                  <c:v>0</c:v>
                </c:pt>
                <c:pt idx="5577">
                  <c:v>0</c:v>
                </c:pt>
                <c:pt idx="5578">
                  <c:v>0</c:v>
                </c:pt>
                <c:pt idx="5579">
                  <c:v>0</c:v>
                </c:pt>
                <c:pt idx="5580">
                  <c:v>0</c:v>
                </c:pt>
                <c:pt idx="5581">
                  <c:v>0</c:v>
                </c:pt>
                <c:pt idx="5582">
                  <c:v>0</c:v>
                </c:pt>
                <c:pt idx="5583">
                  <c:v>0</c:v>
                </c:pt>
                <c:pt idx="5584">
                  <c:v>0</c:v>
                </c:pt>
                <c:pt idx="5585">
                  <c:v>0</c:v>
                </c:pt>
                <c:pt idx="5586">
                  <c:v>0</c:v>
                </c:pt>
                <c:pt idx="5587">
                  <c:v>0</c:v>
                </c:pt>
                <c:pt idx="5588">
                  <c:v>0</c:v>
                </c:pt>
                <c:pt idx="5589">
                  <c:v>0</c:v>
                </c:pt>
                <c:pt idx="5590">
                  <c:v>0</c:v>
                </c:pt>
                <c:pt idx="5591">
                  <c:v>0</c:v>
                </c:pt>
                <c:pt idx="5592">
                  <c:v>0</c:v>
                </c:pt>
                <c:pt idx="5593">
                  <c:v>0</c:v>
                </c:pt>
                <c:pt idx="5594">
                  <c:v>0</c:v>
                </c:pt>
                <c:pt idx="5595">
                  <c:v>0</c:v>
                </c:pt>
                <c:pt idx="5596">
                  <c:v>0</c:v>
                </c:pt>
                <c:pt idx="5597">
                  <c:v>0</c:v>
                </c:pt>
                <c:pt idx="5598">
                  <c:v>0</c:v>
                </c:pt>
                <c:pt idx="5599">
                  <c:v>0</c:v>
                </c:pt>
                <c:pt idx="5600">
                  <c:v>0</c:v>
                </c:pt>
                <c:pt idx="5601">
                  <c:v>0</c:v>
                </c:pt>
                <c:pt idx="5602">
                  <c:v>0</c:v>
                </c:pt>
                <c:pt idx="5603">
                  <c:v>0</c:v>
                </c:pt>
                <c:pt idx="5604">
                  <c:v>0</c:v>
                </c:pt>
                <c:pt idx="5605">
                  <c:v>0</c:v>
                </c:pt>
                <c:pt idx="5606">
                  <c:v>0</c:v>
                </c:pt>
                <c:pt idx="5607">
                  <c:v>0</c:v>
                </c:pt>
                <c:pt idx="5608">
                  <c:v>0</c:v>
                </c:pt>
                <c:pt idx="5609">
                  <c:v>0</c:v>
                </c:pt>
                <c:pt idx="5610">
                  <c:v>0</c:v>
                </c:pt>
                <c:pt idx="5611">
                  <c:v>0</c:v>
                </c:pt>
                <c:pt idx="5612">
                  <c:v>0</c:v>
                </c:pt>
                <c:pt idx="5613">
                  <c:v>0</c:v>
                </c:pt>
                <c:pt idx="5614">
                  <c:v>0</c:v>
                </c:pt>
                <c:pt idx="5615">
                  <c:v>0</c:v>
                </c:pt>
                <c:pt idx="5616">
                  <c:v>0</c:v>
                </c:pt>
                <c:pt idx="5617">
                  <c:v>0</c:v>
                </c:pt>
                <c:pt idx="5618">
                  <c:v>0</c:v>
                </c:pt>
                <c:pt idx="5619">
                  <c:v>0</c:v>
                </c:pt>
                <c:pt idx="5620">
                  <c:v>0</c:v>
                </c:pt>
                <c:pt idx="5621">
                  <c:v>0</c:v>
                </c:pt>
                <c:pt idx="5622">
                  <c:v>0</c:v>
                </c:pt>
                <c:pt idx="5623">
                  <c:v>0</c:v>
                </c:pt>
                <c:pt idx="5624">
                  <c:v>0</c:v>
                </c:pt>
                <c:pt idx="5625">
                  <c:v>0</c:v>
                </c:pt>
                <c:pt idx="5626">
                  <c:v>0</c:v>
                </c:pt>
                <c:pt idx="5627">
                  <c:v>0</c:v>
                </c:pt>
                <c:pt idx="5628">
                  <c:v>0</c:v>
                </c:pt>
                <c:pt idx="5629">
                  <c:v>0</c:v>
                </c:pt>
                <c:pt idx="5630">
                  <c:v>0</c:v>
                </c:pt>
                <c:pt idx="5631">
                  <c:v>0</c:v>
                </c:pt>
                <c:pt idx="5632">
                  <c:v>0</c:v>
                </c:pt>
                <c:pt idx="5633">
                  <c:v>0</c:v>
                </c:pt>
                <c:pt idx="5634">
                  <c:v>0</c:v>
                </c:pt>
                <c:pt idx="5635">
                  <c:v>0</c:v>
                </c:pt>
                <c:pt idx="5636">
                  <c:v>0</c:v>
                </c:pt>
                <c:pt idx="5637">
                  <c:v>0</c:v>
                </c:pt>
                <c:pt idx="5638">
                  <c:v>0</c:v>
                </c:pt>
                <c:pt idx="5639">
                  <c:v>0</c:v>
                </c:pt>
                <c:pt idx="5640">
                  <c:v>0</c:v>
                </c:pt>
                <c:pt idx="5641">
                  <c:v>0</c:v>
                </c:pt>
                <c:pt idx="5642">
                  <c:v>0</c:v>
                </c:pt>
                <c:pt idx="5643">
                  <c:v>0</c:v>
                </c:pt>
                <c:pt idx="5644">
                  <c:v>0</c:v>
                </c:pt>
                <c:pt idx="5645">
                  <c:v>0</c:v>
                </c:pt>
                <c:pt idx="5646">
                  <c:v>0</c:v>
                </c:pt>
                <c:pt idx="5647">
                  <c:v>0</c:v>
                </c:pt>
                <c:pt idx="5648">
                  <c:v>0</c:v>
                </c:pt>
                <c:pt idx="5649">
                  <c:v>0</c:v>
                </c:pt>
                <c:pt idx="5650">
                  <c:v>0</c:v>
                </c:pt>
                <c:pt idx="5651">
                  <c:v>0</c:v>
                </c:pt>
                <c:pt idx="5652">
                  <c:v>0</c:v>
                </c:pt>
                <c:pt idx="5653">
                  <c:v>0</c:v>
                </c:pt>
                <c:pt idx="5654">
                  <c:v>0</c:v>
                </c:pt>
                <c:pt idx="5655">
                  <c:v>0</c:v>
                </c:pt>
                <c:pt idx="5656">
                  <c:v>0</c:v>
                </c:pt>
                <c:pt idx="5657">
                  <c:v>0</c:v>
                </c:pt>
                <c:pt idx="5658">
                  <c:v>0</c:v>
                </c:pt>
                <c:pt idx="5659">
                  <c:v>0</c:v>
                </c:pt>
                <c:pt idx="5660">
                  <c:v>0</c:v>
                </c:pt>
                <c:pt idx="5661">
                  <c:v>0</c:v>
                </c:pt>
                <c:pt idx="5662">
                  <c:v>0</c:v>
                </c:pt>
                <c:pt idx="5663">
                  <c:v>0</c:v>
                </c:pt>
                <c:pt idx="5664">
                  <c:v>0</c:v>
                </c:pt>
                <c:pt idx="5665">
                  <c:v>0</c:v>
                </c:pt>
                <c:pt idx="5666">
                  <c:v>0</c:v>
                </c:pt>
                <c:pt idx="5667">
                  <c:v>0</c:v>
                </c:pt>
                <c:pt idx="5668">
                  <c:v>0</c:v>
                </c:pt>
                <c:pt idx="5669">
                  <c:v>0</c:v>
                </c:pt>
                <c:pt idx="5670">
                  <c:v>0</c:v>
                </c:pt>
                <c:pt idx="5671">
                  <c:v>0</c:v>
                </c:pt>
                <c:pt idx="5672">
                  <c:v>0</c:v>
                </c:pt>
                <c:pt idx="5673">
                  <c:v>0</c:v>
                </c:pt>
                <c:pt idx="5674">
                  <c:v>0</c:v>
                </c:pt>
                <c:pt idx="5675">
                  <c:v>0</c:v>
                </c:pt>
                <c:pt idx="5676">
                  <c:v>0</c:v>
                </c:pt>
                <c:pt idx="5677">
                  <c:v>0</c:v>
                </c:pt>
                <c:pt idx="5678">
                  <c:v>0</c:v>
                </c:pt>
                <c:pt idx="5679">
                  <c:v>0</c:v>
                </c:pt>
                <c:pt idx="5680">
                  <c:v>0</c:v>
                </c:pt>
                <c:pt idx="5681">
                  <c:v>0</c:v>
                </c:pt>
                <c:pt idx="5682">
                  <c:v>0</c:v>
                </c:pt>
                <c:pt idx="5683">
                  <c:v>0</c:v>
                </c:pt>
                <c:pt idx="5684">
                  <c:v>0</c:v>
                </c:pt>
                <c:pt idx="5685">
                  <c:v>0</c:v>
                </c:pt>
                <c:pt idx="5686">
                  <c:v>0</c:v>
                </c:pt>
                <c:pt idx="5687">
                  <c:v>0</c:v>
                </c:pt>
                <c:pt idx="5688">
                  <c:v>0</c:v>
                </c:pt>
                <c:pt idx="5689">
                  <c:v>0</c:v>
                </c:pt>
                <c:pt idx="5690">
                  <c:v>0</c:v>
                </c:pt>
                <c:pt idx="5691">
                  <c:v>0</c:v>
                </c:pt>
                <c:pt idx="5692">
                  <c:v>0</c:v>
                </c:pt>
                <c:pt idx="5693">
                  <c:v>0</c:v>
                </c:pt>
                <c:pt idx="5694">
                  <c:v>0</c:v>
                </c:pt>
                <c:pt idx="5695">
                  <c:v>0</c:v>
                </c:pt>
                <c:pt idx="5696">
                  <c:v>0</c:v>
                </c:pt>
                <c:pt idx="5697">
                  <c:v>0</c:v>
                </c:pt>
                <c:pt idx="5698">
                  <c:v>0</c:v>
                </c:pt>
                <c:pt idx="5699">
                  <c:v>0</c:v>
                </c:pt>
                <c:pt idx="5700">
                  <c:v>0</c:v>
                </c:pt>
                <c:pt idx="5701">
                  <c:v>0</c:v>
                </c:pt>
                <c:pt idx="5702">
                  <c:v>0</c:v>
                </c:pt>
                <c:pt idx="5703">
                  <c:v>0</c:v>
                </c:pt>
                <c:pt idx="5704">
                  <c:v>0</c:v>
                </c:pt>
                <c:pt idx="5705">
                  <c:v>0</c:v>
                </c:pt>
                <c:pt idx="5706">
                  <c:v>0</c:v>
                </c:pt>
                <c:pt idx="5707">
                  <c:v>0</c:v>
                </c:pt>
                <c:pt idx="5708">
                  <c:v>0</c:v>
                </c:pt>
                <c:pt idx="5709">
                  <c:v>0</c:v>
                </c:pt>
                <c:pt idx="5710">
                  <c:v>0</c:v>
                </c:pt>
                <c:pt idx="5711">
                  <c:v>0</c:v>
                </c:pt>
                <c:pt idx="5712">
                  <c:v>0</c:v>
                </c:pt>
                <c:pt idx="5713">
                  <c:v>0</c:v>
                </c:pt>
                <c:pt idx="5714">
                  <c:v>0</c:v>
                </c:pt>
                <c:pt idx="5715">
                  <c:v>0</c:v>
                </c:pt>
                <c:pt idx="5716">
                  <c:v>0</c:v>
                </c:pt>
                <c:pt idx="5717">
                  <c:v>0</c:v>
                </c:pt>
                <c:pt idx="5718">
                  <c:v>0</c:v>
                </c:pt>
                <c:pt idx="5719">
                  <c:v>0</c:v>
                </c:pt>
                <c:pt idx="5720">
                  <c:v>0</c:v>
                </c:pt>
                <c:pt idx="5721">
                  <c:v>0</c:v>
                </c:pt>
                <c:pt idx="5722">
                  <c:v>0</c:v>
                </c:pt>
                <c:pt idx="5723">
                  <c:v>0</c:v>
                </c:pt>
                <c:pt idx="5724">
                  <c:v>0</c:v>
                </c:pt>
                <c:pt idx="5725">
                  <c:v>0</c:v>
                </c:pt>
                <c:pt idx="5726">
                  <c:v>0</c:v>
                </c:pt>
                <c:pt idx="5727">
                  <c:v>0</c:v>
                </c:pt>
                <c:pt idx="5728">
                  <c:v>0</c:v>
                </c:pt>
                <c:pt idx="5729">
                  <c:v>0</c:v>
                </c:pt>
                <c:pt idx="5730">
                  <c:v>0</c:v>
                </c:pt>
                <c:pt idx="5731">
                  <c:v>0</c:v>
                </c:pt>
                <c:pt idx="5732">
                  <c:v>0</c:v>
                </c:pt>
                <c:pt idx="5733">
                  <c:v>0</c:v>
                </c:pt>
                <c:pt idx="5734">
                  <c:v>0</c:v>
                </c:pt>
                <c:pt idx="5735">
                  <c:v>0</c:v>
                </c:pt>
                <c:pt idx="5736">
                  <c:v>0</c:v>
                </c:pt>
                <c:pt idx="5737">
                  <c:v>0</c:v>
                </c:pt>
                <c:pt idx="5738">
                  <c:v>0</c:v>
                </c:pt>
                <c:pt idx="5739">
                  <c:v>0</c:v>
                </c:pt>
                <c:pt idx="5740">
                  <c:v>0</c:v>
                </c:pt>
                <c:pt idx="5741">
                  <c:v>0</c:v>
                </c:pt>
                <c:pt idx="5742">
                  <c:v>0</c:v>
                </c:pt>
                <c:pt idx="5743">
                  <c:v>0</c:v>
                </c:pt>
                <c:pt idx="5744">
                  <c:v>0</c:v>
                </c:pt>
                <c:pt idx="5745">
                  <c:v>0</c:v>
                </c:pt>
                <c:pt idx="5746">
                  <c:v>0</c:v>
                </c:pt>
                <c:pt idx="5747">
                  <c:v>0</c:v>
                </c:pt>
                <c:pt idx="5748">
                  <c:v>0</c:v>
                </c:pt>
                <c:pt idx="5749">
                  <c:v>0</c:v>
                </c:pt>
                <c:pt idx="5750">
                  <c:v>0</c:v>
                </c:pt>
                <c:pt idx="5751">
                  <c:v>0</c:v>
                </c:pt>
                <c:pt idx="5752">
                  <c:v>0</c:v>
                </c:pt>
                <c:pt idx="5753">
                  <c:v>0</c:v>
                </c:pt>
                <c:pt idx="5754">
                  <c:v>0</c:v>
                </c:pt>
                <c:pt idx="5755">
                  <c:v>0</c:v>
                </c:pt>
                <c:pt idx="5756">
                  <c:v>0</c:v>
                </c:pt>
                <c:pt idx="5757">
                  <c:v>0</c:v>
                </c:pt>
                <c:pt idx="5758">
                  <c:v>0</c:v>
                </c:pt>
                <c:pt idx="5759">
                  <c:v>0</c:v>
                </c:pt>
                <c:pt idx="5760">
                  <c:v>0</c:v>
                </c:pt>
                <c:pt idx="5761">
                  <c:v>0</c:v>
                </c:pt>
                <c:pt idx="5762">
                  <c:v>0</c:v>
                </c:pt>
                <c:pt idx="5763">
                  <c:v>0</c:v>
                </c:pt>
                <c:pt idx="5764">
                  <c:v>0</c:v>
                </c:pt>
                <c:pt idx="5765">
                  <c:v>0</c:v>
                </c:pt>
                <c:pt idx="5766">
                  <c:v>0</c:v>
                </c:pt>
                <c:pt idx="5767">
                  <c:v>0</c:v>
                </c:pt>
                <c:pt idx="5768">
                  <c:v>0</c:v>
                </c:pt>
                <c:pt idx="5769">
                  <c:v>0</c:v>
                </c:pt>
                <c:pt idx="5770">
                  <c:v>0</c:v>
                </c:pt>
                <c:pt idx="5771">
                  <c:v>0</c:v>
                </c:pt>
                <c:pt idx="5772">
                  <c:v>0</c:v>
                </c:pt>
                <c:pt idx="5773">
                  <c:v>0</c:v>
                </c:pt>
                <c:pt idx="5774">
                  <c:v>0</c:v>
                </c:pt>
                <c:pt idx="5775">
                  <c:v>0</c:v>
                </c:pt>
                <c:pt idx="5776">
                  <c:v>0</c:v>
                </c:pt>
                <c:pt idx="5777">
                  <c:v>0</c:v>
                </c:pt>
                <c:pt idx="5778">
                  <c:v>0</c:v>
                </c:pt>
                <c:pt idx="5779">
                  <c:v>0</c:v>
                </c:pt>
                <c:pt idx="5780">
                  <c:v>0</c:v>
                </c:pt>
                <c:pt idx="5781">
                  <c:v>0</c:v>
                </c:pt>
                <c:pt idx="5782">
                  <c:v>0</c:v>
                </c:pt>
                <c:pt idx="5783">
                  <c:v>0</c:v>
                </c:pt>
                <c:pt idx="5784">
                  <c:v>0</c:v>
                </c:pt>
                <c:pt idx="5785">
                  <c:v>0</c:v>
                </c:pt>
                <c:pt idx="5786">
                  <c:v>0</c:v>
                </c:pt>
                <c:pt idx="5787">
                  <c:v>0</c:v>
                </c:pt>
                <c:pt idx="5788">
                  <c:v>0</c:v>
                </c:pt>
                <c:pt idx="5789">
                  <c:v>0</c:v>
                </c:pt>
                <c:pt idx="5790">
                  <c:v>0</c:v>
                </c:pt>
                <c:pt idx="5791">
                  <c:v>0</c:v>
                </c:pt>
                <c:pt idx="5792">
                  <c:v>0</c:v>
                </c:pt>
                <c:pt idx="5793">
                  <c:v>0</c:v>
                </c:pt>
                <c:pt idx="5794">
                  <c:v>0</c:v>
                </c:pt>
                <c:pt idx="5795">
                  <c:v>0</c:v>
                </c:pt>
                <c:pt idx="5796">
                  <c:v>0</c:v>
                </c:pt>
                <c:pt idx="5797">
                  <c:v>0</c:v>
                </c:pt>
                <c:pt idx="5798">
                  <c:v>0</c:v>
                </c:pt>
                <c:pt idx="5799">
                  <c:v>0</c:v>
                </c:pt>
                <c:pt idx="5800">
                  <c:v>0</c:v>
                </c:pt>
                <c:pt idx="5801">
                  <c:v>0</c:v>
                </c:pt>
                <c:pt idx="5802">
                  <c:v>0</c:v>
                </c:pt>
                <c:pt idx="5803">
                  <c:v>0</c:v>
                </c:pt>
                <c:pt idx="5804">
                  <c:v>0</c:v>
                </c:pt>
                <c:pt idx="5805">
                  <c:v>0</c:v>
                </c:pt>
                <c:pt idx="5806">
                  <c:v>0</c:v>
                </c:pt>
                <c:pt idx="5807">
                  <c:v>0</c:v>
                </c:pt>
                <c:pt idx="5808">
                  <c:v>0</c:v>
                </c:pt>
                <c:pt idx="5809">
                  <c:v>0</c:v>
                </c:pt>
                <c:pt idx="5810">
                  <c:v>0</c:v>
                </c:pt>
                <c:pt idx="5811">
                  <c:v>0</c:v>
                </c:pt>
                <c:pt idx="5812">
                  <c:v>0</c:v>
                </c:pt>
                <c:pt idx="5813">
                  <c:v>0</c:v>
                </c:pt>
                <c:pt idx="5814">
                  <c:v>0</c:v>
                </c:pt>
                <c:pt idx="5815">
                  <c:v>0</c:v>
                </c:pt>
                <c:pt idx="5816">
                  <c:v>0</c:v>
                </c:pt>
                <c:pt idx="5817">
                  <c:v>0</c:v>
                </c:pt>
                <c:pt idx="5818">
                  <c:v>0</c:v>
                </c:pt>
                <c:pt idx="5819">
                  <c:v>0</c:v>
                </c:pt>
                <c:pt idx="5820">
                  <c:v>0</c:v>
                </c:pt>
                <c:pt idx="5821">
                  <c:v>0</c:v>
                </c:pt>
                <c:pt idx="5822">
                  <c:v>0</c:v>
                </c:pt>
                <c:pt idx="5823">
                  <c:v>0</c:v>
                </c:pt>
                <c:pt idx="5824">
                  <c:v>0</c:v>
                </c:pt>
                <c:pt idx="5825">
                  <c:v>0</c:v>
                </c:pt>
                <c:pt idx="5826">
                  <c:v>0</c:v>
                </c:pt>
                <c:pt idx="5827">
                  <c:v>0</c:v>
                </c:pt>
                <c:pt idx="5828">
                  <c:v>0</c:v>
                </c:pt>
                <c:pt idx="5829">
                  <c:v>0</c:v>
                </c:pt>
                <c:pt idx="5830">
                  <c:v>0</c:v>
                </c:pt>
                <c:pt idx="5831">
                  <c:v>0</c:v>
                </c:pt>
                <c:pt idx="5832">
                  <c:v>0</c:v>
                </c:pt>
                <c:pt idx="5833">
                  <c:v>0</c:v>
                </c:pt>
                <c:pt idx="5834">
                  <c:v>0</c:v>
                </c:pt>
                <c:pt idx="5835">
                  <c:v>0</c:v>
                </c:pt>
                <c:pt idx="5836">
                  <c:v>0</c:v>
                </c:pt>
                <c:pt idx="5837">
                  <c:v>0</c:v>
                </c:pt>
                <c:pt idx="5838">
                  <c:v>0</c:v>
                </c:pt>
                <c:pt idx="5839">
                  <c:v>0</c:v>
                </c:pt>
                <c:pt idx="5840">
                  <c:v>0</c:v>
                </c:pt>
                <c:pt idx="5841">
                  <c:v>0</c:v>
                </c:pt>
                <c:pt idx="5842">
                  <c:v>0</c:v>
                </c:pt>
                <c:pt idx="5843">
                  <c:v>0</c:v>
                </c:pt>
                <c:pt idx="5844">
                  <c:v>0</c:v>
                </c:pt>
                <c:pt idx="5845">
                  <c:v>0</c:v>
                </c:pt>
                <c:pt idx="5846">
                  <c:v>0</c:v>
                </c:pt>
                <c:pt idx="5847">
                  <c:v>0</c:v>
                </c:pt>
                <c:pt idx="5848">
                  <c:v>0</c:v>
                </c:pt>
                <c:pt idx="5849">
                  <c:v>0</c:v>
                </c:pt>
                <c:pt idx="5850">
                  <c:v>0</c:v>
                </c:pt>
                <c:pt idx="5851">
                  <c:v>0</c:v>
                </c:pt>
                <c:pt idx="5852">
                  <c:v>0</c:v>
                </c:pt>
                <c:pt idx="5853">
                  <c:v>0</c:v>
                </c:pt>
                <c:pt idx="5854">
                  <c:v>0</c:v>
                </c:pt>
                <c:pt idx="5855">
                  <c:v>0</c:v>
                </c:pt>
                <c:pt idx="5856">
                  <c:v>0</c:v>
                </c:pt>
                <c:pt idx="5857">
                  <c:v>0</c:v>
                </c:pt>
                <c:pt idx="5858">
                  <c:v>0</c:v>
                </c:pt>
                <c:pt idx="5859">
                  <c:v>0</c:v>
                </c:pt>
                <c:pt idx="5860">
                  <c:v>0</c:v>
                </c:pt>
                <c:pt idx="5861">
                  <c:v>0</c:v>
                </c:pt>
                <c:pt idx="5862">
                  <c:v>0</c:v>
                </c:pt>
                <c:pt idx="5863">
                  <c:v>0</c:v>
                </c:pt>
                <c:pt idx="5864">
                  <c:v>0</c:v>
                </c:pt>
                <c:pt idx="5865">
                  <c:v>0</c:v>
                </c:pt>
                <c:pt idx="5866">
                  <c:v>0</c:v>
                </c:pt>
                <c:pt idx="5867">
                  <c:v>0</c:v>
                </c:pt>
                <c:pt idx="5868">
                  <c:v>0</c:v>
                </c:pt>
                <c:pt idx="5869">
                  <c:v>0</c:v>
                </c:pt>
                <c:pt idx="5870">
                  <c:v>0</c:v>
                </c:pt>
                <c:pt idx="5871">
                  <c:v>0</c:v>
                </c:pt>
                <c:pt idx="5872">
                  <c:v>0</c:v>
                </c:pt>
                <c:pt idx="5873">
                  <c:v>0</c:v>
                </c:pt>
                <c:pt idx="5874">
                  <c:v>0</c:v>
                </c:pt>
                <c:pt idx="5875">
                  <c:v>0</c:v>
                </c:pt>
                <c:pt idx="5876">
                  <c:v>0</c:v>
                </c:pt>
                <c:pt idx="5877">
                  <c:v>0</c:v>
                </c:pt>
                <c:pt idx="5878">
                  <c:v>0</c:v>
                </c:pt>
                <c:pt idx="5879">
                  <c:v>0</c:v>
                </c:pt>
                <c:pt idx="5880">
                  <c:v>0</c:v>
                </c:pt>
                <c:pt idx="5881">
                  <c:v>0</c:v>
                </c:pt>
                <c:pt idx="5882">
                  <c:v>0</c:v>
                </c:pt>
                <c:pt idx="5883">
                  <c:v>0</c:v>
                </c:pt>
                <c:pt idx="5884">
                  <c:v>0</c:v>
                </c:pt>
                <c:pt idx="5885">
                  <c:v>0</c:v>
                </c:pt>
                <c:pt idx="5886">
                  <c:v>0</c:v>
                </c:pt>
                <c:pt idx="5887">
                  <c:v>0</c:v>
                </c:pt>
                <c:pt idx="5888">
                  <c:v>0</c:v>
                </c:pt>
                <c:pt idx="5889">
                  <c:v>0</c:v>
                </c:pt>
                <c:pt idx="5890">
                  <c:v>0</c:v>
                </c:pt>
                <c:pt idx="5891">
                  <c:v>0</c:v>
                </c:pt>
                <c:pt idx="5892">
                  <c:v>0</c:v>
                </c:pt>
                <c:pt idx="5893">
                  <c:v>0</c:v>
                </c:pt>
                <c:pt idx="5894">
                  <c:v>0</c:v>
                </c:pt>
                <c:pt idx="5895">
                  <c:v>0</c:v>
                </c:pt>
                <c:pt idx="5896">
                  <c:v>0</c:v>
                </c:pt>
                <c:pt idx="5897">
                  <c:v>0</c:v>
                </c:pt>
                <c:pt idx="5898">
                  <c:v>0</c:v>
                </c:pt>
                <c:pt idx="5899">
                  <c:v>0</c:v>
                </c:pt>
                <c:pt idx="5900">
                  <c:v>0</c:v>
                </c:pt>
                <c:pt idx="5901">
                  <c:v>0</c:v>
                </c:pt>
                <c:pt idx="5902">
                  <c:v>0</c:v>
                </c:pt>
                <c:pt idx="5903">
                  <c:v>0</c:v>
                </c:pt>
                <c:pt idx="5904">
                  <c:v>0</c:v>
                </c:pt>
                <c:pt idx="5905">
                  <c:v>0</c:v>
                </c:pt>
                <c:pt idx="5906">
                  <c:v>0</c:v>
                </c:pt>
                <c:pt idx="5907">
                  <c:v>0</c:v>
                </c:pt>
                <c:pt idx="5908">
                  <c:v>0</c:v>
                </c:pt>
                <c:pt idx="5909">
                  <c:v>0</c:v>
                </c:pt>
                <c:pt idx="5910">
                  <c:v>0</c:v>
                </c:pt>
                <c:pt idx="5911">
                  <c:v>0</c:v>
                </c:pt>
                <c:pt idx="5912">
                  <c:v>0</c:v>
                </c:pt>
                <c:pt idx="5913">
                  <c:v>0</c:v>
                </c:pt>
                <c:pt idx="5914">
                  <c:v>0</c:v>
                </c:pt>
                <c:pt idx="5915">
                  <c:v>0</c:v>
                </c:pt>
                <c:pt idx="5916">
                  <c:v>0</c:v>
                </c:pt>
                <c:pt idx="5917">
                  <c:v>0</c:v>
                </c:pt>
                <c:pt idx="5918">
                  <c:v>0</c:v>
                </c:pt>
                <c:pt idx="5919">
                  <c:v>0</c:v>
                </c:pt>
                <c:pt idx="5920">
                  <c:v>0</c:v>
                </c:pt>
                <c:pt idx="5921">
                  <c:v>0</c:v>
                </c:pt>
                <c:pt idx="5922">
                  <c:v>0</c:v>
                </c:pt>
                <c:pt idx="5923">
                  <c:v>0</c:v>
                </c:pt>
                <c:pt idx="5924">
                  <c:v>0</c:v>
                </c:pt>
                <c:pt idx="5925">
                  <c:v>0</c:v>
                </c:pt>
                <c:pt idx="5926">
                  <c:v>0</c:v>
                </c:pt>
                <c:pt idx="5927">
                  <c:v>0</c:v>
                </c:pt>
                <c:pt idx="5928">
                  <c:v>0</c:v>
                </c:pt>
                <c:pt idx="5929">
                  <c:v>0</c:v>
                </c:pt>
                <c:pt idx="5930">
                  <c:v>0</c:v>
                </c:pt>
                <c:pt idx="5931">
                  <c:v>0</c:v>
                </c:pt>
                <c:pt idx="5932">
                  <c:v>0</c:v>
                </c:pt>
                <c:pt idx="5933">
                  <c:v>0</c:v>
                </c:pt>
                <c:pt idx="5934">
                  <c:v>0</c:v>
                </c:pt>
                <c:pt idx="5935">
                  <c:v>0</c:v>
                </c:pt>
                <c:pt idx="5936">
                  <c:v>0</c:v>
                </c:pt>
                <c:pt idx="5937">
                  <c:v>0</c:v>
                </c:pt>
                <c:pt idx="5938">
                  <c:v>0</c:v>
                </c:pt>
                <c:pt idx="5939">
                  <c:v>0</c:v>
                </c:pt>
                <c:pt idx="5940">
                  <c:v>0</c:v>
                </c:pt>
                <c:pt idx="5941">
                  <c:v>0</c:v>
                </c:pt>
                <c:pt idx="5942">
                  <c:v>0</c:v>
                </c:pt>
                <c:pt idx="5943">
                  <c:v>0</c:v>
                </c:pt>
                <c:pt idx="5944">
                  <c:v>0</c:v>
                </c:pt>
                <c:pt idx="5945">
                  <c:v>0</c:v>
                </c:pt>
                <c:pt idx="5946">
                  <c:v>0</c:v>
                </c:pt>
                <c:pt idx="5947">
                  <c:v>0</c:v>
                </c:pt>
                <c:pt idx="5948">
                  <c:v>0</c:v>
                </c:pt>
                <c:pt idx="5949">
                  <c:v>0</c:v>
                </c:pt>
                <c:pt idx="5950">
                  <c:v>0</c:v>
                </c:pt>
                <c:pt idx="5951">
                  <c:v>0</c:v>
                </c:pt>
                <c:pt idx="5952">
                  <c:v>0</c:v>
                </c:pt>
                <c:pt idx="5953">
                  <c:v>0</c:v>
                </c:pt>
                <c:pt idx="5954">
                  <c:v>0</c:v>
                </c:pt>
                <c:pt idx="5955">
                  <c:v>0</c:v>
                </c:pt>
                <c:pt idx="5956">
                  <c:v>0</c:v>
                </c:pt>
                <c:pt idx="5957">
                  <c:v>0</c:v>
                </c:pt>
                <c:pt idx="5958">
                  <c:v>0</c:v>
                </c:pt>
                <c:pt idx="5959">
                  <c:v>0</c:v>
                </c:pt>
                <c:pt idx="5960">
                  <c:v>0</c:v>
                </c:pt>
                <c:pt idx="5961">
                  <c:v>0</c:v>
                </c:pt>
                <c:pt idx="5962">
                  <c:v>0</c:v>
                </c:pt>
                <c:pt idx="5963">
                  <c:v>0</c:v>
                </c:pt>
                <c:pt idx="5964">
                  <c:v>0</c:v>
                </c:pt>
                <c:pt idx="5965">
                  <c:v>0</c:v>
                </c:pt>
                <c:pt idx="5966">
                  <c:v>0</c:v>
                </c:pt>
                <c:pt idx="5967">
                  <c:v>0</c:v>
                </c:pt>
                <c:pt idx="5968">
                  <c:v>0</c:v>
                </c:pt>
                <c:pt idx="5969">
                  <c:v>0</c:v>
                </c:pt>
                <c:pt idx="5970">
                  <c:v>0</c:v>
                </c:pt>
                <c:pt idx="5971">
                  <c:v>0</c:v>
                </c:pt>
                <c:pt idx="5972">
                  <c:v>0</c:v>
                </c:pt>
                <c:pt idx="5973">
                  <c:v>0</c:v>
                </c:pt>
                <c:pt idx="5974">
                  <c:v>0</c:v>
                </c:pt>
                <c:pt idx="5975">
                  <c:v>0</c:v>
                </c:pt>
                <c:pt idx="5976">
                  <c:v>0</c:v>
                </c:pt>
                <c:pt idx="5977">
                  <c:v>0</c:v>
                </c:pt>
                <c:pt idx="5978">
                  <c:v>0</c:v>
                </c:pt>
                <c:pt idx="5979">
                  <c:v>0</c:v>
                </c:pt>
                <c:pt idx="5980">
                  <c:v>0</c:v>
                </c:pt>
                <c:pt idx="5981">
                  <c:v>0</c:v>
                </c:pt>
                <c:pt idx="5982">
                  <c:v>0</c:v>
                </c:pt>
                <c:pt idx="5983">
                  <c:v>0</c:v>
                </c:pt>
                <c:pt idx="5984">
                  <c:v>0</c:v>
                </c:pt>
                <c:pt idx="5985">
                  <c:v>0</c:v>
                </c:pt>
                <c:pt idx="5986">
                  <c:v>0</c:v>
                </c:pt>
                <c:pt idx="5987">
                  <c:v>0</c:v>
                </c:pt>
                <c:pt idx="5988">
                  <c:v>0</c:v>
                </c:pt>
                <c:pt idx="5989">
                  <c:v>0</c:v>
                </c:pt>
                <c:pt idx="5990">
                  <c:v>0</c:v>
                </c:pt>
                <c:pt idx="5991">
                  <c:v>0</c:v>
                </c:pt>
                <c:pt idx="5992">
                  <c:v>0</c:v>
                </c:pt>
                <c:pt idx="5993">
                  <c:v>0</c:v>
                </c:pt>
                <c:pt idx="5994">
                  <c:v>0</c:v>
                </c:pt>
                <c:pt idx="5995">
                  <c:v>0</c:v>
                </c:pt>
                <c:pt idx="5996">
                  <c:v>0</c:v>
                </c:pt>
                <c:pt idx="5997">
                  <c:v>0</c:v>
                </c:pt>
                <c:pt idx="5998">
                  <c:v>0</c:v>
                </c:pt>
                <c:pt idx="5999">
                  <c:v>0</c:v>
                </c:pt>
                <c:pt idx="6000">
                  <c:v>0</c:v>
                </c:pt>
                <c:pt idx="6001">
                  <c:v>0</c:v>
                </c:pt>
                <c:pt idx="6002">
                  <c:v>0</c:v>
                </c:pt>
                <c:pt idx="6003">
                  <c:v>0</c:v>
                </c:pt>
                <c:pt idx="6004">
                  <c:v>0</c:v>
                </c:pt>
                <c:pt idx="6005">
                  <c:v>0</c:v>
                </c:pt>
                <c:pt idx="6006">
                  <c:v>0</c:v>
                </c:pt>
                <c:pt idx="6007">
                  <c:v>0</c:v>
                </c:pt>
                <c:pt idx="6008">
                  <c:v>0</c:v>
                </c:pt>
                <c:pt idx="6009">
                  <c:v>0</c:v>
                </c:pt>
                <c:pt idx="6010">
                  <c:v>0</c:v>
                </c:pt>
                <c:pt idx="6011">
                  <c:v>0</c:v>
                </c:pt>
                <c:pt idx="6012">
                  <c:v>0</c:v>
                </c:pt>
                <c:pt idx="6013">
                  <c:v>0</c:v>
                </c:pt>
                <c:pt idx="6014">
                  <c:v>0</c:v>
                </c:pt>
                <c:pt idx="6015">
                  <c:v>0</c:v>
                </c:pt>
                <c:pt idx="6016">
                  <c:v>0</c:v>
                </c:pt>
                <c:pt idx="6017">
                  <c:v>0</c:v>
                </c:pt>
                <c:pt idx="6018">
                  <c:v>0</c:v>
                </c:pt>
                <c:pt idx="6019">
                  <c:v>0</c:v>
                </c:pt>
                <c:pt idx="6020">
                  <c:v>0</c:v>
                </c:pt>
                <c:pt idx="6021">
                  <c:v>0</c:v>
                </c:pt>
                <c:pt idx="6022">
                  <c:v>0</c:v>
                </c:pt>
                <c:pt idx="6023">
                  <c:v>0</c:v>
                </c:pt>
                <c:pt idx="6024">
                  <c:v>0</c:v>
                </c:pt>
                <c:pt idx="6025">
                  <c:v>0</c:v>
                </c:pt>
                <c:pt idx="6026">
                  <c:v>0</c:v>
                </c:pt>
                <c:pt idx="6027">
                  <c:v>0</c:v>
                </c:pt>
                <c:pt idx="6028">
                  <c:v>0</c:v>
                </c:pt>
                <c:pt idx="6029">
                  <c:v>0</c:v>
                </c:pt>
                <c:pt idx="6030">
                  <c:v>0</c:v>
                </c:pt>
                <c:pt idx="6031">
                  <c:v>0</c:v>
                </c:pt>
                <c:pt idx="6032">
                  <c:v>0</c:v>
                </c:pt>
                <c:pt idx="6033">
                  <c:v>0</c:v>
                </c:pt>
                <c:pt idx="6034">
                  <c:v>0</c:v>
                </c:pt>
                <c:pt idx="6035">
                  <c:v>0</c:v>
                </c:pt>
                <c:pt idx="6036">
                  <c:v>0</c:v>
                </c:pt>
                <c:pt idx="6037">
                  <c:v>0</c:v>
                </c:pt>
                <c:pt idx="6038">
                  <c:v>0</c:v>
                </c:pt>
                <c:pt idx="6039">
                  <c:v>0</c:v>
                </c:pt>
                <c:pt idx="6040">
                  <c:v>0</c:v>
                </c:pt>
                <c:pt idx="6041">
                  <c:v>0</c:v>
                </c:pt>
                <c:pt idx="6042">
                  <c:v>0</c:v>
                </c:pt>
                <c:pt idx="6043">
                  <c:v>0</c:v>
                </c:pt>
                <c:pt idx="6044">
                  <c:v>0</c:v>
                </c:pt>
                <c:pt idx="6045">
                  <c:v>0</c:v>
                </c:pt>
                <c:pt idx="6046">
                  <c:v>0</c:v>
                </c:pt>
                <c:pt idx="6047">
                  <c:v>0</c:v>
                </c:pt>
                <c:pt idx="6048">
                  <c:v>0</c:v>
                </c:pt>
                <c:pt idx="6049">
                  <c:v>0</c:v>
                </c:pt>
                <c:pt idx="6050">
                  <c:v>0</c:v>
                </c:pt>
                <c:pt idx="6051">
                  <c:v>0</c:v>
                </c:pt>
                <c:pt idx="6052">
                  <c:v>0</c:v>
                </c:pt>
                <c:pt idx="6053">
                  <c:v>0</c:v>
                </c:pt>
                <c:pt idx="6054">
                  <c:v>0</c:v>
                </c:pt>
                <c:pt idx="6055">
                  <c:v>0</c:v>
                </c:pt>
                <c:pt idx="6056">
                  <c:v>0</c:v>
                </c:pt>
                <c:pt idx="6057">
                  <c:v>0</c:v>
                </c:pt>
                <c:pt idx="6058">
                  <c:v>0</c:v>
                </c:pt>
                <c:pt idx="6059">
                  <c:v>0</c:v>
                </c:pt>
                <c:pt idx="6060">
                  <c:v>0</c:v>
                </c:pt>
                <c:pt idx="6061">
                  <c:v>0</c:v>
                </c:pt>
                <c:pt idx="6062">
                  <c:v>0</c:v>
                </c:pt>
                <c:pt idx="6063">
                  <c:v>0</c:v>
                </c:pt>
                <c:pt idx="6064">
                  <c:v>0</c:v>
                </c:pt>
                <c:pt idx="6065">
                  <c:v>0</c:v>
                </c:pt>
                <c:pt idx="6066">
                  <c:v>0</c:v>
                </c:pt>
                <c:pt idx="6067">
                  <c:v>0</c:v>
                </c:pt>
                <c:pt idx="6068">
                  <c:v>0</c:v>
                </c:pt>
                <c:pt idx="6069">
                  <c:v>0</c:v>
                </c:pt>
                <c:pt idx="6070">
                  <c:v>0</c:v>
                </c:pt>
                <c:pt idx="6071">
                  <c:v>0</c:v>
                </c:pt>
                <c:pt idx="6072">
                  <c:v>0</c:v>
                </c:pt>
                <c:pt idx="6073">
                  <c:v>0</c:v>
                </c:pt>
                <c:pt idx="6074">
                  <c:v>0</c:v>
                </c:pt>
                <c:pt idx="6075">
                  <c:v>0</c:v>
                </c:pt>
                <c:pt idx="6076">
                  <c:v>0</c:v>
                </c:pt>
                <c:pt idx="6077">
                  <c:v>0</c:v>
                </c:pt>
                <c:pt idx="6078">
                  <c:v>0</c:v>
                </c:pt>
                <c:pt idx="6079">
                  <c:v>0</c:v>
                </c:pt>
                <c:pt idx="6080">
                  <c:v>0</c:v>
                </c:pt>
                <c:pt idx="6081">
                  <c:v>0</c:v>
                </c:pt>
                <c:pt idx="6082">
                  <c:v>0</c:v>
                </c:pt>
                <c:pt idx="6083">
                  <c:v>0</c:v>
                </c:pt>
                <c:pt idx="6084">
                  <c:v>0</c:v>
                </c:pt>
                <c:pt idx="6085">
                  <c:v>0</c:v>
                </c:pt>
                <c:pt idx="6086">
                  <c:v>0</c:v>
                </c:pt>
                <c:pt idx="6087">
                  <c:v>0</c:v>
                </c:pt>
                <c:pt idx="6088">
                  <c:v>0</c:v>
                </c:pt>
                <c:pt idx="6089">
                  <c:v>0</c:v>
                </c:pt>
                <c:pt idx="6090">
                  <c:v>0</c:v>
                </c:pt>
                <c:pt idx="6091">
                  <c:v>0</c:v>
                </c:pt>
                <c:pt idx="6092">
                  <c:v>0</c:v>
                </c:pt>
                <c:pt idx="6093">
                  <c:v>0</c:v>
                </c:pt>
                <c:pt idx="6094">
                  <c:v>0</c:v>
                </c:pt>
                <c:pt idx="6095">
                  <c:v>0</c:v>
                </c:pt>
                <c:pt idx="6096">
                  <c:v>0</c:v>
                </c:pt>
                <c:pt idx="6097">
                  <c:v>0</c:v>
                </c:pt>
                <c:pt idx="6098">
                  <c:v>0</c:v>
                </c:pt>
                <c:pt idx="6099">
                  <c:v>0</c:v>
                </c:pt>
                <c:pt idx="6100">
                  <c:v>0</c:v>
                </c:pt>
                <c:pt idx="6101">
                  <c:v>0</c:v>
                </c:pt>
                <c:pt idx="6102">
                  <c:v>0</c:v>
                </c:pt>
                <c:pt idx="6103">
                  <c:v>0</c:v>
                </c:pt>
                <c:pt idx="6104">
                  <c:v>0</c:v>
                </c:pt>
                <c:pt idx="6105">
                  <c:v>0</c:v>
                </c:pt>
                <c:pt idx="6106">
                  <c:v>0</c:v>
                </c:pt>
                <c:pt idx="6107">
                  <c:v>0</c:v>
                </c:pt>
                <c:pt idx="6108">
                  <c:v>0</c:v>
                </c:pt>
                <c:pt idx="6109">
                  <c:v>0</c:v>
                </c:pt>
                <c:pt idx="6110">
                  <c:v>0</c:v>
                </c:pt>
                <c:pt idx="6111">
                  <c:v>0</c:v>
                </c:pt>
                <c:pt idx="6112">
                  <c:v>0</c:v>
                </c:pt>
                <c:pt idx="6113">
                  <c:v>0</c:v>
                </c:pt>
                <c:pt idx="6114">
                  <c:v>0</c:v>
                </c:pt>
                <c:pt idx="6115">
                  <c:v>0</c:v>
                </c:pt>
                <c:pt idx="6116">
                  <c:v>0</c:v>
                </c:pt>
                <c:pt idx="6117">
                  <c:v>0</c:v>
                </c:pt>
                <c:pt idx="6118">
                  <c:v>0</c:v>
                </c:pt>
                <c:pt idx="6119">
                  <c:v>0</c:v>
                </c:pt>
                <c:pt idx="6120">
                  <c:v>0</c:v>
                </c:pt>
                <c:pt idx="6121">
                  <c:v>0</c:v>
                </c:pt>
                <c:pt idx="6122">
                  <c:v>0</c:v>
                </c:pt>
                <c:pt idx="6123">
                  <c:v>0</c:v>
                </c:pt>
                <c:pt idx="6124">
                  <c:v>0</c:v>
                </c:pt>
                <c:pt idx="6125">
                  <c:v>0</c:v>
                </c:pt>
                <c:pt idx="6126">
                  <c:v>0</c:v>
                </c:pt>
                <c:pt idx="6127">
                  <c:v>0</c:v>
                </c:pt>
                <c:pt idx="6128">
                  <c:v>0</c:v>
                </c:pt>
                <c:pt idx="6129">
                  <c:v>0</c:v>
                </c:pt>
                <c:pt idx="6130">
                  <c:v>0</c:v>
                </c:pt>
                <c:pt idx="6131">
                  <c:v>0</c:v>
                </c:pt>
                <c:pt idx="6132">
                  <c:v>0</c:v>
                </c:pt>
                <c:pt idx="6133">
                  <c:v>0</c:v>
                </c:pt>
                <c:pt idx="6134">
                  <c:v>0</c:v>
                </c:pt>
                <c:pt idx="6135">
                  <c:v>0</c:v>
                </c:pt>
                <c:pt idx="6136">
                  <c:v>0</c:v>
                </c:pt>
                <c:pt idx="6137">
                  <c:v>0</c:v>
                </c:pt>
                <c:pt idx="6138">
                  <c:v>0</c:v>
                </c:pt>
                <c:pt idx="6139">
                  <c:v>0</c:v>
                </c:pt>
                <c:pt idx="6140">
                  <c:v>0</c:v>
                </c:pt>
                <c:pt idx="6141">
                  <c:v>0</c:v>
                </c:pt>
                <c:pt idx="6142">
                  <c:v>0</c:v>
                </c:pt>
                <c:pt idx="6143">
                  <c:v>0</c:v>
                </c:pt>
                <c:pt idx="6144">
                  <c:v>0</c:v>
                </c:pt>
                <c:pt idx="6145">
                  <c:v>0</c:v>
                </c:pt>
                <c:pt idx="6146">
                  <c:v>0</c:v>
                </c:pt>
                <c:pt idx="6147">
                  <c:v>0</c:v>
                </c:pt>
                <c:pt idx="6148">
                  <c:v>0</c:v>
                </c:pt>
                <c:pt idx="6149">
                  <c:v>0</c:v>
                </c:pt>
                <c:pt idx="6150">
                  <c:v>0</c:v>
                </c:pt>
                <c:pt idx="6151">
                  <c:v>0</c:v>
                </c:pt>
                <c:pt idx="6152">
                  <c:v>0</c:v>
                </c:pt>
                <c:pt idx="6153">
                  <c:v>0</c:v>
                </c:pt>
                <c:pt idx="6154">
                  <c:v>0</c:v>
                </c:pt>
                <c:pt idx="6155">
                  <c:v>0</c:v>
                </c:pt>
                <c:pt idx="6156">
                  <c:v>0</c:v>
                </c:pt>
                <c:pt idx="6157">
                  <c:v>0</c:v>
                </c:pt>
                <c:pt idx="6158">
                  <c:v>0</c:v>
                </c:pt>
                <c:pt idx="6159">
                  <c:v>0</c:v>
                </c:pt>
                <c:pt idx="6160">
                  <c:v>0</c:v>
                </c:pt>
                <c:pt idx="6161">
                  <c:v>0</c:v>
                </c:pt>
                <c:pt idx="6162">
                  <c:v>0</c:v>
                </c:pt>
                <c:pt idx="6163">
                  <c:v>0</c:v>
                </c:pt>
                <c:pt idx="6164">
                  <c:v>0</c:v>
                </c:pt>
                <c:pt idx="6165">
                  <c:v>0</c:v>
                </c:pt>
                <c:pt idx="6166">
                  <c:v>0</c:v>
                </c:pt>
                <c:pt idx="6167">
                  <c:v>0</c:v>
                </c:pt>
                <c:pt idx="6168">
                  <c:v>0</c:v>
                </c:pt>
                <c:pt idx="6169">
                  <c:v>0</c:v>
                </c:pt>
                <c:pt idx="6170">
                  <c:v>0</c:v>
                </c:pt>
                <c:pt idx="6171">
                  <c:v>0</c:v>
                </c:pt>
                <c:pt idx="6172">
                  <c:v>0</c:v>
                </c:pt>
                <c:pt idx="6173">
                  <c:v>0</c:v>
                </c:pt>
                <c:pt idx="6174">
                  <c:v>0</c:v>
                </c:pt>
                <c:pt idx="6175">
                  <c:v>0</c:v>
                </c:pt>
                <c:pt idx="6176">
                  <c:v>0</c:v>
                </c:pt>
                <c:pt idx="6177">
                  <c:v>0</c:v>
                </c:pt>
                <c:pt idx="6178">
                  <c:v>0</c:v>
                </c:pt>
                <c:pt idx="6179">
                  <c:v>0</c:v>
                </c:pt>
                <c:pt idx="6180">
                  <c:v>0</c:v>
                </c:pt>
                <c:pt idx="6181">
                  <c:v>0</c:v>
                </c:pt>
                <c:pt idx="6182">
                  <c:v>0</c:v>
                </c:pt>
                <c:pt idx="6183">
                  <c:v>0</c:v>
                </c:pt>
                <c:pt idx="6184">
                  <c:v>0</c:v>
                </c:pt>
                <c:pt idx="6185">
                  <c:v>0</c:v>
                </c:pt>
                <c:pt idx="6186">
                  <c:v>0</c:v>
                </c:pt>
                <c:pt idx="6187">
                  <c:v>0</c:v>
                </c:pt>
                <c:pt idx="6188">
                  <c:v>0</c:v>
                </c:pt>
                <c:pt idx="6189">
                  <c:v>0</c:v>
                </c:pt>
                <c:pt idx="6190">
                  <c:v>0</c:v>
                </c:pt>
                <c:pt idx="6191">
                  <c:v>0</c:v>
                </c:pt>
                <c:pt idx="6192">
                  <c:v>0</c:v>
                </c:pt>
                <c:pt idx="6193">
                  <c:v>0</c:v>
                </c:pt>
                <c:pt idx="6194">
                  <c:v>0</c:v>
                </c:pt>
                <c:pt idx="6195">
                  <c:v>0</c:v>
                </c:pt>
                <c:pt idx="6196">
                  <c:v>0</c:v>
                </c:pt>
                <c:pt idx="6197">
                  <c:v>0</c:v>
                </c:pt>
                <c:pt idx="6198">
                  <c:v>0</c:v>
                </c:pt>
                <c:pt idx="6199">
                  <c:v>0</c:v>
                </c:pt>
                <c:pt idx="6200">
                  <c:v>0</c:v>
                </c:pt>
                <c:pt idx="6201">
                  <c:v>0</c:v>
                </c:pt>
                <c:pt idx="6202">
                  <c:v>0</c:v>
                </c:pt>
                <c:pt idx="6203">
                  <c:v>0</c:v>
                </c:pt>
                <c:pt idx="6204">
                  <c:v>0</c:v>
                </c:pt>
                <c:pt idx="6205">
                  <c:v>0</c:v>
                </c:pt>
                <c:pt idx="6206">
                  <c:v>0</c:v>
                </c:pt>
                <c:pt idx="6207">
                  <c:v>0</c:v>
                </c:pt>
                <c:pt idx="6208">
                  <c:v>0</c:v>
                </c:pt>
                <c:pt idx="6209">
                  <c:v>0</c:v>
                </c:pt>
                <c:pt idx="6210">
                  <c:v>0</c:v>
                </c:pt>
                <c:pt idx="6211">
                  <c:v>0</c:v>
                </c:pt>
                <c:pt idx="6212">
                  <c:v>0</c:v>
                </c:pt>
                <c:pt idx="6213">
                  <c:v>0</c:v>
                </c:pt>
                <c:pt idx="6214">
                  <c:v>0</c:v>
                </c:pt>
                <c:pt idx="6215">
                  <c:v>0</c:v>
                </c:pt>
                <c:pt idx="6216">
                  <c:v>0</c:v>
                </c:pt>
                <c:pt idx="6217">
                  <c:v>0</c:v>
                </c:pt>
                <c:pt idx="6218">
                  <c:v>0</c:v>
                </c:pt>
                <c:pt idx="6219">
                  <c:v>0</c:v>
                </c:pt>
                <c:pt idx="6220">
                  <c:v>0</c:v>
                </c:pt>
                <c:pt idx="6221">
                  <c:v>0</c:v>
                </c:pt>
                <c:pt idx="6222">
                  <c:v>0</c:v>
                </c:pt>
                <c:pt idx="6223">
                  <c:v>0</c:v>
                </c:pt>
                <c:pt idx="6224">
                  <c:v>0</c:v>
                </c:pt>
                <c:pt idx="6225">
                  <c:v>0</c:v>
                </c:pt>
                <c:pt idx="6226">
                  <c:v>0</c:v>
                </c:pt>
                <c:pt idx="6227">
                  <c:v>0</c:v>
                </c:pt>
                <c:pt idx="6228">
                  <c:v>0</c:v>
                </c:pt>
                <c:pt idx="6229">
                  <c:v>0</c:v>
                </c:pt>
                <c:pt idx="6230">
                  <c:v>0</c:v>
                </c:pt>
                <c:pt idx="6231">
                  <c:v>0</c:v>
                </c:pt>
                <c:pt idx="6232">
                  <c:v>0</c:v>
                </c:pt>
                <c:pt idx="6233">
                  <c:v>0</c:v>
                </c:pt>
                <c:pt idx="6234">
                  <c:v>0</c:v>
                </c:pt>
                <c:pt idx="6235">
                  <c:v>0</c:v>
                </c:pt>
                <c:pt idx="6236">
                  <c:v>0</c:v>
                </c:pt>
                <c:pt idx="6237">
                  <c:v>0</c:v>
                </c:pt>
                <c:pt idx="6238">
                  <c:v>0</c:v>
                </c:pt>
                <c:pt idx="6239">
                  <c:v>0</c:v>
                </c:pt>
                <c:pt idx="6240">
                  <c:v>0</c:v>
                </c:pt>
                <c:pt idx="6241">
                  <c:v>0</c:v>
                </c:pt>
                <c:pt idx="6242">
                  <c:v>0</c:v>
                </c:pt>
                <c:pt idx="6243">
                  <c:v>0</c:v>
                </c:pt>
                <c:pt idx="6244">
                  <c:v>0</c:v>
                </c:pt>
                <c:pt idx="6245">
                  <c:v>0</c:v>
                </c:pt>
                <c:pt idx="6246">
                  <c:v>0</c:v>
                </c:pt>
                <c:pt idx="6247">
                  <c:v>0</c:v>
                </c:pt>
                <c:pt idx="6248">
                  <c:v>0</c:v>
                </c:pt>
                <c:pt idx="6249">
                  <c:v>0</c:v>
                </c:pt>
                <c:pt idx="6250">
                  <c:v>0</c:v>
                </c:pt>
                <c:pt idx="6251">
                  <c:v>0</c:v>
                </c:pt>
                <c:pt idx="6252">
                  <c:v>0</c:v>
                </c:pt>
                <c:pt idx="6253">
                  <c:v>0</c:v>
                </c:pt>
                <c:pt idx="6254">
                  <c:v>0</c:v>
                </c:pt>
                <c:pt idx="6255">
                  <c:v>0</c:v>
                </c:pt>
                <c:pt idx="6256">
                  <c:v>0</c:v>
                </c:pt>
                <c:pt idx="6257">
                  <c:v>0</c:v>
                </c:pt>
                <c:pt idx="6258">
                  <c:v>0</c:v>
                </c:pt>
                <c:pt idx="6259">
                  <c:v>0</c:v>
                </c:pt>
                <c:pt idx="6260">
                  <c:v>0</c:v>
                </c:pt>
                <c:pt idx="6261">
                  <c:v>0</c:v>
                </c:pt>
                <c:pt idx="6262">
                  <c:v>0</c:v>
                </c:pt>
                <c:pt idx="6263">
                  <c:v>0</c:v>
                </c:pt>
                <c:pt idx="6264">
                  <c:v>0</c:v>
                </c:pt>
                <c:pt idx="6265">
                  <c:v>0</c:v>
                </c:pt>
                <c:pt idx="6266">
                  <c:v>0</c:v>
                </c:pt>
                <c:pt idx="6267">
                  <c:v>0</c:v>
                </c:pt>
                <c:pt idx="6268">
                  <c:v>0</c:v>
                </c:pt>
                <c:pt idx="6269">
                  <c:v>0</c:v>
                </c:pt>
                <c:pt idx="6270">
                  <c:v>0</c:v>
                </c:pt>
                <c:pt idx="6271">
                  <c:v>0</c:v>
                </c:pt>
                <c:pt idx="6272">
                  <c:v>0</c:v>
                </c:pt>
                <c:pt idx="6273">
                  <c:v>0</c:v>
                </c:pt>
                <c:pt idx="6274">
                  <c:v>0</c:v>
                </c:pt>
                <c:pt idx="6275">
                  <c:v>0</c:v>
                </c:pt>
                <c:pt idx="6276">
                  <c:v>0</c:v>
                </c:pt>
                <c:pt idx="6277">
                  <c:v>0</c:v>
                </c:pt>
                <c:pt idx="6278">
                  <c:v>0</c:v>
                </c:pt>
                <c:pt idx="6279">
                  <c:v>0</c:v>
                </c:pt>
                <c:pt idx="6280">
                  <c:v>0</c:v>
                </c:pt>
                <c:pt idx="6281">
                  <c:v>0</c:v>
                </c:pt>
                <c:pt idx="6282">
                  <c:v>0</c:v>
                </c:pt>
                <c:pt idx="6283">
                  <c:v>0</c:v>
                </c:pt>
                <c:pt idx="6284">
                  <c:v>0</c:v>
                </c:pt>
                <c:pt idx="6285">
                  <c:v>0</c:v>
                </c:pt>
                <c:pt idx="6286">
                  <c:v>0</c:v>
                </c:pt>
                <c:pt idx="6287">
                  <c:v>0</c:v>
                </c:pt>
                <c:pt idx="6288">
                  <c:v>0</c:v>
                </c:pt>
                <c:pt idx="6289">
                  <c:v>0</c:v>
                </c:pt>
                <c:pt idx="6290">
                  <c:v>0</c:v>
                </c:pt>
                <c:pt idx="6291">
                  <c:v>0</c:v>
                </c:pt>
                <c:pt idx="6292">
                  <c:v>0</c:v>
                </c:pt>
                <c:pt idx="6293">
                  <c:v>0</c:v>
                </c:pt>
                <c:pt idx="6294">
                  <c:v>0</c:v>
                </c:pt>
                <c:pt idx="6295">
                  <c:v>0</c:v>
                </c:pt>
                <c:pt idx="6296">
                  <c:v>0</c:v>
                </c:pt>
                <c:pt idx="6297">
                  <c:v>0</c:v>
                </c:pt>
                <c:pt idx="6298">
                  <c:v>0</c:v>
                </c:pt>
                <c:pt idx="6299">
                  <c:v>0</c:v>
                </c:pt>
                <c:pt idx="6300">
                  <c:v>0</c:v>
                </c:pt>
                <c:pt idx="6301">
                  <c:v>0</c:v>
                </c:pt>
                <c:pt idx="6302">
                  <c:v>0</c:v>
                </c:pt>
                <c:pt idx="6303">
                  <c:v>0</c:v>
                </c:pt>
                <c:pt idx="6304">
                  <c:v>0</c:v>
                </c:pt>
                <c:pt idx="6305">
                  <c:v>0</c:v>
                </c:pt>
                <c:pt idx="6306">
                  <c:v>0</c:v>
                </c:pt>
                <c:pt idx="6307">
                  <c:v>0</c:v>
                </c:pt>
                <c:pt idx="6308">
                  <c:v>0</c:v>
                </c:pt>
                <c:pt idx="6309">
                  <c:v>0</c:v>
                </c:pt>
                <c:pt idx="6310">
                  <c:v>0</c:v>
                </c:pt>
                <c:pt idx="6311">
                  <c:v>0</c:v>
                </c:pt>
                <c:pt idx="6312">
                  <c:v>0</c:v>
                </c:pt>
                <c:pt idx="6313">
                  <c:v>0</c:v>
                </c:pt>
                <c:pt idx="6314">
                  <c:v>0</c:v>
                </c:pt>
                <c:pt idx="6315">
                  <c:v>0</c:v>
                </c:pt>
                <c:pt idx="6316">
                  <c:v>0</c:v>
                </c:pt>
                <c:pt idx="6317">
                  <c:v>0</c:v>
                </c:pt>
                <c:pt idx="6318">
                  <c:v>0</c:v>
                </c:pt>
                <c:pt idx="6319">
                  <c:v>0</c:v>
                </c:pt>
                <c:pt idx="6320">
                  <c:v>0</c:v>
                </c:pt>
                <c:pt idx="6321">
                  <c:v>0</c:v>
                </c:pt>
                <c:pt idx="6322">
                  <c:v>0</c:v>
                </c:pt>
                <c:pt idx="6323">
                  <c:v>0</c:v>
                </c:pt>
                <c:pt idx="6324">
                  <c:v>0</c:v>
                </c:pt>
                <c:pt idx="6325">
                  <c:v>0</c:v>
                </c:pt>
                <c:pt idx="6326">
                  <c:v>0</c:v>
                </c:pt>
                <c:pt idx="6327">
                  <c:v>0</c:v>
                </c:pt>
                <c:pt idx="6328">
                  <c:v>0</c:v>
                </c:pt>
                <c:pt idx="6329">
                  <c:v>0</c:v>
                </c:pt>
                <c:pt idx="6330">
                  <c:v>0</c:v>
                </c:pt>
                <c:pt idx="6331">
                  <c:v>0</c:v>
                </c:pt>
                <c:pt idx="6332">
                  <c:v>0</c:v>
                </c:pt>
                <c:pt idx="6333">
                  <c:v>0</c:v>
                </c:pt>
                <c:pt idx="6334">
                  <c:v>0</c:v>
                </c:pt>
                <c:pt idx="6335">
                  <c:v>0</c:v>
                </c:pt>
                <c:pt idx="6336">
                  <c:v>0</c:v>
                </c:pt>
                <c:pt idx="6337">
                  <c:v>0</c:v>
                </c:pt>
                <c:pt idx="6338">
                  <c:v>0</c:v>
                </c:pt>
                <c:pt idx="6339">
                  <c:v>0</c:v>
                </c:pt>
                <c:pt idx="6340">
                  <c:v>0</c:v>
                </c:pt>
                <c:pt idx="6341">
                  <c:v>0</c:v>
                </c:pt>
                <c:pt idx="6342">
                  <c:v>0</c:v>
                </c:pt>
                <c:pt idx="6343">
                  <c:v>0</c:v>
                </c:pt>
                <c:pt idx="6344">
                  <c:v>0</c:v>
                </c:pt>
                <c:pt idx="6345">
                  <c:v>0</c:v>
                </c:pt>
                <c:pt idx="6346">
                  <c:v>0</c:v>
                </c:pt>
                <c:pt idx="6347">
                  <c:v>0</c:v>
                </c:pt>
                <c:pt idx="6348">
                  <c:v>0</c:v>
                </c:pt>
                <c:pt idx="6349">
                  <c:v>0</c:v>
                </c:pt>
                <c:pt idx="6350">
                  <c:v>0</c:v>
                </c:pt>
                <c:pt idx="6351">
                  <c:v>0</c:v>
                </c:pt>
                <c:pt idx="6352">
                  <c:v>0</c:v>
                </c:pt>
                <c:pt idx="6353">
                  <c:v>0</c:v>
                </c:pt>
                <c:pt idx="6354">
                  <c:v>0</c:v>
                </c:pt>
                <c:pt idx="6355">
                  <c:v>0</c:v>
                </c:pt>
                <c:pt idx="6356">
                  <c:v>0</c:v>
                </c:pt>
                <c:pt idx="6357">
                  <c:v>0</c:v>
                </c:pt>
                <c:pt idx="6358">
                  <c:v>0</c:v>
                </c:pt>
                <c:pt idx="6359">
                  <c:v>0</c:v>
                </c:pt>
                <c:pt idx="6360">
                  <c:v>0</c:v>
                </c:pt>
                <c:pt idx="6361">
                  <c:v>0</c:v>
                </c:pt>
                <c:pt idx="6362">
                  <c:v>0</c:v>
                </c:pt>
                <c:pt idx="6363">
                  <c:v>0</c:v>
                </c:pt>
                <c:pt idx="6364">
                  <c:v>0</c:v>
                </c:pt>
                <c:pt idx="6365">
                  <c:v>0</c:v>
                </c:pt>
                <c:pt idx="6366">
                  <c:v>0</c:v>
                </c:pt>
                <c:pt idx="6367">
                  <c:v>0</c:v>
                </c:pt>
                <c:pt idx="6368">
                  <c:v>0</c:v>
                </c:pt>
                <c:pt idx="6369">
                  <c:v>0</c:v>
                </c:pt>
                <c:pt idx="6370">
                  <c:v>0</c:v>
                </c:pt>
                <c:pt idx="6371">
                  <c:v>0</c:v>
                </c:pt>
                <c:pt idx="6372">
                  <c:v>0</c:v>
                </c:pt>
                <c:pt idx="6373">
                  <c:v>0</c:v>
                </c:pt>
                <c:pt idx="6374">
                  <c:v>0</c:v>
                </c:pt>
                <c:pt idx="6375">
                  <c:v>0</c:v>
                </c:pt>
                <c:pt idx="6376">
                  <c:v>0</c:v>
                </c:pt>
                <c:pt idx="6377">
                  <c:v>0</c:v>
                </c:pt>
                <c:pt idx="6378">
                  <c:v>0</c:v>
                </c:pt>
                <c:pt idx="6379">
                  <c:v>0</c:v>
                </c:pt>
                <c:pt idx="6380">
                  <c:v>0</c:v>
                </c:pt>
                <c:pt idx="6381">
                  <c:v>0</c:v>
                </c:pt>
                <c:pt idx="6382">
                  <c:v>0</c:v>
                </c:pt>
                <c:pt idx="6383">
                  <c:v>0</c:v>
                </c:pt>
                <c:pt idx="6384">
                  <c:v>0</c:v>
                </c:pt>
                <c:pt idx="6385">
                  <c:v>0</c:v>
                </c:pt>
                <c:pt idx="6386">
                  <c:v>0</c:v>
                </c:pt>
                <c:pt idx="6387">
                  <c:v>0</c:v>
                </c:pt>
                <c:pt idx="6388">
                  <c:v>0</c:v>
                </c:pt>
                <c:pt idx="6389">
                  <c:v>0</c:v>
                </c:pt>
                <c:pt idx="6390">
                  <c:v>0</c:v>
                </c:pt>
                <c:pt idx="6391">
                  <c:v>0</c:v>
                </c:pt>
                <c:pt idx="6392">
                  <c:v>0</c:v>
                </c:pt>
                <c:pt idx="6393">
                  <c:v>0</c:v>
                </c:pt>
                <c:pt idx="6394">
                  <c:v>0</c:v>
                </c:pt>
                <c:pt idx="6395">
                  <c:v>0</c:v>
                </c:pt>
                <c:pt idx="6396">
                  <c:v>0</c:v>
                </c:pt>
                <c:pt idx="6397">
                  <c:v>0</c:v>
                </c:pt>
                <c:pt idx="6398">
                  <c:v>0</c:v>
                </c:pt>
                <c:pt idx="6399">
                  <c:v>0.74</c:v>
                </c:pt>
                <c:pt idx="6400">
                  <c:v>0.68909537231067974</c:v>
                </c:pt>
                <c:pt idx="6401">
                  <c:v>0.68936437495438962</c:v>
                </c:pt>
                <c:pt idx="6402">
                  <c:v>0.68974956859013625</c:v>
                </c:pt>
                <c:pt idx="6403">
                  <c:v>0.69007448894743373</c:v>
                </c:pt>
                <c:pt idx="6404">
                  <c:v>0.69041510566531783</c:v>
                </c:pt>
                <c:pt idx="6405">
                  <c:v>0.69134881741797072</c:v>
                </c:pt>
                <c:pt idx="6406">
                  <c:v>0.69235360820765557</c:v>
                </c:pt>
                <c:pt idx="6407">
                  <c:v>0.69289460632164757</c:v>
                </c:pt>
                <c:pt idx="6408">
                  <c:v>0.69373347869798141</c:v>
                </c:pt>
                <c:pt idx="6409">
                  <c:v>0.69366351612183619</c:v>
                </c:pt>
                <c:pt idx="6410">
                  <c:v>0.69376089913087458</c:v>
                </c:pt>
                <c:pt idx="6411">
                  <c:v>0.69420495765674217</c:v>
                </c:pt>
                <c:pt idx="6412">
                  <c:v>0.69568057296165775</c:v>
                </c:pt>
                <c:pt idx="6413">
                  <c:v>0.69635406286203416</c:v>
                </c:pt>
                <c:pt idx="6414">
                  <c:v>0.69429642585139861</c:v>
                </c:pt>
                <c:pt idx="6415">
                  <c:v>0</c:v>
                </c:pt>
                <c:pt idx="6416">
                  <c:v>0</c:v>
                </c:pt>
                <c:pt idx="6417">
                  <c:v>0</c:v>
                </c:pt>
                <c:pt idx="6418">
                  <c:v>0</c:v>
                </c:pt>
                <c:pt idx="6419">
                  <c:v>0</c:v>
                </c:pt>
                <c:pt idx="6420">
                  <c:v>0</c:v>
                </c:pt>
                <c:pt idx="6421">
                  <c:v>0</c:v>
                </c:pt>
                <c:pt idx="6422">
                  <c:v>0</c:v>
                </c:pt>
                <c:pt idx="6423">
                  <c:v>0</c:v>
                </c:pt>
                <c:pt idx="6424">
                  <c:v>0</c:v>
                </c:pt>
                <c:pt idx="6425">
                  <c:v>0.70856334820211253</c:v>
                </c:pt>
                <c:pt idx="6426">
                  <c:v>0.69170699337610464</c:v>
                </c:pt>
                <c:pt idx="6427">
                  <c:v>0.69093605672900305</c:v>
                </c:pt>
                <c:pt idx="6428">
                  <c:v>0.69068924925706932</c:v>
                </c:pt>
                <c:pt idx="6429">
                  <c:v>0.69167996822661637</c:v>
                </c:pt>
                <c:pt idx="6430">
                  <c:v>0.69229271305386708</c:v>
                </c:pt>
                <c:pt idx="6431">
                  <c:v>0.69496383026078568</c:v>
                </c:pt>
                <c:pt idx="6432">
                  <c:v>0.69626050303889875</c:v>
                </c:pt>
                <c:pt idx="6433">
                  <c:v>0.69599247974995282</c:v>
                </c:pt>
                <c:pt idx="6434">
                  <c:v>0.69734959348608094</c:v>
                </c:pt>
                <c:pt idx="6435">
                  <c:v>0.69886062177168862</c:v>
                </c:pt>
                <c:pt idx="6436">
                  <c:v>0.69892089207867192</c:v>
                </c:pt>
                <c:pt idx="6437">
                  <c:v>0.69985571922727186</c:v>
                </c:pt>
                <c:pt idx="6438">
                  <c:v>0.69767123801655195</c:v>
                </c:pt>
                <c:pt idx="6439">
                  <c:v>0.69515625629259503</c:v>
                </c:pt>
                <c:pt idx="6440">
                  <c:v>0.71783394904288933</c:v>
                </c:pt>
                <c:pt idx="6441">
                  <c:v>0</c:v>
                </c:pt>
                <c:pt idx="6442">
                  <c:v>0</c:v>
                </c:pt>
                <c:pt idx="6443">
                  <c:v>0</c:v>
                </c:pt>
                <c:pt idx="6444">
                  <c:v>0</c:v>
                </c:pt>
                <c:pt idx="6445">
                  <c:v>0</c:v>
                </c:pt>
                <c:pt idx="6446">
                  <c:v>0</c:v>
                </c:pt>
                <c:pt idx="6447">
                  <c:v>0</c:v>
                </c:pt>
                <c:pt idx="6448">
                  <c:v>0</c:v>
                </c:pt>
                <c:pt idx="6449">
                  <c:v>0</c:v>
                </c:pt>
                <c:pt idx="6450">
                  <c:v>0</c:v>
                </c:pt>
                <c:pt idx="6451">
                  <c:v>0</c:v>
                </c:pt>
                <c:pt idx="6452">
                  <c:v>0.74</c:v>
                </c:pt>
                <c:pt idx="6453">
                  <c:v>0.69466046225926026</c:v>
                </c:pt>
                <c:pt idx="6454">
                  <c:v>0.69241693372432567</c:v>
                </c:pt>
                <c:pt idx="6455">
                  <c:v>0.69291855040749673</c:v>
                </c:pt>
                <c:pt idx="6456">
                  <c:v>0.69390861300766093</c:v>
                </c:pt>
                <c:pt idx="6457">
                  <c:v>0.69355657654043812</c:v>
                </c:pt>
                <c:pt idx="6458">
                  <c:v>0.69409767056626648</c:v>
                </c:pt>
                <c:pt idx="6459">
                  <c:v>0.69408327312816442</c:v>
                </c:pt>
                <c:pt idx="6460">
                  <c:v>0.69418000143728409</c:v>
                </c:pt>
                <c:pt idx="6461">
                  <c:v>0.69472642372401294</c:v>
                </c:pt>
                <c:pt idx="6462">
                  <c:v>0.69367855208382945</c:v>
                </c:pt>
                <c:pt idx="6463">
                  <c:v>0.69418967641495755</c:v>
                </c:pt>
                <c:pt idx="6464">
                  <c:v>0</c:v>
                </c:pt>
                <c:pt idx="6465">
                  <c:v>0</c:v>
                </c:pt>
                <c:pt idx="6466">
                  <c:v>0</c:v>
                </c:pt>
                <c:pt idx="6467">
                  <c:v>0</c:v>
                </c:pt>
                <c:pt idx="6468">
                  <c:v>0</c:v>
                </c:pt>
                <c:pt idx="6469">
                  <c:v>0</c:v>
                </c:pt>
                <c:pt idx="6470">
                  <c:v>0</c:v>
                </c:pt>
                <c:pt idx="6471">
                  <c:v>0</c:v>
                </c:pt>
                <c:pt idx="6472">
                  <c:v>0</c:v>
                </c:pt>
                <c:pt idx="6473">
                  <c:v>0</c:v>
                </c:pt>
                <c:pt idx="6474">
                  <c:v>0</c:v>
                </c:pt>
                <c:pt idx="6475">
                  <c:v>0</c:v>
                </c:pt>
                <c:pt idx="6476">
                  <c:v>0</c:v>
                </c:pt>
                <c:pt idx="6477">
                  <c:v>0</c:v>
                </c:pt>
                <c:pt idx="6478">
                  <c:v>0.71064415244260348</c:v>
                </c:pt>
                <c:pt idx="6479">
                  <c:v>0.6976710311653409</c:v>
                </c:pt>
                <c:pt idx="6480">
                  <c:v>0.69682936035000864</c:v>
                </c:pt>
                <c:pt idx="6481">
                  <c:v>0.69622018354572535</c:v>
                </c:pt>
                <c:pt idx="6482">
                  <c:v>0.69599692753314679</c:v>
                </c:pt>
                <c:pt idx="6483">
                  <c:v>0.69610230092087799</c:v>
                </c:pt>
                <c:pt idx="6484">
                  <c:v>0.69629543607697242</c:v>
                </c:pt>
                <c:pt idx="6485">
                  <c:v>0.69631696050978586</c:v>
                </c:pt>
                <c:pt idx="6486">
                  <c:v>0.69553713059713473</c:v>
                </c:pt>
                <c:pt idx="6487">
                  <c:v>0.69761358242651572</c:v>
                </c:pt>
                <c:pt idx="6488">
                  <c:v>0</c:v>
                </c:pt>
                <c:pt idx="6489">
                  <c:v>0</c:v>
                </c:pt>
                <c:pt idx="6490">
                  <c:v>0</c:v>
                </c:pt>
                <c:pt idx="6491">
                  <c:v>0</c:v>
                </c:pt>
                <c:pt idx="6492">
                  <c:v>0</c:v>
                </c:pt>
                <c:pt idx="6493">
                  <c:v>0</c:v>
                </c:pt>
                <c:pt idx="6494">
                  <c:v>0</c:v>
                </c:pt>
                <c:pt idx="6495">
                  <c:v>0</c:v>
                </c:pt>
                <c:pt idx="6496">
                  <c:v>0</c:v>
                </c:pt>
                <c:pt idx="6497">
                  <c:v>0</c:v>
                </c:pt>
                <c:pt idx="6498">
                  <c:v>0</c:v>
                </c:pt>
                <c:pt idx="6499">
                  <c:v>0</c:v>
                </c:pt>
                <c:pt idx="6500">
                  <c:v>0</c:v>
                </c:pt>
                <c:pt idx="6501">
                  <c:v>0.7051060931192823</c:v>
                </c:pt>
                <c:pt idx="6502">
                  <c:v>0.6941851966649899</c:v>
                </c:pt>
                <c:pt idx="6503">
                  <c:v>0.69142583701595539</c:v>
                </c:pt>
                <c:pt idx="6504">
                  <c:v>0.69147076905993565</c:v>
                </c:pt>
                <c:pt idx="6505">
                  <c:v>0.69117939066941791</c:v>
                </c:pt>
                <c:pt idx="6506">
                  <c:v>0.69124998493569079</c:v>
                </c:pt>
                <c:pt idx="6507">
                  <c:v>0.69121192073694981</c:v>
                </c:pt>
                <c:pt idx="6508">
                  <c:v>0.69193750494027451</c:v>
                </c:pt>
                <c:pt idx="6509">
                  <c:v>0.69228496606863765</c:v>
                </c:pt>
                <c:pt idx="6510">
                  <c:v>0.69179612382760003</c:v>
                </c:pt>
                <c:pt idx="6511">
                  <c:v>0.69246641747774129</c:v>
                </c:pt>
                <c:pt idx="6512">
                  <c:v>0</c:v>
                </c:pt>
                <c:pt idx="6513">
                  <c:v>0</c:v>
                </c:pt>
                <c:pt idx="6514">
                  <c:v>0</c:v>
                </c:pt>
                <c:pt idx="6515">
                  <c:v>0</c:v>
                </c:pt>
                <c:pt idx="6516">
                  <c:v>0</c:v>
                </c:pt>
                <c:pt idx="6517">
                  <c:v>0</c:v>
                </c:pt>
                <c:pt idx="6518">
                  <c:v>0</c:v>
                </c:pt>
                <c:pt idx="6519">
                  <c:v>0</c:v>
                </c:pt>
                <c:pt idx="6520">
                  <c:v>0</c:v>
                </c:pt>
                <c:pt idx="6521">
                  <c:v>0</c:v>
                </c:pt>
                <c:pt idx="6522">
                  <c:v>0</c:v>
                </c:pt>
                <c:pt idx="6523">
                  <c:v>0</c:v>
                </c:pt>
                <c:pt idx="6524">
                  <c:v>0</c:v>
                </c:pt>
                <c:pt idx="6525">
                  <c:v>0</c:v>
                </c:pt>
                <c:pt idx="6526">
                  <c:v>0</c:v>
                </c:pt>
                <c:pt idx="6527">
                  <c:v>0</c:v>
                </c:pt>
                <c:pt idx="6528">
                  <c:v>0.70208172922409162</c:v>
                </c:pt>
                <c:pt idx="6529">
                  <c:v>0.69542537681178718</c:v>
                </c:pt>
                <c:pt idx="6530">
                  <c:v>0.69228444130770506</c:v>
                </c:pt>
                <c:pt idx="6531">
                  <c:v>0.69127079173969075</c:v>
                </c:pt>
                <c:pt idx="6532">
                  <c:v>0.69118404078620888</c:v>
                </c:pt>
                <c:pt idx="6533">
                  <c:v>0.6907081791539218</c:v>
                </c:pt>
                <c:pt idx="6534">
                  <c:v>0.69077093627230002</c:v>
                </c:pt>
                <c:pt idx="6535">
                  <c:v>0.72106960075635607</c:v>
                </c:pt>
                <c:pt idx="6536">
                  <c:v>0</c:v>
                </c:pt>
                <c:pt idx="6537">
                  <c:v>0</c:v>
                </c:pt>
                <c:pt idx="6538">
                  <c:v>0</c:v>
                </c:pt>
                <c:pt idx="6539">
                  <c:v>0</c:v>
                </c:pt>
                <c:pt idx="6540">
                  <c:v>0</c:v>
                </c:pt>
                <c:pt idx="6541">
                  <c:v>0</c:v>
                </c:pt>
                <c:pt idx="6542">
                  <c:v>0</c:v>
                </c:pt>
                <c:pt idx="6543">
                  <c:v>0</c:v>
                </c:pt>
                <c:pt idx="6544">
                  <c:v>0</c:v>
                </c:pt>
                <c:pt idx="6545">
                  <c:v>0</c:v>
                </c:pt>
                <c:pt idx="6546">
                  <c:v>0</c:v>
                </c:pt>
                <c:pt idx="6547">
                  <c:v>0</c:v>
                </c:pt>
                <c:pt idx="6548">
                  <c:v>0</c:v>
                </c:pt>
                <c:pt idx="6549">
                  <c:v>0</c:v>
                </c:pt>
                <c:pt idx="6550">
                  <c:v>0</c:v>
                </c:pt>
                <c:pt idx="6551">
                  <c:v>0.70777833150647629</c:v>
                </c:pt>
                <c:pt idx="6552">
                  <c:v>0.69867687136589129</c:v>
                </c:pt>
                <c:pt idx="6553">
                  <c:v>0.69944678331440135</c:v>
                </c:pt>
                <c:pt idx="6554">
                  <c:v>0.70087664883664225</c:v>
                </c:pt>
                <c:pt idx="6555">
                  <c:v>0.70194397722857627</c:v>
                </c:pt>
                <c:pt idx="6556">
                  <c:v>0.70191081905841179</c:v>
                </c:pt>
                <c:pt idx="6557">
                  <c:v>0.7016209368124402</c:v>
                </c:pt>
                <c:pt idx="6558">
                  <c:v>0.70350629263759545</c:v>
                </c:pt>
                <c:pt idx="6559">
                  <c:v>0.74</c:v>
                </c:pt>
                <c:pt idx="6560">
                  <c:v>0</c:v>
                </c:pt>
                <c:pt idx="6561">
                  <c:v>0</c:v>
                </c:pt>
                <c:pt idx="6562">
                  <c:v>0</c:v>
                </c:pt>
                <c:pt idx="6563">
                  <c:v>0</c:v>
                </c:pt>
                <c:pt idx="6564">
                  <c:v>0</c:v>
                </c:pt>
                <c:pt idx="6565">
                  <c:v>0</c:v>
                </c:pt>
                <c:pt idx="6566">
                  <c:v>0</c:v>
                </c:pt>
                <c:pt idx="6567">
                  <c:v>0</c:v>
                </c:pt>
                <c:pt idx="6568">
                  <c:v>0</c:v>
                </c:pt>
                <c:pt idx="6569">
                  <c:v>0</c:v>
                </c:pt>
                <c:pt idx="6570">
                  <c:v>0</c:v>
                </c:pt>
                <c:pt idx="6571">
                  <c:v>0</c:v>
                </c:pt>
                <c:pt idx="6572">
                  <c:v>0</c:v>
                </c:pt>
                <c:pt idx="6573">
                  <c:v>0</c:v>
                </c:pt>
                <c:pt idx="6574">
                  <c:v>0</c:v>
                </c:pt>
                <c:pt idx="6575">
                  <c:v>0</c:v>
                </c:pt>
                <c:pt idx="6576">
                  <c:v>0.72456567749385781</c:v>
                </c:pt>
                <c:pt idx="6577">
                  <c:v>0.70774119342320119</c:v>
                </c:pt>
                <c:pt idx="6578">
                  <c:v>0.70637147288904645</c:v>
                </c:pt>
                <c:pt idx="6579">
                  <c:v>0.70625408740570883</c:v>
                </c:pt>
                <c:pt idx="6580">
                  <c:v>0.70664680090954723</c:v>
                </c:pt>
                <c:pt idx="6581">
                  <c:v>0.70722031326957624</c:v>
                </c:pt>
                <c:pt idx="6582">
                  <c:v>0.70609018826246395</c:v>
                </c:pt>
                <c:pt idx="6583">
                  <c:v>0.74</c:v>
                </c:pt>
                <c:pt idx="6584">
                  <c:v>0</c:v>
                </c:pt>
                <c:pt idx="6585">
                  <c:v>0</c:v>
                </c:pt>
                <c:pt idx="6586">
                  <c:v>0</c:v>
                </c:pt>
                <c:pt idx="6587">
                  <c:v>0</c:v>
                </c:pt>
                <c:pt idx="6588">
                  <c:v>0</c:v>
                </c:pt>
                <c:pt idx="6589">
                  <c:v>0</c:v>
                </c:pt>
                <c:pt idx="6590">
                  <c:v>0</c:v>
                </c:pt>
                <c:pt idx="6591">
                  <c:v>0</c:v>
                </c:pt>
                <c:pt idx="6592">
                  <c:v>0</c:v>
                </c:pt>
                <c:pt idx="6593">
                  <c:v>0</c:v>
                </c:pt>
                <c:pt idx="6594">
                  <c:v>0</c:v>
                </c:pt>
                <c:pt idx="6595">
                  <c:v>0</c:v>
                </c:pt>
                <c:pt idx="6596">
                  <c:v>0</c:v>
                </c:pt>
                <c:pt idx="6597">
                  <c:v>0</c:v>
                </c:pt>
                <c:pt idx="6598">
                  <c:v>0.71163178910699398</c:v>
                </c:pt>
                <c:pt idx="6599">
                  <c:v>0.7051836618650027</c:v>
                </c:pt>
                <c:pt idx="6600">
                  <c:v>0.70604868756239059</c:v>
                </c:pt>
                <c:pt idx="6601">
                  <c:v>0.70692798861057959</c:v>
                </c:pt>
                <c:pt idx="6602">
                  <c:v>0.70801827666782935</c:v>
                </c:pt>
                <c:pt idx="6603">
                  <c:v>0.70930071635268388</c:v>
                </c:pt>
                <c:pt idx="6604">
                  <c:v>0.71041514202058575</c:v>
                </c:pt>
                <c:pt idx="6605">
                  <c:v>0.71073503164573515</c:v>
                </c:pt>
                <c:pt idx="6606">
                  <c:v>0.71056172009411322</c:v>
                </c:pt>
                <c:pt idx="6607">
                  <c:v>0.70319180167854356</c:v>
                </c:pt>
                <c:pt idx="6608">
                  <c:v>0</c:v>
                </c:pt>
                <c:pt idx="6609">
                  <c:v>0</c:v>
                </c:pt>
                <c:pt idx="6610">
                  <c:v>0</c:v>
                </c:pt>
                <c:pt idx="6611">
                  <c:v>0</c:v>
                </c:pt>
                <c:pt idx="6612">
                  <c:v>0</c:v>
                </c:pt>
                <c:pt idx="6613">
                  <c:v>0</c:v>
                </c:pt>
                <c:pt idx="6614">
                  <c:v>0</c:v>
                </c:pt>
                <c:pt idx="6615">
                  <c:v>0</c:v>
                </c:pt>
                <c:pt idx="6616">
                  <c:v>0</c:v>
                </c:pt>
                <c:pt idx="6617">
                  <c:v>0</c:v>
                </c:pt>
                <c:pt idx="6618">
                  <c:v>0</c:v>
                </c:pt>
                <c:pt idx="6619">
                  <c:v>0</c:v>
                </c:pt>
                <c:pt idx="6620">
                  <c:v>0</c:v>
                </c:pt>
                <c:pt idx="6621">
                  <c:v>0</c:v>
                </c:pt>
                <c:pt idx="6622">
                  <c:v>0.74</c:v>
                </c:pt>
                <c:pt idx="6623">
                  <c:v>0.70797345068451945</c:v>
                </c:pt>
                <c:pt idx="6624">
                  <c:v>0.70763829959750035</c:v>
                </c:pt>
                <c:pt idx="6625">
                  <c:v>0.708759861813965</c:v>
                </c:pt>
                <c:pt idx="6626">
                  <c:v>0.70977895256940382</c:v>
                </c:pt>
                <c:pt idx="6627">
                  <c:v>0.71101351835598436</c:v>
                </c:pt>
                <c:pt idx="6628">
                  <c:v>0.71115107344982864</c:v>
                </c:pt>
                <c:pt idx="6629">
                  <c:v>0.71171928018861896</c:v>
                </c:pt>
                <c:pt idx="6630">
                  <c:v>0.71150012276083185</c:v>
                </c:pt>
                <c:pt idx="6631">
                  <c:v>0.71025619939507378</c:v>
                </c:pt>
                <c:pt idx="6632">
                  <c:v>0</c:v>
                </c:pt>
                <c:pt idx="6633">
                  <c:v>0</c:v>
                </c:pt>
                <c:pt idx="6634">
                  <c:v>0</c:v>
                </c:pt>
                <c:pt idx="6635">
                  <c:v>0</c:v>
                </c:pt>
                <c:pt idx="6636">
                  <c:v>0</c:v>
                </c:pt>
                <c:pt idx="6637">
                  <c:v>0</c:v>
                </c:pt>
                <c:pt idx="6638">
                  <c:v>0</c:v>
                </c:pt>
                <c:pt idx="6639">
                  <c:v>0</c:v>
                </c:pt>
                <c:pt idx="6640">
                  <c:v>0</c:v>
                </c:pt>
                <c:pt idx="6641">
                  <c:v>0</c:v>
                </c:pt>
                <c:pt idx="6642">
                  <c:v>0</c:v>
                </c:pt>
                <c:pt idx="6643">
                  <c:v>0</c:v>
                </c:pt>
                <c:pt idx="6644">
                  <c:v>0</c:v>
                </c:pt>
                <c:pt idx="6645">
                  <c:v>0</c:v>
                </c:pt>
                <c:pt idx="6646">
                  <c:v>0.72337989096692468</c:v>
                </c:pt>
                <c:pt idx="6647">
                  <c:v>0.70668189953910199</c:v>
                </c:pt>
                <c:pt idx="6648">
                  <c:v>0.70632907610292595</c:v>
                </c:pt>
                <c:pt idx="6649">
                  <c:v>0.70686051533986993</c:v>
                </c:pt>
                <c:pt idx="6650">
                  <c:v>0.70735413577070172</c:v>
                </c:pt>
                <c:pt idx="6651">
                  <c:v>0.70848173405461101</c:v>
                </c:pt>
                <c:pt idx="6652">
                  <c:v>0.70940008313013869</c:v>
                </c:pt>
                <c:pt idx="6653">
                  <c:v>0.71016668661203086</c:v>
                </c:pt>
                <c:pt idx="6654">
                  <c:v>0.708985027631861</c:v>
                </c:pt>
                <c:pt idx="6655">
                  <c:v>0.70732875729547307</c:v>
                </c:pt>
                <c:pt idx="6656">
                  <c:v>0</c:v>
                </c:pt>
                <c:pt idx="6657">
                  <c:v>0</c:v>
                </c:pt>
                <c:pt idx="6658">
                  <c:v>0</c:v>
                </c:pt>
                <c:pt idx="6659">
                  <c:v>0</c:v>
                </c:pt>
                <c:pt idx="6660">
                  <c:v>0</c:v>
                </c:pt>
                <c:pt idx="6661">
                  <c:v>0</c:v>
                </c:pt>
                <c:pt idx="6662">
                  <c:v>0</c:v>
                </c:pt>
                <c:pt idx="6663">
                  <c:v>0</c:v>
                </c:pt>
                <c:pt idx="6664">
                  <c:v>0</c:v>
                </c:pt>
                <c:pt idx="6665">
                  <c:v>0</c:v>
                </c:pt>
                <c:pt idx="6666">
                  <c:v>0</c:v>
                </c:pt>
                <c:pt idx="6667">
                  <c:v>0</c:v>
                </c:pt>
                <c:pt idx="6668">
                  <c:v>0</c:v>
                </c:pt>
                <c:pt idx="6669">
                  <c:v>0</c:v>
                </c:pt>
                <c:pt idx="6670">
                  <c:v>0.70900810938319303</c:v>
                </c:pt>
                <c:pt idx="6671">
                  <c:v>0.70111591590644806</c:v>
                </c:pt>
                <c:pt idx="6672">
                  <c:v>0.70023317233600224</c:v>
                </c:pt>
                <c:pt idx="6673">
                  <c:v>0.69967633163020604</c:v>
                </c:pt>
                <c:pt idx="6674">
                  <c:v>0.69967788020098465</c:v>
                </c:pt>
                <c:pt idx="6675">
                  <c:v>0.69976375838018146</c:v>
                </c:pt>
                <c:pt idx="6676">
                  <c:v>0.69951729144057562</c:v>
                </c:pt>
                <c:pt idx="6677">
                  <c:v>0.69981546424422236</c:v>
                </c:pt>
                <c:pt idx="6678">
                  <c:v>0.69928780504179988</c:v>
                </c:pt>
                <c:pt idx="6679">
                  <c:v>0.6978982993706877</c:v>
                </c:pt>
                <c:pt idx="6680">
                  <c:v>0.73325550826499619</c:v>
                </c:pt>
                <c:pt idx="6681">
                  <c:v>0.71197573471613596</c:v>
                </c:pt>
                <c:pt idx="6682">
                  <c:v>0.69679673171128953</c:v>
                </c:pt>
                <c:pt idx="6683">
                  <c:v>0.72868509199457177</c:v>
                </c:pt>
                <c:pt idx="6684">
                  <c:v>0.69457461521091435</c:v>
                </c:pt>
                <c:pt idx="6685">
                  <c:v>0</c:v>
                </c:pt>
                <c:pt idx="6686">
                  <c:v>0</c:v>
                </c:pt>
                <c:pt idx="6687">
                  <c:v>0.73263060866602814</c:v>
                </c:pt>
                <c:pt idx="6688">
                  <c:v>0.68950611192067413</c:v>
                </c:pt>
                <c:pt idx="6689">
                  <c:v>0.69015536073716999</c:v>
                </c:pt>
                <c:pt idx="6690">
                  <c:v>0.69078364992291141</c:v>
                </c:pt>
                <c:pt idx="6691">
                  <c:v>0.69130030350382965</c:v>
                </c:pt>
                <c:pt idx="6692">
                  <c:v>0.69275440340644789</c:v>
                </c:pt>
                <c:pt idx="6693">
                  <c:v>0.69489858219381184</c:v>
                </c:pt>
                <c:pt idx="6694">
                  <c:v>0.69608634362011634</c:v>
                </c:pt>
                <c:pt idx="6695">
                  <c:v>0.69985980489441957</c:v>
                </c:pt>
                <c:pt idx="6696">
                  <c:v>0.69888396479534531</c:v>
                </c:pt>
                <c:pt idx="6697">
                  <c:v>0.69979833695142446</c:v>
                </c:pt>
                <c:pt idx="6698">
                  <c:v>0.70073987632267432</c:v>
                </c:pt>
                <c:pt idx="6699">
                  <c:v>0.70130615793128337</c:v>
                </c:pt>
                <c:pt idx="6700">
                  <c:v>0.70229703321510251</c:v>
                </c:pt>
                <c:pt idx="6701">
                  <c:v>0.70295623568501908</c:v>
                </c:pt>
                <c:pt idx="6702">
                  <c:v>0.7031793133119747</c:v>
                </c:pt>
                <c:pt idx="6703">
                  <c:v>0.70039444645586157</c:v>
                </c:pt>
                <c:pt idx="6704">
                  <c:v>0</c:v>
                </c:pt>
                <c:pt idx="6705">
                  <c:v>0</c:v>
                </c:pt>
                <c:pt idx="6706">
                  <c:v>0</c:v>
                </c:pt>
                <c:pt idx="6707">
                  <c:v>0</c:v>
                </c:pt>
                <c:pt idx="6708">
                  <c:v>0</c:v>
                </c:pt>
                <c:pt idx="6709">
                  <c:v>0</c:v>
                </c:pt>
                <c:pt idx="6710">
                  <c:v>0</c:v>
                </c:pt>
                <c:pt idx="6711">
                  <c:v>0</c:v>
                </c:pt>
                <c:pt idx="6712">
                  <c:v>0</c:v>
                </c:pt>
                <c:pt idx="6713">
                  <c:v>0</c:v>
                </c:pt>
                <c:pt idx="6714">
                  <c:v>0</c:v>
                </c:pt>
                <c:pt idx="6715">
                  <c:v>0.74</c:v>
                </c:pt>
                <c:pt idx="6716">
                  <c:v>0.70501685436663586</c:v>
                </c:pt>
                <c:pt idx="6717">
                  <c:v>0.69393839904817745</c:v>
                </c:pt>
                <c:pt idx="6718">
                  <c:v>0.69339209033738303</c:v>
                </c:pt>
                <c:pt idx="6719">
                  <c:v>0.69368071188612446</c:v>
                </c:pt>
                <c:pt idx="6720">
                  <c:v>0.69486769404853665</c:v>
                </c:pt>
                <c:pt idx="6721">
                  <c:v>0.69686516552630295</c:v>
                </c:pt>
                <c:pt idx="6722">
                  <c:v>0.69621159429836998</c:v>
                </c:pt>
                <c:pt idx="6723">
                  <c:v>0.69828632967588178</c:v>
                </c:pt>
                <c:pt idx="6724">
                  <c:v>0.69852879801347756</c:v>
                </c:pt>
                <c:pt idx="6725">
                  <c:v>0.6991368875763655</c:v>
                </c:pt>
                <c:pt idx="6726">
                  <c:v>0.6992392869791535</c:v>
                </c:pt>
                <c:pt idx="6727">
                  <c:v>0.70416550356548302</c:v>
                </c:pt>
                <c:pt idx="6728">
                  <c:v>0</c:v>
                </c:pt>
                <c:pt idx="6729">
                  <c:v>0</c:v>
                </c:pt>
                <c:pt idx="6730">
                  <c:v>0</c:v>
                </c:pt>
                <c:pt idx="6731">
                  <c:v>0</c:v>
                </c:pt>
                <c:pt idx="6732">
                  <c:v>0</c:v>
                </c:pt>
                <c:pt idx="6733">
                  <c:v>0</c:v>
                </c:pt>
                <c:pt idx="6734">
                  <c:v>0</c:v>
                </c:pt>
                <c:pt idx="6735">
                  <c:v>0</c:v>
                </c:pt>
                <c:pt idx="6736">
                  <c:v>0</c:v>
                </c:pt>
                <c:pt idx="6737">
                  <c:v>0</c:v>
                </c:pt>
                <c:pt idx="6738">
                  <c:v>0</c:v>
                </c:pt>
                <c:pt idx="6739">
                  <c:v>0</c:v>
                </c:pt>
                <c:pt idx="6740">
                  <c:v>0</c:v>
                </c:pt>
                <c:pt idx="6741">
                  <c:v>0</c:v>
                </c:pt>
                <c:pt idx="6742">
                  <c:v>0</c:v>
                </c:pt>
                <c:pt idx="6743">
                  <c:v>0</c:v>
                </c:pt>
                <c:pt idx="6744">
                  <c:v>0</c:v>
                </c:pt>
                <c:pt idx="6745">
                  <c:v>0</c:v>
                </c:pt>
                <c:pt idx="6746">
                  <c:v>0</c:v>
                </c:pt>
                <c:pt idx="6747">
                  <c:v>0.71997380326085647</c:v>
                </c:pt>
                <c:pt idx="6748">
                  <c:v>0.70516037479321148</c:v>
                </c:pt>
                <c:pt idx="6749">
                  <c:v>0.7025220408811943</c:v>
                </c:pt>
                <c:pt idx="6750">
                  <c:v>0.70154552071646803</c:v>
                </c:pt>
                <c:pt idx="6751">
                  <c:v>0.70259160689692202</c:v>
                </c:pt>
                <c:pt idx="6752">
                  <c:v>0.69881269615069286</c:v>
                </c:pt>
                <c:pt idx="6753">
                  <c:v>0.73222586949200374</c:v>
                </c:pt>
                <c:pt idx="6754">
                  <c:v>0</c:v>
                </c:pt>
                <c:pt idx="6755">
                  <c:v>0</c:v>
                </c:pt>
                <c:pt idx="6756">
                  <c:v>0</c:v>
                </c:pt>
                <c:pt idx="6757">
                  <c:v>0</c:v>
                </c:pt>
                <c:pt idx="6758">
                  <c:v>0</c:v>
                </c:pt>
                <c:pt idx="6759">
                  <c:v>0</c:v>
                </c:pt>
                <c:pt idx="6760">
                  <c:v>0</c:v>
                </c:pt>
                <c:pt idx="6761">
                  <c:v>0.74</c:v>
                </c:pt>
                <c:pt idx="6762">
                  <c:v>0.70079008055386582</c:v>
                </c:pt>
                <c:pt idx="6763">
                  <c:v>0.69647094458672687</c:v>
                </c:pt>
                <c:pt idx="6764">
                  <c:v>0.69372552046917069</c:v>
                </c:pt>
                <c:pt idx="6765">
                  <c:v>0.69042435991410023</c:v>
                </c:pt>
                <c:pt idx="6766">
                  <c:v>0.69084310208421207</c:v>
                </c:pt>
                <c:pt idx="6767">
                  <c:v>0.69203625928746937</c:v>
                </c:pt>
                <c:pt idx="6768">
                  <c:v>0.69213775027387681</c:v>
                </c:pt>
                <c:pt idx="6769">
                  <c:v>0.69264607374606424</c:v>
                </c:pt>
                <c:pt idx="6770">
                  <c:v>0.69296422671670221</c:v>
                </c:pt>
                <c:pt idx="6771">
                  <c:v>0.69370705099241725</c:v>
                </c:pt>
                <c:pt idx="6772">
                  <c:v>0.69429269879232036</c:v>
                </c:pt>
                <c:pt idx="6773">
                  <c:v>0.695801986811178</c:v>
                </c:pt>
                <c:pt idx="6774">
                  <c:v>0.69519469240851461</c:v>
                </c:pt>
                <c:pt idx="6775">
                  <c:v>0.69390669854062625</c:v>
                </c:pt>
                <c:pt idx="6776">
                  <c:v>0.69284157893894438</c:v>
                </c:pt>
                <c:pt idx="6777">
                  <c:v>0.70351518981273431</c:v>
                </c:pt>
                <c:pt idx="6778">
                  <c:v>0</c:v>
                </c:pt>
                <c:pt idx="6779">
                  <c:v>0</c:v>
                </c:pt>
                <c:pt idx="6780">
                  <c:v>0</c:v>
                </c:pt>
                <c:pt idx="6781">
                  <c:v>0</c:v>
                </c:pt>
                <c:pt idx="6782">
                  <c:v>0</c:v>
                </c:pt>
                <c:pt idx="6783">
                  <c:v>0.68645296153939017</c:v>
                </c:pt>
                <c:pt idx="6784">
                  <c:v>0.68650650189545415</c:v>
                </c:pt>
                <c:pt idx="6785">
                  <c:v>0.68738569744803868</c:v>
                </c:pt>
                <c:pt idx="6786">
                  <c:v>0.68872899821933531</c:v>
                </c:pt>
                <c:pt idx="6787">
                  <c:v>0.6908368405126577</c:v>
                </c:pt>
                <c:pt idx="6788">
                  <c:v>0.69088734993792245</c:v>
                </c:pt>
                <c:pt idx="6789">
                  <c:v>0.68909794707358318</c:v>
                </c:pt>
                <c:pt idx="6790">
                  <c:v>0.690296223085056</c:v>
                </c:pt>
                <c:pt idx="6791">
                  <c:v>0.6922574092648669</c:v>
                </c:pt>
                <c:pt idx="6792">
                  <c:v>0.69352208803119197</c:v>
                </c:pt>
                <c:pt idx="6793">
                  <c:v>0.6943975149492283</c:v>
                </c:pt>
                <c:pt idx="6794">
                  <c:v>0.69470668626341281</c:v>
                </c:pt>
                <c:pt idx="6795">
                  <c:v>0.69567219096206756</c:v>
                </c:pt>
                <c:pt idx="6796">
                  <c:v>0.69667728291688991</c:v>
                </c:pt>
                <c:pt idx="6797">
                  <c:v>0.69862978526138853</c:v>
                </c:pt>
                <c:pt idx="6798">
                  <c:v>0.6981007056070393</c:v>
                </c:pt>
                <c:pt idx="6799">
                  <c:v>0.69601732489984602</c:v>
                </c:pt>
                <c:pt idx="6800">
                  <c:v>0.69402797038501562</c:v>
                </c:pt>
                <c:pt idx="6801">
                  <c:v>0.69384718621849939</c:v>
                </c:pt>
                <c:pt idx="6802">
                  <c:v>0.7024447851581207</c:v>
                </c:pt>
                <c:pt idx="6803">
                  <c:v>0.74</c:v>
                </c:pt>
                <c:pt idx="6804">
                  <c:v>0.74</c:v>
                </c:pt>
                <c:pt idx="6805">
                  <c:v>0.70200868951425255</c:v>
                </c:pt>
                <c:pt idx="6806">
                  <c:v>0.68797285200083713</c:v>
                </c:pt>
                <c:pt idx="6807">
                  <c:v>0.6860079610646117</c:v>
                </c:pt>
                <c:pt idx="6808">
                  <c:v>0.68902829636752239</c:v>
                </c:pt>
                <c:pt idx="6809">
                  <c:v>0.68909622601813103</c:v>
                </c:pt>
                <c:pt idx="6810">
                  <c:v>0.68972352879922905</c:v>
                </c:pt>
                <c:pt idx="6811">
                  <c:v>0.69129807524551556</c:v>
                </c:pt>
                <c:pt idx="6812">
                  <c:v>0.69110054244437125</c:v>
                </c:pt>
                <c:pt idx="6813">
                  <c:v>0.69092641589873927</c:v>
                </c:pt>
                <c:pt idx="6814">
                  <c:v>0.69166756661149842</c:v>
                </c:pt>
                <c:pt idx="6815">
                  <c:v>0.69378910351069056</c:v>
                </c:pt>
                <c:pt idx="6816">
                  <c:v>0.69362827478669475</c:v>
                </c:pt>
                <c:pt idx="6817">
                  <c:v>0.69542751894119104</c:v>
                </c:pt>
                <c:pt idx="6818">
                  <c:v>0.69568581790047412</c:v>
                </c:pt>
                <c:pt idx="6819">
                  <c:v>0.69626900048505902</c:v>
                </c:pt>
                <c:pt idx="6820">
                  <c:v>0.69722478808920796</c:v>
                </c:pt>
                <c:pt idx="6821">
                  <c:v>0.69743686666487092</c:v>
                </c:pt>
                <c:pt idx="6822">
                  <c:v>0.69661783015964074</c:v>
                </c:pt>
                <c:pt idx="6823">
                  <c:v>0.6957936992778988</c:v>
                </c:pt>
                <c:pt idx="6824">
                  <c:v>0.69433650797609836</c:v>
                </c:pt>
                <c:pt idx="6825">
                  <c:v>0.70439093877302195</c:v>
                </c:pt>
                <c:pt idx="6826">
                  <c:v>0</c:v>
                </c:pt>
                <c:pt idx="6827">
                  <c:v>0</c:v>
                </c:pt>
                <c:pt idx="6828">
                  <c:v>0</c:v>
                </c:pt>
                <c:pt idx="6829">
                  <c:v>0</c:v>
                </c:pt>
                <c:pt idx="6830">
                  <c:v>0</c:v>
                </c:pt>
                <c:pt idx="6831">
                  <c:v>0</c:v>
                </c:pt>
                <c:pt idx="6832">
                  <c:v>0</c:v>
                </c:pt>
                <c:pt idx="6833">
                  <c:v>0</c:v>
                </c:pt>
                <c:pt idx="6834">
                  <c:v>0</c:v>
                </c:pt>
                <c:pt idx="6835">
                  <c:v>0</c:v>
                </c:pt>
                <c:pt idx="6836">
                  <c:v>0</c:v>
                </c:pt>
                <c:pt idx="6837">
                  <c:v>0</c:v>
                </c:pt>
                <c:pt idx="6838">
                  <c:v>0</c:v>
                </c:pt>
                <c:pt idx="6839">
                  <c:v>0</c:v>
                </c:pt>
                <c:pt idx="6840">
                  <c:v>0.74</c:v>
                </c:pt>
                <c:pt idx="6841">
                  <c:v>0.70169109897285886</c:v>
                </c:pt>
                <c:pt idx="6842">
                  <c:v>0.6969390345042954</c:v>
                </c:pt>
                <c:pt idx="6843">
                  <c:v>0.69612268346546946</c:v>
                </c:pt>
                <c:pt idx="6844">
                  <c:v>0.69556658439058927</c:v>
                </c:pt>
                <c:pt idx="6845">
                  <c:v>0.69493646527114361</c:v>
                </c:pt>
                <c:pt idx="6846">
                  <c:v>0.69476712007138242</c:v>
                </c:pt>
                <c:pt idx="6847">
                  <c:v>0.69442731394169765</c:v>
                </c:pt>
                <c:pt idx="6848">
                  <c:v>0.69398151862380431</c:v>
                </c:pt>
                <c:pt idx="6849">
                  <c:v>0.71272187941714071</c:v>
                </c:pt>
                <c:pt idx="6850">
                  <c:v>0</c:v>
                </c:pt>
                <c:pt idx="6851">
                  <c:v>0</c:v>
                </c:pt>
                <c:pt idx="6852">
                  <c:v>0</c:v>
                </c:pt>
                <c:pt idx="6853">
                  <c:v>0</c:v>
                </c:pt>
                <c:pt idx="6854">
                  <c:v>0</c:v>
                </c:pt>
                <c:pt idx="6855">
                  <c:v>0</c:v>
                </c:pt>
                <c:pt idx="6856">
                  <c:v>0</c:v>
                </c:pt>
                <c:pt idx="6857">
                  <c:v>0</c:v>
                </c:pt>
                <c:pt idx="6858">
                  <c:v>0</c:v>
                </c:pt>
                <c:pt idx="6859">
                  <c:v>0</c:v>
                </c:pt>
                <c:pt idx="6860">
                  <c:v>0.69723266010917073</c:v>
                </c:pt>
                <c:pt idx="6861">
                  <c:v>0.6917058039692292</c:v>
                </c:pt>
                <c:pt idx="6862">
                  <c:v>0.69320433449774699</c:v>
                </c:pt>
                <c:pt idx="6863">
                  <c:v>0.69648132086635295</c:v>
                </c:pt>
                <c:pt idx="6864">
                  <c:v>0.69645984509865067</c:v>
                </c:pt>
                <c:pt idx="6865">
                  <c:v>0.69768675626272003</c:v>
                </c:pt>
                <c:pt idx="6866">
                  <c:v>0.69883734523411878</c:v>
                </c:pt>
                <c:pt idx="6867">
                  <c:v>0.70058138719299135</c:v>
                </c:pt>
                <c:pt idx="6868">
                  <c:v>0.70349568945153496</c:v>
                </c:pt>
                <c:pt idx="6869">
                  <c:v>0.70405962134745292</c:v>
                </c:pt>
                <c:pt idx="6870">
                  <c:v>0.70170629233974036</c:v>
                </c:pt>
                <c:pt idx="6871">
                  <c:v>0.69911998984406509</c:v>
                </c:pt>
                <c:pt idx="6872">
                  <c:v>0</c:v>
                </c:pt>
                <c:pt idx="6873">
                  <c:v>0.70008809717418607</c:v>
                </c:pt>
                <c:pt idx="6874">
                  <c:v>0.69262902447928476</c:v>
                </c:pt>
                <c:pt idx="6875">
                  <c:v>0.69445508745788009</c:v>
                </c:pt>
                <c:pt idx="6876">
                  <c:v>0.69121961800218168</c:v>
                </c:pt>
                <c:pt idx="6877">
                  <c:v>0.68899968886196084</c:v>
                </c:pt>
                <c:pt idx="6878">
                  <c:v>0.68916084144361911</c:v>
                </c:pt>
                <c:pt idx="6879">
                  <c:v>0.69217813491841618</c:v>
                </c:pt>
                <c:pt idx="6880">
                  <c:v>0.69345174142151245</c:v>
                </c:pt>
                <c:pt idx="6881">
                  <c:v>0.69233492786058948</c:v>
                </c:pt>
                <c:pt idx="6882">
                  <c:v>0.69253360792659824</c:v>
                </c:pt>
                <c:pt idx="6883">
                  <c:v>0.6932737910208896</c:v>
                </c:pt>
                <c:pt idx="6884">
                  <c:v>0.69394551324797127</c:v>
                </c:pt>
                <c:pt idx="6885">
                  <c:v>0.69561542324854064</c:v>
                </c:pt>
                <c:pt idx="6886">
                  <c:v>0.69688902223072369</c:v>
                </c:pt>
                <c:pt idx="6887">
                  <c:v>0.6983513156936646</c:v>
                </c:pt>
                <c:pt idx="6888">
                  <c:v>0.69858069792402144</c:v>
                </c:pt>
                <c:pt idx="6889">
                  <c:v>0.698916237182449</c:v>
                </c:pt>
                <c:pt idx="6890">
                  <c:v>0.69983037924935587</c:v>
                </c:pt>
                <c:pt idx="6891">
                  <c:v>0.70067925425688149</c:v>
                </c:pt>
                <c:pt idx="6892">
                  <c:v>0.70077409219821352</c:v>
                </c:pt>
                <c:pt idx="6893">
                  <c:v>0.70095731247054704</c:v>
                </c:pt>
                <c:pt idx="6894">
                  <c:v>0.70013847880145008</c:v>
                </c:pt>
                <c:pt idx="6895">
                  <c:v>0.69775076532618718</c:v>
                </c:pt>
                <c:pt idx="6896">
                  <c:v>0.69709513830116343</c:v>
                </c:pt>
                <c:pt idx="6897">
                  <c:v>0.69619919492521254</c:v>
                </c:pt>
                <c:pt idx="6898">
                  <c:v>0.69688534209894915</c:v>
                </c:pt>
                <c:pt idx="6899">
                  <c:v>0</c:v>
                </c:pt>
                <c:pt idx="6900">
                  <c:v>0</c:v>
                </c:pt>
                <c:pt idx="6901">
                  <c:v>0</c:v>
                </c:pt>
                <c:pt idx="6902">
                  <c:v>0</c:v>
                </c:pt>
                <c:pt idx="6903">
                  <c:v>0</c:v>
                </c:pt>
                <c:pt idx="6904">
                  <c:v>0.70304143819678599</c:v>
                </c:pt>
                <c:pt idx="6905">
                  <c:v>0.69185740692334541</c:v>
                </c:pt>
                <c:pt idx="6906">
                  <c:v>0.6913825321453948</c:v>
                </c:pt>
                <c:pt idx="6907">
                  <c:v>0.69317836087552953</c:v>
                </c:pt>
                <c:pt idx="6908">
                  <c:v>0.69220376644165027</c:v>
                </c:pt>
                <c:pt idx="6909">
                  <c:v>0.69255819385438944</c:v>
                </c:pt>
                <c:pt idx="6910">
                  <c:v>0.69434248557890377</c:v>
                </c:pt>
                <c:pt idx="6911">
                  <c:v>0.69605775206747156</c:v>
                </c:pt>
                <c:pt idx="6912">
                  <c:v>0.69741707979486267</c:v>
                </c:pt>
                <c:pt idx="6913">
                  <c:v>0.69742253856483882</c:v>
                </c:pt>
                <c:pt idx="6914">
                  <c:v>0.69843383738474918</c:v>
                </c:pt>
                <c:pt idx="6915">
                  <c:v>0.69822553944446675</c:v>
                </c:pt>
                <c:pt idx="6916">
                  <c:v>0.69886979183139764</c:v>
                </c:pt>
                <c:pt idx="6917">
                  <c:v>0.69956532053864917</c:v>
                </c:pt>
                <c:pt idx="6918">
                  <c:v>0.6995356568476625</c:v>
                </c:pt>
                <c:pt idx="6919">
                  <c:v>0.69773659200186322</c:v>
                </c:pt>
                <c:pt idx="6920">
                  <c:v>0.69744582720712567</c:v>
                </c:pt>
                <c:pt idx="6921">
                  <c:v>0.69434104624519977</c:v>
                </c:pt>
                <c:pt idx="6922">
                  <c:v>0.74</c:v>
                </c:pt>
                <c:pt idx="6923">
                  <c:v>0</c:v>
                </c:pt>
                <c:pt idx="6924">
                  <c:v>0</c:v>
                </c:pt>
                <c:pt idx="6925">
                  <c:v>0.69421384623625393</c:v>
                </c:pt>
                <c:pt idx="6926">
                  <c:v>0.68562236891263906</c:v>
                </c:pt>
                <c:pt idx="6927">
                  <c:v>0.68547073515360268</c:v>
                </c:pt>
                <c:pt idx="6928">
                  <c:v>0.69164694653962178</c:v>
                </c:pt>
                <c:pt idx="6929">
                  <c:v>0.69233721630559253</c:v>
                </c:pt>
                <c:pt idx="6930">
                  <c:v>0.69309245193200386</c:v>
                </c:pt>
                <c:pt idx="6931">
                  <c:v>0.69389288708515573</c:v>
                </c:pt>
                <c:pt idx="6932">
                  <c:v>0.6948691532572705</c:v>
                </c:pt>
                <c:pt idx="6933">
                  <c:v>0.69749641313810562</c:v>
                </c:pt>
                <c:pt idx="6934">
                  <c:v>0.69883534925851831</c:v>
                </c:pt>
                <c:pt idx="6935">
                  <c:v>0.70134536437145267</c:v>
                </c:pt>
                <c:pt idx="6936">
                  <c:v>0.70234543681051531</c:v>
                </c:pt>
                <c:pt idx="6937">
                  <c:v>0.70222180531984435</c:v>
                </c:pt>
                <c:pt idx="6938">
                  <c:v>0.7022010224440709</c:v>
                </c:pt>
                <c:pt idx="6939">
                  <c:v>0.70220245756432642</c:v>
                </c:pt>
                <c:pt idx="6940">
                  <c:v>0.70179212856836615</c:v>
                </c:pt>
                <c:pt idx="6941">
                  <c:v>0.70408911715774147</c:v>
                </c:pt>
                <c:pt idx="6942">
                  <c:v>0.70379339258725149</c:v>
                </c:pt>
                <c:pt idx="6943">
                  <c:v>0.69832392836872348</c:v>
                </c:pt>
                <c:pt idx="6944">
                  <c:v>0</c:v>
                </c:pt>
                <c:pt idx="6945">
                  <c:v>0.71826093203581098</c:v>
                </c:pt>
                <c:pt idx="6946">
                  <c:v>0</c:v>
                </c:pt>
                <c:pt idx="6947">
                  <c:v>0.69102409584607016</c:v>
                </c:pt>
                <c:pt idx="6948">
                  <c:v>0.6901694545659659</c:v>
                </c:pt>
                <c:pt idx="6949">
                  <c:v>0.70406894177263579</c:v>
                </c:pt>
                <c:pt idx="6950">
                  <c:v>0.68845227175886203</c:v>
                </c:pt>
                <c:pt idx="6951">
                  <c:v>0.69142602650764817</c:v>
                </c:pt>
                <c:pt idx="6952">
                  <c:v>0.68977241801707512</c:v>
                </c:pt>
                <c:pt idx="6953">
                  <c:v>0.69174749301754446</c:v>
                </c:pt>
                <c:pt idx="6954">
                  <c:v>0.69256349077035195</c:v>
                </c:pt>
                <c:pt idx="6955">
                  <c:v>0.69343979976092229</c:v>
                </c:pt>
                <c:pt idx="6956">
                  <c:v>0.69408316481275456</c:v>
                </c:pt>
                <c:pt idx="6957">
                  <c:v>0.6951069655332488</c:v>
                </c:pt>
                <c:pt idx="6958">
                  <c:v>0.69730899579275785</c:v>
                </c:pt>
                <c:pt idx="6959">
                  <c:v>0.69954011998162291</c:v>
                </c:pt>
                <c:pt idx="6960">
                  <c:v>0.69799789617812935</c:v>
                </c:pt>
                <c:pt idx="6961">
                  <c:v>0.6977288462847524</c:v>
                </c:pt>
                <c:pt idx="6962">
                  <c:v>0.69690981706510802</c:v>
                </c:pt>
                <c:pt idx="6963">
                  <c:v>0.69905807964041344</c:v>
                </c:pt>
                <c:pt idx="6964">
                  <c:v>0.70043163620213189</c:v>
                </c:pt>
                <c:pt idx="6965">
                  <c:v>0.70035729666639357</c:v>
                </c:pt>
                <c:pt idx="6966">
                  <c:v>0.69848047720059747</c:v>
                </c:pt>
                <c:pt idx="6967">
                  <c:v>0.69747776739819511</c:v>
                </c:pt>
                <c:pt idx="6968">
                  <c:v>0</c:v>
                </c:pt>
                <c:pt idx="6969">
                  <c:v>0.70736080227654496</c:v>
                </c:pt>
                <c:pt idx="6970">
                  <c:v>0</c:v>
                </c:pt>
                <c:pt idx="6971">
                  <c:v>0</c:v>
                </c:pt>
                <c:pt idx="6972">
                  <c:v>0</c:v>
                </c:pt>
                <c:pt idx="6973">
                  <c:v>0</c:v>
                </c:pt>
                <c:pt idx="6974">
                  <c:v>0</c:v>
                </c:pt>
                <c:pt idx="6975">
                  <c:v>0</c:v>
                </c:pt>
                <c:pt idx="6976">
                  <c:v>0</c:v>
                </c:pt>
                <c:pt idx="6977">
                  <c:v>0.69780022319940715</c:v>
                </c:pt>
                <c:pt idx="6978">
                  <c:v>0.69442424994402918</c:v>
                </c:pt>
                <c:pt idx="6979">
                  <c:v>0.6938065678583677</c:v>
                </c:pt>
                <c:pt idx="6980">
                  <c:v>0.69427483250375088</c:v>
                </c:pt>
                <c:pt idx="6981">
                  <c:v>0.69601664155553478</c:v>
                </c:pt>
                <c:pt idx="6982">
                  <c:v>0.69831742993884094</c:v>
                </c:pt>
                <c:pt idx="6983">
                  <c:v>0.69806819824226574</c:v>
                </c:pt>
                <c:pt idx="6984">
                  <c:v>0.69968684828737215</c:v>
                </c:pt>
                <c:pt idx="6985">
                  <c:v>0.70216198744660185</c:v>
                </c:pt>
                <c:pt idx="6986">
                  <c:v>0.70083742988591113</c:v>
                </c:pt>
                <c:pt idx="6987">
                  <c:v>0.70314469479222153</c:v>
                </c:pt>
                <c:pt idx="6988">
                  <c:v>0.70353105929884141</c:v>
                </c:pt>
                <c:pt idx="6989">
                  <c:v>0.70210975623524474</c:v>
                </c:pt>
                <c:pt idx="6990">
                  <c:v>0.70563168034165413</c:v>
                </c:pt>
                <c:pt idx="6991">
                  <c:v>0.69848347609236461</c:v>
                </c:pt>
                <c:pt idx="6992">
                  <c:v>0</c:v>
                </c:pt>
                <c:pt idx="6993">
                  <c:v>0.69842473021479012</c:v>
                </c:pt>
                <c:pt idx="6994">
                  <c:v>0</c:v>
                </c:pt>
                <c:pt idx="6995">
                  <c:v>0</c:v>
                </c:pt>
                <c:pt idx="6996">
                  <c:v>0</c:v>
                </c:pt>
                <c:pt idx="6997">
                  <c:v>0</c:v>
                </c:pt>
                <c:pt idx="6998">
                  <c:v>0</c:v>
                </c:pt>
                <c:pt idx="6999">
                  <c:v>0</c:v>
                </c:pt>
                <c:pt idx="7000">
                  <c:v>0</c:v>
                </c:pt>
                <c:pt idx="7001">
                  <c:v>0</c:v>
                </c:pt>
                <c:pt idx="7002">
                  <c:v>0.70147114283461998</c:v>
                </c:pt>
                <c:pt idx="7003">
                  <c:v>0.69585275302563143</c:v>
                </c:pt>
                <c:pt idx="7004">
                  <c:v>0.69575205047285871</c:v>
                </c:pt>
                <c:pt idx="7005">
                  <c:v>0.69632359584789993</c:v>
                </c:pt>
                <c:pt idx="7006">
                  <c:v>0.69740422695490034</c:v>
                </c:pt>
                <c:pt idx="7007">
                  <c:v>0.69890747126007091</c:v>
                </c:pt>
                <c:pt idx="7008">
                  <c:v>0.70096393812733981</c:v>
                </c:pt>
                <c:pt idx="7009">
                  <c:v>0.70089227717308877</c:v>
                </c:pt>
                <c:pt idx="7010">
                  <c:v>0.70119709770063832</c:v>
                </c:pt>
                <c:pt idx="7011">
                  <c:v>0.70065801954411255</c:v>
                </c:pt>
                <c:pt idx="7012">
                  <c:v>0.70102299645627675</c:v>
                </c:pt>
                <c:pt idx="7013">
                  <c:v>0.70155073177257532</c:v>
                </c:pt>
                <c:pt idx="7014">
                  <c:v>0.70038017351155091</c:v>
                </c:pt>
                <c:pt idx="7015">
                  <c:v>0.69931336475662775</c:v>
                </c:pt>
                <c:pt idx="7016">
                  <c:v>0.69797821793461889</c:v>
                </c:pt>
                <c:pt idx="7017">
                  <c:v>0.69704305944622758</c:v>
                </c:pt>
                <c:pt idx="7018">
                  <c:v>0.69656460004296161</c:v>
                </c:pt>
                <c:pt idx="7019">
                  <c:v>0</c:v>
                </c:pt>
                <c:pt idx="7020">
                  <c:v>0</c:v>
                </c:pt>
                <c:pt idx="7021">
                  <c:v>0</c:v>
                </c:pt>
                <c:pt idx="7022">
                  <c:v>0.70257859199160433</c:v>
                </c:pt>
                <c:pt idx="7023">
                  <c:v>0.68998850662514943</c:v>
                </c:pt>
                <c:pt idx="7024">
                  <c:v>0.69029158346203889</c:v>
                </c:pt>
                <c:pt idx="7025">
                  <c:v>0.69069470108936959</c:v>
                </c:pt>
                <c:pt idx="7026">
                  <c:v>0.69169219074730026</c:v>
                </c:pt>
                <c:pt idx="7027">
                  <c:v>0.69221731169968281</c:v>
                </c:pt>
                <c:pt idx="7028">
                  <c:v>0.69271716536166761</c:v>
                </c:pt>
                <c:pt idx="7029">
                  <c:v>0.69369710598569223</c:v>
                </c:pt>
                <c:pt idx="7030">
                  <c:v>0.69370938272314686</c:v>
                </c:pt>
                <c:pt idx="7031">
                  <c:v>0.69484282686452636</c:v>
                </c:pt>
                <c:pt idx="7032">
                  <c:v>0.69605254584025356</c:v>
                </c:pt>
                <c:pt idx="7033">
                  <c:v>0.69628863737288571</c:v>
                </c:pt>
                <c:pt idx="7034">
                  <c:v>0.69615211253495368</c:v>
                </c:pt>
                <c:pt idx="7035">
                  <c:v>0.69713420145011784</c:v>
                </c:pt>
                <c:pt idx="7036">
                  <c:v>0.69747027280071272</c:v>
                </c:pt>
                <c:pt idx="7037">
                  <c:v>0.69754569454919468</c:v>
                </c:pt>
                <c:pt idx="7038">
                  <c:v>0.69814005326665651</c:v>
                </c:pt>
                <c:pt idx="7039">
                  <c:v>0.69578631494622889</c:v>
                </c:pt>
                <c:pt idx="7040">
                  <c:v>0.74</c:v>
                </c:pt>
                <c:pt idx="7041">
                  <c:v>0.74</c:v>
                </c:pt>
                <c:pt idx="7042">
                  <c:v>0</c:v>
                </c:pt>
                <c:pt idx="7043">
                  <c:v>0</c:v>
                </c:pt>
                <c:pt idx="7044">
                  <c:v>0</c:v>
                </c:pt>
                <c:pt idx="7045">
                  <c:v>0</c:v>
                </c:pt>
                <c:pt idx="7046">
                  <c:v>0</c:v>
                </c:pt>
                <c:pt idx="7047">
                  <c:v>0</c:v>
                </c:pt>
                <c:pt idx="7048">
                  <c:v>0</c:v>
                </c:pt>
                <c:pt idx="7049">
                  <c:v>0</c:v>
                </c:pt>
                <c:pt idx="7050">
                  <c:v>0</c:v>
                </c:pt>
                <c:pt idx="7051">
                  <c:v>0</c:v>
                </c:pt>
                <c:pt idx="7052">
                  <c:v>0</c:v>
                </c:pt>
                <c:pt idx="7053">
                  <c:v>0.69573804737026967</c:v>
                </c:pt>
                <c:pt idx="7054">
                  <c:v>0.69105238023800286</c:v>
                </c:pt>
                <c:pt idx="7055">
                  <c:v>0.69044591896998386</c:v>
                </c:pt>
                <c:pt idx="7056">
                  <c:v>0.69210164132103835</c:v>
                </c:pt>
                <c:pt idx="7057">
                  <c:v>0.69137566638521875</c:v>
                </c:pt>
                <c:pt idx="7058">
                  <c:v>0.69297752764334253</c:v>
                </c:pt>
                <c:pt idx="7059">
                  <c:v>0.69371200246819265</c:v>
                </c:pt>
                <c:pt idx="7060">
                  <c:v>0.69486546561017093</c:v>
                </c:pt>
                <c:pt idx="7061">
                  <c:v>0.69485083937016601</c:v>
                </c:pt>
                <c:pt idx="7062">
                  <c:v>0.6947805341386486</c:v>
                </c:pt>
                <c:pt idx="7063">
                  <c:v>0.69316896418685192</c:v>
                </c:pt>
                <c:pt idx="7064">
                  <c:v>0.71015916141352786</c:v>
                </c:pt>
                <c:pt idx="7065">
                  <c:v>0.69049938378039821</c:v>
                </c:pt>
                <c:pt idx="7066">
                  <c:v>0.69376128333346498</c:v>
                </c:pt>
                <c:pt idx="7067">
                  <c:v>0</c:v>
                </c:pt>
                <c:pt idx="7068">
                  <c:v>0</c:v>
                </c:pt>
                <c:pt idx="7069">
                  <c:v>0.68692203790706485</c:v>
                </c:pt>
                <c:pt idx="7070">
                  <c:v>0.68964114052580472</c:v>
                </c:pt>
                <c:pt idx="7071">
                  <c:v>0.68871782098254108</c:v>
                </c:pt>
                <c:pt idx="7072">
                  <c:v>0.68581067655342975</c:v>
                </c:pt>
                <c:pt idx="7073">
                  <c:v>0.68712614448447606</c:v>
                </c:pt>
                <c:pt idx="7074">
                  <c:v>0.69176397447390758</c:v>
                </c:pt>
                <c:pt idx="7075">
                  <c:v>0.68869087221500846</c:v>
                </c:pt>
                <c:pt idx="7076">
                  <c:v>0.6894409502072163</c:v>
                </c:pt>
                <c:pt idx="7077">
                  <c:v>0.68853825626345833</c:v>
                </c:pt>
                <c:pt idx="7078">
                  <c:v>0.68910792489788353</c:v>
                </c:pt>
                <c:pt idx="7079">
                  <c:v>0.69007517026311693</c:v>
                </c:pt>
                <c:pt idx="7080">
                  <c:v>0.69060484718892923</c:v>
                </c:pt>
                <c:pt idx="7081">
                  <c:v>0.69088384921826695</c:v>
                </c:pt>
                <c:pt idx="7082">
                  <c:v>0.69102493413314181</c:v>
                </c:pt>
                <c:pt idx="7083">
                  <c:v>0.69127207523278322</c:v>
                </c:pt>
                <c:pt idx="7084">
                  <c:v>0.6910314808900645</c:v>
                </c:pt>
                <c:pt idx="7085">
                  <c:v>0.69119617557147772</c:v>
                </c:pt>
                <c:pt idx="7086">
                  <c:v>0.69124308558628433</c:v>
                </c:pt>
                <c:pt idx="7087">
                  <c:v>0.69108147419185739</c:v>
                </c:pt>
                <c:pt idx="7088">
                  <c:v>0.69237906519217851</c:v>
                </c:pt>
                <c:pt idx="7089">
                  <c:v>0.69403747477013455</c:v>
                </c:pt>
                <c:pt idx="7090">
                  <c:v>0.70122932949489292</c:v>
                </c:pt>
                <c:pt idx="7091">
                  <c:v>0.74</c:v>
                </c:pt>
                <c:pt idx="7092">
                  <c:v>0</c:v>
                </c:pt>
                <c:pt idx="7093">
                  <c:v>0.71506636655110289</c:v>
                </c:pt>
                <c:pt idx="7094">
                  <c:v>0.74</c:v>
                </c:pt>
                <c:pt idx="7095">
                  <c:v>0.70058093595971327</c:v>
                </c:pt>
                <c:pt idx="7096">
                  <c:v>0.70035037077027562</c:v>
                </c:pt>
                <c:pt idx="7097">
                  <c:v>0.68440954837750367</c:v>
                </c:pt>
                <c:pt idx="7098">
                  <c:v>0.68674770087126591</c:v>
                </c:pt>
                <c:pt idx="7099">
                  <c:v>0.69129131420782519</c:v>
                </c:pt>
                <c:pt idx="7100">
                  <c:v>0.69286024442438809</c:v>
                </c:pt>
                <c:pt idx="7101">
                  <c:v>0.68612223954470952</c:v>
                </c:pt>
                <c:pt idx="7102">
                  <c:v>0.68627154663093115</c:v>
                </c:pt>
                <c:pt idx="7103">
                  <c:v>0.68699889210635323</c:v>
                </c:pt>
                <c:pt idx="7104">
                  <c:v>0.6873381964364107</c:v>
                </c:pt>
                <c:pt idx="7105">
                  <c:v>0.6880175346869295</c:v>
                </c:pt>
                <c:pt idx="7106">
                  <c:v>0.68812860947325216</c:v>
                </c:pt>
                <c:pt idx="7107">
                  <c:v>0.68898754566237153</c:v>
                </c:pt>
                <c:pt idx="7108">
                  <c:v>0.68909009391082932</c:v>
                </c:pt>
                <c:pt idx="7109">
                  <c:v>0.68915050539725531</c:v>
                </c:pt>
                <c:pt idx="7110">
                  <c:v>0.68937017835558101</c:v>
                </c:pt>
                <c:pt idx="7111">
                  <c:v>0.68948500780594713</c:v>
                </c:pt>
                <c:pt idx="7112">
                  <c:v>0.74</c:v>
                </c:pt>
                <c:pt idx="7113">
                  <c:v>0.69644649483928334</c:v>
                </c:pt>
                <c:pt idx="7114">
                  <c:v>0</c:v>
                </c:pt>
                <c:pt idx="7115">
                  <c:v>0</c:v>
                </c:pt>
                <c:pt idx="7116">
                  <c:v>0</c:v>
                </c:pt>
                <c:pt idx="7117">
                  <c:v>0</c:v>
                </c:pt>
                <c:pt idx="7118">
                  <c:v>0</c:v>
                </c:pt>
                <c:pt idx="7119">
                  <c:v>0</c:v>
                </c:pt>
                <c:pt idx="7120">
                  <c:v>0</c:v>
                </c:pt>
                <c:pt idx="7121">
                  <c:v>0.74</c:v>
                </c:pt>
                <c:pt idx="7122">
                  <c:v>0.70623482426239237</c:v>
                </c:pt>
                <c:pt idx="7123">
                  <c:v>0.72589347667941817</c:v>
                </c:pt>
                <c:pt idx="7124">
                  <c:v>0.69558217984056192</c:v>
                </c:pt>
                <c:pt idx="7125">
                  <c:v>0.68526625200839797</c:v>
                </c:pt>
                <c:pt idx="7126">
                  <c:v>0.68622861597682239</c:v>
                </c:pt>
                <c:pt idx="7127">
                  <c:v>0.68747650428091744</c:v>
                </c:pt>
                <c:pt idx="7128">
                  <c:v>0.68836085986767215</c:v>
                </c:pt>
                <c:pt idx="7129">
                  <c:v>0.68857609329443603</c:v>
                </c:pt>
                <c:pt idx="7130">
                  <c:v>0.68960704451489307</c:v>
                </c:pt>
                <c:pt idx="7131">
                  <c:v>0.69009796353306507</c:v>
                </c:pt>
                <c:pt idx="7132">
                  <c:v>0.6916463684433064</c:v>
                </c:pt>
                <c:pt idx="7133">
                  <c:v>0.69182478418941473</c:v>
                </c:pt>
                <c:pt idx="7134">
                  <c:v>0.69124153543209066</c:v>
                </c:pt>
                <c:pt idx="7135">
                  <c:v>0.69056205709165397</c:v>
                </c:pt>
                <c:pt idx="7136">
                  <c:v>0.70420159564807294</c:v>
                </c:pt>
                <c:pt idx="7137">
                  <c:v>0.68829746160854854</c:v>
                </c:pt>
                <c:pt idx="7138">
                  <c:v>0.68897276381782624</c:v>
                </c:pt>
                <c:pt idx="7139">
                  <c:v>0</c:v>
                </c:pt>
                <c:pt idx="7140">
                  <c:v>0</c:v>
                </c:pt>
                <c:pt idx="7141">
                  <c:v>0</c:v>
                </c:pt>
                <c:pt idx="7142">
                  <c:v>0.70176065643872754</c:v>
                </c:pt>
                <c:pt idx="7143">
                  <c:v>0.68295441337804452</c:v>
                </c:pt>
                <c:pt idx="7144">
                  <c:v>0.68318411340583585</c:v>
                </c:pt>
                <c:pt idx="7145">
                  <c:v>0.68509237209552298</c:v>
                </c:pt>
                <c:pt idx="7146">
                  <c:v>0.68649051723038079</c:v>
                </c:pt>
                <c:pt idx="7147">
                  <c:v>0.68889083210311053</c:v>
                </c:pt>
                <c:pt idx="7148">
                  <c:v>0.68922804693722628</c:v>
                </c:pt>
                <c:pt idx="7149">
                  <c:v>0.68709960604913767</c:v>
                </c:pt>
                <c:pt idx="7150">
                  <c:v>0.68776199679666417</c:v>
                </c:pt>
                <c:pt idx="7151">
                  <c:v>0.68870959217303485</c:v>
                </c:pt>
                <c:pt idx="7152">
                  <c:v>0.68910004364217337</c:v>
                </c:pt>
                <c:pt idx="7153">
                  <c:v>0.68978256345275879</c:v>
                </c:pt>
                <c:pt idx="7154">
                  <c:v>0.69012454341153351</c:v>
                </c:pt>
                <c:pt idx="7155">
                  <c:v>0.69075615626968512</c:v>
                </c:pt>
                <c:pt idx="7156">
                  <c:v>0.69136230485899197</c:v>
                </c:pt>
                <c:pt idx="7157">
                  <c:v>0.69152045632863035</c:v>
                </c:pt>
                <c:pt idx="7158">
                  <c:v>0.69142783165391286</c:v>
                </c:pt>
                <c:pt idx="7159">
                  <c:v>0.69171280186210238</c:v>
                </c:pt>
                <c:pt idx="7160">
                  <c:v>0.69102146315923152</c:v>
                </c:pt>
                <c:pt idx="7161">
                  <c:v>0.69021042719475845</c:v>
                </c:pt>
                <c:pt idx="7162">
                  <c:v>0.68998124597768951</c:v>
                </c:pt>
                <c:pt idx="7163">
                  <c:v>0.69068471948257693</c:v>
                </c:pt>
                <c:pt idx="7164">
                  <c:v>0.68910535829180364</c:v>
                </c:pt>
                <c:pt idx="7165">
                  <c:v>0.72625179098213044</c:v>
                </c:pt>
                <c:pt idx="7166">
                  <c:v>0.69391645762529952</c:v>
                </c:pt>
                <c:pt idx="7167">
                  <c:v>0</c:v>
                </c:pt>
                <c:pt idx="7168">
                  <c:v>0.68457880559028628</c:v>
                </c:pt>
                <c:pt idx="7169">
                  <c:v>0.68589635631061296</c:v>
                </c:pt>
                <c:pt idx="7170">
                  <c:v>0.686804946125122</c:v>
                </c:pt>
                <c:pt idx="7171">
                  <c:v>0.6878272651638011</c:v>
                </c:pt>
                <c:pt idx="7172">
                  <c:v>0.68857883616929971</c:v>
                </c:pt>
                <c:pt idx="7173">
                  <c:v>0.68993599396756999</c:v>
                </c:pt>
                <c:pt idx="7174">
                  <c:v>0.6902285180740666</c:v>
                </c:pt>
                <c:pt idx="7175">
                  <c:v>0.69151187147139104</c:v>
                </c:pt>
                <c:pt idx="7176">
                  <c:v>0.69215147698343071</c:v>
                </c:pt>
                <c:pt idx="7177">
                  <c:v>0.69237619129038563</c:v>
                </c:pt>
                <c:pt idx="7178">
                  <c:v>0.69341484408950649</c:v>
                </c:pt>
                <c:pt idx="7179">
                  <c:v>0.69401674875052666</c:v>
                </c:pt>
                <c:pt idx="7180">
                  <c:v>0.69390062404915742</c:v>
                </c:pt>
                <c:pt idx="7181">
                  <c:v>0.69484261537953051</c:v>
                </c:pt>
                <c:pt idx="7182">
                  <c:v>0.69469960153415422</c:v>
                </c:pt>
                <c:pt idx="7183">
                  <c:v>0.69375096101953548</c:v>
                </c:pt>
                <c:pt idx="7184">
                  <c:v>0.6931080801401881</c:v>
                </c:pt>
                <c:pt idx="7185">
                  <c:v>0.69285537538940256</c:v>
                </c:pt>
                <c:pt idx="7186">
                  <c:v>0.69268795739284528</c:v>
                </c:pt>
                <c:pt idx="7187">
                  <c:v>0</c:v>
                </c:pt>
                <c:pt idx="7188">
                  <c:v>0</c:v>
                </c:pt>
                <c:pt idx="7189">
                  <c:v>0</c:v>
                </c:pt>
                <c:pt idx="7190">
                  <c:v>0</c:v>
                </c:pt>
                <c:pt idx="7191">
                  <c:v>0.73131993665890049</c:v>
                </c:pt>
                <c:pt idx="7192">
                  <c:v>0.68626221561394751</c:v>
                </c:pt>
                <c:pt idx="7193">
                  <c:v>0.68818583072096873</c:v>
                </c:pt>
                <c:pt idx="7194">
                  <c:v>0.6912445523318751</c:v>
                </c:pt>
                <c:pt idx="7195">
                  <c:v>0.70123121523885801</c:v>
                </c:pt>
                <c:pt idx="7196">
                  <c:v>0.69241958119717939</c:v>
                </c:pt>
                <c:pt idx="7197">
                  <c:v>0.68881463031562107</c:v>
                </c:pt>
                <c:pt idx="7198">
                  <c:v>0.69021677434224205</c:v>
                </c:pt>
                <c:pt idx="7199">
                  <c:v>0.68997990638525486</c:v>
                </c:pt>
                <c:pt idx="7200">
                  <c:v>0.68989990614130925</c:v>
                </c:pt>
                <c:pt idx="7201">
                  <c:v>0.69075172067356827</c:v>
                </c:pt>
                <c:pt idx="7202">
                  <c:v>0.69284101114924157</c:v>
                </c:pt>
                <c:pt idx="7203">
                  <c:v>0.69294445174154284</c:v>
                </c:pt>
                <c:pt idx="7204">
                  <c:v>0.6938205291748285</c:v>
                </c:pt>
                <c:pt idx="7205">
                  <c:v>0.69293533969370646</c:v>
                </c:pt>
                <c:pt idx="7206">
                  <c:v>0.69258579548143562</c:v>
                </c:pt>
                <c:pt idx="7207">
                  <c:v>0.69246867827440539</c:v>
                </c:pt>
                <c:pt idx="7208">
                  <c:v>0.74</c:v>
                </c:pt>
                <c:pt idx="7209">
                  <c:v>0.7344507111159182</c:v>
                </c:pt>
                <c:pt idx="7210">
                  <c:v>0</c:v>
                </c:pt>
                <c:pt idx="7211">
                  <c:v>0</c:v>
                </c:pt>
                <c:pt idx="7212">
                  <c:v>0</c:v>
                </c:pt>
                <c:pt idx="7213">
                  <c:v>0</c:v>
                </c:pt>
                <c:pt idx="7214">
                  <c:v>0</c:v>
                </c:pt>
                <c:pt idx="7215">
                  <c:v>0</c:v>
                </c:pt>
                <c:pt idx="7216">
                  <c:v>0</c:v>
                </c:pt>
                <c:pt idx="7217">
                  <c:v>0</c:v>
                </c:pt>
                <c:pt idx="7218">
                  <c:v>0</c:v>
                </c:pt>
                <c:pt idx="7219">
                  <c:v>0</c:v>
                </c:pt>
                <c:pt idx="7220">
                  <c:v>0.74</c:v>
                </c:pt>
                <c:pt idx="7221">
                  <c:v>0.68897012507359545</c:v>
                </c:pt>
                <c:pt idx="7222">
                  <c:v>0.68729263285268583</c:v>
                </c:pt>
                <c:pt idx="7223">
                  <c:v>0.68796334596560782</c:v>
                </c:pt>
                <c:pt idx="7224">
                  <c:v>0.68873202805982514</c:v>
                </c:pt>
                <c:pt idx="7225">
                  <c:v>0.68866108636392898</c:v>
                </c:pt>
                <c:pt idx="7226">
                  <c:v>0.68910728026690915</c:v>
                </c:pt>
                <c:pt idx="7227">
                  <c:v>0.69095313638548683</c:v>
                </c:pt>
                <c:pt idx="7228">
                  <c:v>0.69308624872744762</c:v>
                </c:pt>
                <c:pt idx="7229">
                  <c:v>0.69213024708465576</c:v>
                </c:pt>
                <c:pt idx="7230">
                  <c:v>0.69214775182014843</c:v>
                </c:pt>
                <c:pt idx="7231">
                  <c:v>0.69152085530975804</c:v>
                </c:pt>
                <c:pt idx="7232">
                  <c:v>0.70176773309274165</c:v>
                </c:pt>
                <c:pt idx="7233">
                  <c:v>0.68912560868237782</c:v>
                </c:pt>
                <c:pt idx="7234">
                  <c:v>0.72235040247984106</c:v>
                </c:pt>
                <c:pt idx="7235">
                  <c:v>0.6883785815116521</c:v>
                </c:pt>
                <c:pt idx="7236">
                  <c:v>0.68666189054248439</c:v>
                </c:pt>
                <c:pt idx="7237">
                  <c:v>0.68561831645510962</c:v>
                </c:pt>
                <c:pt idx="7238">
                  <c:v>0.68679741358731361</c:v>
                </c:pt>
                <c:pt idx="7239">
                  <c:v>0.68819541352612912</c:v>
                </c:pt>
                <c:pt idx="7240">
                  <c:v>0.68841194196791877</c:v>
                </c:pt>
                <c:pt idx="7241">
                  <c:v>0.68885952165706388</c:v>
                </c:pt>
                <c:pt idx="7242">
                  <c:v>0.68964534424522217</c:v>
                </c:pt>
                <c:pt idx="7243">
                  <c:v>0.69044066542282856</c:v>
                </c:pt>
                <c:pt idx="7244">
                  <c:v>0.69150952489624329</c:v>
                </c:pt>
                <c:pt idx="7245">
                  <c:v>0.69375470997719446</c:v>
                </c:pt>
                <c:pt idx="7246">
                  <c:v>0.69492999578861392</c:v>
                </c:pt>
                <c:pt idx="7247">
                  <c:v>0.69611640647864526</c:v>
                </c:pt>
                <c:pt idx="7248">
                  <c:v>0.69660588681770319</c:v>
                </c:pt>
                <c:pt idx="7249">
                  <c:v>0.69695182366057007</c:v>
                </c:pt>
                <c:pt idx="7250">
                  <c:v>0.69691480098772396</c:v>
                </c:pt>
                <c:pt idx="7251">
                  <c:v>0.69723299606287636</c:v>
                </c:pt>
                <c:pt idx="7252">
                  <c:v>0.69747318769608035</c:v>
                </c:pt>
                <c:pt idx="7253">
                  <c:v>0.69724399226870659</c:v>
                </c:pt>
                <c:pt idx="7254">
                  <c:v>0.69767706643789862</c:v>
                </c:pt>
                <c:pt idx="7255">
                  <c:v>0.69761628766032402</c:v>
                </c:pt>
                <c:pt idx="7256">
                  <c:v>0.69631015179343936</c:v>
                </c:pt>
                <c:pt idx="7257">
                  <c:v>0.69513857245565691</c:v>
                </c:pt>
                <c:pt idx="7258">
                  <c:v>0.69432023614579763</c:v>
                </c:pt>
                <c:pt idx="7259">
                  <c:v>0.69360066634332185</c:v>
                </c:pt>
                <c:pt idx="7260">
                  <c:v>0.6926926331477905</c:v>
                </c:pt>
                <c:pt idx="7261">
                  <c:v>0.69196459597749738</c:v>
                </c:pt>
                <c:pt idx="7262">
                  <c:v>0.69140262195374058</c:v>
                </c:pt>
                <c:pt idx="7263">
                  <c:v>0.69098092051965754</c:v>
                </c:pt>
                <c:pt idx="7264">
                  <c:v>0.69372647646634156</c:v>
                </c:pt>
                <c:pt idx="7265">
                  <c:v>0.69424906973123346</c:v>
                </c:pt>
                <c:pt idx="7266">
                  <c:v>0.69430140874572377</c:v>
                </c:pt>
                <c:pt idx="7267">
                  <c:v>0.69540318217681474</c:v>
                </c:pt>
                <c:pt idx="7268">
                  <c:v>0.6966668227490217</c:v>
                </c:pt>
                <c:pt idx="7269">
                  <c:v>0.69926213446744812</c:v>
                </c:pt>
                <c:pt idx="7270">
                  <c:v>0.70029438001260891</c:v>
                </c:pt>
                <c:pt idx="7271">
                  <c:v>0.70257431448650387</c:v>
                </c:pt>
                <c:pt idx="7272">
                  <c:v>0.70357539027766847</c:v>
                </c:pt>
                <c:pt idx="7273">
                  <c:v>0.70476173438164347</c:v>
                </c:pt>
                <c:pt idx="7274">
                  <c:v>0.7053087145835587</c:v>
                </c:pt>
                <c:pt idx="7275">
                  <c:v>0.70490904320582048</c:v>
                </c:pt>
                <c:pt idx="7276">
                  <c:v>0.70603176759081998</c:v>
                </c:pt>
                <c:pt idx="7277">
                  <c:v>0.70832405505538498</c:v>
                </c:pt>
                <c:pt idx="7278">
                  <c:v>0.70804320595741299</c:v>
                </c:pt>
                <c:pt idx="7279">
                  <c:v>0.70263324113752179</c:v>
                </c:pt>
                <c:pt idx="7280">
                  <c:v>0</c:v>
                </c:pt>
                <c:pt idx="7281">
                  <c:v>0.69997976344005308</c:v>
                </c:pt>
                <c:pt idx="7282">
                  <c:v>0.69569989833035495</c:v>
                </c:pt>
                <c:pt idx="7283">
                  <c:v>0.6946487945531834</c:v>
                </c:pt>
                <c:pt idx="7284">
                  <c:v>0.6946124482952134</c:v>
                </c:pt>
                <c:pt idx="7285">
                  <c:v>0.69446202101444066</c:v>
                </c:pt>
                <c:pt idx="7286">
                  <c:v>0.69197609105707047</c:v>
                </c:pt>
                <c:pt idx="7287">
                  <c:v>0.71945876136645448</c:v>
                </c:pt>
                <c:pt idx="7288">
                  <c:v>0.6947024010933931</c:v>
                </c:pt>
                <c:pt idx="7289">
                  <c:v>0.69573170945320895</c:v>
                </c:pt>
                <c:pt idx="7290">
                  <c:v>0.69646821199080855</c:v>
                </c:pt>
                <c:pt idx="7291">
                  <c:v>0.69644051628570969</c:v>
                </c:pt>
                <c:pt idx="7292">
                  <c:v>0.69701920848480059</c:v>
                </c:pt>
                <c:pt idx="7293">
                  <c:v>0.69937193054763425</c:v>
                </c:pt>
                <c:pt idx="7294">
                  <c:v>0.70008161204036545</c:v>
                </c:pt>
                <c:pt idx="7295">
                  <c:v>0.70436348256060821</c:v>
                </c:pt>
                <c:pt idx="7296">
                  <c:v>0.70538375985865709</c:v>
                </c:pt>
                <c:pt idx="7297">
                  <c:v>0.70631123521799077</c:v>
                </c:pt>
                <c:pt idx="7298">
                  <c:v>0.70663471540401734</c:v>
                </c:pt>
                <c:pt idx="7299">
                  <c:v>0.70674530472486885</c:v>
                </c:pt>
                <c:pt idx="7300">
                  <c:v>0.70895327893775617</c:v>
                </c:pt>
                <c:pt idx="7301">
                  <c:v>0.70863822428708811</c:v>
                </c:pt>
                <c:pt idx="7302">
                  <c:v>0.70770511795924462</c:v>
                </c:pt>
                <c:pt idx="7303">
                  <c:v>0.70834778984721369</c:v>
                </c:pt>
                <c:pt idx="7304">
                  <c:v>0.70150032287875219</c:v>
                </c:pt>
                <c:pt idx="7305">
                  <c:v>0.7007230382935089</c:v>
                </c:pt>
                <c:pt idx="7306">
                  <c:v>0.69948608495321984</c:v>
                </c:pt>
                <c:pt idx="7307">
                  <c:v>0.70030467571365762</c:v>
                </c:pt>
                <c:pt idx="7308">
                  <c:v>0.70204403866708576</c:v>
                </c:pt>
                <c:pt idx="7309">
                  <c:v>0.69675986443268934</c:v>
                </c:pt>
                <c:pt idx="7310">
                  <c:v>0.69518341068915257</c:v>
                </c:pt>
                <c:pt idx="7311">
                  <c:v>0.69614198891901224</c:v>
                </c:pt>
                <c:pt idx="7312">
                  <c:v>0.69666770179246496</c:v>
                </c:pt>
                <c:pt idx="7313">
                  <c:v>0.69657354507286695</c:v>
                </c:pt>
                <c:pt idx="7314">
                  <c:v>0.6972516635313708</c:v>
                </c:pt>
                <c:pt idx="7315">
                  <c:v>0.69757666799330287</c:v>
                </c:pt>
                <c:pt idx="7316">
                  <c:v>0.69764464067463927</c:v>
                </c:pt>
                <c:pt idx="7317">
                  <c:v>0.69870765972649673</c:v>
                </c:pt>
                <c:pt idx="7318">
                  <c:v>0.69975349082226279</c:v>
                </c:pt>
                <c:pt idx="7319">
                  <c:v>0.70179373140270496</c:v>
                </c:pt>
                <c:pt idx="7320">
                  <c:v>0.70134077616160595</c:v>
                </c:pt>
                <c:pt idx="7321">
                  <c:v>0.70318400728300523</c:v>
                </c:pt>
                <c:pt idx="7322">
                  <c:v>0.7030198219842001</c:v>
                </c:pt>
                <c:pt idx="7323">
                  <c:v>0.70294465783483551</c:v>
                </c:pt>
                <c:pt idx="7324">
                  <c:v>0.70436121218752334</c:v>
                </c:pt>
                <c:pt idx="7325">
                  <c:v>0.70385435498443671</c:v>
                </c:pt>
                <c:pt idx="7326">
                  <c:v>0.7035706972456558</c:v>
                </c:pt>
                <c:pt idx="7327">
                  <c:v>0.70238603547019784</c:v>
                </c:pt>
                <c:pt idx="7328">
                  <c:v>0.70105331969532059</c:v>
                </c:pt>
                <c:pt idx="7329">
                  <c:v>0.69953370585380226</c:v>
                </c:pt>
                <c:pt idx="7330">
                  <c:v>0.69842609073175577</c:v>
                </c:pt>
                <c:pt idx="7331">
                  <c:v>0.69783564822769717</c:v>
                </c:pt>
                <c:pt idx="7332">
                  <c:v>0.69706285035121685</c:v>
                </c:pt>
                <c:pt idx="7333">
                  <c:v>0.69674537641811551</c:v>
                </c:pt>
                <c:pt idx="7334">
                  <c:v>0.69701222870755797</c:v>
                </c:pt>
                <c:pt idx="7335">
                  <c:v>0.69867278421877577</c:v>
                </c:pt>
                <c:pt idx="7336">
                  <c:v>0.6980645429836132</c:v>
                </c:pt>
                <c:pt idx="7337">
                  <c:v>0.69801387641116608</c:v>
                </c:pt>
                <c:pt idx="7338">
                  <c:v>0.69789686727110756</c:v>
                </c:pt>
                <c:pt idx="7339">
                  <c:v>0.69828868923270948</c:v>
                </c:pt>
                <c:pt idx="7340">
                  <c:v>0.69844777320264662</c:v>
                </c:pt>
                <c:pt idx="7341">
                  <c:v>0.69940177947931448</c:v>
                </c:pt>
                <c:pt idx="7342">
                  <c:v>0.70098401305790925</c:v>
                </c:pt>
                <c:pt idx="7343">
                  <c:v>0.70315166306290511</c:v>
                </c:pt>
                <c:pt idx="7344">
                  <c:v>0.70431973596300346</c:v>
                </c:pt>
                <c:pt idx="7345">
                  <c:v>0.70486768624274898</c:v>
                </c:pt>
                <c:pt idx="7346">
                  <c:v>0.70531699805263681</c:v>
                </c:pt>
                <c:pt idx="7347">
                  <c:v>0.70075560588504082</c:v>
                </c:pt>
                <c:pt idx="7348">
                  <c:v>0.70589699028981823</c:v>
                </c:pt>
                <c:pt idx="7349">
                  <c:v>0.7054289894986786</c:v>
                </c:pt>
                <c:pt idx="7350">
                  <c:v>0.70319024088986204</c:v>
                </c:pt>
                <c:pt idx="7351">
                  <c:v>0.70417366975816442</c:v>
                </c:pt>
                <c:pt idx="7352">
                  <c:v>0.70045038132829307</c:v>
                </c:pt>
                <c:pt idx="7353">
                  <c:v>0.69914608758574404</c:v>
                </c:pt>
                <c:pt idx="7354">
                  <c:v>0.69873062960871701</c:v>
                </c:pt>
                <c:pt idx="7355">
                  <c:v>0.70016947164274579</c:v>
                </c:pt>
                <c:pt idx="7356">
                  <c:v>0.69794566156571269</c:v>
                </c:pt>
                <c:pt idx="7357">
                  <c:v>0.69514094995006348</c:v>
                </c:pt>
                <c:pt idx="7358">
                  <c:v>0.69592423133487835</c:v>
                </c:pt>
                <c:pt idx="7359">
                  <c:v>0.69691835414371517</c:v>
                </c:pt>
                <c:pt idx="7360">
                  <c:v>0.69908895726727405</c:v>
                </c:pt>
                <c:pt idx="7361">
                  <c:v>0.69770972688960264</c:v>
                </c:pt>
                <c:pt idx="7362">
                  <c:v>0.69789849377546664</c:v>
                </c:pt>
                <c:pt idx="7363">
                  <c:v>0.6983556978437403</c:v>
                </c:pt>
                <c:pt idx="7364">
                  <c:v>0.69944530980339992</c:v>
                </c:pt>
                <c:pt idx="7365">
                  <c:v>0.70279638599032279</c:v>
                </c:pt>
                <c:pt idx="7366">
                  <c:v>0.70305308479805251</c:v>
                </c:pt>
                <c:pt idx="7367">
                  <c:v>0.70743221490480934</c:v>
                </c:pt>
                <c:pt idx="7368">
                  <c:v>0.70712332294237257</c:v>
                </c:pt>
                <c:pt idx="7369">
                  <c:v>0.70606276155881675</c:v>
                </c:pt>
                <c:pt idx="7370">
                  <c:v>0.70898167057573824</c:v>
                </c:pt>
                <c:pt idx="7371">
                  <c:v>0.70813970711248941</c:v>
                </c:pt>
                <c:pt idx="7372">
                  <c:v>0.70749235229451202</c:v>
                </c:pt>
                <c:pt idx="7373">
                  <c:v>0.70944799862183539</c:v>
                </c:pt>
                <c:pt idx="7374">
                  <c:v>0.70808376627631153</c:v>
                </c:pt>
                <c:pt idx="7375">
                  <c:v>0.70578929373142629</c:v>
                </c:pt>
                <c:pt idx="7376">
                  <c:v>0.70195522520618514</c:v>
                </c:pt>
                <c:pt idx="7377">
                  <c:v>0.70151838968181912</c:v>
                </c:pt>
                <c:pt idx="7378">
                  <c:v>0.70019217026731262</c:v>
                </c:pt>
                <c:pt idx="7379">
                  <c:v>0.71579996457099571</c:v>
                </c:pt>
                <c:pt idx="7380">
                  <c:v>0.70037029328832823</c:v>
                </c:pt>
                <c:pt idx="7381">
                  <c:v>0.69651342883319423</c:v>
                </c:pt>
                <c:pt idx="7382">
                  <c:v>0.69716353520805607</c:v>
                </c:pt>
                <c:pt idx="7383">
                  <c:v>0.69905180062983074</c:v>
                </c:pt>
                <c:pt idx="7384">
                  <c:v>0.70046015096408143</c:v>
                </c:pt>
                <c:pt idx="7385">
                  <c:v>0.69912251531340197</c:v>
                </c:pt>
                <c:pt idx="7386">
                  <c:v>0.69898639691211706</c:v>
                </c:pt>
                <c:pt idx="7387">
                  <c:v>0.69888968736640233</c:v>
                </c:pt>
                <c:pt idx="7388">
                  <c:v>0.69911962654999571</c:v>
                </c:pt>
                <c:pt idx="7389">
                  <c:v>0.70035406200818917</c:v>
                </c:pt>
                <c:pt idx="7390">
                  <c:v>0.69988469448584989</c:v>
                </c:pt>
                <c:pt idx="7391">
                  <c:v>0.70059959675932015</c:v>
                </c:pt>
                <c:pt idx="7392">
                  <c:v>0.70148210953614631</c:v>
                </c:pt>
                <c:pt idx="7393">
                  <c:v>0.70242284252265286</c:v>
                </c:pt>
                <c:pt idx="7394">
                  <c:v>0.70288387797046181</c:v>
                </c:pt>
                <c:pt idx="7395">
                  <c:v>0.70285247110545535</c:v>
                </c:pt>
                <c:pt idx="7396">
                  <c:v>0.70233403758148349</c:v>
                </c:pt>
                <c:pt idx="7397">
                  <c:v>0.70248933550031389</c:v>
                </c:pt>
                <c:pt idx="7398">
                  <c:v>0.70296041848592061</c:v>
                </c:pt>
                <c:pt idx="7399">
                  <c:v>0.70248180607669153</c:v>
                </c:pt>
                <c:pt idx="7400">
                  <c:v>0.69939197115361629</c:v>
                </c:pt>
                <c:pt idx="7401">
                  <c:v>0.69898648487448867</c:v>
                </c:pt>
                <c:pt idx="7402">
                  <c:v>0.69767948753555775</c:v>
                </c:pt>
                <c:pt idx="7403">
                  <c:v>0.6966760014717519</c:v>
                </c:pt>
                <c:pt idx="7404">
                  <c:v>0.69599277645260726</c:v>
                </c:pt>
                <c:pt idx="7405">
                  <c:v>0.69550462390433243</c:v>
                </c:pt>
                <c:pt idx="7406">
                  <c:v>0.69716081410183195</c:v>
                </c:pt>
                <c:pt idx="7407">
                  <c:v>0.69955935053376928</c:v>
                </c:pt>
                <c:pt idx="7408">
                  <c:v>0.70025487056230395</c:v>
                </c:pt>
                <c:pt idx="7409">
                  <c:v>0.70140863238503581</c:v>
                </c:pt>
                <c:pt idx="7410">
                  <c:v>0.70237600782231568</c:v>
                </c:pt>
                <c:pt idx="7411">
                  <c:v>0.70339340532047756</c:v>
                </c:pt>
                <c:pt idx="7412">
                  <c:v>0.70353025084527632</c:v>
                </c:pt>
                <c:pt idx="7413">
                  <c:v>0.70898820171544807</c:v>
                </c:pt>
                <c:pt idx="7414">
                  <c:v>0.70822308660686795</c:v>
                </c:pt>
                <c:pt idx="7415">
                  <c:v>0.71108763649415907</c:v>
                </c:pt>
                <c:pt idx="7416">
                  <c:v>0.71244913048304981</c:v>
                </c:pt>
                <c:pt idx="7417">
                  <c:v>0.71054433344442458</c:v>
                </c:pt>
                <c:pt idx="7418">
                  <c:v>0.71106156060590608</c:v>
                </c:pt>
                <c:pt idx="7419">
                  <c:v>0.71016158310566568</c:v>
                </c:pt>
                <c:pt idx="7420">
                  <c:v>0.7124570065108301</c:v>
                </c:pt>
                <c:pt idx="7421">
                  <c:v>0.71046316189933267</c:v>
                </c:pt>
                <c:pt idx="7422">
                  <c:v>0.71141176308254062</c:v>
                </c:pt>
                <c:pt idx="7423">
                  <c:v>0.71083216340288824</c:v>
                </c:pt>
                <c:pt idx="7424">
                  <c:v>0.70421046579259083</c:v>
                </c:pt>
                <c:pt idx="7425">
                  <c:v>0.70251446812978646</c:v>
                </c:pt>
                <c:pt idx="7426">
                  <c:v>0.70183102217785021</c:v>
                </c:pt>
                <c:pt idx="7427">
                  <c:v>0.70194830359394478</c:v>
                </c:pt>
                <c:pt idx="7428">
                  <c:v>0.69866863968041648</c:v>
                </c:pt>
                <c:pt idx="7429">
                  <c:v>0.69788058130359099</c:v>
                </c:pt>
                <c:pt idx="7430">
                  <c:v>0.69799078226478772</c:v>
                </c:pt>
                <c:pt idx="7431">
                  <c:v>0.70088396692850297</c:v>
                </c:pt>
                <c:pt idx="7432">
                  <c:v>0.70078680967634988</c:v>
                </c:pt>
                <c:pt idx="7433">
                  <c:v>0.70078213276035484</c:v>
                </c:pt>
                <c:pt idx="7434">
                  <c:v>0.70082149519735737</c:v>
                </c:pt>
                <c:pt idx="7435">
                  <c:v>0.70066509346448991</c:v>
                </c:pt>
                <c:pt idx="7436">
                  <c:v>0.70075555865839934</c:v>
                </c:pt>
                <c:pt idx="7437">
                  <c:v>0.70196870112138143</c:v>
                </c:pt>
                <c:pt idx="7438">
                  <c:v>0.70295168584993628</c:v>
                </c:pt>
                <c:pt idx="7439">
                  <c:v>0.70439206259905807</c:v>
                </c:pt>
                <c:pt idx="7440">
                  <c:v>0.7038935298261817</c:v>
                </c:pt>
                <c:pt idx="7441">
                  <c:v>0.70473695678735648</c:v>
                </c:pt>
                <c:pt idx="7442">
                  <c:v>0.70461940957629876</c:v>
                </c:pt>
                <c:pt idx="7443">
                  <c:v>0.70461344561173678</c:v>
                </c:pt>
                <c:pt idx="7444">
                  <c:v>0.70430068466441842</c:v>
                </c:pt>
                <c:pt idx="7445">
                  <c:v>0.70461525483327525</c:v>
                </c:pt>
                <c:pt idx="7446">
                  <c:v>0.7029132779496462</c:v>
                </c:pt>
                <c:pt idx="7447">
                  <c:v>0.70344175931191755</c:v>
                </c:pt>
                <c:pt idx="7448">
                  <c:v>0.70047875189264097</c:v>
                </c:pt>
                <c:pt idx="7449">
                  <c:v>0.69948004330074465</c:v>
                </c:pt>
                <c:pt idx="7450">
                  <c:v>0.6998262309334714</c:v>
                </c:pt>
                <c:pt idx="7451">
                  <c:v>0.72038184774769709</c:v>
                </c:pt>
                <c:pt idx="7452">
                  <c:v>0.74</c:v>
                </c:pt>
                <c:pt idx="7453">
                  <c:v>0</c:v>
                </c:pt>
                <c:pt idx="7454">
                  <c:v>0.69967254475453378</c:v>
                </c:pt>
                <c:pt idx="7455">
                  <c:v>0.69952708843821831</c:v>
                </c:pt>
                <c:pt idx="7456">
                  <c:v>0.69193060245505333</c:v>
                </c:pt>
                <c:pt idx="7457">
                  <c:v>0.69268217358555551</c:v>
                </c:pt>
                <c:pt idx="7458">
                  <c:v>0.69336553153669045</c:v>
                </c:pt>
                <c:pt idx="7459">
                  <c:v>0.69420963402159908</c:v>
                </c:pt>
                <c:pt idx="7460">
                  <c:v>0.69549440253886086</c:v>
                </c:pt>
                <c:pt idx="7461">
                  <c:v>0.69582652543558776</c:v>
                </c:pt>
                <c:pt idx="7462">
                  <c:v>0.69560151871540832</c:v>
                </c:pt>
                <c:pt idx="7463">
                  <c:v>0.69707372172541593</c:v>
                </c:pt>
                <c:pt idx="7464">
                  <c:v>0.69854697117606857</c:v>
                </c:pt>
                <c:pt idx="7465">
                  <c:v>0.69976341546585608</c:v>
                </c:pt>
                <c:pt idx="7466">
                  <c:v>0.69943088173307899</c:v>
                </c:pt>
                <c:pt idx="7467">
                  <c:v>0.70011821632208604</c:v>
                </c:pt>
                <c:pt idx="7468">
                  <c:v>0.69890062837307121</c:v>
                </c:pt>
                <c:pt idx="7469">
                  <c:v>0.69845807364646362</c:v>
                </c:pt>
                <c:pt idx="7470">
                  <c:v>0.70110788889713604</c:v>
                </c:pt>
                <c:pt idx="7471">
                  <c:v>0.69963113439324864</c:v>
                </c:pt>
                <c:pt idx="7472">
                  <c:v>0.73908725458051139</c:v>
                </c:pt>
                <c:pt idx="7473">
                  <c:v>0.70091322899551978</c:v>
                </c:pt>
                <c:pt idx="7474">
                  <c:v>0.74</c:v>
                </c:pt>
                <c:pt idx="7475">
                  <c:v>0</c:v>
                </c:pt>
                <c:pt idx="7476">
                  <c:v>0</c:v>
                </c:pt>
                <c:pt idx="7477">
                  <c:v>0</c:v>
                </c:pt>
                <c:pt idx="7478">
                  <c:v>0</c:v>
                </c:pt>
                <c:pt idx="7479">
                  <c:v>0</c:v>
                </c:pt>
                <c:pt idx="7480">
                  <c:v>0.69067006137484521</c:v>
                </c:pt>
                <c:pt idx="7481">
                  <c:v>0.68843225611401893</c:v>
                </c:pt>
                <c:pt idx="7482">
                  <c:v>0.68936536005787885</c:v>
                </c:pt>
                <c:pt idx="7483">
                  <c:v>0.69034464534685114</c:v>
                </c:pt>
                <c:pt idx="7484">
                  <c:v>0.69075840407885303</c:v>
                </c:pt>
                <c:pt idx="7485">
                  <c:v>0.69175291076199708</c:v>
                </c:pt>
                <c:pt idx="7486">
                  <c:v>0.69306493892836363</c:v>
                </c:pt>
                <c:pt idx="7487">
                  <c:v>0.69572842107238531</c:v>
                </c:pt>
                <c:pt idx="7488">
                  <c:v>0.69667973784566439</c:v>
                </c:pt>
                <c:pt idx="7489">
                  <c:v>0.69631527998130838</c:v>
                </c:pt>
                <c:pt idx="7490">
                  <c:v>0.69656835171544373</c:v>
                </c:pt>
                <c:pt idx="7491">
                  <c:v>0.69677903710550004</c:v>
                </c:pt>
                <c:pt idx="7492">
                  <c:v>0.69662938297728716</c:v>
                </c:pt>
                <c:pt idx="7493">
                  <c:v>0.69655761793960425</c:v>
                </c:pt>
                <c:pt idx="7494">
                  <c:v>0.69640738974685801</c:v>
                </c:pt>
                <c:pt idx="7495">
                  <c:v>0.69741788150768458</c:v>
                </c:pt>
                <c:pt idx="7496">
                  <c:v>0.69599530056613856</c:v>
                </c:pt>
                <c:pt idx="7497">
                  <c:v>0.69544194755535527</c:v>
                </c:pt>
                <c:pt idx="7498">
                  <c:v>0.69452802036020711</c:v>
                </c:pt>
                <c:pt idx="7499">
                  <c:v>0.69400873556348497</c:v>
                </c:pt>
                <c:pt idx="7500">
                  <c:v>0.69334161788318283</c:v>
                </c:pt>
                <c:pt idx="7501">
                  <c:v>0.69345087298694996</c:v>
                </c:pt>
                <c:pt idx="7502">
                  <c:v>0.69349370955205525</c:v>
                </c:pt>
                <c:pt idx="7503">
                  <c:v>0.69530247346976326</c:v>
                </c:pt>
                <c:pt idx="7504">
                  <c:v>0.69474820649156288</c:v>
                </c:pt>
                <c:pt idx="7505">
                  <c:v>0.69564299841829214</c:v>
                </c:pt>
                <c:pt idx="7506">
                  <c:v>0.69584344374599993</c:v>
                </c:pt>
                <c:pt idx="7507">
                  <c:v>0.69628748895521064</c:v>
                </c:pt>
                <c:pt idx="7508">
                  <c:v>0.69626236729644408</c:v>
                </c:pt>
                <c:pt idx="7509">
                  <c:v>0.69853524941113632</c:v>
                </c:pt>
                <c:pt idx="7510">
                  <c:v>0.69963925922358605</c:v>
                </c:pt>
                <c:pt idx="7511">
                  <c:v>0.70092858770681876</c:v>
                </c:pt>
                <c:pt idx="7512">
                  <c:v>0.70204859801461628</c:v>
                </c:pt>
                <c:pt idx="7513">
                  <c:v>0.70222370673507284</c:v>
                </c:pt>
                <c:pt idx="7514">
                  <c:v>0.70156416181098791</c:v>
                </c:pt>
                <c:pt idx="7515">
                  <c:v>0.70392782073153315</c:v>
                </c:pt>
                <c:pt idx="7516">
                  <c:v>0.70761794814140466</c:v>
                </c:pt>
                <c:pt idx="7517">
                  <c:v>0.70514065246084989</c:v>
                </c:pt>
                <c:pt idx="7518">
                  <c:v>0.70670697728587561</c:v>
                </c:pt>
                <c:pt idx="7519">
                  <c:v>0.70414053828133638</c:v>
                </c:pt>
                <c:pt idx="7520">
                  <c:v>0.70125781887830163</c:v>
                </c:pt>
                <c:pt idx="7521">
                  <c:v>0.70308345428108909</c:v>
                </c:pt>
                <c:pt idx="7522">
                  <c:v>0.69830150597979257</c:v>
                </c:pt>
                <c:pt idx="7523">
                  <c:v>0.69871877778264713</c:v>
                </c:pt>
                <c:pt idx="7524">
                  <c:v>0.69746215018807556</c:v>
                </c:pt>
                <c:pt idx="7525">
                  <c:v>0.69645433599913376</c:v>
                </c:pt>
                <c:pt idx="7526">
                  <c:v>0.69521606253468837</c:v>
                </c:pt>
                <c:pt idx="7527">
                  <c:v>0.69842265558495076</c:v>
                </c:pt>
                <c:pt idx="7528">
                  <c:v>0.69900243666320927</c:v>
                </c:pt>
                <c:pt idx="7529">
                  <c:v>0.69734880380017716</c:v>
                </c:pt>
                <c:pt idx="7530">
                  <c:v>0.69768483856600427</c:v>
                </c:pt>
                <c:pt idx="7531">
                  <c:v>0.69802168771149797</c:v>
                </c:pt>
                <c:pt idx="7532">
                  <c:v>0.69835416867326638</c:v>
                </c:pt>
                <c:pt idx="7533">
                  <c:v>0.69965408211188773</c:v>
                </c:pt>
                <c:pt idx="7534">
                  <c:v>0.70166116439266091</c:v>
                </c:pt>
                <c:pt idx="7535">
                  <c:v>0.70262647067801631</c:v>
                </c:pt>
                <c:pt idx="7536">
                  <c:v>0.70414391463349024</c:v>
                </c:pt>
                <c:pt idx="7537">
                  <c:v>0.70487368990515975</c:v>
                </c:pt>
                <c:pt idx="7538">
                  <c:v>0.7066446125578153</c:v>
                </c:pt>
                <c:pt idx="7539">
                  <c:v>0.7070601369989078</c:v>
                </c:pt>
                <c:pt idx="7540">
                  <c:v>0.70779221351373633</c:v>
                </c:pt>
                <c:pt idx="7541">
                  <c:v>0.7080937173347932</c:v>
                </c:pt>
                <c:pt idx="7542">
                  <c:v>0.70686211892466067</c:v>
                </c:pt>
                <c:pt idx="7543">
                  <c:v>0.70689278601263439</c:v>
                </c:pt>
                <c:pt idx="7544">
                  <c:v>0.70107114559830319</c:v>
                </c:pt>
                <c:pt idx="7545">
                  <c:v>0.7012279399565513</c:v>
                </c:pt>
                <c:pt idx="7546">
                  <c:v>0.70016256160491164</c:v>
                </c:pt>
                <c:pt idx="7547">
                  <c:v>0.69899224279957373</c:v>
                </c:pt>
                <c:pt idx="7548">
                  <c:v>0.69838115800477563</c:v>
                </c:pt>
                <c:pt idx="7549">
                  <c:v>0.69942867377733897</c:v>
                </c:pt>
                <c:pt idx="7550">
                  <c:v>0.70151411085576409</c:v>
                </c:pt>
                <c:pt idx="7551">
                  <c:v>0.70441871605590878</c:v>
                </c:pt>
                <c:pt idx="7552">
                  <c:v>0.70545898966253795</c:v>
                </c:pt>
                <c:pt idx="7553">
                  <c:v>0.70313267485537012</c:v>
                </c:pt>
                <c:pt idx="7554">
                  <c:v>0.70299261696715598</c:v>
                </c:pt>
                <c:pt idx="7555">
                  <c:v>0.70331521817249198</c:v>
                </c:pt>
                <c:pt idx="7556">
                  <c:v>0.70392343147208158</c:v>
                </c:pt>
                <c:pt idx="7557">
                  <c:v>0.70627294129023888</c:v>
                </c:pt>
                <c:pt idx="7558">
                  <c:v>0.70793317775219888</c:v>
                </c:pt>
                <c:pt idx="7559">
                  <c:v>0.70996287482045983</c:v>
                </c:pt>
                <c:pt idx="7560">
                  <c:v>0.7110342426466012</c:v>
                </c:pt>
                <c:pt idx="7561">
                  <c:v>0.71177727390507384</c:v>
                </c:pt>
                <c:pt idx="7562">
                  <c:v>0.71273897558418464</c:v>
                </c:pt>
                <c:pt idx="7563">
                  <c:v>0.71271193348661765</c:v>
                </c:pt>
                <c:pt idx="7564">
                  <c:v>0.71402029833736913</c:v>
                </c:pt>
                <c:pt idx="7565">
                  <c:v>0.71479112617317786</c:v>
                </c:pt>
                <c:pt idx="7566">
                  <c:v>0.71515190792041694</c:v>
                </c:pt>
                <c:pt idx="7567">
                  <c:v>0.71156442479474213</c:v>
                </c:pt>
                <c:pt idx="7568">
                  <c:v>0.72100109808520529</c:v>
                </c:pt>
                <c:pt idx="7569">
                  <c:v>0.70484793880355812</c:v>
                </c:pt>
                <c:pt idx="7570">
                  <c:v>0.7044174745568863</c:v>
                </c:pt>
                <c:pt idx="7571">
                  <c:v>0.70249087687321454</c:v>
                </c:pt>
                <c:pt idx="7572">
                  <c:v>0.70080646105122613</c:v>
                </c:pt>
                <c:pt idx="7573">
                  <c:v>0.70002474974944451</c:v>
                </c:pt>
                <c:pt idx="7574">
                  <c:v>0.69991625124786783</c:v>
                </c:pt>
                <c:pt idx="7575">
                  <c:v>0.69962235151344931</c:v>
                </c:pt>
                <c:pt idx="7576">
                  <c:v>0.70305370023683988</c:v>
                </c:pt>
                <c:pt idx="7577">
                  <c:v>0.70474193402726293</c:v>
                </c:pt>
                <c:pt idx="7578">
                  <c:v>0.70488830100825906</c:v>
                </c:pt>
                <c:pt idx="7579">
                  <c:v>0.70565334235706301</c:v>
                </c:pt>
                <c:pt idx="7580">
                  <c:v>0.7060825958861463</c:v>
                </c:pt>
                <c:pt idx="7581">
                  <c:v>0.70800986978019331</c:v>
                </c:pt>
                <c:pt idx="7582">
                  <c:v>0.70813578841323399</c:v>
                </c:pt>
                <c:pt idx="7583">
                  <c:v>0.7117382483074457</c:v>
                </c:pt>
                <c:pt idx="7584">
                  <c:v>0.71285050170874209</c:v>
                </c:pt>
                <c:pt idx="7585">
                  <c:v>0.71288887662519862</c:v>
                </c:pt>
                <c:pt idx="7586">
                  <c:v>0.71454252783470529</c:v>
                </c:pt>
                <c:pt idx="7587">
                  <c:v>0.71445076895829507</c:v>
                </c:pt>
                <c:pt idx="7588">
                  <c:v>0.71159752238829044</c:v>
                </c:pt>
                <c:pt idx="7589">
                  <c:v>0.71278518756803333</c:v>
                </c:pt>
                <c:pt idx="7590">
                  <c:v>0.71199926162864602</c:v>
                </c:pt>
                <c:pt idx="7591">
                  <c:v>0.71174526539595095</c:v>
                </c:pt>
                <c:pt idx="7592">
                  <c:v>0.710728348238438</c:v>
                </c:pt>
                <c:pt idx="7593">
                  <c:v>0.7092928366236888</c:v>
                </c:pt>
                <c:pt idx="7594">
                  <c:v>0.70720827668952679</c:v>
                </c:pt>
                <c:pt idx="7595">
                  <c:v>0.70447217069857349</c:v>
                </c:pt>
                <c:pt idx="7596">
                  <c:v>0.70476585324966989</c:v>
                </c:pt>
                <c:pt idx="7597">
                  <c:v>0.70436189975105679</c:v>
                </c:pt>
                <c:pt idx="7598">
                  <c:v>0.70597689669678887</c:v>
                </c:pt>
                <c:pt idx="7599">
                  <c:v>0.70809351921664576</c:v>
                </c:pt>
                <c:pt idx="7600">
                  <c:v>0.70653334630905429</c:v>
                </c:pt>
                <c:pt idx="7601">
                  <c:v>0.70603447060048019</c:v>
                </c:pt>
                <c:pt idx="7602">
                  <c:v>0.70581392321152103</c:v>
                </c:pt>
                <c:pt idx="7603">
                  <c:v>0.7056362220442336</c:v>
                </c:pt>
                <c:pt idx="7604">
                  <c:v>0.70552108698462335</c:v>
                </c:pt>
                <c:pt idx="7605">
                  <c:v>0.70907985046190469</c:v>
                </c:pt>
                <c:pt idx="7606">
                  <c:v>0.70992384388769814</c:v>
                </c:pt>
                <c:pt idx="7607">
                  <c:v>0.71271773590845466</c:v>
                </c:pt>
                <c:pt idx="7608">
                  <c:v>0.71157353871615903</c:v>
                </c:pt>
                <c:pt idx="7609">
                  <c:v>0.7139302410089966</c:v>
                </c:pt>
                <c:pt idx="7610">
                  <c:v>0.71506428099603636</c:v>
                </c:pt>
                <c:pt idx="7611">
                  <c:v>0.71545268005081497</c:v>
                </c:pt>
                <c:pt idx="7612">
                  <c:v>0.715381227417482</c:v>
                </c:pt>
                <c:pt idx="7613">
                  <c:v>0.71475793139105614</c:v>
                </c:pt>
                <c:pt idx="7614">
                  <c:v>0.71758409460922001</c:v>
                </c:pt>
                <c:pt idx="7615">
                  <c:v>0.71356642340167098</c:v>
                </c:pt>
                <c:pt idx="7616">
                  <c:v>0.71087789779830246</c:v>
                </c:pt>
                <c:pt idx="7617">
                  <c:v>0.70778040972118905</c:v>
                </c:pt>
                <c:pt idx="7618">
                  <c:v>0.70658083260002391</c:v>
                </c:pt>
                <c:pt idx="7619">
                  <c:v>0.7047023444105005</c:v>
                </c:pt>
                <c:pt idx="7620">
                  <c:v>0.70290148110666872</c:v>
                </c:pt>
                <c:pt idx="7621">
                  <c:v>0.70459903289954373</c:v>
                </c:pt>
                <c:pt idx="7622">
                  <c:v>0.70630938870085203</c:v>
                </c:pt>
                <c:pt idx="7623">
                  <c:v>0.70925209461806138</c:v>
                </c:pt>
                <c:pt idx="7624">
                  <c:v>0.70607925790254134</c:v>
                </c:pt>
                <c:pt idx="7625">
                  <c:v>0.70661017891106748</c:v>
                </c:pt>
                <c:pt idx="7626">
                  <c:v>0.70638821850804234</c:v>
                </c:pt>
                <c:pt idx="7627">
                  <c:v>0.7062527574515185</c:v>
                </c:pt>
                <c:pt idx="7628">
                  <c:v>0.70664748149241541</c:v>
                </c:pt>
                <c:pt idx="7629">
                  <c:v>0.70793923937649494</c:v>
                </c:pt>
                <c:pt idx="7630">
                  <c:v>0.70895707380470219</c:v>
                </c:pt>
                <c:pt idx="7631">
                  <c:v>0.71039383800249833</c:v>
                </c:pt>
                <c:pt idx="7632">
                  <c:v>0.71013597144454366</c:v>
                </c:pt>
                <c:pt idx="7633">
                  <c:v>0.71059318003529159</c:v>
                </c:pt>
                <c:pt idx="7634">
                  <c:v>0.71046540958959703</c:v>
                </c:pt>
                <c:pt idx="7635">
                  <c:v>0.71042224977871338</c:v>
                </c:pt>
                <c:pt idx="7636">
                  <c:v>0.71061421297249749</c:v>
                </c:pt>
                <c:pt idx="7637">
                  <c:v>0.71075414509389345</c:v>
                </c:pt>
                <c:pt idx="7638">
                  <c:v>0.71070662307435495</c:v>
                </c:pt>
                <c:pt idx="7639">
                  <c:v>0.71070259432545446</c:v>
                </c:pt>
                <c:pt idx="7640">
                  <c:v>0.70720949078543516</c:v>
                </c:pt>
                <c:pt idx="7641">
                  <c:v>0.70813180391729558</c:v>
                </c:pt>
                <c:pt idx="7642">
                  <c:v>0.70631343702140381</c:v>
                </c:pt>
                <c:pt idx="7643">
                  <c:v>0.70461808593995556</c:v>
                </c:pt>
                <c:pt idx="7644">
                  <c:v>0.70374268127688577</c:v>
                </c:pt>
                <c:pt idx="7645">
                  <c:v>0.70265230531382239</c:v>
                </c:pt>
                <c:pt idx="7646">
                  <c:v>0.70358936267416083</c:v>
                </c:pt>
                <c:pt idx="7647">
                  <c:v>0.70526360070708294</c:v>
                </c:pt>
                <c:pt idx="7648">
                  <c:v>0.70378740766366343</c:v>
                </c:pt>
                <c:pt idx="7649">
                  <c:v>0.70286642120804355</c:v>
                </c:pt>
                <c:pt idx="7650">
                  <c:v>0.70316417164426293</c:v>
                </c:pt>
                <c:pt idx="7651">
                  <c:v>0.70266983631071578</c:v>
                </c:pt>
                <c:pt idx="7652">
                  <c:v>0.70326921464049907</c:v>
                </c:pt>
                <c:pt idx="7653">
                  <c:v>0.70390382121015982</c:v>
                </c:pt>
                <c:pt idx="7654">
                  <c:v>0.70472366276752485</c:v>
                </c:pt>
                <c:pt idx="7655">
                  <c:v>0.70559836231269979</c:v>
                </c:pt>
                <c:pt idx="7656">
                  <c:v>0.70646153557922808</c:v>
                </c:pt>
                <c:pt idx="7657">
                  <c:v>0.70650098379420267</c:v>
                </c:pt>
                <c:pt idx="7658">
                  <c:v>0.70664047233622185</c:v>
                </c:pt>
                <c:pt idx="7659">
                  <c:v>0.70646716937619747</c:v>
                </c:pt>
                <c:pt idx="7660">
                  <c:v>0.70651735166541485</c:v>
                </c:pt>
                <c:pt idx="7661">
                  <c:v>0.70753216158833432</c:v>
                </c:pt>
                <c:pt idx="7662">
                  <c:v>0.70728422030243066</c:v>
                </c:pt>
                <c:pt idx="7663">
                  <c:v>0.7079651624482235</c:v>
                </c:pt>
                <c:pt idx="7664">
                  <c:v>0.70321276666612476</c:v>
                </c:pt>
                <c:pt idx="7665">
                  <c:v>0.70178295826236892</c:v>
                </c:pt>
                <c:pt idx="7666">
                  <c:v>0.70136706519566672</c:v>
                </c:pt>
                <c:pt idx="7667">
                  <c:v>0.6996053446478081</c:v>
                </c:pt>
                <c:pt idx="7668">
                  <c:v>0.69849025489782335</c:v>
                </c:pt>
                <c:pt idx="7669">
                  <c:v>0.69925432827104217</c:v>
                </c:pt>
                <c:pt idx="7670">
                  <c:v>0.69662052906186378</c:v>
                </c:pt>
                <c:pt idx="7671">
                  <c:v>0.69702061272703686</c:v>
                </c:pt>
                <c:pt idx="7672">
                  <c:v>0.69832724724231254</c:v>
                </c:pt>
                <c:pt idx="7673">
                  <c:v>0.69903875489271416</c:v>
                </c:pt>
                <c:pt idx="7674">
                  <c:v>0.69926241370274345</c:v>
                </c:pt>
                <c:pt idx="7675">
                  <c:v>0.699445389175265</c:v>
                </c:pt>
                <c:pt idx="7676">
                  <c:v>0.70051359908227062</c:v>
                </c:pt>
                <c:pt idx="7677">
                  <c:v>0.70281951984201863</c:v>
                </c:pt>
                <c:pt idx="7678">
                  <c:v>0.70447905791565935</c:v>
                </c:pt>
                <c:pt idx="7679">
                  <c:v>0.70761146861762381</c:v>
                </c:pt>
                <c:pt idx="7680">
                  <c:v>0.70827677441560599</c:v>
                </c:pt>
                <c:pt idx="7681">
                  <c:v>0.70974122919830696</c:v>
                </c:pt>
                <c:pt idx="7682">
                  <c:v>0.70958307948666111</c:v>
                </c:pt>
                <c:pt idx="7683">
                  <c:v>0.71233172672920531</c:v>
                </c:pt>
                <c:pt idx="7684">
                  <c:v>0.71286517966830854</c:v>
                </c:pt>
                <c:pt idx="7685">
                  <c:v>0.71015654166661191</c:v>
                </c:pt>
                <c:pt idx="7686">
                  <c:v>0.71272232848309003</c:v>
                </c:pt>
                <c:pt idx="7687">
                  <c:v>0.70914583498406958</c:v>
                </c:pt>
                <c:pt idx="7688">
                  <c:v>0.70409145089841063</c:v>
                </c:pt>
                <c:pt idx="7689">
                  <c:v>0.70361644790862954</c:v>
                </c:pt>
                <c:pt idx="7690">
                  <c:v>0.70160026556396615</c:v>
                </c:pt>
                <c:pt idx="7691">
                  <c:v>0.70186868320023521</c:v>
                </c:pt>
                <c:pt idx="7692">
                  <c:v>0.70042124479416135</c:v>
                </c:pt>
                <c:pt idx="7693">
                  <c:v>0.69901367139621873</c:v>
                </c:pt>
                <c:pt idx="7694">
                  <c:v>0.6991443129050996</c:v>
                </c:pt>
                <c:pt idx="7695">
                  <c:v>0.70183823645536869</c:v>
                </c:pt>
                <c:pt idx="7696">
                  <c:v>0.70318865933599284</c:v>
                </c:pt>
                <c:pt idx="7697">
                  <c:v>0.70218873728384557</c:v>
                </c:pt>
                <c:pt idx="7698">
                  <c:v>0.70224849388742228</c:v>
                </c:pt>
                <c:pt idx="7699">
                  <c:v>0.70193864229226288</c:v>
                </c:pt>
                <c:pt idx="7700">
                  <c:v>0.7023396394588759</c:v>
                </c:pt>
                <c:pt idx="7701">
                  <c:v>0.7039314365762821</c:v>
                </c:pt>
                <c:pt idx="7702">
                  <c:v>0.7048731540542057</c:v>
                </c:pt>
                <c:pt idx="7703">
                  <c:v>0.70683493236488615</c:v>
                </c:pt>
                <c:pt idx="7704">
                  <c:v>0.70761228332929438</c:v>
                </c:pt>
                <c:pt idx="7705">
                  <c:v>0.70691128975741979</c:v>
                </c:pt>
                <c:pt idx="7706">
                  <c:v>0.70742580783279829</c:v>
                </c:pt>
                <c:pt idx="7707">
                  <c:v>0.70791784477840891</c:v>
                </c:pt>
                <c:pt idx="7708">
                  <c:v>0.70823540213231784</c:v>
                </c:pt>
                <c:pt idx="7709">
                  <c:v>0.70886843106493402</c:v>
                </c:pt>
                <c:pt idx="7710">
                  <c:v>0.70842073671058348</c:v>
                </c:pt>
                <c:pt idx="7711">
                  <c:v>0.70802298604888858</c:v>
                </c:pt>
                <c:pt idx="7712">
                  <c:v>0.70759632505801306</c:v>
                </c:pt>
                <c:pt idx="7713">
                  <c:v>0.70660758290994541</c:v>
                </c:pt>
                <c:pt idx="7714">
                  <c:v>0.70481131421941734</c:v>
                </c:pt>
                <c:pt idx="7715">
                  <c:v>0.70335324887803452</c:v>
                </c:pt>
                <c:pt idx="7716">
                  <c:v>0.70324179604322756</c:v>
                </c:pt>
                <c:pt idx="7717">
                  <c:v>0.7041298082908134</c:v>
                </c:pt>
                <c:pt idx="7718">
                  <c:v>0.70534923177778275</c:v>
                </c:pt>
                <c:pt idx="7719">
                  <c:v>0.70635884010744188</c:v>
                </c:pt>
                <c:pt idx="7720">
                  <c:v>0.70610100386567287</c:v>
                </c:pt>
                <c:pt idx="7721">
                  <c:v>0.70462505770987516</c:v>
                </c:pt>
                <c:pt idx="7722">
                  <c:v>0.70401171876372803</c:v>
                </c:pt>
                <c:pt idx="7723">
                  <c:v>0.70403726126169031</c:v>
                </c:pt>
                <c:pt idx="7724">
                  <c:v>0.70415813577218844</c:v>
                </c:pt>
                <c:pt idx="7725">
                  <c:v>0.70581956679877011</c:v>
                </c:pt>
                <c:pt idx="7726">
                  <c:v>0.70678862826522515</c:v>
                </c:pt>
                <c:pt idx="7727">
                  <c:v>0.7077634559492233</c:v>
                </c:pt>
                <c:pt idx="7728">
                  <c:v>0.70832745885852566</c:v>
                </c:pt>
                <c:pt idx="7729">
                  <c:v>0.70839940220490338</c:v>
                </c:pt>
                <c:pt idx="7730">
                  <c:v>0.70854012584376858</c:v>
                </c:pt>
                <c:pt idx="7731">
                  <c:v>0.70890282824609363</c:v>
                </c:pt>
                <c:pt idx="7732">
                  <c:v>0.70887911845366292</c:v>
                </c:pt>
                <c:pt idx="7733">
                  <c:v>0.70849445662831867</c:v>
                </c:pt>
                <c:pt idx="7734">
                  <c:v>0.7078163721475712</c:v>
                </c:pt>
                <c:pt idx="7735">
                  <c:v>0.70808096595443659</c:v>
                </c:pt>
                <c:pt idx="7736">
                  <c:v>0.70768623328640223</c:v>
                </c:pt>
                <c:pt idx="7737">
                  <c:v>0.70705670373194263</c:v>
                </c:pt>
                <c:pt idx="7738">
                  <c:v>0.70547529097419714</c:v>
                </c:pt>
                <c:pt idx="7739">
                  <c:v>0.70435829265444649</c:v>
                </c:pt>
                <c:pt idx="7740">
                  <c:v>0.70347805466193247</c:v>
                </c:pt>
                <c:pt idx="7741">
                  <c:v>0.70353607809271024</c:v>
                </c:pt>
                <c:pt idx="7742">
                  <c:v>0.70355481251788254</c:v>
                </c:pt>
                <c:pt idx="7743">
                  <c:v>0.70463248383279142</c:v>
                </c:pt>
                <c:pt idx="7744">
                  <c:v>0.70398866556491946</c:v>
                </c:pt>
                <c:pt idx="7745">
                  <c:v>0.70426633704617547</c:v>
                </c:pt>
                <c:pt idx="7746">
                  <c:v>0.70442676677533744</c:v>
                </c:pt>
                <c:pt idx="7747">
                  <c:v>0.70411442627426202</c:v>
                </c:pt>
                <c:pt idx="7748">
                  <c:v>0.70412741465839634</c:v>
                </c:pt>
                <c:pt idx="7749">
                  <c:v>0.70568232585721247</c:v>
                </c:pt>
                <c:pt idx="7750">
                  <c:v>0.70583921964362428</c:v>
                </c:pt>
                <c:pt idx="7751">
                  <c:v>0.70763706876245891</c:v>
                </c:pt>
                <c:pt idx="7752">
                  <c:v>0.7072790632980428</c:v>
                </c:pt>
                <c:pt idx="7753">
                  <c:v>0.70746902387638411</c:v>
                </c:pt>
                <c:pt idx="7754">
                  <c:v>0.70758652262535571</c:v>
                </c:pt>
                <c:pt idx="7755">
                  <c:v>0.70817713988249364</c:v>
                </c:pt>
                <c:pt idx="7756">
                  <c:v>0.70803400969155184</c:v>
                </c:pt>
                <c:pt idx="7757">
                  <c:v>0.70785372985745809</c:v>
                </c:pt>
                <c:pt idx="7758">
                  <c:v>0.70698150397357185</c:v>
                </c:pt>
                <c:pt idx="7759">
                  <c:v>0.70766965819890282</c:v>
                </c:pt>
                <c:pt idx="7760">
                  <c:v>0.70690824133688479</c:v>
                </c:pt>
                <c:pt idx="7761">
                  <c:v>0.70572450021651256</c:v>
                </c:pt>
                <c:pt idx="7762">
                  <c:v>0.70449466942300321</c:v>
                </c:pt>
                <c:pt idx="7763">
                  <c:v>0.70260481297667421</c:v>
                </c:pt>
                <c:pt idx="7764">
                  <c:v>0.70244414067026528</c:v>
                </c:pt>
                <c:pt idx="7765">
                  <c:v>0.70351714302257617</c:v>
                </c:pt>
                <c:pt idx="7766">
                  <c:v>0.70389277950806406</c:v>
                </c:pt>
                <c:pt idx="7767">
                  <c:v>0.7049845984351566</c:v>
                </c:pt>
                <c:pt idx="7768">
                  <c:v>0.70464718515419222</c:v>
                </c:pt>
                <c:pt idx="7769">
                  <c:v>0.70449909976871217</c:v>
                </c:pt>
                <c:pt idx="7770">
                  <c:v>0.70618596587073357</c:v>
                </c:pt>
                <c:pt idx="7771">
                  <c:v>0.70409035359145111</c:v>
                </c:pt>
                <c:pt idx="7772">
                  <c:v>0.70726791214529161</c:v>
                </c:pt>
                <c:pt idx="7773">
                  <c:v>0.70923262502127382</c:v>
                </c:pt>
                <c:pt idx="7774">
                  <c:v>0.7097441170067107</c:v>
                </c:pt>
                <c:pt idx="7775">
                  <c:v>0.70979524778351055</c:v>
                </c:pt>
                <c:pt idx="7776">
                  <c:v>0.70982510092538176</c:v>
                </c:pt>
                <c:pt idx="7777">
                  <c:v>0.71189788933091691</c:v>
                </c:pt>
                <c:pt idx="7778">
                  <c:v>0.7109176455322419</c:v>
                </c:pt>
                <c:pt idx="7779">
                  <c:v>0.71415968331489088</c:v>
                </c:pt>
                <c:pt idx="7780">
                  <c:v>0.71348119834481727</c:v>
                </c:pt>
                <c:pt idx="7781">
                  <c:v>0.7114518582216478</c:v>
                </c:pt>
                <c:pt idx="7782">
                  <c:v>0.71098473826970121</c:v>
                </c:pt>
                <c:pt idx="7783">
                  <c:v>0.71270531798618819</c:v>
                </c:pt>
                <c:pt idx="7784">
                  <c:v>0.71315206033863721</c:v>
                </c:pt>
                <c:pt idx="7785">
                  <c:v>0.71112182503118571</c:v>
                </c:pt>
                <c:pt idx="7786">
                  <c:v>0.70905489443763492</c:v>
                </c:pt>
                <c:pt idx="7787">
                  <c:v>0.70765170738493655</c:v>
                </c:pt>
                <c:pt idx="7788">
                  <c:v>0.70715891979202117</c:v>
                </c:pt>
                <c:pt idx="7789">
                  <c:v>0.70684592221630416</c:v>
                </c:pt>
                <c:pt idx="7790">
                  <c:v>0.70829792380289558</c:v>
                </c:pt>
                <c:pt idx="7791">
                  <c:v>0.70848417679628573</c:v>
                </c:pt>
                <c:pt idx="7792">
                  <c:v>0.70663579126582143</c:v>
                </c:pt>
                <c:pt idx="7793">
                  <c:v>0.70673716722606783</c:v>
                </c:pt>
                <c:pt idx="7794">
                  <c:v>0.70616075028857406</c:v>
                </c:pt>
                <c:pt idx="7795">
                  <c:v>0.70554897226269819</c:v>
                </c:pt>
                <c:pt idx="7796">
                  <c:v>0.70548977059220308</c:v>
                </c:pt>
                <c:pt idx="7797">
                  <c:v>0.70662660323417104</c:v>
                </c:pt>
                <c:pt idx="7798">
                  <c:v>0.70697353049354406</c:v>
                </c:pt>
                <c:pt idx="7799">
                  <c:v>0.70843472403379382</c:v>
                </c:pt>
                <c:pt idx="7800">
                  <c:v>0.70770888621864592</c:v>
                </c:pt>
                <c:pt idx="7801">
                  <c:v>0.70856500326033511</c:v>
                </c:pt>
                <c:pt idx="7802">
                  <c:v>0.70779097377006572</c:v>
                </c:pt>
                <c:pt idx="7803">
                  <c:v>0.70854681644538031</c:v>
                </c:pt>
                <c:pt idx="7804">
                  <c:v>0.70835137104963275</c:v>
                </c:pt>
                <c:pt idx="7805">
                  <c:v>0.70810052792564226</c:v>
                </c:pt>
                <c:pt idx="7806">
                  <c:v>0.70702215993680773</c:v>
                </c:pt>
                <c:pt idx="7807">
                  <c:v>0.70817401991626316</c:v>
                </c:pt>
                <c:pt idx="7808">
                  <c:v>0.70733795253155729</c:v>
                </c:pt>
                <c:pt idx="7809">
                  <c:v>0.70513974045182581</c:v>
                </c:pt>
                <c:pt idx="7810">
                  <c:v>0.70461199258129992</c:v>
                </c:pt>
                <c:pt idx="7811">
                  <c:v>0.70360831549938663</c:v>
                </c:pt>
                <c:pt idx="7812">
                  <c:v>0.70192127377759328</c:v>
                </c:pt>
                <c:pt idx="7813">
                  <c:v>0.70141224027137361</c:v>
                </c:pt>
                <c:pt idx="7814">
                  <c:v>0.7022087813838096</c:v>
                </c:pt>
                <c:pt idx="7815">
                  <c:v>0.70339037228746348</c:v>
                </c:pt>
                <c:pt idx="7816">
                  <c:v>0.70343849196513009</c:v>
                </c:pt>
                <c:pt idx="7817">
                  <c:v>0.70335375370554543</c:v>
                </c:pt>
                <c:pt idx="7818">
                  <c:v>0.70238220828539311</c:v>
                </c:pt>
                <c:pt idx="7819">
                  <c:v>0.70375516926320381</c:v>
                </c:pt>
                <c:pt idx="7820">
                  <c:v>0.70297476369857204</c:v>
                </c:pt>
                <c:pt idx="7821">
                  <c:v>0.70531657497668721</c:v>
                </c:pt>
                <c:pt idx="7822">
                  <c:v>0.70474258170487625</c:v>
                </c:pt>
                <c:pt idx="7823">
                  <c:v>0.70571923779814472</c:v>
                </c:pt>
                <c:pt idx="7824">
                  <c:v>0.70677232297211345</c:v>
                </c:pt>
                <c:pt idx="7825">
                  <c:v>0.70716909927712712</c:v>
                </c:pt>
                <c:pt idx="7826">
                  <c:v>0.70714652238360343</c:v>
                </c:pt>
                <c:pt idx="7827">
                  <c:v>0.70724052171202345</c:v>
                </c:pt>
                <c:pt idx="7828">
                  <c:v>0.70748551131404969</c:v>
                </c:pt>
                <c:pt idx="7829">
                  <c:v>0.70695859470853617</c:v>
                </c:pt>
                <c:pt idx="7830">
                  <c:v>0.70590496146429249</c:v>
                </c:pt>
                <c:pt idx="7831">
                  <c:v>0.70540322757257368</c:v>
                </c:pt>
                <c:pt idx="7832">
                  <c:v>0.70597450281347518</c:v>
                </c:pt>
                <c:pt idx="7833">
                  <c:v>0.70503612452913589</c:v>
                </c:pt>
                <c:pt idx="7834">
                  <c:v>0.70374194076586449</c:v>
                </c:pt>
                <c:pt idx="7835">
                  <c:v>0.70126107977843555</c:v>
                </c:pt>
                <c:pt idx="7836">
                  <c:v>0.70040817968683344</c:v>
                </c:pt>
                <c:pt idx="7837">
                  <c:v>0.7007986153068404</c:v>
                </c:pt>
                <c:pt idx="7838">
                  <c:v>0.70233492216383819</c:v>
                </c:pt>
                <c:pt idx="7839">
                  <c:v>0.70369054203152936</c:v>
                </c:pt>
                <c:pt idx="7840">
                  <c:v>0.70271547455527772</c:v>
                </c:pt>
                <c:pt idx="7841">
                  <c:v>0.70250561715803261</c:v>
                </c:pt>
                <c:pt idx="7842">
                  <c:v>0.70252001203484604</c:v>
                </c:pt>
                <c:pt idx="7843">
                  <c:v>0.70229534284746431</c:v>
                </c:pt>
                <c:pt idx="7844">
                  <c:v>0.70249291808677317</c:v>
                </c:pt>
                <c:pt idx="7845">
                  <c:v>0.70395941965181419</c:v>
                </c:pt>
                <c:pt idx="7846">
                  <c:v>0.70450423703104548</c:v>
                </c:pt>
                <c:pt idx="7847">
                  <c:v>0.70558370864405862</c:v>
                </c:pt>
                <c:pt idx="7848">
                  <c:v>0.70594587157251576</c:v>
                </c:pt>
                <c:pt idx="7849">
                  <c:v>0.70520006705335769</c:v>
                </c:pt>
                <c:pt idx="7850">
                  <c:v>0.70578314385020402</c:v>
                </c:pt>
                <c:pt idx="7851">
                  <c:v>0.70636031805468558</c:v>
                </c:pt>
                <c:pt idx="7852">
                  <c:v>0.70569092404173672</c:v>
                </c:pt>
                <c:pt idx="7853">
                  <c:v>0.70543988773824307</c:v>
                </c:pt>
                <c:pt idx="7854">
                  <c:v>0.70495364834024066</c:v>
                </c:pt>
                <c:pt idx="7855">
                  <c:v>0.7048114229182556</c:v>
                </c:pt>
                <c:pt idx="7856">
                  <c:v>0.70444444923854266</c:v>
                </c:pt>
                <c:pt idx="7857">
                  <c:v>0.70315089388809215</c:v>
                </c:pt>
                <c:pt idx="7858">
                  <c:v>0.70210408700112004</c:v>
                </c:pt>
                <c:pt idx="7859">
                  <c:v>0.70064299766582305</c:v>
                </c:pt>
                <c:pt idx="7860">
                  <c:v>0.69940317195043111</c:v>
                </c:pt>
                <c:pt idx="7861">
                  <c:v>0.699726036076464</c:v>
                </c:pt>
                <c:pt idx="7862">
                  <c:v>0.70237051236859394</c:v>
                </c:pt>
                <c:pt idx="7863">
                  <c:v>0.70590810831128481</c:v>
                </c:pt>
                <c:pt idx="7864">
                  <c:v>0.70824397784396176</c:v>
                </c:pt>
                <c:pt idx="7865">
                  <c:v>0.70645795254282429</c:v>
                </c:pt>
                <c:pt idx="7866">
                  <c:v>0.70609632292394386</c:v>
                </c:pt>
                <c:pt idx="7867">
                  <c:v>0.70584819573886881</c:v>
                </c:pt>
                <c:pt idx="7868">
                  <c:v>0.70588748712312333</c:v>
                </c:pt>
                <c:pt idx="7869">
                  <c:v>0.70892746131548723</c:v>
                </c:pt>
                <c:pt idx="7870">
                  <c:v>0.71094719965467068</c:v>
                </c:pt>
                <c:pt idx="7871">
                  <c:v>0.71131401170152508</c:v>
                </c:pt>
                <c:pt idx="7872">
                  <c:v>0.71457221257424353</c:v>
                </c:pt>
                <c:pt idx="7873">
                  <c:v>0.71593514074472098</c:v>
                </c:pt>
                <c:pt idx="7874">
                  <c:v>0.71638686387548312</c:v>
                </c:pt>
                <c:pt idx="7875">
                  <c:v>0.71839915770429696</c:v>
                </c:pt>
                <c:pt idx="7876">
                  <c:v>0.71947590213432377</c:v>
                </c:pt>
                <c:pt idx="7877">
                  <c:v>0.71985307772560936</c:v>
                </c:pt>
                <c:pt idx="7878">
                  <c:v>0.71881997708436352</c:v>
                </c:pt>
                <c:pt idx="7879">
                  <c:v>0.71823604066039259</c:v>
                </c:pt>
                <c:pt idx="7880">
                  <c:v>0.7152215445960628</c:v>
                </c:pt>
                <c:pt idx="7881">
                  <c:v>0.71327050214309295</c:v>
                </c:pt>
                <c:pt idx="7882">
                  <c:v>0.71182977819336291</c:v>
                </c:pt>
                <c:pt idx="7883">
                  <c:v>0.71007349451606616</c:v>
                </c:pt>
                <c:pt idx="7884">
                  <c:v>0.70918958526047859</c:v>
                </c:pt>
                <c:pt idx="7885">
                  <c:v>0.71166541687661611</c:v>
                </c:pt>
                <c:pt idx="7886">
                  <c:v>0.71403618870728036</c:v>
                </c:pt>
                <c:pt idx="7887">
                  <c:v>0.71677626816274809</c:v>
                </c:pt>
                <c:pt idx="7888">
                  <c:v>0.7164011312507883</c:v>
                </c:pt>
                <c:pt idx="7889">
                  <c:v>0.71467724188441395</c:v>
                </c:pt>
                <c:pt idx="7890">
                  <c:v>0.71402670171803906</c:v>
                </c:pt>
                <c:pt idx="7891">
                  <c:v>0.71425829987557821</c:v>
                </c:pt>
                <c:pt idx="7892">
                  <c:v>0.71377226295009932</c:v>
                </c:pt>
                <c:pt idx="7893">
                  <c:v>0.71641517957224188</c:v>
                </c:pt>
                <c:pt idx="7894">
                  <c:v>0.71865650359044464</c:v>
                </c:pt>
                <c:pt idx="7895">
                  <c:v>0.72054732194727245</c:v>
                </c:pt>
                <c:pt idx="7896">
                  <c:v>0.72061737526180947</c:v>
                </c:pt>
                <c:pt idx="7897">
                  <c:v>0.71998202447222381</c:v>
                </c:pt>
                <c:pt idx="7898">
                  <c:v>0.72023018073515588</c:v>
                </c:pt>
                <c:pt idx="7899">
                  <c:v>0.72070117225409502</c:v>
                </c:pt>
                <c:pt idx="7900">
                  <c:v>0.72076364089948497</c:v>
                </c:pt>
                <c:pt idx="7901">
                  <c:v>0.72097449275987702</c:v>
                </c:pt>
                <c:pt idx="7902">
                  <c:v>0.71981712525629371</c:v>
                </c:pt>
                <c:pt idx="7903">
                  <c:v>0.72047375687950299</c:v>
                </c:pt>
                <c:pt idx="7904">
                  <c:v>0.71487318655071563</c:v>
                </c:pt>
                <c:pt idx="7905">
                  <c:v>0.71632207125653391</c:v>
                </c:pt>
                <c:pt idx="7906">
                  <c:v>0.7140255451302957</c:v>
                </c:pt>
                <c:pt idx="7907">
                  <c:v>0.71296976272644896</c:v>
                </c:pt>
                <c:pt idx="7908">
                  <c:v>0.71301070770490049</c:v>
                </c:pt>
                <c:pt idx="7909">
                  <c:v>0.71411545234109952</c:v>
                </c:pt>
                <c:pt idx="7910">
                  <c:v>0.71517684878209287</c:v>
                </c:pt>
                <c:pt idx="7911">
                  <c:v>0.71850383601722334</c:v>
                </c:pt>
                <c:pt idx="7912">
                  <c:v>0.71638231371096917</c:v>
                </c:pt>
                <c:pt idx="7913">
                  <c:v>0.71578522951257906</c:v>
                </c:pt>
                <c:pt idx="7914">
                  <c:v>0.7157551965825637</c:v>
                </c:pt>
                <c:pt idx="7915">
                  <c:v>0.71427185333311827</c:v>
                </c:pt>
                <c:pt idx="7916">
                  <c:v>0.71470439042863088</c:v>
                </c:pt>
                <c:pt idx="7917">
                  <c:v>0.71654535559070498</c:v>
                </c:pt>
                <c:pt idx="7918">
                  <c:v>0.71733768168300005</c:v>
                </c:pt>
                <c:pt idx="7919">
                  <c:v>0.71875366170490362</c:v>
                </c:pt>
                <c:pt idx="7920">
                  <c:v>0.71896876583115166</c:v>
                </c:pt>
                <c:pt idx="7921">
                  <c:v>0.72058453779090426</c:v>
                </c:pt>
                <c:pt idx="7922">
                  <c:v>0.72119429416778469</c:v>
                </c:pt>
                <c:pt idx="7923">
                  <c:v>0.72124645238741292</c:v>
                </c:pt>
                <c:pt idx="7924">
                  <c:v>0.72149074709034344</c:v>
                </c:pt>
                <c:pt idx="7925">
                  <c:v>0.72169065846441816</c:v>
                </c:pt>
                <c:pt idx="7926">
                  <c:v>0.72194886349827181</c:v>
                </c:pt>
                <c:pt idx="7927">
                  <c:v>0.72268717496246015</c:v>
                </c:pt>
                <c:pt idx="7928">
                  <c:v>0.70978387989728242</c:v>
                </c:pt>
                <c:pt idx="7929">
                  <c:v>0.71546833860765846</c:v>
                </c:pt>
                <c:pt idx="7930">
                  <c:v>0.71342424544256644</c:v>
                </c:pt>
                <c:pt idx="7931">
                  <c:v>0.71160284220121039</c:v>
                </c:pt>
                <c:pt idx="7932">
                  <c:v>0.71056503754216083</c:v>
                </c:pt>
                <c:pt idx="7933">
                  <c:v>0.71101524484181144</c:v>
                </c:pt>
                <c:pt idx="7934">
                  <c:v>0.71279350881747672</c:v>
                </c:pt>
                <c:pt idx="7935">
                  <c:v>0.7161919710218283</c:v>
                </c:pt>
                <c:pt idx="7936">
                  <c:v>0.71696760355769285</c:v>
                </c:pt>
                <c:pt idx="7937">
                  <c:v>0.71766782372965965</c:v>
                </c:pt>
                <c:pt idx="7938">
                  <c:v>0.71874861884465824</c:v>
                </c:pt>
                <c:pt idx="7939">
                  <c:v>0.71838465442270749</c:v>
                </c:pt>
                <c:pt idx="7940">
                  <c:v>0.72001448924945799</c:v>
                </c:pt>
                <c:pt idx="7941">
                  <c:v>0.72213158973052138</c:v>
                </c:pt>
                <c:pt idx="7942">
                  <c:v>0.72271168108718009</c:v>
                </c:pt>
                <c:pt idx="7943">
                  <c:v>0.72573542821050507</c:v>
                </c:pt>
                <c:pt idx="7944">
                  <c:v>0.72619261004848701</c:v>
                </c:pt>
                <c:pt idx="7945">
                  <c:v>0.72600463699430828</c:v>
                </c:pt>
                <c:pt idx="7946">
                  <c:v>0.72572197050550957</c:v>
                </c:pt>
                <c:pt idx="7947">
                  <c:v>0.7277446566808552</c:v>
                </c:pt>
                <c:pt idx="7948">
                  <c:v>0.72725152619560507</c:v>
                </c:pt>
                <c:pt idx="7949">
                  <c:v>0.72721632045446527</c:v>
                </c:pt>
                <c:pt idx="7950">
                  <c:v>0.72441613393989479</c:v>
                </c:pt>
                <c:pt idx="7951">
                  <c:v>0.72370776730482023</c:v>
                </c:pt>
                <c:pt idx="7952">
                  <c:v>0.71882394737596522</c:v>
                </c:pt>
                <c:pt idx="7953">
                  <c:v>0.71877177895465127</c:v>
                </c:pt>
                <c:pt idx="7954">
                  <c:v>0.71809552898197992</c:v>
                </c:pt>
                <c:pt idx="7955">
                  <c:v>0.71678095775397499</c:v>
                </c:pt>
                <c:pt idx="7956">
                  <c:v>0.7140619520122069</c:v>
                </c:pt>
                <c:pt idx="7957">
                  <c:v>0.7167266896267781</c:v>
                </c:pt>
                <c:pt idx="7958">
                  <c:v>0.7180120564330057</c:v>
                </c:pt>
                <c:pt idx="7959">
                  <c:v>0.71825457595440279</c:v>
                </c:pt>
                <c:pt idx="7960">
                  <c:v>0.71609654656926214</c:v>
                </c:pt>
                <c:pt idx="7961">
                  <c:v>0.71537521783676028</c:v>
                </c:pt>
                <c:pt idx="7962">
                  <c:v>0.71457232712009244</c:v>
                </c:pt>
                <c:pt idx="7963">
                  <c:v>0.71376851668947361</c:v>
                </c:pt>
                <c:pt idx="7964">
                  <c:v>0.71357645779549683</c:v>
                </c:pt>
                <c:pt idx="7965">
                  <c:v>0.71409671982448908</c:v>
                </c:pt>
                <c:pt idx="7966">
                  <c:v>0.71491084028308483</c:v>
                </c:pt>
                <c:pt idx="7967">
                  <c:v>0.71734138979684992</c:v>
                </c:pt>
                <c:pt idx="7968">
                  <c:v>0.71642798560445697</c:v>
                </c:pt>
                <c:pt idx="7969">
                  <c:v>0.71738134560197819</c:v>
                </c:pt>
                <c:pt idx="7970">
                  <c:v>0.71696419465376993</c:v>
                </c:pt>
                <c:pt idx="7971">
                  <c:v>0.71709079401132247</c:v>
                </c:pt>
                <c:pt idx="7972">
                  <c:v>0.71670523933307462</c:v>
                </c:pt>
                <c:pt idx="7973">
                  <c:v>0.71551859486899394</c:v>
                </c:pt>
                <c:pt idx="7974">
                  <c:v>0.71663916630803004</c:v>
                </c:pt>
                <c:pt idx="7975">
                  <c:v>0.71650392478951064</c:v>
                </c:pt>
                <c:pt idx="7976">
                  <c:v>0.7141414624762501</c:v>
                </c:pt>
                <c:pt idx="7977">
                  <c:v>0.71092556717596045</c:v>
                </c:pt>
                <c:pt idx="7978">
                  <c:v>0.70993464800533435</c:v>
                </c:pt>
                <c:pt idx="7979">
                  <c:v>0.70850499709382442</c:v>
                </c:pt>
                <c:pt idx="7980">
                  <c:v>0.70724620008495576</c:v>
                </c:pt>
                <c:pt idx="7981">
                  <c:v>0.71052142044807831</c:v>
                </c:pt>
                <c:pt idx="7982">
                  <c:v>0.71169030203792527</c:v>
                </c:pt>
                <c:pt idx="7983">
                  <c:v>0.711989797292365</c:v>
                </c:pt>
                <c:pt idx="7984">
                  <c:v>0.71100899967550679</c:v>
                </c:pt>
                <c:pt idx="7985">
                  <c:v>0.71095403925248402</c:v>
                </c:pt>
                <c:pt idx="7986">
                  <c:v>0.71076321175193724</c:v>
                </c:pt>
                <c:pt idx="7987">
                  <c:v>0.70992250435755699</c:v>
                </c:pt>
                <c:pt idx="7988">
                  <c:v>0.71039167899365974</c:v>
                </c:pt>
                <c:pt idx="7989">
                  <c:v>0.71244576328289555</c:v>
                </c:pt>
                <c:pt idx="7990">
                  <c:v>0.71318017649627463</c:v>
                </c:pt>
                <c:pt idx="7991">
                  <c:v>0.71491532574660566</c:v>
                </c:pt>
                <c:pt idx="7992">
                  <c:v>0.71515514823284532</c:v>
                </c:pt>
                <c:pt idx="7993">
                  <c:v>0.71521884270420233</c:v>
                </c:pt>
                <c:pt idx="7994">
                  <c:v>0.71472692124636761</c:v>
                </c:pt>
                <c:pt idx="7995">
                  <c:v>0.71524164143717084</c:v>
                </c:pt>
                <c:pt idx="7996">
                  <c:v>0.71556236503659498</c:v>
                </c:pt>
                <c:pt idx="7997">
                  <c:v>0.71589516542199083</c:v>
                </c:pt>
                <c:pt idx="7998">
                  <c:v>0.71468735305475573</c:v>
                </c:pt>
                <c:pt idx="7999">
                  <c:v>0.71575699276456439</c:v>
                </c:pt>
                <c:pt idx="8000">
                  <c:v>0.71317361188642137</c:v>
                </c:pt>
                <c:pt idx="8001">
                  <c:v>0.71084190441559181</c:v>
                </c:pt>
                <c:pt idx="8002">
                  <c:v>0.70826622058494648</c:v>
                </c:pt>
                <c:pt idx="8003">
                  <c:v>0.7060127613813969</c:v>
                </c:pt>
                <c:pt idx="8004">
                  <c:v>0.7052007019510993</c:v>
                </c:pt>
                <c:pt idx="8005">
                  <c:v>0.70576863577420257</c:v>
                </c:pt>
                <c:pt idx="8006">
                  <c:v>0.70708936226814623</c:v>
                </c:pt>
                <c:pt idx="8007">
                  <c:v>0.70976391210195477</c:v>
                </c:pt>
                <c:pt idx="8008">
                  <c:v>0.70772753725615267</c:v>
                </c:pt>
                <c:pt idx="8009">
                  <c:v>0.70836079351311054</c:v>
                </c:pt>
                <c:pt idx="8010">
                  <c:v>0.70941868511970796</c:v>
                </c:pt>
                <c:pt idx="8011">
                  <c:v>0.7089946912256635</c:v>
                </c:pt>
                <c:pt idx="8012">
                  <c:v>0.70914973480483678</c:v>
                </c:pt>
                <c:pt idx="8013">
                  <c:v>0.71395296622903026</c:v>
                </c:pt>
                <c:pt idx="8014">
                  <c:v>0.71683607610660527</c:v>
                </c:pt>
                <c:pt idx="8015">
                  <c:v>0.72109318583793658</c:v>
                </c:pt>
                <c:pt idx="8016">
                  <c:v>0.72382401400982765</c:v>
                </c:pt>
                <c:pt idx="8017">
                  <c:v>0.72310119069069212</c:v>
                </c:pt>
                <c:pt idx="8018">
                  <c:v>0.723010150903729</c:v>
                </c:pt>
                <c:pt idx="8019">
                  <c:v>0.72279205419956671</c:v>
                </c:pt>
                <c:pt idx="8020">
                  <c:v>0.72355002887682207</c:v>
                </c:pt>
                <c:pt idx="8021">
                  <c:v>0.72353903848264023</c:v>
                </c:pt>
                <c:pt idx="8022">
                  <c:v>0.7221618610683187</c:v>
                </c:pt>
                <c:pt idx="8023">
                  <c:v>0.72358323526765156</c:v>
                </c:pt>
                <c:pt idx="8024">
                  <c:v>0.72199374852659393</c:v>
                </c:pt>
                <c:pt idx="8025">
                  <c:v>0.72084005673705964</c:v>
                </c:pt>
                <c:pt idx="8026">
                  <c:v>0.71870680021611011</c:v>
                </c:pt>
                <c:pt idx="8027">
                  <c:v>0.71477351971162872</c:v>
                </c:pt>
                <c:pt idx="8028">
                  <c:v>0.71535050420295265</c:v>
                </c:pt>
                <c:pt idx="8029">
                  <c:v>0.71651936469565192</c:v>
                </c:pt>
                <c:pt idx="8030">
                  <c:v>0.71827173397307509</c:v>
                </c:pt>
                <c:pt idx="8031">
                  <c:v>0.72107530415131049</c:v>
                </c:pt>
                <c:pt idx="8032">
                  <c:v>0.71849983271887885</c:v>
                </c:pt>
                <c:pt idx="8033">
                  <c:v>0.7176531880672834</c:v>
                </c:pt>
                <c:pt idx="8034">
                  <c:v>0.71703061838803839</c:v>
                </c:pt>
                <c:pt idx="8035">
                  <c:v>0.71646749293274592</c:v>
                </c:pt>
                <c:pt idx="8036">
                  <c:v>0.71638052167929334</c:v>
                </c:pt>
                <c:pt idx="8037">
                  <c:v>0.71880869265794878</c:v>
                </c:pt>
                <c:pt idx="8038">
                  <c:v>0.71958085750343392</c:v>
                </c:pt>
                <c:pt idx="8039">
                  <c:v>0.7218774246136882</c:v>
                </c:pt>
                <c:pt idx="8040">
                  <c:v>0.72298172250863257</c:v>
                </c:pt>
                <c:pt idx="8041">
                  <c:v>0.72259542255349851</c:v>
                </c:pt>
                <c:pt idx="8042">
                  <c:v>0.72173924845453818</c:v>
                </c:pt>
                <c:pt idx="8043">
                  <c:v>0.72393680108949987</c:v>
                </c:pt>
                <c:pt idx="8044">
                  <c:v>0.72441437262780506</c:v>
                </c:pt>
                <c:pt idx="8045">
                  <c:v>0.72404859418448386</c:v>
                </c:pt>
                <c:pt idx="8046">
                  <c:v>0.72372006421818369</c:v>
                </c:pt>
                <c:pt idx="8047">
                  <c:v>0.72331339022768326</c:v>
                </c:pt>
                <c:pt idx="8048">
                  <c:v>0.72291744678010128</c:v>
                </c:pt>
                <c:pt idx="8049">
                  <c:v>0.72151066586468282</c:v>
                </c:pt>
                <c:pt idx="8050">
                  <c:v>0.72026164736103104</c:v>
                </c:pt>
                <c:pt idx="8051">
                  <c:v>0.71788366725958963</c:v>
                </c:pt>
                <c:pt idx="8052">
                  <c:v>0.71820111827129418</c:v>
                </c:pt>
                <c:pt idx="8053">
                  <c:v>0.71872526750852139</c:v>
                </c:pt>
                <c:pt idx="8054">
                  <c:v>0.72053021636988057</c:v>
                </c:pt>
                <c:pt idx="8055">
                  <c:v>0.7215392936965267</c:v>
                </c:pt>
                <c:pt idx="8056">
                  <c:v>0.72133161105680355</c:v>
                </c:pt>
                <c:pt idx="8057">
                  <c:v>0.71795555079875195</c:v>
                </c:pt>
                <c:pt idx="8058">
                  <c:v>0.71755636344206686</c:v>
                </c:pt>
                <c:pt idx="8059">
                  <c:v>0.71634610351167138</c:v>
                </c:pt>
                <c:pt idx="8060">
                  <c:v>0.71601835632281774</c:v>
                </c:pt>
                <c:pt idx="8061">
                  <c:v>0.71779677944315268</c:v>
                </c:pt>
                <c:pt idx="8062">
                  <c:v>0.71876951388991939</c:v>
                </c:pt>
                <c:pt idx="8063">
                  <c:v>0.72004260803113529</c:v>
                </c:pt>
                <c:pt idx="8064">
                  <c:v>0.7189702823886801</c:v>
                </c:pt>
                <c:pt idx="8065">
                  <c:v>0.71848622899536008</c:v>
                </c:pt>
                <c:pt idx="8066">
                  <c:v>0.71851346278083494</c:v>
                </c:pt>
                <c:pt idx="8067">
                  <c:v>0.71948921911620833</c:v>
                </c:pt>
                <c:pt idx="8068">
                  <c:v>0.71837985113378178</c:v>
                </c:pt>
                <c:pt idx="8069">
                  <c:v>0.71778672821624445</c:v>
                </c:pt>
                <c:pt idx="8070">
                  <c:v>0.71746460941596379</c:v>
                </c:pt>
                <c:pt idx="8071">
                  <c:v>0.71840282659489429</c:v>
                </c:pt>
                <c:pt idx="8072">
                  <c:v>0.71752645739374743</c:v>
                </c:pt>
                <c:pt idx="8073">
                  <c:v>0.71677949636234051</c:v>
                </c:pt>
                <c:pt idx="8074">
                  <c:v>0.71344735496862377</c:v>
                </c:pt>
                <c:pt idx="8075">
                  <c:v>0.71269593771696327</c:v>
                </c:pt>
                <c:pt idx="8076">
                  <c:v>0.71355151176994258</c:v>
                </c:pt>
                <c:pt idx="8077">
                  <c:v>0.71404265655678167</c:v>
                </c:pt>
                <c:pt idx="8078">
                  <c:v>0.71460387631525335</c:v>
                </c:pt>
                <c:pt idx="8079">
                  <c:v>0.71346745943571555</c:v>
                </c:pt>
                <c:pt idx="8080">
                  <c:v>0.71237101699371619</c:v>
                </c:pt>
                <c:pt idx="8081">
                  <c:v>0.71198883653390732</c:v>
                </c:pt>
                <c:pt idx="8082">
                  <c:v>0.71119866485965888</c:v>
                </c:pt>
                <c:pt idx="8083">
                  <c:v>0.71181974889051614</c:v>
                </c:pt>
                <c:pt idx="8084">
                  <c:v>0.71154904157237042</c:v>
                </c:pt>
                <c:pt idx="8085">
                  <c:v>0.71347428084602693</c:v>
                </c:pt>
                <c:pt idx="8086">
                  <c:v>0.71391274056290677</c:v>
                </c:pt>
                <c:pt idx="8087">
                  <c:v>0.71538910033986514</c:v>
                </c:pt>
                <c:pt idx="8088">
                  <c:v>0.71562572157347615</c:v>
                </c:pt>
                <c:pt idx="8089">
                  <c:v>0.71546848418968456</c:v>
                </c:pt>
                <c:pt idx="8090">
                  <c:v>0.71394085524377382</c:v>
                </c:pt>
                <c:pt idx="8091">
                  <c:v>0.71398425727182135</c:v>
                </c:pt>
                <c:pt idx="8092">
                  <c:v>0.71532124484357418</c:v>
                </c:pt>
                <c:pt idx="8093">
                  <c:v>0.71210573985558667</c:v>
                </c:pt>
                <c:pt idx="8094">
                  <c:v>0.71046197451639348</c:v>
                </c:pt>
                <c:pt idx="8095">
                  <c:v>0.71089156151986566</c:v>
                </c:pt>
                <c:pt idx="8096">
                  <c:v>0.70961688782822019</c:v>
                </c:pt>
                <c:pt idx="8097">
                  <c:v>0.70729409086071227</c:v>
                </c:pt>
                <c:pt idx="8098">
                  <c:v>0.70557410354587635</c:v>
                </c:pt>
                <c:pt idx="8099">
                  <c:v>0.70563337710717466</c:v>
                </c:pt>
                <c:pt idx="8100">
                  <c:v>0.70297670145211555</c:v>
                </c:pt>
                <c:pt idx="8101">
                  <c:v>0.70321721283390759</c:v>
                </c:pt>
                <c:pt idx="8102">
                  <c:v>0.70480374295239057</c:v>
                </c:pt>
                <c:pt idx="8103">
                  <c:v>0.70516173793670123</c:v>
                </c:pt>
                <c:pt idx="8104">
                  <c:v>0.70719501637933024</c:v>
                </c:pt>
                <c:pt idx="8105">
                  <c:v>0.70751465447793338</c:v>
                </c:pt>
                <c:pt idx="8106">
                  <c:v>0.70577829457491981</c:v>
                </c:pt>
                <c:pt idx="8107">
                  <c:v>0.707762990598652</c:v>
                </c:pt>
                <c:pt idx="8108">
                  <c:v>0.70818314014683059</c:v>
                </c:pt>
                <c:pt idx="8109">
                  <c:v>0.71043080130509573</c:v>
                </c:pt>
                <c:pt idx="8110">
                  <c:v>0.71099558020020681</c:v>
                </c:pt>
                <c:pt idx="8111">
                  <c:v>0.71347137258094129</c:v>
                </c:pt>
                <c:pt idx="8112">
                  <c:v>0.71414972100323171</c:v>
                </c:pt>
                <c:pt idx="8113">
                  <c:v>0.71493998022749294</c:v>
                </c:pt>
                <c:pt idx="8114">
                  <c:v>0.71652493279880725</c:v>
                </c:pt>
                <c:pt idx="8115">
                  <c:v>0.71658556905697335</c:v>
                </c:pt>
                <c:pt idx="8116">
                  <c:v>0.7157741775587626</c:v>
                </c:pt>
                <c:pt idx="8117">
                  <c:v>0.71636376779615041</c:v>
                </c:pt>
                <c:pt idx="8118">
                  <c:v>0.71753960954814766</c:v>
                </c:pt>
                <c:pt idx="8119">
                  <c:v>0.71809947866671586</c:v>
                </c:pt>
                <c:pt idx="8120">
                  <c:v>0.70817844013029552</c:v>
                </c:pt>
                <c:pt idx="8121">
                  <c:v>0.71031890919002127</c:v>
                </c:pt>
                <c:pt idx="8122">
                  <c:v>0.70820980517911714</c:v>
                </c:pt>
                <c:pt idx="8123">
                  <c:v>0.70713686710457857</c:v>
                </c:pt>
                <c:pt idx="8124">
                  <c:v>0.70490684924325508</c:v>
                </c:pt>
                <c:pt idx="8125">
                  <c:v>0.70528583752743379</c:v>
                </c:pt>
                <c:pt idx="8126">
                  <c:v>0.7061998813187168</c:v>
                </c:pt>
                <c:pt idx="8127">
                  <c:v>0.7086547923839408</c:v>
                </c:pt>
                <c:pt idx="8128">
                  <c:v>0.70914009539397682</c:v>
                </c:pt>
                <c:pt idx="8129">
                  <c:v>0.70878399343440179</c:v>
                </c:pt>
                <c:pt idx="8130">
                  <c:v>0.70907282819256823</c:v>
                </c:pt>
                <c:pt idx="8131">
                  <c:v>0.70991191320355795</c:v>
                </c:pt>
                <c:pt idx="8132">
                  <c:v>0.70968465075297527</c:v>
                </c:pt>
                <c:pt idx="8133">
                  <c:v>0.71371017487702249</c:v>
                </c:pt>
                <c:pt idx="8134">
                  <c:v>0.71369061876372497</c:v>
                </c:pt>
                <c:pt idx="8135">
                  <c:v>0.71757002016889215</c:v>
                </c:pt>
                <c:pt idx="8136">
                  <c:v>0.71872866489818255</c:v>
                </c:pt>
                <c:pt idx="8137">
                  <c:v>0.72009674844467042</c:v>
                </c:pt>
                <c:pt idx="8138">
                  <c:v>0.71980810957791208</c:v>
                </c:pt>
                <c:pt idx="8139">
                  <c:v>0.72020358002989959</c:v>
                </c:pt>
                <c:pt idx="8140">
                  <c:v>0.72107851288404534</c:v>
                </c:pt>
                <c:pt idx="8141">
                  <c:v>0.72013897489785572</c:v>
                </c:pt>
                <c:pt idx="8142">
                  <c:v>0.72147916430394354</c:v>
                </c:pt>
                <c:pt idx="8143">
                  <c:v>0.722122538975561</c:v>
                </c:pt>
                <c:pt idx="8144">
                  <c:v>0.72029034623891663</c:v>
                </c:pt>
                <c:pt idx="8145">
                  <c:v>0.71753301111072343</c:v>
                </c:pt>
                <c:pt idx="8146">
                  <c:v>0.71556328141473069</c:v>
                </c:pt>
                <c:pt idx="8147">
                  <c:v>0.71646185029089882</c:v>
                </c:pt>
                <c:pt idx="8148">
                  <c:v>0.71543094880528701</c:v>
                </c:pt>
                <c:pt idx="8149">
                  <c:v>0.71579677424654087</c:v>
                </c:pt>
                <c:pt idx="8150">
                  <c:v>0.71774353169521532</c:v>
                </c:pt>
                <c:pt idx="8151">
                  <c:v>0.71676013894382962</c:v>
                </c:pt>
                <c:pt idx="8152">
                  <c:v>0.71449079805699567</c:v>
                </c:pt>
                <c:pt idx="8153">
                  <c:v>0.71449794800768163</c:v>
                </c:pt>
                <c:pt idx="8154">
                  <c:v>0.71363364592987011</c:v>
                </c:pt>
                <c:pt idx="8155">
                  <c:v>0.71328108556223535</c:v>
                </c:pt>
                <c:pt idx="8156">
                  <c:v>0.71346567520494508</c:v>
                </c:pt>
                <c:pt idx="8157">
                  <c:v>0.71470464411491808</c:v>
                </c:pt>
                <c:pt idx="8158">
                  <c:v>0.71608360129324755</c:v>
                </c:pt>
                <c:pt idx="8159">
                  <c:v>0.71640460651532711</c:v>
                </c:pt>
                <c:pt idx="8160">
                  <c:v>0.71550677489760128</c:v>
                </c:pt>
                <c:pt idx="8161">
                  <c:v>0.71724511467690122</c:v>
                </c:pt>
                <c:pt idx="8162">
                  <c:v>0.71771128065571066</c:v>
                </c:pt>
                <c:pt idx="8163">
                  <c:v>0.71665947250044371</c:v>
                </c:pt>
                <c:pt idx="8164">
                  <c:v>0.71657982193898606</c:v>
                </c:pt>
                <c:pt idx="8165">
                  <c:v>0.7151549760955549</c:v>
                </c:pt>
                <c:pt idx="8166">
                  <c:v>0.71588179496341542</c:v>
                </c:pt>
                <c:pt idx="8167">
                  <c:v>0.71474297958714561</c:v>
                </c:pt>
                <c:pt idx="8168">
                  <c:v>0.71526832357013981</c:v>
                </c:pt>
                <c:pt idx="8169">
                  <c:v>0.71373639015868062</c:v>
                </c:pt>
                <c:pt idx="8170">
                  <c:v>0.71203608485937842</c:v>
                </c:pt>
                <c:pt idx="8171">
                  <c:v>0.71008762614738885</c:v>
                </c:pt>
                <c:pt idx="8172">
                  <c:v>0.71037820197378609</c:v>
                </c:pt>
                <c:pt idx="8173">
                  <c:v>0.70947791400494808</c:v>
                </c:pt>
                <c:pt idx="8174">
                  <c:v>0.71045501163075275</c:v>
                </c:pt>
                <c:pt idx="8175">
                  <c:v>0.71181990626826397</c:v>
                </c:pt>
                <c:pt idx="8176">
                  <c:v>0.70899297254131866</c:v>
                </c:pt>
                <c:pt idx="8177">
                  <c:v>0.70941827624196796</c:v>
                </c:pt>
                <c:pt idx="8178">
                  <c:v>0.7088067788464214</c:v>
                </c:pt>
                <c:pt idx="8179">
                  <c:v>0.70868175837642067</c:v>
                </c:pt>
                <c:pt idx="8180">
                  <c:v>0.70892207868719037</c:v>
                </c:pt>
                <c:pt idx="8181">
                  <c:v>0.70983666217284669</c:v>
                </c:pt>
                <c:pt idx="8182">
                  <c:v>0.71047092575097937</c:v>
                </c:pt>
                <c:pt idx="8183">
                  <c:v>0.71217422743260539</c:v>
                </c:pt>
                <c:pt idx="8184">
                  <c:v>0.71228924566163321</c:v>
                </c:pt>
                <c:pt idx="8185">
                  <c:v>0.71085443581353669</c:v>
                </c:pt>
                <c:pt idx="8186">
                  <c:v>0.71229519715189005</c:v>
                </c:pt>
                <c:pt idx="8187">
                  <c:v>0.71125586591628431</c:v>
                </c:pt>
                <c:pt idx="8188">
                  <c:v>0.71143281137733072</c:v>
                </c:pt>
                <c:pt idx="8189">
                  <c:v>0.71253686863022847</c:v>
                </c:pt>
                <c:pt idx="8190">
                  <c:v>0.7088857216151625</c:v>
                </c:pt>
                <c:pt idx="8191">
                  <c:v>0.70955734648719293</c:v>
                </c:pt>
                <c:pt idx="8192">
                  <c:v>0.70864827086292714</c:v>
                </c:pt>
                <c:pt idx="8193">
                  <c:v>0.70742539311119312</c:v>
                </c:pt>
                <c:pt idx="8194">
                  <c:v>0.70568238165495689</c:v>
                </c:pt>
                <c:pt idx="8195">
                  <c:v>0.70425748176697911</c:v>
                </c:pt>
                <c:pt idx="8196">
                  <c:v>0.70284245892169239</c:v>
                </c:pt>
                <c:pt idx="8197">
                  <c:v>0.70201503513399255</c:v>
                </c:pt>
                <c:pt idx="8198">
                  <c:v>0.70430514118655263</c:v>
                </c:pt>
                <c:pt idx="8199">
                  <c:v>0.70653109603253628</c:v>
                </c:pt>
                <c:pt idx="8200">
                  <c:v>0.70650860217197065</c:v>
                </c:pt>
                <c:pt idx="8201">
                  <c:v>0.70586484028162322</c:v>
                </c:pt>
                <c:pt idx="8202">
                  <c:v>0.7048105651208596</c:v>
                </c:pt>
                <c:pt idx="8203">
                  <c:v>0.70582105081518842</c:v>
                </c:pt>
                <c:pt idx="8204">
                  <c:v>0.70656017149806771</c:v>
                </c:pt>
                <c:pt idx="8205">
                  <c:v>0.70782200074289703</c:v>
                </c:pt>
                <c:pt idx="8206">
                  <c:v>0.70814678868057213</c:v>
                </c:pt>
                <c:pt idx="8207">
                  <c:v>0.71033309669867117</c:v>
                </c:pt>
                <c:pt idx="8208">
                  <c:v>0.71031240168928966</c:v>
                </c:pt>
                <c:pt idx="8209">
                  <c:v>0.71056289747625889</c:v>
                </c:pt>
                <c:pt idx="8210">
                  <c:v>0.7089739807976817</c:v>
                </c:pt>
                <c:pt idx="8211">
                  <c:v>0.71068271597409638</c:v>
                </c:pt>
                <c:pt idx="8212">
                  <c:v>0.71004261378455213</c:v>
                </c:pt>
                <c:pt idx="8213">
                  <c:v>0.71070486558461154</c:v>
                </c:pt>
                <c:pt idx="8214">
                  <c:v>0.70983237721492476</c:v>
                </c:pt>
                <c:pt idx="8215">
                  <c:v>0.70820963804983039</c:v>
                </c:pt>
                <c:pt idx="8216">
                  <c:v>0.70818656138571079</c:v>
                </c:pt>
                <c:pt idx="8217">
                  <c:v>0.70573588826544476</c:v>
                </c:pt>
                <c:pt idx="8218">
                  <c:v>0.70391203549836034</c:v>
                </c:pt>
                <c:pt idx="8219">
                  <c:v>0.70266766518435975</c:v>
                </c:pt>
                <c:pt idx="8220">
                  <c:v>0.70165501592840673</c:v>
                </c:pt>
                <c:pt idx="8221">
                  <c:v>0.70070268588603235</c:v>
                </c:pt>
                <c:pt idx="8222">
                  <c:v>0.70264274781095071</c:v>
                </c:pt>
                <c:pt idx="8223">
                  <c:v>0.70682804975655844</c:v>
                </c:pt>
                <c:pt idx="8224">
                  <c:v>0.70598942483055549</c:v>
                </c:pt>
                <c:pt idx="8225">
                  <c:v>0.70399983923949028</c:v>
                </c:pt>
                <c:pt idx="8226">
                  <c:v>0.70435253657014385</c:v>
                </c:pt>
                <c:pt idx="8227">
                  <c:v>0.70527758761330595</c:v>
                </c:pt>
                <c:pt idx="8228">
                  <c:v>0.70536495374118269</c:v>
                </c:pt>
                <c:pt idx="8229">
                  <c:v>0.70678627952509276</c:v>
                </c:pt>
                <c:pt idx="8230">
                  <c:v>0.70674225014404157</c:v>
                </c:pt>
                <c:pt idx="8231">
                  <c:v>0.70790275539682712</c:v>
                </c:pt>
                <c:pt idx="8232">
                  <c:v>0.70890284492897981</c:v>
                </c:pt>
                <c:pt idx="8233">
                  <c:v>0.70839722784114367</c:v>
                </c:pt>
                <c:pt idx="8234">
                  <c:v>0.70969403685942245</c:v>
                </c:pt>
                <c:pt idx="8235">
                  <c:v>0.70973442527192376</c:v>
                </c:pt>
                <c:pt idx="8236">
                  <c:v>0.71025385606154401</c:v>
                </c:pt>
                <c:pt idx="8237">
                  <c:v>0.71071559764917258</c:v>
                </c:pt>
                <c:pt idx="8238">
                  <c:v>0.71109729281987111</c:v>
                </c:pt>
                <c:pt idx="8239">
                  <c:v>0.71178486668576912</c:v>
                </c:pt>
                <c:pt idx="8240">
                  <c:v>0.70985773507702232</c:v>
                </c:pt>
                <c:pt idx="8241">
                  <c:v>0.70671091193829305</c:v>
                </c:pt>
                <c:pt idx="8242">
                  <c:v>0.70399813014708312</c:v>
                </c:pt>
                <c:pt idx="8243">
                  <c:v>0.70310581289462393</c:v>
                </c:pt>
                <c:pt idx="8244">
                  <c:v>0.7024895117962412</c:v>
                </c:pt>
                <c:pt idx="8245">
                  <c:v>0.70383404180513143</c:v>
                </c:pt>
                <c:pt idx="8246">
                  <c:v>0.7074255276953576</c:v>
                </c:pt>
                <c:pt idx="8247">
                  <c:v>0.71080794312012308</c:v>
                </c:pt>
                <c:pt idx="8248">
                  <c:v>0.71028535828577366</c:v>
                </c:pt>
                <c:pt idx="8249">
                  <c:v>0.70927990394761475</c:v>
                </c:pt>
                <c:pt idx="8250">
                  <c:v>0.71006557682920413</c:v>
                </c:pt>
                <c:pt idx="8251">
                  <c:v>0.70938295888997049</c:v>
                </c:pt>
                <c:pt idx="8252">
                  <c:v>0.70863268594339135</c:v>
                </c:pt>
                <c:pt idx="8253">
                  <c:v>0.71355936428000954</c:v>
                </c:pt>
                <c:pt idx="8254">
                  <c:v>0.71527736987729429</c:v>
                </c:pt>
                <c:pt idx="8255">
                  <c:v>0.71624007749338769</c:v>
                </c:pt>
                <c:pt idx="8256">
                  <c:v>0.71608189923037568</c:v>
                </c:pt>
                <c:pt idx="8257">
                  <c:v>0.71660822756593723</c:v>
                </c:pt>
                <c:pt idx="8258">
                  <c:v>0.71577619207810717</c:v>
                </c:pt>
                <c:pt idx="8259">
                  <c:v>0.71617636858972222</c:v>
                </c:pt>
                <c:pt idx="8260">
                  <c:v>0.71612453576567514</c:v>
                </c:pt>
                <c:pt idx="8261">
                  <c:v>0.71634384103970539</c:v>
                </c:pt>
                <c:pt idx="8262">
                  <c:v>0.7157912808589959</c:v>
                </c:pt>
                <c:pt idx="8263">
                  <c:v>0.71581016947694776</c:v>
                </c:pt>
                <c:pt idx="8264">
                  <c:v>0.71420549809468437</c:v>
                </c:pt>
                <c:pt idx="8265">
                  <c:v>0.71284071787348724</c:v>
                </c:pt>
                <c:pt idx="8266">
                  <c:v>0.71066036805807475</c:v>
                </c:pt>
                <c:pt idx="8267">
                  <c:v>0.70950453377285905</c:v>
                </c:pt>
                <c:pt idx="8268">
                  <c:v>0.70907351714695266</c:v>
                </c:pt>
                <c:pt idx="8269">
                  <c:v>0.7124635181891521</c:v>
                </c:pt>
                <c:pt idx="8270">
                  <c:v>0.71362420730398957</c:v>
                </c:pt>
                <c:pt idx="8271">
                  <c:v>0.71411942086315006</c:v>
                </c:pt>
                <c:pt idx="8272">
                  <c:v>0.7123225465066837</c:v>
                </c:pt>
                <c:pt idx="8273">
                  <c:v>0.71154076241310094</c:v>
                </c:pt>
                <c:pt idx="8274">
                  <c:v>0.7121290430899635</c:v>
                </c:pt>
                <c:pt idx="8275">
                  <c:v>0.71165834184397836</c:v>
                </c:pt>
                <c:pt idx="8276">
                  <c:v>0.71175677689676387</c:v>
                </c:pt>
                <c:pt idx="8277">
                  <c:v>0.71438169569676124</c:v>
                </c:pt>
                <c:pt idx="8278">
                  <c:v>0.71443290213724975</c:v>
                </c:pt>
                <c:pt idx="8279">
                  <c:v>0.71683291820242756</c:v>
                </c:pt>
                <c:pt idx="8280">
                  <c:v>0.71646374129971169</c:v>
                </c:pt>
                <c:pt idx="8281">
                  <c:v>0.71777771911564114</c:v>
                </c:pt>
                <c:pt idx="8282">
                  <c:v>0.71771756155097355</c:v>
                </c:pt>
                <c:pt idx="8283">
                  <c:v>0.71706203314361616</c:v>
                </c:pt>
                <c:pt idx="8284">
                  <c:v>0.71744862542371424</c:v>
                </c:pt>
                <c:pt idx="8285">
                  <c:v>0.71711596373111719</c:v>
                </c:pt>
                <c:pt idx="8286">
                  <c:v>0.7163536191480786</c:v>
                </c:pt>
                <c:pt idx="8287">
                  <c:v>0.71691522873882518</c:v>
                </c:pt>
                <c:pt idx="8288">
                  <c:v>0.7173867026918308</c:v>
                </c:pt>
                <c:pt idx="8289">
                  <c:v>0.71526977625129862</c:v>
                </c:pt>
                <c:pt idx="8290">
                  <c:v>0.71269319954791877</c:v>
                </c:pt>
                <c:pt idx="8291">
                  <c:v>0.71114346728167399</c:v>
                </c:pt>
                <c:pt idx="8292">
                  <c:v>0.71045691082605034</c:v>
                </c:pt>
                <c:pt idx="8293">
                  <c:v>0.71057581623062227</c:v>
                </c:pt>
                <c:pt idx="8294">
                  <c:v>0.71329810763428225</c:v>
                </c:pt>
                <c:pt idx="8295">
                  <c:v>0.71537229972214766</c:v>
                </c:pt>
                <c:pt idx="8296">
                  <c:v>0.7131095088076671</c:v>
                </c:pt>
                <c:pt idx="8297">
                  <c:v>0.71267051801838266</c:v>
                </c:pt>
                <c:pt idx="8298">
                  <c:v>0.71270232967390368</c:v>
                </c:pt>
                <c:pt idx="8299">
                  <c:v>0.71260659472045584</c:v>
                </c:pt>
                <c:pt idx="8300">
                  <c:v>0.71369768469595374</c:v>
                </c:pt>
                <c:pt idx="8301">
                  <c:v>0.71753239547924508</c:v>
                </c:pt>
                <c:pt idx="8302">
                  <c:v>0.71838571133636009</c:v>
                </c:pt>
                <c:pt idx="8303">
                  <c:v>0.71910399208427622</c:v>
                </c:pt>
                <c:pt idx="8304">
                  <c:v>0.72287580932658213</c:v>
                </c:pt>
                <c:pt idx="8305">
                  <c:v>0.72293107479546825</c:v>
                </c:pt>
                <c:pt idx="8306">
                  <c:v>0.72006069494848024</c:v>
                </c:pt>
                <c:pt idx="8307">
                  <c:v>0.72458013242284136</c:v>
                </c:pt>
                <c:pt idx="8308">
                  <c:v>0.72536511444720886</c:v>
                </c:pt>
                <c:pt idx="8309">
                  <c:v>0.72336842631847909</c:v>
                </c:pt>
                <c:pt idx="8310">
                  <c:v>0.72627456160470061</c:v>
                </c:pt>
                <c:pt idx="8311">
                  <c:v>0.72555409263699522</c:v>
                </c:pt>
                <c:pt idx="8312">
                  <c:v>0.72025722389401436</c:v>
                </c:pt>
                <c:pt idx="8313">
                  <c:v>0.7189171848621172</c:v>
                </c:pt>
                <c:pt idx="8314">
                  <c:v>0.71668580679010618</c:v>
                </c:pt>
                <c:pt idx="8315">
                  <c:v>0.71561717077317877</c:v>
                </c:pt>
                <c:pt idx="8316">
                  <c:v>0.71643293673290509</c:v>
                </c:pt>
                <c:pt idx="8317">
                  <c:v>0.71742508505410763</c:v>
                </c:pt>
                <c:pt idx="8318">
                  <c:v>0.71879229752292995</c:v>
                </c:pt>
                <c:pt idx="8319">
                  <c:v>0.72027429763814754</c:v>
                </c:pt>
                <c:pt idx="8320">
                  <c:v>0.71763352168444472</c:v>
                </c:pt>
                <c:pt idx="8321">
                  <c:v>0.71826563862750792</c:v>
                </c:pt>
                <c:pt idx="8322">
                  <c:v>0.71789006385585286</c:v>
                </c:pt>
                <c:pt idx="8323">
                  <c:v>0.7180879358579596</c:v>
                </c:pt>
                <c:pt idx="8324">
                  <c:v>0.71735180590318337</c:v>
                </c:pt>
                <c:pt idx="8325">
                  <c:v>0.71972737617996008</c:v>
                </c:pt>
                <c:pt idx="8326">
                  <c:v>0.72068210581751146</c:v>
                </c:pt>
                <c:pt idx="8327">
                  <c:v>0.72097565760736226</c:v>
                </c:pt>
                <c:pt idx="8328">
                  <c:v>0.72405040833000078</c:v>
                </c:pt>
                <c:pt idx="8329">
                  <c:v>0.7231505607808284</c:v>
                </c:pt>
                <c:pt idx="8330">
                  <c:v>0.72401136049289927</c:v>
                </c:pt>
                <c:pt idx="8331">
                  <c:v>0.72304240687796772</c:v>
                </c:pt>
                <c:pt idx="8332">
                  <c:v>0.72449603363571735</c:v>
                </c:pt>
                <c:pt idx="8333">
                  <c:v>0.72320941584747733</c:v>
                </c:pt>
                <c:pt idx="8334">
                  <c:v>0.72336114957377962</c:v>
                </c:pt>
                <c:pt idx="8335">
                  <c:v>0.72321069044037589</c:v>
                </c:pt>
                <c:pt idx="8336">
                  <c:v>0.72355071924035697</c:v>
                </c:pt>
                <c:pt idx="8337">
                  <c:v>0.72428308699584476</c:v>
                </c:pt>
                <c:pt idx="8338">
                  <c:v>0.71989550674322622</c:v>
                </c:pt>
                <c:pt idx="8339">
                  <c:v>0.71816540640318072</c:v>
                </c:pt>
                <c:pt idx="8340">
                  <c:v>0.71509879867298531</c:v>
                </c:pt>
                <c:pt idx="8341">
                  <c:v>0.713882665291239</c:v>
                </c:pt>
                <c:pt idx="8342">
                  <c:v>0.71771709891705893</c:v>
                </c:pt>
                <c:pt idx="8343">
                  <c:v>0.71878254405959729</c:v>
                </c:pt>
                <c:pt idx="8344">
                  <c:v>0.71782645364861253</c:v>
                </c:pt>
                <c:pt idx="8345">
                  <c:v>0.7169582526382452</c:v>
                </c:pt>
                <c:pt idx="8346">
                  <c:v>0.71543923381390906</c:v>
                </c:pt>
                <c:pt idx="8347">
                  <c:v>0.71770289416464794</c:v>
                </c:pt>
                <c:pt idx="8348">
                  <c:v>0.71639506485978299</c:v>
                </c:pt>
                <c:pt idx="8349">
                  <c:v>0.71965946168852346</c:v>
                </c:pt>
                <c:pt idx="8350">
                  <c:v>0.72018834923108677</c:v>
                </c:pt>
                <c:pt idx="8351">
                  <c:v>0.72187736045430417</c:v>
                </c:pt>
                <c:pt idx="8352">
                  <c:v>0.72231249169482847</c:v>
                </c:pt>
                <c:pt idx="8353">
                  <c:v>0.72232338711116806</c:v>
                </c:pt>
                <c:pt idx="8354">
                  <c:v>0.72293778983118373</c:v>
                </c:pt>
                <c:pt idx="8355">
                  <c:v>0.72332977165371926</c:v>
                </c:pt>
                <c:pt idx="8356">
                  <c:v>0.72292557252797662</c:v>
                </c:pt>
                <c:pt idx="8357">
                  <c:v>0.72378264722538121</c:v>
                </c:pt>
                <c:pt idx="8358">
                  <c:v>0.72343937762895283</c:v>
                </c:pt>
                <c:pt idx="8359">
                  <c:v>0.72284114906705643</c:v>
                </c:pt>
                <c:pt idx="8360">
                  <c:v>0.72271205344482392</c:v>
                </c:pt>
                <c:pt idx="8361">
                  <c:v>0.72154645106600901</c:v>
                </c:pt>
                <c:pt idx="8362">
                  <c:v>0.71983557333977466</c:v>
                </c:pt>
                <c:pt idx="8363">
                  <c:v>0.71758921185266789</c:v>
                </c:pt>
                <c:pt idx="8364">
                  <c:v>0.71772542933047512</c:v>
                </c:pt>
                <c:pt idx="8365">
                  <c:v>0.71932692792032993</c:v>
                </c:pt>
                <c:pt idx="8366">
                  <c:v>0.7190136426190783</c:v>
                </c:pt>
                <c:pt idx="8367">
                  <c:v>0.72097986341923148</c:v>
                </c:pt>
                <c:pt idx="8368">
                  <c:v>0.72065594186272741</c:v>
                </c:pt>
                <c:pt idx="8369">
                  <c:v>0.71795621894749373</c:v>
                </c:pt>
                <c:pt idx="8370">
                  <c:v>0.71828744492303276</c:v>
                </c:pt>
                <c:pt idx="8371">
                  <c:v>0.7173330088410903</c:v>
                </c:pt>
                <c:pt idx="8372">
                  <c:v>0.71675464471003369</c:v>
                </c:pt>
                <c:pt idx="8373">
                  <c:v>0.72106634189840957</c:v>
                </c:pt>
                <c:pt idx="8374">
                  <c:v>0.72079509497561856</c:v>
                </c:pt>
                <c:pt idx="8375">
                  <c:v>0.72295827832464177</c:v>
                </c:pt>
                <c:pt idx="8376">
                  <c:v>0.72248104052443152</c:v>
                </c:pt>
                <c:pt idx="8377">
                  <c:v>0.7234871355816701</c:v>
                </c:pt>
                <c:pt idx="8378">
                  <c:v>0.72229592443742685</c:v>
                </c:pt>
                <c:pt idx="8379">
                  <c:v>0.72278997283503954</c:v>
                </c:pt>
                <c:pt idx="8380">
                  <c:v>0.72160614238654486</c:v>
                </c:pt>
                <c:pt idx="8381">
                  <c:v>0.7217284852312551</c:v>
                </c:pt>
                <c:pt idx="8382">
                  <c:v>0.72298721969016766</c:v>
                </c:pt>
                <c:pt idx="8383">
                  <c:v>0.72156830022625229</c:v>
                </c:pt>
                <c:pt idx="8384">
                  <c:v>0.7198416019202325</c:v>
                </c:pt>
                <c:pt idx="8385">
                  <c:v>0.72059240742718922</c:v>
                </c:pt>
                <c:pt idx="8386">
                  <c:v>0.71869920939231013</c:v>
                </c:pt>
                <c:pt idx="8387">
                  <c:v>0.7169055808417486</c:v>
                </c:pt>
                <c:pt idx="8388">
                  <c:v>0.71752243499500779</c:v>
                </c:pt>
                <c:pt idx="8389">
                  <c:v>0.71896917879793532</c:v>
                </c:pt>
                <c:pt idx="8390">
                  <c:v>0.7234247280549635</c:v>
                </c:pt>
                <c:pt idx="8391">
                  <c:v>0.72449736169504364</c:v>
                </c:pt>
                <c:pt idx="8392">
                  <c:v>0.72386909154283186</c:v>
                </c:pt>
                <c:pt idx="8393">
                  <c:v>0.72087587133872844</c:v>
                </c:pt>
                <c:pt idx="8394">
                  <c:v>0.72060744594264436</c:v>
                </c:pt>
                <c:pt idx="8395">
                  <c:v>0.71932324707201745</c:v>
                </c:pt>
                <c:pt idx="8396">
                  <c:v>0.72080833168722358</c:v>
                </c:pt>
                <c:pt idx="8397">
                  <c:v>0.72218397114124289</c:v>
                </c:pt>
                <c:pt idx="8398">
                  <c:v>0.72231805908122904</c:v>
                </c:pt>
                <c:pt idx="8399">
                  <c:v>0.72353945473014791</c:v>
                </c:pt>
                <c:pt idx="8400">
                  <c:v>0.72278468528082285</c:v>
                </c:pt>
                <c:pt idx="8401">
                  <c:v>0.72184923659040767</c:v>
                </c:pt>
                <c:pt idx="8402">
                  <c:v>0.72520732807706523</c:v>
                </c:pt>
                <c:pt idx="8403">
                  <c:v>0.72171542551539059</c:v>
                </c:pt>
                <c:pt idx="8404">
                  <c:v>0.72238461768658135</c:v>
                </c:pt>
                <c:pt idx="8405">
                  <c:v>0.72372190887215204</c:v>
                </c:pt>
                <c:pt idx="8406">
                  <c:v>0.72280610803522927</c:v>
                </c:pt>
                <c:pt idx="8407">
                  <c:v>0.72137951452653559</c:v>
                </c:pt>
                <c:pt idx="8408">
                  <c:v>0.72191282373093824</c:v>
                </c:pt>
                <c:pt idx="8409">
                  <c:v>0.72000111864144678</c:v>
                </c:pt>
                <c:pt idx="8410">
                  <c:v>0.71840454565217782</c:v>
                </c:pt>
                <c:pt idx="8411">
                  <c:v>0.71700204886131891</c:v>
                </c:pt>
                <c:pt idx="8412">
                  <c:v>0.71557584601974478</c:v>
                </c:pt>
                <c:pt idx="8413">
                  <c:v>0.71676443270215562</c:v>
                </c:pt>
                <c:pt idx="8414">
                  <c:v>0.71757045589606427</c:v>
                </c:pt>
                <c:pt idx="8415">
                  <c:v>0.71755540838587994</c:v>
                </c:pt>
                <c:pt idx="8416">
                  <c:v>0.71503412374951658</c:v>
                </c:pt>
                <c:pt idx="8417">
                  <c:v>0.71532374019712719</c:v>
                </c:pt>
                <c:pt idx="8418">
                  <c:v>0.71676345006053221</c:v>
                </c:pt>
                <c:pt idx="8419">
                  <c:v>0.71580321651698231</c:v>
                </c:pt>
                <c:pt idx="8420">
                  <c:v>0.71373229875437505</c:v>
                </c:pt>
                <c:pt idx="8421">
                  <c:v>0.71622614610153701</c:v>
                </c:pt>
                <c:pt idx="8422">
                  <c:v>0.71682254516947774</c:v>
                </c:pt>
                <c:pt idx="8423">
                  <c:v>0.71828667940100965</c:v>
                </c:pt>
                <c:pt idx="8424">
                  <c:v>0.71956844717298707</c:v>
                </c:pt>
                <c:pt idx="8425">
                  <c:v>0.71960278262309407</c:v>
                </c:pt>
                <c:pt idx="8426">
                  <c:v>0.71723598892355733</c:v>
                </c:pt>
                <c:pt idx="8427">
                  <c:v>0.71777296145108005</c:v>
                </c:pt>
                <c:pt idx="8428">
                  <c:v>0.71926255851570131</c:v>
                </c:pt>
                <c:pt idx="8429">
                  <c:v>0.71798754061566727</c:v>
                </c:pt>
                <c:pt idx="8430">
                  <c:v>0.71611826380744192</c:v>
                </c:pt>
                <c:pt idx="8431">
                  <c:v>0.71548360861890425</c:v>
                </c:pt>
                <c:pt idx="8432">
                  <c:v>0.71786974497353717</c:v>
                </c:pt>
                <c:pt idx="8433">
                  <c:v>0.71364651945715396</c:v>
                </c:pt>
                <c:pt idx="8434">
                  <c:v>0.71046967676673689</c:v>
                </c:pt>
                <c:pt idx="8435">
                  <c:v>0.71023894313050517</c:v>
                </c:pt>
                <c:pt idx="8436">
                  <c:v>0.70805067950862921</c:v>
                </c:pt>
                <c:pt idx="8437">
                  <c:v>0.70942788196038509</c:v>
                </c:pt>
                <c:pt idx="8438">
                  <c:v>0.7094758574417912</c:v>
                </c:pt>
                <c:pt idx="8439">
                  <c:v>0.71148741559317008</c:v>
                </c:pt>
                <c:pt idx="8440">
                  <c:v>0.71021123495452643</c:v>
                </c:pt>
                <c:pt idx="8441">
                  <c:v>0.71002614310800893</c:v>
                </c:pt>
                <c:pt idx="8442">
                  <c:v>0.70948661582690042</c:v>
                </c:pt>
                <c:pt idx="8443">
                  <c:v>0.71062754570872499</c:v>
                </c:pt>
                <c:pt idx="8444">
                  <c:v>0.7115037598607088</c:v>
                </c:pt>
                <c:pt idx="8445">
                  <c:v>0.71268662570998698</c:v>
                </c:pt>
                <c:pt idx="8446">
                  <c:v>0.71550769921953972</c:v>
                </c:pt>
                <c:pt idx="8447">
                  <c:v>0.71721062403506441</c:v>
                </c:pt>
                <c:pt idx="8448">
                  <c:v>0.71793430739458752</c:v>
                </c:pt>
                <c:pt idx="8449">
                  <c:v>0.71770667081339468</c:v>
                </c:pt>
                <c:pt idx="8450">
                  <c:v>0.71879503114856447</c:v>
                </c:pt>
                <c:pt idx="8451">
                  <c:v>0.71881072946407976</c:v>
                </c:pt>
                <c:pt idx="8452">
                  <c:v>0.72091597711115063</c:v>
                </c:pt>
                <c:pt idx="8453">
                  <c:v>0.72050193462994283</c:v>
                </c:pt>
                <c:pt idx="8454">
                  <c:v>0.71952994914480417</c:v>
                </c:pt>
                <c:pt idx="8455">
                  <c:v>0.72031899118584253</c:v>
                </c:pt>
                <c:pt idx="8456">
                  <c:v>0.72184238308356674</c:v>
                </c:pt>
                <c:pt idx="8457">
                  <c:v>0.71883626559820679</c:v>
                </c:pt>
                <c:pt idx="8458">
                  <c:v>0.71601187118683296</c:v>
                </c:pt>
                <c:pt idx="8459">
                  <c:v>0.71431526262086775</c:v>
                </c:pt>
                <c:pt idx="8460">
                  <c:v>0.71537745980381118</c:v>
                </c:pt>
                <c:pt idx="8461">
                  <c:v>0.71595217623609564</c:v>
                </c:pt>
                <c:pt idx="8462">
                  <c:v>0.71804960298611009</c:v>
                </c:pt>
                <c:pt idx="8463">
                  <c:v>0.71830726412877599</c:v>
                </c:pt>
                <c:pt idx="8464">
                  <c:v>0.7167268678542601</c:v>
                </c:pt>
                <c:pt idx="8465">
                  <c:v>0.71625628000371055</c:v>
                </c:pt>
                <c:pt idx="8466">
                  <c:v>0.71544450432791873</c:v>
                </c:pt>
                <c:pt idx="8467">
                  <c:v>0.71589848093661113</c:v>
                </c:pt>
                <c:pt idx="8468">
                  <c:v>0.71548158431180475</c:v>
                </c:pt>
                <c:pt idx="8469">
                  <c:v>0.71889936662521847</c:v>
                </c:pt>
                <c:pt idx="8470">
                  <c:v>0.72011899877568986</c:v>
                </c:pt>
                <c:pt idx="8471">
                  <c:v>0.7214313485171493</c:v>
                </c:pt>
                <c:pt idx="8472">
                  <c:v>0.72323081586293436</c:v>
                </c:pt>
                <c:pt idx="8473">
                  <c:v>0.72339773657774908</c:v>
                </c:pt>
                <c:pt idx="8474">
                  <c:v>0.72347673946601398</c:v>
                </c:pt>
                <c:pt idx="8475">
                  <c:v>0.72443435649360322</c:v>
                </c:pt>
                <c:pt idx="8476">
                  <c:v>0.7249698312374</c:v>
                </c:pt>
                <c:pt idx="8477">
                  <c:v>0.72556119398765118</c:v>
                </c:pt>
                <c:pt idx="8478">
                  <c:v>0.7248979006543923</c:v>
                </c:pt>
                <c:pt idx="8479">
                  <c:v>0.72456401738745091</c:v>
                </c:pt>
                <c:pt idx="8480">
                  <c:v>0.72559124907874861</c:v>
                </c:pt>
                <c:pt idx="8481">
                  <c:v>0.72367934353679697</c:v>
                </c:pt>
                <c:pt idx="8482">
                  <c:v>0.72224897533908117</c:v>
                </c:pt>
                <c:pt idx="8483">
                  <c:v>0.72111043704413313</c:v>
                </c:pt>
                <c:pt idx="8484">
                  <c:v>0.71983674650290885</c:v>
                </c:pt>
                <c:pt idx="8485">
                  <c:v>0.71958389929459776</c:v>
                </c:pt>
                <c:pt idx="8486">
                  <c:v>0.72121978672924336</c:v>
                </c:pt>
                <c:pt idx="8487">
                  <c:v>0.72215162936573507</c:v>
                </c:pt>
                <c:pt idx="8488">
                  <c:v>0.71890473005171562</c:v>
                </c:pt>
                <c:pt idx="8489">
                  <c:v>0.7186590392591703</c:v>
                </c:pt>
                <c:pt idx="8490">
                  <c:v>0.71915063225040166</c:v>
                </c:pt>
                <c:pt idx="8491">
                  <c:v>0.71842753494143974</c:v>
                </c:pt>
                <c:pt idx="8492">
                  <c:v>0.7173720275589045</c:v>
                </c:pt>
                <c:pt idx="8493">
                  <c:v>0.71976070625148181</c:v>
                </c:pt>
                <c:pt idx="8494">
                  <c:v>0.72025499891823652</c:v>
                </c:pt>
                <c:pt idx="8495">
                  <c:v>0.7217149508160523</c:v>
                </c:pt>
                <c:pt idx="8496">
                  <c:v>0.72203949752327412</c:v>
                </c:pt>
                <c:pt idx="8497">
                  <c:v>0.72292325971369964</c:v>
                </c:pt>
                <c:pt idx="8498">
                  <c:v>0.7215614200339544</c:v>
                </c:pt>
                <c:pt idx="8499">
                  <c:v>0.72171609761568023</c:v>
                </c:pt>
                <c:pt idx="8500">
                  <c:v>0.72263216909494754</c:v>
                </c:pt>
                <c:pt idx="8501">
                  <c:v>0.71964626376566532</c:v>
                </c:pt>
                <c:pt idx="8502">
                  <c:v>0.72112311312373922</c:v>
                </c:pt>
                <c:pt idx="8503">
                  <c:v>0.72198093612501313</c:v>
                </c:pt>
                <c:pt idx="8504">
                  <c:v>0.72293905979426842</c:v>
                </c:pt>
                <c:pt idx="8505">
                  <c:v>0.72135017917997923</c:v>
                </c:pt>
                <c:pt idx="8506">
                  <c:v>0.71925661606180435</c:v>
                </c:pt>
                <c:pt idx="8507">
                  <c:v>0.71823430818934408</c:v>
                </c:pt>
                <c:pt idx="8508">
                  <c:v>0.71745975640476445</c:v>
                </c:pt>
                <c:pt idx="8509">
                  <c:v>0.71837104481679781</c:v>
                </c:pt>
                <c:pt idx="8510">
                  <c:v>0.72022025148593671</c:v>
                </c:pt>
                <c:pt idx="8511">
                  <c:v>0.71998713321150598</c:v>
                </c:pt>
                <c:pt idx="8512">
                  <c:v>0.7182093407983019</c:v>
                </c:pt>
                <c:pt idx="8513">
                  <c:v>0.7176408529162428</c:v>
                </c:pt>
                <c:pt idx="8514">
                  <c:v>0.71661701235611586</c:v>
                </c:pt>
                <c:pt idx="8515">
                  <c:v>0.71651715870058064</c:v>
                </c:pt>
                <c:pt idx="8516">
                  <c:v>0.7164737490604135</c:v>
                </c:pt>
                <c:pt idx="8517">
                  <c:v>0.71839996869053291</c:v>
                </c:pt>
                <c:pt idx="8518">
                  <c:v>0.71665777832280853</c:v>
                </c:pt>
                <c:pt idx="8519">
                  <c:v>0.71976709099473246</c:v>
                </c:pt>
                <c:pt idx="8520">
                  <c:v>0.71922921569793896</c:v>
                </c:pt>
                <c:pt idx="8521">
                  <c:v>0.71850495166917949</c:v>
                </c:pt>
                <c:pt idx="8522">
                  <c:v>0.71674970737821442</c:v>
                </c:pt>
                <c:pt idx="8523">
                  <c:v>0.71616409029941563</c:v>
                </c:pt>
                <c:pt idx="8524">
                  <c:v>0.71477199862314844</c:v>
                </c:pt>
                <c:pt idx="8525">
                  <c:v>0.71403627073387954</c:v>
                </c:pt>
                <c:pt idx="8526">
                  <c:v>0.71328201272240022</c:v>
                </c:pt>
                <c:pt idx="8527">
                  <c:v>0.71249515207205605</c:v>
                </c:pt>
                <c:pt idx="8528">
                  <c:v>0.71092100850358064</c:v>
                </c:pt>
                <c:pt idx="8529">
                  <c:v>0.71011818097214974</c:v>
                </c:pt>
                <c:pt idx="8530">
                  <c:v>0.70928246658807614</c:v>
                </c:pt>
                <c:pt idx="8531">
                  <c:v>0.70738954194876213</c:v>
                </c:pt>
                <c:pt idx="8532">
                  <c:v>0.70597797184342537</c:v>
                </c:pt>
                <c:pt idx="8533">
                  <c:v>0.7053920355100527</c:v>
                </c:pt>
                <c:pt idx="8534">
                  <c:v>0.70574516416898669</c:v>
                </c:pt>
                <c:pt idx="8535">
                  <c:v>0.70614117117525921</c:v>
                </c:pt>
                <c:pt idx="8536">
                  <c:v>0.70707820765591545</c:v>
                </c:pt>
                <c:pt idx="8537">
                  <c:v>0.70425962523593633</c:v>
                </c:pt>
                <c:pt idx="8538">
                  <c:v>0.70435584046469568</c:v>
                </c:pt>
                <c:pt idx="8539">
                  <c:v>0.70448385922922663</c:v>
                </c:pt>
                <c:pt idx="8540">
                  <c:v>0.70520707135040128</c:v>
                </c:pt>
                <c:pt idx="8541">
                  <c:v>0.7066742304449225</c:v>
                </c:pt>
                <c:pt idx="8542">
                  <c:v>0.70736573007332659</c:v>
                </c:pt>
                <c:pt idx="8543">
                  <c:v>0.70880020227827112</c:v>
                </c:pt>
                <c:pt idx="8544">
                  <c:v>0.70908718962627137</c:v>
                </c:pt>
                <c:pt idx="8545">
                  <c:v>0.70798139159176809</c:v>
                </c:pt>
                <c:pt idx="8546">
                  <c:v>0.70859436559566746</c:v>
                </c:pt>
                <c:pt idx="8547">
                  <c:v>0.70943424616358164</c:v>
                </c:pt>
                <c:pt idx="8548">
                  <c:v>0.70924890774291971</c:v>
                </c:pt>
                <c:pt idx="8549">
                  <c:v>0.70881293426977443</c:v>
                </c:pt>
                <c:pt idx="8550">
                  <c:v>0.70855433262678136</c:v>
                </c:pt>
                <c:pt idx="8551">
                  <c:v>0.70879292431305929</c:v>
                </c:pt>
                <c:pt idx="8552">
                  <c:v>0.70788180406085655</c:v>
                </c:pt>
                <c:pt idx="8553">
                  <c:v>0.70614994040573698</c:v>
                </c:pt>
                <c:pt idx="8554">
                  <c:v>0.70324242707474816</c:v>
                </c:pt>
                <c:pt idx="8555">
                  <c:v>0.70249084570924158</c:v>
                </c:pt>
                <c:pt idx="8556">
                  <c:v>0.70188778309584166</c:v>
                </c:pt>
                <c:pt idx="8557">
                  <c:v>0.70177642184129652</c:v>
                </c:pt>
                <c:pt idx="8558">
                  <c:v>0.70379084665279723</c:v>
                </c:pt>
                <c:pt idx="8559">
                  <c:v>0.70496269546986734</c:v>
                </c:pt>
                <c:pt idx="8560">
                  <c:v>0.70488986841079337</c:v>
                </c:pt>
                <c:pt idx="8561">
                  <c:v>0.7037931526878225</c:v>
                </c:pt>
                <c:pt idx="8562">
                  <c:v>0.70333021196472223</c:v>
                </c:pt>
                <c:pt idx="8563">
                  <c:v>0.70337391721668174</c:v>
                </c:pt>
                <c:pt idx="8564">
                  <c:v>0.70381146457217558</c:v>
                </c:pt>
                <c:pt idx="8565">
                  <c:v>0.70554559354005242</c:v>
                </c:pt>
                <c:pt idx="8566">
                  <c:v>0.70603024933190883</c:v>
                </c:pt>
                <c:pt idx="8567">
                  <c:v>0.7070791068175406</c:v>
                </c:pt>
                <c:pt idx="8568">
                  <c:v>0.70723067552841223</c:v>
                </c:pt>
                <c:pt idx="8569">
                  <c:v>0.70768360152000787</c:v>
                </c:pt>
                <c:pt idx="8570">
                  <c:v>0.70812039212242439</c:v>
                </c:pt>
                <c:pt idx="8571">
                  <c:v>0.70864647583612195</c:v>
                </c:pt>
                <c:pt idx="8572">
                  <c:v>0.70914881565675181</c:v>
                </c:pt>
                <c:pt idx="8573">
                  <c:v>0.7125495099142789</c:v>
                </c:pt>
                <c:pt idx="8574">
                  <c:v>0.71126246860890951</c:v>
                </c:pt>
                <c:pt idx="8575">
                  <c:v>0.71060850661861696</c:v>
                </c:pt>
                <c:pt idx="8576">
                  <c:v>0.71099925334645309</c:v>
                </c:pt>
                <c:pt idx="8577">
                  <c:v>0.71035201602313069</c:v>
                </c:pt>
                <c:pt idx="8578">
                  <c:v>0.70898252664663208</c:v>
                </c:pt>
                <c:pt idx="8579">
                  <c:v>0.70546907921646351</c:v>
                </c:pt>
                <c:pt idx="8580">
                  <c:v>0.70704693743005964</c:v>
                </c:pt>
                <c:pt idx="8581">
                  <c:v>0.70849239510013096</c:v>
                </c:pt>
                <c:pt idx="8582">
                  <c:v>0.71181956257731316</c:v>
                </c:pt>
                <c:pt idx="8583">
                  <c:v>0.71356161190691392</c:v>
                </c:pt>
                <c:pt idx="8584">
                  <c:v>0.7152639661713196</c:v>
                </c:pt>
                <c:pt idx="8585">
                  <c:v>0.71220631538322188</c:v>
                </c:pt>
                <c:pt idx="8586">
                  <c:v>0.71122108001684392</c:v>
                </c:pt>
                <c:pt idx="8587">
                  <c:v>0.71097280990846135</c:v>
                </c:pt>
                <c:pt idx="8588">
                  <c:v>0.71154446159990514</c:v>
                </c:pt>
                <c:pt idx="8589">
                  <c:v>0.71520458183617897</c:v>
                </c:pt>
                <c:pt idx="8590">
                  <c:v>0.71617296187323043</c:v>
                </c:pt>
                <c:pt idx="8591">
                  <c:v>0.71951780562067902</c:v>
                </c:pt>
                <c:pt idx="8592">
                  <c:v>0.71878026141503337</c:v>
                </c:pt>
                <c:pt idx="8593">
                  <c:v>0.71858838346479237</c:v>
                </c:pt>
                <c:pt idx="8594">
                  <c:v>0.71763284280943496</c:v>
                </c:pt>
                <c:pt idx="8595">
                  <c:v>0.7177040831785475</c:v>
                </c:pt>
                <c:pt idx="8596">
                  <c:v>0.71709705922915756</c:v>
                </c:pt>
                <c:pt idx="8597">
                  <c:v>0.7168369890817915</c:v>
                </c:pt>
                <c:pt idx="8598">
                  <c:v>0.71582346954603659</c:v>
                </c:pt>
                <c:pt idx="8599">
                  <c:v>0.71523864219499089</c:v>
                </c:pt>
                <c:pt idx="8600">
                  <c:v>0.71505731734889655</c:v>
                </c:pt>
                <c:pt idx="8601">
                  <c:v>0.71377767548129833</c:v>
                </c:pt>
                <c:pt idx="8602">
                  <c:v>0.71210365081191807</c:v>
                </c:pt>
                <c:pt idx="8603">
                  <c:v>0.70961549871845286</c:v>
                </c:pt>
                <c:pt idx="8604">
                  <c:v>0.70962545957580958</c:v>
                </c:pt>
                <c:pt idx="8605">
                  <c:v>0.71007631789000603</c:v>
                </c:pt>
                <c:pt idx="8606">
                  <c:v>0.71177099955735879</c:v>
                </c:pt>
                <c:pt idx="8607">
                  <c:v>0.7139090226127387</c:v>
                </c:pt>
                <c:pt idx="8608">
                  <c:v>0.7137525701188554</c:v>
                </c:pt>
                <c:pt idx="8609">
                  <c:v>0.71131459426043653</c:v>
                </c:pt>
                <c:pt idx="8610">
                  <c:v>0.71053474498885805</c:v>
                </c:pt>
                <c:pt idx="8611">
                  <c:v>0.71071395368423562</c:v>
                </c:pt>
                <c:pt idx="8612">
                  <c:v>0.71018674419987504</c:v>
                </c:pt>
                <c:pt idx="8613">
                  <c:v>0.71211466043737892</c:v>
                </c:pt>
                <c:pt idx="8614">
                  <c:v>0.71267304153307875</c:v>
                </c:pt>
                <c:pt idx="8615">
                  <c:v>0.71477113663925507</c:v>
                </c:pt>
                <c:pt idx="8616">
                  <c:v>0.71493255282135726</c:v>
                </c:pt>
                <c:pt idx="8617">
                  <c:v>0.71436077205255444</c:v>
                </c:pt>
                <c:pt idx="8618">
                  <c:v>0.71453732963735117</c:v>
                </c:pt>
                <c:pt idx="8619">
                  <c:v>0.71509734169686368</c:v>
                </c:pt>
                <c:pt idx="8620">
                  <c:v>0.7154273337792485</c:v>
                </c:pt>
                <c:pt idx="8621">
                  <c:v>0.71492160792776083</c:v>
                </c:pt>
                <c:pt idx="8622">
                  <c:v>0.71440404138518265</c:v>
                </c:pt>
                <c:pt idx="8623">
                  <c:v>0.71414372810391513</c:v>
                </c:pt>
                <c:pt idx="8624">
                  <c:v>0.7141031308296707</c:v>
                </c:pt>
                <c:pt idx="8625">
                  <c:v>0.71110780572789389</c:v>
                </c:pt>
                <c:pt idx="8626">
                  <c:v>0.70857303875339084</c:v>
                </c:pt>
                <c:pt idx="8627">
                  <c:v>0.70626840003213509</c:v>
                </c:pt>
                <c:pt idx="8628">
                  <c:v>0.70572108131703293</c:v>
                </c:pt>
                <c:pt idx="8629">
                  <c:v>0.70829380973878331</c:v>
                </c:pt>
                <c:pt idx="8630">
                  <c:v>0.71038799720734269</c:v>
                </c:pt>
                <c:pt idx="8631">
                  <c:v>0.7128237690471404</c:v>
                </c:pt>
                <c:pt idx="8632">
                  <c:v>0.71272878934602679</c:v>
                </c:pt>
                <c:pt idx="8633">
                  <c:v>0.71109743780162638</c:v>
                </c:pt>
                <c:pt idx="8634">
                  <c:v>0.71036075907563911</c:v>
                </c:pt>
                <c:pt idx="8635">
                  <c:v>0.70971209572039129</c:v>
                </c:pt>
                <c:pt idx="8636">
                  <c:v>0.70971991537182733</c:v>
                </c:pt>
                <c:pt idx="8637">
                  <c:v>0.71093410675094693</c:v>
                </c:pt>
                <c:pt idx="8638">
                  <c:v>0.71116588555042304</c:v>
                </c:pt>
                <c:pt idx="8639">
                  <c:v>0.71253140094171852</c:v>
                </c:pt>
                <c:pt idx="8640">
                  <c:v>0.71319829344661345</c:v>
                </c:pt>
                <c:pt idx="8641">
                  <c:v>0.71218726342389149</c:v>
                </c:pt>
                <c:pt idx="8642">
                  <c:v>0.71195872396562598</c:v>
                </c:pt>
                <c:pt idx="8643">
                  <c:v>0.71161294840456057</c:v>
                </c:pt>
                <c:pt idx="8644">
                  <c:v>0.71187072260079554</c:v>
                </c:pt>
                <c:pt idx="8645">
                  <c:v>0.71074352468722357</c:v>
                </c:pt>
                <c:pt idx="8646">
                  <c:v>0.71027438847815239</c:v>
                </c:pt>
                <c:pt idx="8647">
                  <c:v>0.71094168519819534</c:v>
                </c:pt>
                <c:pt idx="8648">
                  <c:v>0.71097731257763885</c:v>
                </c:pt>
                <c:pt idx="8649">
                  <c:v>0.70938397774171325</c:v>
                </c:pt>
                <c:pt idx="8650">
                  <c:v>0.70629155204739713</c:v>
                </c:pt>
                <c:pt idx="8651">
                  <c:v>0.70465460614944586</c:v>
                </c:pt>
                <c:pt idx="8652">
                  <c:v>0.70351329558538678</c:v>
                </c:pt>
                <c:pt idx="8653">
                  <c:v>0.70265569047014353</c:v>
                </c:pt>
                <c:pt idx="8654">
                  <c:v>0.70315086587194187</c:v>
                </c:pt>
                <c:pt idx="8655">
                  <c:v>0.70423409847221397</c:v>
                </c:pt>
                <c:pt idx="8656">
                  <c:v>0.70388105047366678</c:v>
                </c:pt>
                <c:pt idx="8657">
                  <c:v>0.70312897220585646</c:v>
                </c:pt>
                <c:pt idx="8658">
                  <c:v>0.70321762871568261</c:v>
                </c:pt>
                <c:pt idx="8659">
                  <c:v>0.70300360221895897</c:v>
                </c:pt>
                <c:pt idx="8660">
                  <c:v>0.70401920363294368</c:v>
                </c:pt>
                <c:pt idx="8661">
                  <c:v>0.70745381701094201</c:v>
                </c:pt>
                <c:pt idx="8662">
                  <c:v>0.70664275182989478</c:v>
                </c:pt>
                <c:pt idx="8663">
                  <c:v>0.70942608669148788</c:v>
                </c:pt>
                <c:pt idx="8664">
                  <c:v>0.7097859087940942</c:v>
                </c:pt>
                <c:pt idx="8665">
                  <c:v>0.70814760280955791</c:v>
                </c:pt>
                <c:pt idx="8666">
                  <c:v>0.70889004727620042</c:v>
                </c:pt>
                <c:pt idx="8667">
                  <c:v>0.70904625186575476</c:v>
                </c:pt>
                <c:pt idx="8668">
                  <c:v>0.70837679154829036</c:v>
                </c:pt>
                <c:pt idx="8669">
                  <c:v>0.71000514953077531</c:v>
                </c:pt>
                <c:pt idx="8670">
                  <c:v>0.70880110866258339</c:v>
                </c:pt>
                <c:pt idx="8671">
                  <c:v>0.70913279720838496</c:v>
                </c:pt>
                <c:pt idx="8672">
                  <c:v>0.70874347782601854</c:v>
                </c:pt>
                <c:pt idx="8673">
                  <c:v>0.70722030534531632</c:v>
                </c:pt>
                <c:pt idx="8674">
                  <c:v>0.70382236775515272</c:v>
                </c:pt>
                <c:pt idx="8675">
                  <c:v>0.70255832586042044</c:v>
                </c:pt>
                <c:pt idx="8676">
                  <c:v>0.70167209327246272</c:v>
                </c:pt>
                <c:pt idx="8677">
                  <c:v>0.70132303976077681</c:v>
                </c:pt>
                <c:pt idx="8678">
                  <c:v>0.70255860351370658</c:v>
                </c:pt>
                <c:pt idx="8679">
                  <c:v>0.70533123228815109</c:v>
                </c:pt>
                <c:pt idx="8680">
                  <c:v>0.70473787477510386</c:v>
                </c:pt>
                <c:pt idx="8681">
                  <c:v>0.70417094722674967</c:v>
                </c:pt>
                <c:pt idx="8682">
                  <c:v>0.70446257316963323</c:v>
                </c:pt>
                <c:pt idx="8683">
                  <c:v>0.70399569519662797</c:v>
                </c:pt>
                <c:pt idx="8684">
                  <c:v>0.70511560552479269</c:v>
                </c:pt>
                <c:pt idx="8685">
                  <c:v>0.70704982170304054</c:v>
                </c:pt>
                <c:pt idx="8686">
                  <c:v>0.70826129248774616</c:v>
                </c:pt>
                <c:pt idx="8687">
                  <c:v>0.70932225024396933</c:v>
                </c:pt>
                <c:pt idx="8688">
                  <c:v>0.71033436198905631</c:v>
                </c:pt>
                <c:pt idx="8689">
                  <c:v>0.70925962807913356</c:v>
                </c:pt>
                <c:pt idx="8690">
                  <c:v>0.70962090719803972</c:v>
                </c:pt>
                <c:pt idx="8691">
                  <c:v>0.71011103603065617</c:v>
                </c:pt>
                <c:pt idx="8692">
                  <c:v>0.71041534954564944</c:v>
                </c:pt>
                <c:pt idx="8693">
                  <c:v>0.71125302415773062</c:v>
                </c:pt>
                <c:pt idx="8694">
                  <c:v>0.70977329751168061</c:v>
                </c:pt>
                <c:pt idx="8695">
                  <c:v>0.70867607054042625</c:v>
                </c:pt>
                <c:pt idx="8696">
                  <c:v>0.70952156913001241</c:v>
                </c:pt>
                <c:pt idx="8697">
                  <c:v>0.70922824493027403</c:v>
                </c:pt>
                <c:pt idx="8698">
                  <c:v>0.7071320287831917</c:v>
                </c:pt>
                <c:pt idx="8699">
                  <c:v>0.7053011496545043</c:v>
                </c:pt>
                <c:pt idx="8700">
                  <c:v>0.70544005124068376</c:v>
                </c:pt>
                <c:pt idx="8701">
                  <c:v>0.70474159360850086</c:v>
                </c:pt>
                <c:pt idx="8702">
                  <c:v>0.70630128771230605</c:v>
                </c:pt>
                <c:pt idx="8703">
                  <c:v>0.70943135559695669</c:v>
                </c:pt>
                <c:pt idx="8704">
                  <c:v>0.70974623543851989</c:v>
                </c:pt>
                <c:pt idx="8705">
                  <c:v>0.70810944377478768</c:v>
                </c:pt>
                <c:pt idx="8706">
                  <c:v>0.70748716786820043</c:v>
                </c:pt>
                <c:pt idx="8707">
                  <c:v>0.70774936805820843</c:v>
                </c:pt>
                <c:pt idx="8708">
                  <c:v>0.70800963390914018</c:v>
                </c:pt>
                <c:pt idx="8709">
                  <c:v>0.71050442175732864</c:v>
                </c:pt>
                <c:pt idx="8710">
                  <c:v>0.71132436100110685</c:v>
                </c:pt>
                <c:pt idx="8711">
                  <c:v>0.71239341103968901</c:v>
                </c:pt>
                <c:pt idx="8712">
                  <c:v>0.71435156535926336</c:v>
                </c:pt>
                <c:pt idx="8713">
                  <c:v>0.71418057345421693</c:v>
                </c:pt>
                <c:pt idx="8714">
                  <c:v>0.71428853482011312</c:v>
                </c:pt>
                <c:pt idx="8715">
                  <c:v>0.71390442994937731</c:v>
                </c:pt>
                <c:pt idx="8716">
                  <c:v>0.71371694424684129</c:v>
                </c:pt>
                <c:pt idx="8717">
                  <c:v>0.71443797760963867</c:v>
                </c:pt>
                <c:pt idx="8718">
                  <c:v>0.71318147831701828</c:v>
                </c:pt>
                <c:pt idx="8719">
                  <c:v>0.7128181761156136</c:v>
                </c:pt>
                <c:pt idx="8720">
                  <c:v>0.70966112609682264</c:v>
                </c:pt>
                <c:pt idx="8721">
                  <c:v>0.70929362085860581</c:v>
                </c:pt>
                <c:pt idx="8722">
                  <c:v>0.70788918409969459</c:v>
                </c:pt>
                <c:pt idx="8723">
                  <c:v>0.7059559080451504</c:v>
                </c:pt>
                <c:pt idx="8724">
                  <c:v>0.70552152278163915</c:v>
                </c:pt>
                <c:pt idx="8725">
                  <c:v>0.70560088671575516</c:v>
                </c:pt>
                <c:pt idx="8726">
                  <c:v>0.70840112113030562</c:v>
                </c:pt>
                <c:pt idx="8727">
                  <c:v>0.71052677978222456</c:v>
                </c:pt>
                <c:pt idx="8728">
                  <c:v>0.70978737510637635</c:v>
                </c:pt>
                <c:pt idx="8729">
                  <c:v>0.70807523920945381</c:v>
                </c:pt>
                <c:pt idx="8730">
                  <c:v>0.70711779390894192</c:v>
                </c:pt>
                <c:pt idx="8731">
                  <c:v>0.70668202144910697</c:v>
                </c:pt>
                <c:pt idx="8732">
                  <c:v>0.70702560909661094</c:v>
                </c:pt>
                <c:pt idx="8733">
                  <c:v>0.70849626546882671</c:v>
                </c:pt>
                <c:pt idx="8734">
                  <c:v>0.70921622880233137</c:v>
                </c:pt>
                <c:pt idx="8735">
                  <c:v>0.71095914043401254</c:v>
                </c:pt>
                <c:pt idx="8736">
                  <c:v>0.71175825124824055</c:v>
                </c:pt>
                <c:pt idx="8737">
                  <c:v>0.71181029986750111</c:v>
                </c:pt>
                <c:pt idx="8738">
                  <c:v>0.7125638306205988</c:v>
                </c:pt>
                <c:pt idx="8739">
                  <c:v>0.71233853015239401</c:v>
                </c:pt>
                <c:pt idx="8740">
                  <c:v>0.71290814518084367</c:v>
                </c:pt>
                <c:pt idx="8741">
                  <c:v>0.71235935318718402</c:v>
                </c:pt>
                <c:pt idx="8742">
                  <c:v>0.71224893533496036</c:v>
                </c:pt>
                <c:pt idx="8743">
                  <c:v>0.71216144957674321</c:v>
                </c:pt>
                <c:pt idx="8744">
                  <c:v>0.71173091682533718</c:v>
                </c:pt>
                <c:pt idx="8745">
                  <c:v>0.70865823399025474</c:v>
                </c:pt>
                <c:pt idx="8746">
                  <c:v>0.70835387506585423</c:v>
                </c:pt>
                <c:pt idx="8747">
                  <c:v>0.70478464797757812</c:v>
                </c:pt>
                <c:pt idx="8748">
                  <c:v>0.70370457573709511</c:v>
                </c:pt>
                <c:pt idx="8749">
                  <c:v>0.70478121227155643</c:v>
                </c:pt>
                <c:pt idx="8750">
                  <c:v>0.7056673288196148</c:v>
                </c:pt>
                <c:pt idx="8751">
                  <c:v>0.70772748123862983</c:v>
                </c:pt>
                <c:pt idx="8752">
                  <c:v>0.70878922202436034</c:v>
                </c:pt>
                <c:pt idx="8753">
                  <c:v>0.70986564344846159</c:v>
                </c:pt>
                <c:pt idx="8754">
                  <c:v>0.70938450034667544</c:v>
                </c:pt>
                <c:pt idx="8755">
                  <c:v>0.70824777409339146</c:v>
                </c:pt>
                <c:pt idx="8756">
                  <c:v>0.70838249277900722</c:v>
                </c:pt>
                <c:pt idx="8757">
                  <c:v>0.71106020118346924</c:v>
                </c:pt>
                <c:pt idx="8758">
                  <c:v>0.71363707115679154</c:v>
                </c:pt>
                <c:pt idx="8759">
                  <c:v>0.71621533802613668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5A-46CE-AB63-7202BB2803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7717184"/>
        <c:axId val="1137716224"/>
      </c:barChart>
      <c:catAx>
        <c:axId val="11377171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37716224"/>
        <c:crosses val="autoZero"/>
        <c:auto val="1"/>
        <c:lblAlgn val="ctr"/>
        <c:lblOffset val="100"/>
        <c:noMultiLvlLbl val="0"/>
      </c:catAx>
      <c:valAx>
        <c:axId val="113771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37717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BYT_HodinovaData_Zona01!$R$5:$R$8764</c:f>
              <c:numCache>
                <c:formatCode>0.00</c:formatCode>
                <c:ptCount val="8760"/>
                <c:pt idx="0">
                  <c:v>0.9437421258377483</c:v>
                </c:pt>
                <c:pt idx="1">
                  <c:v>0.94295448667716386</c:v>
                </c:pt>
                <c:pt idx="2">
                  <c:v>0.9440490846013555</c:v>
                </c:pt>
                <c:pt idx="3">
                  <c:v>0.9437730995457122</c:v>
                </c:pt>
                <c:pt idx="4">
                  <c:v>0.94306287813307799</c:v>
                </c:pt>
                <c:pt idx="5">
                  <c:v>0.94322000164077946</c:v>
                </c:pt>
                <c:pt idx="6">
                  <c:v>0.9437048559455129</c:v>
                </c:pt>
                <c:pt idx="7">
                  <c:v>0.94322305338653134</c:v>
                </c:pt>
                <c:pt idx="8">
                  <c:v>0.94224562546944546</c:v>
                </c:pt>
                <c:pt idx="9">
                  <c:v>0.94250294182294636</c:v>
                </c:pt>
                <c:pt idx="10">
                  <c:v>0.93890780837162435</c:v>
                </c:pt>
                <c:pt idx="11">
                  <c:v>0.93405519373268697</c:v>
                </c:pt>
                <c:pt idx="12">
                  <c:v>0.93571350348908044</c:v>
                </c:pt>
                <c:pt idx="13">
                  <c:v>0.93935470280502109</c:v>
                </c:pt>
                <c:pt idx="14">
                  <c:v>0.94362587016384647</c:v>
                </c:pt>
                <c:pt idx="15">
                  <c:v>0.94355805128257042</c:v>
                </c:pt>
                <c:pt idx="16">
                  <c:v>0.94471694876239176</c:v>
                </c:pt>
                <c:pt idx="17">
                  <c:v>0.9421602697786654</c:v>
                </c:pt>
                <c:pt idx="18">
                  <c:v>0.94145226605114218</c:v>
                </c:pt>
                <c:pt idx="19">
                  <c:v>0.94018640749458915</c:v>
                </c:pt>
                <c:pt idx="20">
                  <c:v>0.94043729109432006</c:v>
                </c:pt>
                <c:pt idx="21">
                  <c:v>0.94267624234250968</c:v>
                </c:pt>
                <c:pt idx="22">
                  <c:v>0.94286506084820165</c:v>
                </c:pt>
                <c:pt idx="23">
                  <c:v>0.94399531226089484</c:v>
                </c:pt>
                <c:pt idx="24">
                  <c:v>0.9446133990420883</c:v>
                </c:pt>
                <c:pt idx="25">
                  <c:v>0.94531495234341567</c:v>
                </c:pt>
                <c:pt idx="26">
                  <c:v>0.94476044997519759</c:v>
                </c:pt>
                <c:pt idx="27">
                  <c:v>0.94336906877576543</c:v>
                </c:pt>
                <c:pt idx="28">
                  <c:v>0.9453944934612295</c:v>
                </c:pt>
                <c:pt idx="29">
                  <c:v>0.94468213420272884</c:v>
                </c:pt>
                <c:pt idx="30">
                  <c:v>0.94396531761375102</c:v>
                </c:pt>
                <c:pt idx="31">
                  <c:v>0.94510713659304169</c:v>
                </c:pt>
                <c:pt idx="32">
                  <c:v>0.93735226493327717</c:v>
                </c:pt>
                <c:pt idx="33">
                  <c:v>0.93979306549452346</c:v>
                </c:pt>
                <c:pt idx="34">
                  <c:v>0.93874504254201496</c:v>
                </c:pt>
                <c:pt idx="35">
                  <c:v>0.9362583763258544</c:v>
                </c:pt>
                <c:pt idx="36">
                  <c:v>0.93821885876145072</c:v>
                </c:pt>
                <c:pt idx="37">
                  <c:v>0.94043830513773563</c:v>
                </c:pt>
                <c:pt idx="38">
                  <c:v>0.94249344948448421</c:v>
                </c:pt>
                <c:pt idx="39">
                  <c:v>0.94465919023854139</c:v>
                </c:pt>
                <c:pt idx="40">
                  <c:v>0.94315642159714641</c:v>
                </c:pt>
                <c:pt idx="41">
                  <c:v>0.94183958611978003</c:v>
                </c:pt>
                <c:pt idx="42">
                  <c:v>0.94018314366797529</c:v>
                </c:pt>
                <c:pt idx="43">
                  <c:v>0.93889095188512051</c:v>
                </c:pt>
                <c:pt idx="44">
                  <c:v>0.93949305064943045</c:v>
                </c:pt>
                <c:pt idx="45">
                  <c:v>0.94379220605516168</c:v>
                </c:pt>
                <c:pt idx="46">
                  <c:v>0.94219044643219196</c:v>
                </c:pt>
                <c:pt idx="47">
                  <c:v>0.94424678879860313</c:v>
                </c:pt>
                <c:pt idx="48">
                  <c:v>0.94453125513097669</c:v>
                </c:pt>
                <c:pt idx="49">
                  <c:v>0.9437126846268048</c:v>
                </c:pt>
                <c:pt idx="50">
                  <c:v>0.94454654107983238</c:v>
                </c:pt>
                <c:pt idx="51">
                  <c:v>0.94513891934828864</c:v>
                </c:pt>
                <c:pt idx="52">
                  <c:v>0.9450877396819849</c:v>
                </c:pt>
                <c:pt idx="53">
                  <c:v>0.94504168065412231</c:v>
                </c:pt>
                <c:pt idx="54">
                  <c:v>0.9439917792138045</c:v>
                </c:pt>
                <c:pt idx="55">
                  <c:v>0.94259987498114206</c:v>
                </c:pt>
                <c:pt idx="56">
                  <c:v>0.93733028792782258</c:v>
                </c:pt>
                <c:pt idx="57">
                  <c:v>0.94188229058386508</c:v>
                </c:pt>
                <c:pt idx="58">
                  <c:v>0.93632036758283577</c:v>
                </c:pt>
                <c:pt idx="59">
                  <c:v>0.93667077281469391</c:v>
                </c:pt>
                <c:pt idx="60">
                  <c:v>0.93597802551492615</c:v>
                </c:pt>
                <c:pt idx="61">
                  <c:v>0.93991089006193285</c:v>
                </c:pt>
                <c:pt idx="62">
                  <c:v>0.94212330217858931</c:v>
                </c:pt>
                <c:pt idx="63">
                  <c:v>0.94024392234866805</c:v>
                </c:pt>
                <c:pt idx="64">
                  <c:v>0.9436754564199894</c:v>
                </c:pt>
                <c:pt idx="65">
                  <c:v>0.94270211014424499</c:v>
                </c:pt>
                <c:pt idx="66">
                  <c:v>0.94193588679658058</c:v>
                </c:pt>
                <c:pt idx="67">
                  <c:v>0.94102316900712768</c:v>
                </c:pt>
                <c:pt idx="68">
                  <c:v>0.93946651085525679</c:v>
                </c:pt>
                <c:pt idx="69">
                  <c:v>0.94299248136147584</c:v>
                </c:pt>
                <c:pt idx="70">
                  <c:v>0.94310878740187476</c:v>
                </c:pt>
                <c:pt idx="71">
                  <c:v>0.94560343354546783</c:v>
                </c:pt>
                <c:pt idx="72">
                  <c:v>0.94561722013100225</c:v>
                </c:pt>
                <c:pt idx="73">
                  <c:v>0.94513555014849626</c:v>
                </c:pt>
                <c:pt idx="74">
                  <c:v>0.94530692275465622</c:v>
                </c:pt>
                <c:pt idx="75">
                  <c:v>0.94494117020720247</c:v>
                </c:pt>
                <c:pt idx="76">
                  <c:v>0.94489921443754776</c:v>
                </c:pt>
                <c:pt idx="77">
                  <c:v>0.94479516594536483</c:v>
                </c:pt>
                <c:pt idx="78">
                  <c:v>0.94519404988883871</c:v>
                </c:pt>
                <c:pt idx="79">
                  <c:v>0.94038893531858148</c:v>
                </c:pt>
                <c:pt idx="80">
                  <c:v>0.94574858155771269</c:v>
                </c:pt>
                <c:pt idx="81">
                  <c:v>0.94349671615213693</c:v>
                </c:pt>
                <c:pt idx="82">
                  <c:v>0.94044786662129987</c:v>
                </c:pt>
                <c:pt idx="83">
                  <c:v>0.93724453106446615</c:v>
                </c:pt>
                <c:pt idx="84">
                  <c:v>0.93205372265289155</c:v>
                </c:pt>
                <c:pt idx="85">
                  <c:v>0.93872397261070872</c:v>
                </c:pt>
                <c:pt idx="86">
                  <c:v>0.94230844471434594</c:v>
                </c:pt>
                <c:pt idx="87">
                  <c:v>0.94434350311163517</c:v>
                </c:pt>
                <c:pt idx="88">
                  <c:v>0.94438310789891933</c:v>
                </c:pt>
                <c:pt idx="89">
                  <c:v>0.94298689324293872</c:v>
                </c:pt>
                <c:pt idx="90">
                  <c:v>0.94326748031312402</c:v>
                </c:pt>
                <c:pt idx="91">
                  <c:v>0.94244224029071655</c:v>
                </c:pt>
                <c:pt idx="92">
                  <c:v>0.94221177899129316</c:v>
                </c:pt>
                <c:pt idx="93">
                  <c:v>0.94445499138851952</c:v>
                </c:pt>
                <c:pt idx="94">
                  <c:v>0.94502622457995489</c:v>
                </c:pt>
                <c:pt idx="95">
                  <c:v>0.94614430021663853</c:v>
                </c:pt>
                <c:pt idx="96">
                  <c:v>0.94617076126869049</c:v>
                </c:pt>
                <c:pt idx="97">
                  <c:v>0.94658862759358087</c:v>
                </c:pt>
                <c:pt idx="98">
                  <c:v>0.94628232113227306</c:v>
                </c:pt>
                <c:pt idx="99">
                  <c:v>0.94668400831564425</c:v>
                </c:pt>
                <c:pt idx="100">
                  <c:v>0.94658885039807128</c:v>
                </c:pt>
                <c:pt idx="101">
                  <c:v>0.94646177120991226</c:v>
                </c:pt>
                <c:pt idx="102">
                  <c:v>0.94577508732640359</c:v>
                </c:pt>
                <c:pt idx="103">
                  <c:v>0.94603678955865511</c:v>
                </c:pt>
                <c:pt idx="104">
                  <c:v>0.94655594434882351</c:v>
                </c:pt>
                <c:pt idx="105">
                  <c:v>0.94559461170101355</c:v>
                </c:pt>
                <c:pt idx="106">
                  <c:v>0.94492173892195852</c:v>
                </c:pt>
                <c:pt idx="107">
                  <c:v>0.94391440428186646</c:v>
                </c:pt>
                <c:pt idx="108">
                  <c:v>0.9437936906279869</c:v>
                </c:pt>
                <c:pt idx="109">
                  <c:v>0.94452438397437399</c:v>
                </c:pt>
                <c:pt idx="110">
                  <c:v>0.94556584313465164</c:v>
                </c:pt>
                <c:pt idx="111">
                  <c:v>0.94591853174421014</c:v>
                </c:pt>
                <c:pt idx="112">
                  <c:v>0.94470156305628483</c:v>
                </c:pt>
                <c:pt idx="113">
                  <c:v>0.94437671476377771</c:v>
                </c:pt>
                <c:pt idx="114">
                  <c:v>0.943498740811619</c:v>
                </c:pt>
                <c:pt idx="115">
                  <c:v>0.94268014056426408</c:v>
                </c:pt>
                <c:pt idx="116">
                  <c:v>0.9431275843317044</c:v>
                </c:pt>
                <c:pt idx="117">
                  <c:v>0.94485921868519895</c:v>
                </c:pt>
                <c:pt idx="118">
                  <c:v>0.94559023763657346</c:v>
                </c:pt>
                <c:pt idx="119">
                  <c:v>0.94630231815918131</c:v>
                </c:pt>
                <c:pt idx="120">
                  <c:v>0.9467894410330947</c:v>
                </c:pt>
                <c:pt idx="121">
                  <c:v>0.94684099689948786</c:v>
                </c:pt>
                <c:pt idx="122">
                  <c:v>0.94617553859291936</c:v>
                </c:pt>
                <c:pt idx="123">
                  <c:v>0.94660313080141034</c:v>
                </c:pt>
                <c:pt idx="124">
                  <c:v>0.94685304975698459</c:v>
                </c:pt>
                <c:pt idx="125">
                  <c:v>0.94679876636328764</c:v>
                </c:pt>
                <c:pt idx="126">
                  <c:v>0.94614644096808709</c:v>
                </c:pt>
                <c:pt idx="127">
                  <c:v>0.94631685093282802</c:v>
                </c:pt>
                <c:pt idx="128">
                  <c:v>0.94551042202418389</c:v>
                </c:pt>
                <c:pt idx="129">
                  <c:v>0.94616393329117032</c:v>
                </c:pt>
                <c:pt idx="130">
                  <c:v>0.94475141258918582</c:v>
                </c:pt>
                <c:pt idx="131">
                  <c:v>0.94279831050984231</c:v>
                </c:pt>
                <c:pt idx="132">
                  <c:v>0.9425917633255444</c:v>
                </c:pt>
                <c:pt idx="133">
                  <c:v>0.94415522693774545</c:v>
                </c:pt>
                <c:pt idx="134">
                  <c:v>0.94469597845036124</c:v>
                </c:pt>
                <c:pt idx="135">
                  <c:v>0.94560204256066727</c:v>
                </c:pt>
                <c:pt idx="136">
                  <c:v>0.94506397962955846</c:v>
                </c:pt>
                <c:pt idx="137">
                  <c:v>0.9431908432752355</c:v>
                </c:pt>
                <c:pt idx="138">
                  <c:v>0.94279144489947408</c:v>
                </c:pt>
                <c:pt idx="139">
                  <c:v>0.94178940707068792</c:v>
                </c:pt>
                <c:pt idx="140">
                  <c:v>0.94239529420505552</c:v>
                </c:pt>
                <c:pt idx="141">
                  <c:v>0.94424284760617549</c:v>
                </c:pt>
                <c:pt idx="142">
                  <c:v>0.94398156846948467</c:v>
                </c:pt>
                <c:pt idx="143">
                  <c:v>0.94582298294802014</c:v>
                </c:pt>
                <c:pt idx="144">
                  <c:v>0.94584704367919714</c:v>
                </c:pt>
                <c:pt idx="145">
                  <c:v>0.94413209245304963</c:v>
                </c:pt>
                <c:pt idx="146">
                  <c:v>0.94455204528869752</c:v>
                </c:pt>
                <c:pt idx="147">
                  <c:v>0.9453109190643898</c:v>
                </c:pt>
                <c:pt idx="148">
                  <c:v>0.94523895481686493</c:v>
                </c:pt>
                <c:pt idx="149">
                  <c:v>0.94441887329922991</c:v>
                </c:pt>
                <c:pt idx="150">
                  <c:v>0.94504942880212561</c:v>
                </c:pt>
                <c:pt idx="151">
                  <c:v>0.94373998812153537</c:v>
                </c:pt>
                <c:pt idx="152">
                  <c:v>0.94370431972599023</c:v>
                </c:pt>
                <c:pt idx="153">
                  <c:v>0.94124517076909553</c:v>
                </c:pt>
                <c:pt idx="154">
                  <c:v>0.93815362426123328</c:v>
                </c:pt>
                <c:pt idx="155">
                  <c:v>0.93140082060259788</c:v>
                </c:pt>
                <c:pt idx="156">
                  <c:v>0.93793943259851786</c:v>
                </c:pt>
                <c:pt idx="157">
                  <c:v>0.93964437992805394</c:v>
                </c:pt>
                <c:pt idx="158">
                  <c:v>0.93849820173801879</c:v>
                </c:pt>
                <c:pt idx="159">
                  <c:v>0.9459847481224829</c:v>
                </c:pt>
                <c:pt idx="160">
                  <c:v>0.9443100440309623</c:v>
                </c:pt>
                <c:pt idx="161">
                  <c:v>0.94131027865566086</c:v>
                </c:pt>
                <c:pt idx="162">
                  <c:v>0.93786642079278426</c:v>
                </c:pt>
                <c:pt idx="163">
                  <c:v>0.94067477446245107</c:v>
                </c:pt>
                <c:pt idx="164">
                  <c:v>0.9368210037514072</c:v>
                </c:pt>
                <c:pt idx="165">
                  <c:v>0.94206936005268493</c:v>
                </c:pt>
                <c:pt idx="166">
                  <c:v>0.94362757673003894</c:v>
                </c:pt>
                <c:pt idx="167">
                  <c:v>0.94354427263975726</c:v>
                </c:pt>
                <c:pt idx="168">
                  <c:v>0.94299367441556037</c:v>
                </c:pt>
                <c:pt idx="169">
                  <c:v>0.94305298093428735</c:v>
                </c:pt>
                <c:pt idx="170">
                  <c:v>0.94326310494931709</c:v>
                </c:pt>
                <c:pt idx="171">
                  <c:v>0.94346303302569789</c:v>
                </c:pt>
                <c:pt idx="172">
                  <c:v>0.94442399797433774</c:v>
                </c:pt>
                <c:pt idx="173">
                  <c:v>0.94380284546047344</c:v>
                </c:pt>
                <c:pt idx="174">
                  <c:v>0.94303218971019986</c:v>
                </c:pt>
                <c:pt idx="175">
                  <c:v>0.94266861690475334</c:v>
                </c:pt>
                <c:pt idx="176">
                  <c:v>0.94302050696580064</c:v>
                </c:pt>
                <c:pt idx="177">
                  <c:v>0.94080831225949757</c:v>
                </c:pt>
                <c:pt idx="178">
                  <c:v>0.93901500396345339</c:v>
                </c:pt>
                <c:pt idx="179">
                  <c:v>0.93455903272487373</c:v>
                </c:pt>
                <c:pt idx="180">
                  <c:v>0.93465619304290115</c:v>
                </c:pt>
                <c:pt idx="181">
                  <c:v>0.93767567046359335</c:v>
                </c:pt>
                <c:pt idx="182">
                  <c:v>0.94003431593829434</c:v>
                </c:pt>
                <c:pt idx="183">
                  <c:v>0.94056780591091194</c:v>
                </c:pt>
                <c:pt idx="184">
                  <c:v>0.94195643458691092</c:v>
                </c:pt>
                <c:pt idx="185">
                  <c:v>0.93990115873294489</c:v>
                </c:pt>
                <c:pt idx="186">
                  <c:v>0.93758438583815162</c:v>
                </c:pt>
                <c:pt idx="187">
                  <c:v>0.93870390513094637</c:v>
                </c:pt>
                <c:pt idx="188">
                  <c:v>0.93659302947351675</c:v>
                </c:pt>
                <c:pt idx="189">
                  <c:v>0.93784940458714916</c:v>
                </c:pt>
                <c:pt idx="190">
                  <c:v>0.94163522371311958</c:v>
                </c:pt>
                <c:pt idx="191">
                  <c:v>0.94296822480551601</c:v>
                </c:pt>
                <c:pt idx="192">
                  <c:v>0.94102650295397328</c:v>
                </c:pt>
                <c:pt idx="193">
                  <c:v>0.94468150953787655</c:v>
                </c:pt>
                <c:pt idx="194">
                  <c:v>0.94394922519711355</c:v>
                </c:pt>
                <c:pt idx="195">
                  <c:v>0.94250983840907931</c:v>
                </c:pt>
                <c:pt idx="196">
                  <c:v>0.94298173627585435</c:v>
                </c:pt>
                <c:pt idx="197">
                  <c:v>0.94276152445372252</c:v>
                </c:pt>
                <c:pt idx="198">
                  <c:v>0.94412280835192641</c:v>
                </c:pt>
                <c:pt idx="199">
                  <c:v>0.94386346527920328</c:v>
                </c:pt>
                <c:pt idx="200">
                  <c:v>0.94339058336746562</c:v>
                </c:pt>
                <c:pt idx="201">
                  <c:v>0.94218308397446937</c:v>
                </c:pt>
                <c:pt idx="202">
                  <c:v>0.94111610320335026</c:v>
                </c:pt>
                <c:pt idx="203">
                  <c:v>0.94008994714239935</c:v>
                </c:pt>
                <c:pt idx="204">
                  <c:v>0.93550883001705887</c:v>
                </c:pt>
                <c:pt idx="205">
                  <c:v>0.93829382729541233</c:v>
                </c:pt>
                <c:pt idx="206">
                  <c:v>0.94244141878102983</c:v>
                </c:pt>
                <c:pt idx="207">
                  <c:v>0.94418330504469317</c:v>
                </c:pt>
                <c:pt idx="208">
                  <c:v>0.93848713379883897</c:v>
                </c:pt>
                <c:pt idx="209">
                  <c:v>0.93565739968158756</c:v>
                </c:pt>
                <c:pt idx="210">
                  <c:v>0.93988776384427997</c:v>
                </c:pt>
                <c:pt idx="211">
                  <c:v>0.93640439605146431</c:v>
                </c:pt>
                <c:pt idx="212">
                  <c:v>0.93818732260838578</c:v>
                </c:pt>
                <c:pt idx="213">
                  <c:v>0.94186772636869587</c:v>
                </c:pt>
                <c:pt idx="214">
                  <c:v>0.9419135086734105</c:v>
                </c:pt>
                <c:pt idx="215">
                  <c:v>0.94169327558517146</c:v>
                </c:pt>
                <c:pt idx="216">
                  <c:v>0.94369715017730349</c:v>
                </c:pt>
                <c:pt idx="217">
                  <c:v>0.94333682182598733</c:v>
                </c:pt>
                <c:pt idx="218">
                  <c:v>0.9440303361372735</c:v>
                </c:pt>
                <c:pt idx="219">
                  <c:v>0.94329598013862626</c:v>
                </c:pt>
                <c:pt idx="220">
                  <c:v>0.94316411977420211</c:v>
                </c:pt>
                <c:pt idx="221">
                  <c:v>0.94300298899300106</c:v>
                </c:pt>
                <c:pt idx="222">
                  <c:v>0.94245670719890851</c:v>
                </c:pt>
                <c:pt idx="223">
                  <c:v>0.94260465140367544</c:v>
                </c:pt>
                <c:pt idx="224">
                  <c:v>0.94342233489615912</c:v>
                </c:pt>
                <c:pt idx="225">
                  <c:v>0.94207686279323688</c:v>
                </c:pt>
                <c:pt idx="226">
                  <c:v>0.94190445751050467</c:v>
                </c:pt>
                <c:pt idx="227">
                  <c:v>0.94100120475990812</c:v>
                </c:pt>
                <c:pt idx="228">
                  <c:v>0.93988295100279706</c:v>
                </c:pt>
                <c:pt idx="229">
                  <c:v>0.93931727188556935</c:v>
                </c:pt>
                <c:pt idx="230">
                  <c:v>0.94220677248977658</c:v>
                </c:pt>
                <c:pt idx="231">
                  <c:v>0.94281212948324</c:v>
                </c:pt>
                <c:pt idx="232">
                  <c:v>0.94038344827691067</c:v>
                </c:pt>
                <c:pt idx="233">
                  <c:v>0.93961691927037549</c:v>
                </c:pt>
                <c:pt idx="234">
                  <c:v>0.93782338416123345</c:v>
                </c:pt>
                <c:pt idx="235">
                  <c:v>0.93842616049857652</c:v>
                </c:pt>
                <c:pt idx="236">
                  <c:v>0.93804943089465243</c:v>
                </c:pt>
                <c:pt idx="237">
                  <c:v>0.94104812206253152</c:v>
                </c:pt>
                <c:pt idx="238">
                  <c:v>0.94246310487313056</c:v>
                </c:pt>
                <c:pt idx="239">
                  <c:v>0.94377348291900554</c:v>
                </c:pt>
                <c:pt idx="240">
                  <c:v>0.94403430122795928</c:v>
                </c:pt>
                <c:pt idx="241">
                  <c:v>0.9446667948739057</c:v>
                </c:pt>
                <c:pt idx="242">
                  <c:v>0.94379861625429884</c:v>
                </c:pt>
                <c:pt idx="243">
                  <c:v>0.94334086775076664</c:v>
                </c:pt>
                <c:pt idx="244">
                  <c:v>0.94402961275515229</c:v>
                </c:pt>
                <c:pt idx="245">
                  <c:v>0.94373087018929036</c:v>
                </c:pt>
                <c:pt idx="246">
                  <c:v>0.94270975491233111</c:v>
                </c:pt>
                <c:pt idx="247">
                  <c:v>0.94346119737946954</c:v>
                </c:pt>
                <c:pt idx="248">
                  <c:v>0.94334349770169168</c:v>
                </c:pt>
                <c:pt idx="249">
                  <c:v>0.9433762198854454</c:v>
                </c:pt>
                <c:pt idx="250">
                  <c:v>0.94152467401483286</c:v>
                </c:pt>
                <c:pt idx="251">
                  <c:v>0.94008891277626883</c:v>
                </c:pt>
                <c:pt idx="252">
                  <c:v>0.93921924271322121</c:v>
                </c:pt>
                <c:pt idx="253">
                  <c:v>0.94121518028011331</c:v>
                </c:pt>
                <c:pt idx="254">
                  <c:v>0.94195395658325431</c:v>
                </c:pt>
                <c:pt idx="255">
                  <c:v>0.94336811974601487</c:v>
                </c:pt>
                <c:pt idx="256">
                  <c:v>0.94153027805535494</c:v>
                </c:pt>
                <c:pt idx="257">
                  <c:v>0.94027877929034331</c:v>
                </c:pt>
                <c:pt idx="258">
                  <c:v>0.93957806134728306</c:v>
                </c:pt>
                <c:pt idx="259">
                  <c:v>0.93894022619273043</c:v>
                </c:pt>
                <c:pt idx="260">
                  <c:v>0.93638895434391778</c:v>
                </c:pt>
                <c:pt idx="261">
                  <c:v>0.93968810699550087</c:v>
                </c:pt>
                <c:pt idx="262">
                  <c:v>0.93989593531201054</c:v>
                </c:pt>
                <c:pt idx="263">
                  <c:v>0.94388625014222072</c:v>
                </c:pt>
                <c:pt idx="264">
                  <c:v>0.94385648372649633</c:v>
                </c:pt>
                <c:pt idx="265">
                  <c:v>0.94355812835430164</c:v>
                </c:pt>
                <c:pt idx="266">
                  <c:v>0.94342275010949661</c:v>
                </c:pt>
                <c:pt idx="267">
                  <c:v>0.94343724893544589</c:v>
                </c:pt>
                <c:pt idx="268">
                  <c:v>0.94356491934573072</c:v>
                </c:pt>
                <c:pt idx="269">
                  <c:v>0.94329426163929708</c:v>
                </c:pt>
                <c:pt idx="270">
                  <c:v>0.94291437622705865</c:v>
                </c:pt>
                <c:pt idx="271">
                  <c:v>0.94251479112447745</c:v>
                </c:pt>
                <c:pt idx="272">
                  <c:v>0.94247570385828006</c:v>
                </c:pt>
                <c:pt idx="273">
                  <c:v>0.93897318588745693</c:v>
                </c:pt>
                <c:pt idx="274">
                  <c:v>0.93785467771622155</c:v>
                </c:pt>
                <c:pt idx="275">
                  <c:v>0.93325125115455343</c:v>
                </c:pt>
                <c:pt idx="276">
                  <c:v>0.93224182064580885</c:v>
                </c:pt>
                <c:pt idx="277">
                  <c:v>0.93727528318468001</c:v>
                </c:pt>
                <c:pt idx="278">
                  <c:v>0.93894471544895286</c:v>
                </c:pt>
                <c:pt idx="279">
                  <c:v>0.9423045529354529</c:v>
                </c:pt>
                <c:pt idx="280">
                  <c:v>0.9414563768931461</c:v>
                </c:pt>
                <c:pt idx="281">
                  <c:v>0.93986815459630124</c:v>
                </c:pt>
                <c:pt idx="282">
                  <c:v>0.93853079590912403</c:v>
                </c:pt>
                <c:pt idx="283">
                  <c:v>0.93812938820751535</c:v>
                </c:pt>
                <c:pt idx="284">
                  <c:v>0.93721190864357296</c:v>
                </c:pt>
                <c:pt idx="285">
                  <c:v>0.94075502331172323</c:v>
                </c:pt>
                <c:pt idx="286">
                  <c:v>0.94167332129778281</c:v>
                </c:pt>
                <c:pt idx="287">
                  <c:v>0.94297331789221539</c:v>
                </c:pt>
                <c:pt idx="288">
                  <c:v>0.94336838455060357</c:v>
                </c:pt>
                <c:pt idx="289">
                  <c:v>0.94379000941991908</c:v>
                </c:pt>
                <c:pt idx="290">
                  <c:v>0.94369142289767149</c:v>
                </c:pt>
                <c:pt idx="291">
                  <c:v>0.94316868483890426</c:v>
                </c:pt>
                <c:pt idx="292">
                  <c:v>0.94333856464946941</c:v>
                </c:pt>
                <c:pt idx="293">
                  <c:v>0.94272388325450451</c:v>
                </c:pt>
                <c:pt idx="294">
                  <c:v>0.94069897369616184</c:v>
                </c:pt>
                <c:pt idx="295">
                  <c:v>0.94175539535688491</c:v>
                </c:pt>
                <c:pt idx="296">
                  <c:v>0.94024016033313895</c:v>
                </c:pt>
                <c:pt idx="297">
                  <c:v>0.93947753977147108</c:v>
                </c:pt>
                <c:pt idx="298">
                  <c:v>0.93410370300928769</c:v>
                </c:pt>
                <c:pt idx="299">
                  <c:v>0.92962786395681851</c:v>
                </c:pt>
                <c:pt idx="300">
                  <c:v>0.93556353780182866</c:v>
                </c:pt>
                <c:pt idx="301">
                  <c:v>0.93953925740714317</c:v>
                </c:pt>
                <c:pt idx="302">
                  <c:v>0.94161813229343649</c:v>
                </c:pt>
                <c:pt idx="303">
                  <c:v>0.94141724734943666</c:v>
                </c:pt>
                <c:pt idx="304">
                  <c:v>0.9421648968261177</c:v>
                </c:pt>
                <c:pt idx="305">
                  <c:v>0.93777993775646384</c:v>
                </c:pt>
                <c:pt idx="306">
                  <c:v>0.93491574056834925</c:v>
                </c:pt>
                <c:pt idx="307">
                  <c:v>0.93589453385054577</c:v>
                </c:pt>
                <c:pt idx="308">
                  <c:v>0.93542884230926804</c:v>
                </c:pt>
                <c:pt idx="309">
                  <c:v>0.93937183430751747</c:v>
                </c:pt>
                <c:pt idx="310">
                  <c:v>0.94054136644265895</c:v>
                </c:pt>
                <c:pt idx="311">
                  <c:v>0.9425251473684354</c:v>
                </c:pt>
                <c:pt idx="312">
                  <c:v>0.94285208822191124</c:v>
                </c:pt>
                <c:pt idx="313">
                  <c:v>0.94243145751138557</c:v>
                </c:pt>
                <c:pt idx="314">
                  <c:v>0.943110307463217</c:v>
                </c:pt>
                <c:pt idx="315">
                  <c:v>0.94319020110107166</c:v>
                </c:pt>
                <c:pt idx="316">
                  <c:v>0.94311044646824749</c:v>
                </c:pt>
                <c:pt idx="317">
                  <c:v>0.94322416300004652</c:v>
                </c:pt>
                <c:pt idx="318">
                  <c:v>0.94162953862928733</c:v>
                </c:pt>
                <c:pt idx="319">
                  <c:v>0.93990505377273004</c:v>
                </c:pt>
                <c:pt idx="320">
                  <c:v>0.94020849511790627</c:v>
                </c:pt>
                <c:pt idx="321">
                  <c:v>0.93971667981178308</c:v>
                </c:pt>
                <c:pt idx="322">
                  <c:v>0.933331227507742</c:v>
                </c:pt>
                <c:pt idx="323">
                  <c:v>0.92401112618386216</c:v>
                </c:pt>
                <c:pt idx="324">
                  <c:v>0.93333755560867604</c:v>
                </c:pt>
                <c:pt idx="325">
                  <c:v>0.93196207000463327</c:v>
                </c:pt>
                <c:pt idx="326">
                  <c:v>0.93868631698526483</c:v>
                </c:pt>
                <c:pt idx="327">
                  <c:v>0.9427192320514145</c:v>
                </c:pt>
                <c:pt idx="328">
                  <c:v>0.94209066651040063</c:v>
                </c:pt>
                <c:pt idx="329">
                  <c:v>0.93685299179271309</c:v>
                </c:pt>
                <c:pt idx="330">
                  <c:v>0.93495410862933415</c:v>
                </c:pt>
                <c:pt idx="331">
                  <c:v>0.93347627212699535</c:v>
                </c:pt>
                <c:pt idx="332">
                  <c:v>0.93576117526615077</c:v>
                </c:pt>
                <c:pt idx="333">
                  <c:v>0.93302876932595069</c:v>
                </c:pt>
                <c:pt idx="334">
                  <c:v>0.94034389686961761</c:v>
                </c:pt>
                <c:pt idx="335">
                  <c:v>0.94234202309831516</c:v>
                </c:pt>
                <c:pt idx="336">
                  <c:v>0.94264076685348264</c:v>
                </c:pt>
                <c:pt idx="337">
                  <c:v>0.94244647522182456</c:v>
                </c:pt>
                <c:pt idx="338">
                  <c:v>0.94293714085737845</c:v>
                </c:pt>
                <c:pt idx="339">
                  <c:v>0.94332319821275323</c:v>
                </c:pt>
                <c:pt idx="340">
                  <c:v>0.94266470727503537</c:v>
                </c:pt>
                <c:pt idx="341">
                  <c:v>0.94217911277420219</c:v>
                </c:pt>
                <c:pt idx="342">
                  <c:v>0.94188297381477815</c:v>
                </c:pt>
                <c:pt idx="343">
                  <c:v>0.94233624286197237</c:v>
                </c:pt>
                <c:pt idx="344">
                  <c:v>0.94248009038648939</c:v>
                </c:pt>
                <c:pt idx="345">
                  <c:v>0.93963613065107388</c:v>
                </c:pt>
                <c:pt idx="346">
                  <c:v>0.93615522093282311</c:v>
                </c:pt>
                <c:pt idx="347">
                  <c:v>0.9330446888980346</c:v>
                </c:pt>
                <c:pt idx="348">
                  <c:v>0.93117447537600473</c:v>
                </c:pt>
                <c:pt idx="349">
                  <c:v>0.9348464993706801</c:v>
                </c:pt>
                <c:pt idx="350">
                  <c:v>0.93502338230551996</c:v>
                </c:pt>
                <c:pt idx="351">
                  <c:v>0.94265051749354323</c:v>
                </c:pt>
                <c:pt idx="352">
                  <c:v>0.9398687570819878</c:v>
                </c:pt>
                <c:pt idx="353">
                  <c:v>0.93931400806794096</c:v>
                </c:pt>
                <c:pt idx="354">
                  <c:v>0.93790361711215164</c:v>
                </c:pt>
                <c:pt idx="355">
                  <c:v>0.93457329060724981</c:v>
                </c:pt>
                <c:pt idx="356">
                  <c:v>0.93574703969923767</c:v>
                </c:pt>
                <c:pt idx="357">
                  <c:v>0.93985226550467604</c:v>
                </c:pt>
                <c:pt idx="358">
                  <c:v>0.94154391696334017</c:v>
                </c:pt>
                <c:pt idx="359">
                  <c:v>0.94216235679792515</c:v>
                </c:pt>
                <c:pt idx="360">
                  <c:v>0.94117693037803563</c:v>
                </c:pt>
                <c:pt idx="361">
                  <c:v>0.94070178965481577</c:v>
                </c:pt>
                <c:pt idx="362">
                  <c:v>0.94127264408386369</c:v>
                </c:pt>
                <c:pt idx="363">
                  <c:v>0.94143924119104616</c:v>
                </c:pt>
                <c:pt idx="364">
                  <c:v>0.9395466741799634</c:v>
                </c:pt>
                <c:pt idx="365">
                  <c:v>0.9401036774915732</c:v>
                </c:pt>
                <c:pt idx="366">
                  <c:v>0.94133611055329347</c:v>
                </c:pt>
                <c:pt idx="367">
                  <c:v>0.94115588836105279</c:v>
                </c:pt>
                <c:pt idx="368">
                  <c:v>0.93808437593196758</c:v>
                </c:pt>
                <c:pt idx="369">
                  <c:v>0.93990710230690477</c:v>
                </c:pt>
                <c:pt idx="370">
                  <c:v>0.93599083389925153</c:v>
                </c:pt>
                <c:pt idx="371">
                  <c:v>0.93117060851299116</c:v>
                </c:pt>
                <c:pt idx="372">
                  <c:v>0.92346123143145364</c:v>
                </c:pt>
                <c:pt idx="373">
                  <c:v>0.93273039390026491</c:v>
                </c:pt>
                <c:pt idx="374">
                  <c:v>0.93698205609140084</c:v>
                </c:pt>
                <c:pt idx="375">
                  <c:v>0.9403106474321602</c:v>
                </c:pt>
                <c:pt idx="376">
                  <c:v>0.93632392605478865</c:v>
                </c:pt>
                <c:pt idx="377">
                  <c:v>0.93767677790633275</c:v>
                </c:pt>
                <c:pt idx="378">
                  <c:v>0.9372554751092782</c:v>
                </c:pt>
                <c:pt idx="379">
                  <c:v>0.93511392212973421</c:v>
                </c:pt>
                <c:pt idx="380">
                  <c:v>0.93524935568675982</c:v>
                </c:pt>
                <c:pt idx="381">
                  <c:v>0.94019118491351872</c:v>
                </c:pt>
                <c:pt idx="382">
                  <c:v>0.93921317921023273</c:v>
                </c:pt>
                <c:pt idx="383">
                  <c:v>0.94111403022660156</c:v>
                </c:pt>
                <c:pt idx="384">
                  <c:v>0.94234209852567918</c:v>
                </c:pt>
                <c:pt idx="385">
                  <c:v>0.94184373736625782</c:v>
                </c:pt>
                <c:pt idx="386">
                  <c:v>0.94157178290184318</c:v>
                </c:pt>
                <c:pt idx="387">
                  <c:v>0.9423648365379772</c:v>
                </c:pt>
                <c:pt idx="388">
                  <c:v>0.94091268129824024</c:v>
                </c:pt>
                <c:pt idx="389">
                  <c:v>0.94270049331706918</c:v>
                </c:pt>
                <c:pt idx="390">
                  <c:v>0.94188426821623972</c:v>
                </c:pt>
                <c:pt idx="391">
                  <c:v>0.94203718781988866</c:v>
                </c:pt>
                <c:pt idx="392">
                  <c:v>0.94285719321478167</c:v>
                </c:pt>
                <c:pt idx="393">
                  <c:v>0.93676910434278482</c:v>
                </c:pt>
                <c:pt idx="394">
                  <c:v>0.93643173245945521</c:v>
                </c:pt>
                <c:pt idx="395">
                  <c:v>0.93847476078330783</c:v>
                </c:pt>
                <c:pt idx="396">
                  <c:v>0.93755414252134239</c:v>
                </c:pt>
                <c:pt idx="397">
                  <c:v>0.93468464099184312</c:v>
                </c:pt>
                <c:pt idx="398">
                  <c:v>0.9378350143401023</c:v>
                </c:pt>
                <c:pt idx="399">
                  <c:v>0.94207912808964234</c:v>
                </c:pt>
                <c:pt idx="400">
                  <c:v>0.94092289485273661</c:v>
                </c:pt>
                <c:pt idx="401">
                  <c:v>0.93789869168541784</c:v>
                </c:pt>
                <c:pt idx="402">
                  <c:v>0.937066127517443</c:v>
                </c:pt>
                <c:pt idx="403">
                  <c:v>0.93602032282591896</c:v>
                </c:pt>
                <c:pt idx="404">
                  <c:v>0.93648365724931726</c:v>
                </c:pt>
                <c:pt idx="405">
                  <c:v>0.93970746777905423</c:v>
                </c:pt>
                <c:pt idx="406">
                  <c:v>0.93762855894827934</c:v>
                </c:pt>
                <c:pt idx="407">
                  <c:v>0.94261656943946326</c:v>
                </c:pt>
                <c:pt idx="408">
                  <c:v>0.94380808140507177</c:v>
                </c:pt>
                <c:pt idx="409">
                  <c:v>0.93970630368650487</c:v>
                </c:pt>
                <c:pt idx="410">
                  <c:v>0.9431519390254931</c:v>
                </c:pt>
                <c:pt idx="411">
                  <c:v>0.94030245927113676</c:v>
                </c:pt>
                <c:pt idx="412">
                  <c:v>0.9409471486715385</c:v>
                </c:pt>
                <c:pt idx="413">
                  <c:v>0.94336570392626484</c:v>
                </c:pt>
                <c:pt idx="414">
                  <c:v>0.94214523032224484</c:v>
                </c:pt>
                <c:pt idx="415">
                  <c:v>0.9426074958988323</c:v>
                </c:pt>
                <c:pt idx="416">
                  <c:v>0.94028561267345323</c:v>
                </c:pt>
                <c:pt idx="417">
                  <c:v>0.93784011847865645</c:v>
                </c:pt>
                <c:pt idx="418">
                  <c:v>0.93806323327136854</c:v>
                </c:pt>
                <c:pt idx="419">
                  <c:v>0.93857141819650791</c:v>
                </c:pt>
                <c:pt idx="420">
                  <c:v>0.93826635166781702</c:v>
                </c:pt>
                <c:pt idx="421">
                  <c:v>0.92645048952796072</c:v>
                </c:pt>
                <c:pt idx="422">
                  <c:v>0.93744606021523591</c:v>
                </c:pt>
                <c:pt idx="423">
                  <c:v>0.92323975655866219</c:v>
                </c:pt>
                <c:pt idx="424">
                  <c:v>0.94100188089582104</c:v>
                </c:pt>
                <c:pt idx="425">
                  <c:v>0.93904715857785859</c:v>
                </c:pt>
                <c:pt idx="426">
                  <c:v>0.93829455650290439</c:v>
                </c:pt>
                <c:pt idx="427">
                  <c:v>0.9355926037753457</c:v>
                </c:pt>
                <c:pt idx="428">
                  <c:v>0.93311804321023151</c:v>
                </c:pt>
                <c:pt idx="429">
                  <c:v>0.93821113339156292</c:v>
                </c:pt>
                <c:pt idx="430">
                  <c:v>0.93830034706776155</c:v>
                </c:pt>
                <c:pt idx="431">
                  <c:v>0.9409031694547576</c:v>
                </c:pt>
                <c:pt idx="432">
                  <c:v>0.94289872999149704</c:v>
                </c:pt>
                <c:pt idx="433">
                  <c:v>0.94392575299551484</c:v>
                </c:pt>
                <c:pt idx="434">
                  <c:v>0.94215284511738007</c:v>
                </c:pt>
                <c:pt idx="435">
                  <c:v>0.94259769578441044</c:v>
                </c:pt>
                <c:pt idx="436">
                  <c:v>0.9422069267869142</c:v>
                </c:pt>
                <c:pt idx="437">
                  <c:v>0.94332302261575995</c:v>
                </c:pt>
                <c:pt idx="438">
                  <c:v>0.94124641076571736</c:v>
                </c:pt>
                <c:pt idx="439">
                  <c:v>0.94206082361208576</c:v>
                </c:pt>
                <c:pt idx="440">
                  <c:v>0.94006328533579009</c:v>
                </c:pt>
                <c:pt idx="441">
                  <c:v>0.93957781470455426</c:v>
                </c:pt>
                <c:pt idx="442">
                  <c:v>0.93721067413113734</c:v>
                </c:pt>
                <c:pt idx="443">
                  <c:v>0.93622791581998754</c:v>
                </c:pt>
                <c:pt idx="444">
                  <c:v>0.93643956998843614</c:v>
                </c:pt>
                <c:pt idx="445">
                  <c:v>0.94095271649012424</c:v>
                </c:pt>
                <c:pt idx="446">
                  <c:v>0.94362514022265365</c:v>
                </c:pt>
                <c:pt idx="447">
                  <c:v>0.94214553424147407</c:v>
                </c:pt>
                <c:pt idx="448">
                  <c:v>0.94196427197981214</c:v>
                </c:pt>
                <c:pt idx="449">
                  <c:v>0.94119527552817006</c:v>
                </c:pt>
                <c:pt idx="450">
                  <c:v>0.93993987993782924</c:v>
                </c:pt>
                <c:pt idx="451">
                  <c:v>0.93934168118127748</c:v>
                </c:pt>
                <c:pt idx="452">
                  <c:v>0.93869883214280236</c:v>
                </c:pt>
                <c:pt idx="453">
                  <c:v>0.94177834788264481</c:v>
                </c:pt>
                <c:pt idx="454">
                  <c:v>0.94157840481979693</c:v>
                </c:pt>
                <c:pt idx="455">
                  <c:v>0.94386566829112017</c:v>
                </c:pt>
                <c:pt idx="456">
                  <c:v>0.94396387390971992</c:v>
                </c:pt>
                <c:pt idx="457">
                  <c:v>0.94354164555411912</c:v>
                </c:pt>
                <c:pt idx="458">
                  <c:v>0.94345375617835503</c:v>
                </c:pt>
                <c:pt idx="459">
                  <c:v>0.9443082004878689</c:v>
                </c:pt>
                <c:pt idx="460">
                  <c:v>0.94440144789201252</c:v>
                </c:pt>
                <c:pt idx="461">
                  <c:v>0.94432510973647632</c:v>
                </c:pt>
                <c:pt idx="462">
                  <c:v>0.94308428847751535</c:v>
                </c:pt>
                <c:pt idx="463">
                  <c:v>0.94137284557552936</c:v>
                </c:pt>
                <c:pt idx="464">
                  <c:v>0.94179629666541242</c:v>
                </c:pt>
                <c:pt idx="465">
                  <c:v>0.93964062737450416</c:v>
                </c:pt>
                <c:pt idx="466">
                  <c:v>0.93500279208881665</c:v>
                </c:pt>
                <c:pt idx="467">
                  <c:v>0.93237548875927378</c:v>
                </c:pt>
                <c:pt idx="468">
                  <c:v>0.93473094503568011</c:v>
                </c:pt>
                <c:pt idx="469">
                  <c:v>0.93434601446458232</c:v>
                </c:pt>
                <c:pt idx="470">
                  <c:v>0.93856284179836413</c:v>
                </c:pt>
                <c:pt idx="471">
                  <c:v>0.94142528003956583</c:v>
                </c:pt>
                <c:pt idx="472">
                  <c:v>0.94370906653586573</c:v>
                </c:pt>
                <c:pt idx="473">
                  <c:v>0.94127070197344642</c:v>
                </c:pt>
                <c:pt idx="474">
                  <c:v>0.94036554076681633</c:v>
                </c:pt>
                <c:pt idx="475">
                  <c:v>0.93960114601808309</c:v>
                </c:pt>
                <c:pt idx="476">
                  <c:v>0.93762666364019742</c:v>
                </c:pt>
                <c:pt idx="477">
                  <c:v>0.94200628635010897</c:v>
                </c:pt>
                <c:pt idx="478">
                  <c:v>0.94303757866006188</c:v>
                </c:pt>
                <c:pt idx="479">
                  <c:v>0.94404412152640249</c:v>
                </c:pt>
                <c:pt idx="480">
                  <c:v>0.94422813385780546</c:v>
                </c:pt>
                <c:pt idx="481">
                  <c:v>0.94446696181777035</c:v>
                </c:pt>
                <c:pt idx="482">
                  <c:v>0.94446384853547249</c:v>
                </c:pt>
                <c:pt idx="483">
                  <c:v>0.94553943538327667</c:v>
                </c:pt>
                <c:pt idx="484">
                  <c:v>0.94470686886166522</c:v>
                </c:pt>
                <c:pt idx="485">
                  <c:v>0.94478208556265664</c:v>
                </c:pt>
                <c:pt idx="486">
                  <c:v>0.94441298280457864</c:v>
                </c:pt>
                <c:pt idx="487">
                  <c:v>0.94312407953031996</c:v>
                </c:pt>
                <c:pt idx="488">
                  <c:v>0.94114132527452699</c:v>
                </c:pt>
                <c:pt idx="489">
                  <c:v>0.94018626134663974</c:v>
                </c:pt>
                <c:pt idx="490">
                  <c:v>0.93789892895207794</c:v>
                </c:pt>
                <c:pt idx="491">
                  <c:v>0.93580372879003093</c:v>
                </c:pt>
                <c:pt idx="492">
                  <c:v>0.93751093187640722</c:v>
                </c:pt>
                <c:pt idx="493">
                  <c:v>0.93913072557769872</c:v>
                </c:pt>
                <c:pt idx="494">
                  <c:v>0.94344184589698465</c:v>
                </c:pt>
                <c:pt idx="495">
                  <c:v>0.94472763549344507</c:v>
                </c:pt>
                <c:pt idx="496">
                  <c:v>0.94408368999981507</c:v>
                </c:pt>
                <c:pt idx="497">
                  <c:v>0.94149498280720145</c:v>
                </c:pt>
                <c:pt idx="498">
                  <c:v>0.94080764792964344</c:v>
                </c:pt>
                <c:pt idx="499">
                  <c:v>0.93942204062185508</c:v>
                </c:pt>
                <c:pt idx="500">
                  <c:v>0.93954903803968326</c:v>
                </c:pt>
                <c:pt idx="501">
                  <c:v>0.94330729692851156</c:v>
                </c:pt>
                <c:pt idx="502">
                  <c:v>0.94364611387494912</c:v>
                </c:pt>
                <c:pt idx="503">
                  <c:v>0.94391283756659994</c:v>
                </c:pt>
                <c:pt idx="504">
                  <c:v>0.94531542038934646</c:v>
                </c:pt>
                <c:pt idx="505">
                  <c:v>0.9449103146111858</c:v>
                </c:pt>
                <c:pt idx="506">
                  <c:v>0.94489828800945097</c:v>
                </c:pt>
                <c:pt idx="507">
                  <c:v>0.94560462816572688</c:v>
                </c:pt>
                <c:pt idx="508">
                  <c:v>0.94559315452123893</c:v>
                </c:pt>
                <c:pt idx="509">
                  <c:v>0.94535328707462296</c:v>
                </c:pt>
                <c:pt idx="510">
                  <c:v>0.94482907919536019</c:v>
                </c:pt>
                <c:pt idx="511">
                  <c:v>0.94505651892784193</c:v>
                </c:pt>
                <c:pt idx="512">
                  <c:v>0.93815699901036587</c:v>
                </c:pt>
                <c:pt idx="513">
                  <c:v>0.94168982168254034</c:v>
                </c:pt>
                <c:pt idx="514">
                  <c:v>0.94023796108697621</c:v>
                </c:pt>
                <c:pt idx="515">
                  <c:v>0.93763233592176032</c:v>
                </c:pt>
                <c:pt idx="516">
                  <c:v>0.93736096139727931</c:v>
                </c:pt>
                <c:pt idx="517">
                  <c:v>0.93992500586077099</c:v>
                </c:pt>
                <c:pt idx="518">
                  <c:v>0.94216533752874454</c:v>
                </c:pt>
                <c:pt idx="519">
                  <c:v>0.94354888076115928</c:v>
                </c:pt>
                <c:pt idx="520">
                  <c:v>0.94400007883547299</c:v>
                </c:pt>
                <c:pt idx="521">
                  <c:v>0.94285002121168848</c:v>
                </c:pt>
                <c:pt idx="522">
                  <c:v>0.94225714370731239</c:v>
                </c:pt>
                <c:pt idx="523">
                  <c:v>0.93992583793074647</c:v>
                </c:pt>
                <c:pt idx="524">
                  <c:v>0.94179290578849606</c:v>
                </c:pt>
                <c:pt idx="525">
                  <c:v>0.94364152198728113</c:v>
                </c:pt>
                <c:pt idx="526">
                  <c:v>0.94402886203567427</c:v>
                </c:pt>
                <c:pt idx="527">
                  <c:v>0.94489640341763548</c:v>
                </c:pt>
                <c:pt idx="528">
                  <c:v>0.94475612930487263</c:v>
                </c:pt>
                <c:pt idx="529">
                  <c:v>0.94503437897153753</c:v>
                </c:pt>
                <c:pt idx="530">
                  <c:v>0.94599186062114038</c:v>
                </c:pt>
                <c:pt idx="531">
                  <c:v>0.94537723331541412</c:v>
                </c:pt>
                <c:pt idx="532">
                  <c:v>0.94538057249986807</c:v>
                </c:pt>
                <c:pt idx="533">
                  <c:v>0.94575396187915373</c:v>
                </c:pt>
                <c:pt idx="534">
                  <c:v>0.94575983513416917</c:v>
                </c:pt>
                <c:pt idx="535">
                  <c:v>0.94584450157355671</c:v>
                </c:pt>
                <c:pt idx="536">
                  <c:v>0.93617437512683965</c:v>
                </c:pt>
                <c:pt idx="537">
                  <c:v>0.94245468975304814</c:v>
                </c:pt>
                <c:pt idx="538">
                  <c:v>0.93994914447533384</c:v>
                </c:pt>
                <c:pt idx="539">
                  <c:v>0.93967056080358524</c:v>
                </c:pt>
                <c:pt idx="540">
                  <c:v>0.94231989952732609</c:v>
                </c:pt>
                <c:pt idx="541">
                  <c:v>0.94329507421431258</c:v>
                </c:pt>
                <c:pt idx="542">
                  <c:v>0.94448902739439933</c:v>
                </c:pt>
                <c:pt idx="543">
                  <c:v>0.94507507240280908</c:v>
                </c:pt>
                <c:pt idx="544">
                  <c:v>0.94338739012075501</c:v>
                </c:pt>
                <c:pt idx="545">
                  <c:v>0.94280072622598232</c:v>
                </c:pt>
                <c:pt idx="546">
                  <c:v>0.94142688326341473</c:v>
                </c:pt>
                <c:pt idx="547">
                  <c:v>0.94064749791763191</c:v>
                </c:pt>
                <c:pt idx="548">
                  <c:v>0.94104028260862971</c:v>
                </c:pt>
                <c:pt idx="549">
                  <c:v>0.94292748530226389</c:v>
                </c:pt>
                <c:pt idx="550">
                  <c:v>0.9429347711045325</c:v>
                </c:pt>
                <c:pt idx="551">
                  <c:v>0.9448806427824763</c:v>
                </c:pt>
                <c:pt idx="552">
                  <c:v>0.94505770945272716</c:v>
                </c:pt>
                <c:pt idx="553">
                  <c:v>0.94526182411496895</c:v>
                </c:pt>
                <c:pt idx="554">
                  <c:v>0.94463942589937</c:v>
                </c:pt>
                <c:pt idx="555">
                  <c:v>0.94473596178329333</c:v>
                </c:pt>
                <c:pt idx="556">
                  <c:v>0.94527428314334816</c:v>
                </c:pt>
                <c:pt idx="557">
                  <c:v>0.94488458359339755</c:v>
                </c:pt>
                <c:pt idx="558">
                  <c:v>0.94447323846042874</c:v>
                </c:pt>
                <c:pt idx="559">
                  <c:v>0.9454148479237553</c:v>
                </c:pt>
                <c:pt idx="560">
                  <c:v>0.93508750964240617</c:v>
                </c:pt>
                <c:pt idx="561">
                  <c:v>0.94144911619935623</c:v>
                </c:pt>
                <c:pt idx="562">
                  <c:v>0.93983935162594201</c:v>
                </c:pt>
                <c:pt idx="563">
                  <c:v>0.93819663935992359</c:v>
                </c:pt>
                <c:pt idx="564">
                  <c:v>0.93736000509026007</c:v>
                </c:pt>
                <c:pt idx="565">
                  <c:v>0.93942206622814994</c:v>
                </c:pt>
                <c:pt idx="566">
                  <c:v>0.93829955895904849</c:v>
                </c:pt>
                <c:pt idx="567">
                  <c:v>0.94107113167805945</c:v>
                </c:pt>
                <c:pt idx="568">
                  <c:v>0.94132916216904239</c:v>
                </c:pt>
                <c:pt idx="569">
                  <c:v>0.9409364369140224</c:v>
                </c:pt>
                <c:pt idx="570">
                  <c:v>0.94158739881732934</c:v>
                </c:pt>
                <c:pt idx="571">
                  <c:v>0.94076446943448</c:v>
                </c:pt>
                <c:pt idx="572">
                  <c:v>0.94107719593718364</c:v>
                </c:pt>
                <c:pt idx="573">
                  <c:v>0.94333712183803786</c:v>
                </c:pt>
                <c:pt idx="574">
                  <c:v>0.94322514508386701</c:v>
                </c:pt>
                <c:pt idx="575">
                  <c:v>0.9445012087206488</c:v>
                </c:pt>
                <c:pt idx="576">
                  <c:v>0.94055926592722694</c:v>
                </c:pt>
                <c:pt idx="577">
                  <c:v>0.94434336245646988</c:v>
                </c:pt>
                <c:pt idx="578">
                  <c:v>0.94414993000876057</c:v>
                </c:pt>
                <c:pt idx="579">
                  <c:v>0.9453522629639115</c:v>
                </c:pt>
                <c:pt idx="580">
                  <c:v>0.94498690282929243</c:v>
                </c:pt>
                <c:pt idx="581">
                  <c:v>0.94336340250026218</c:v>
                </c:pt>
                <c:pt idx="582">
                  <c:v>0.94590070564776785</c:v>
                </c:pt>
                <c:pt idx="583">
                  <c:v>0.94268840830726941</c:v>
                </c:pt>
                <c:pt idx="584">
                  <c:v>0.94482842113781806</c:v>
                </c:pt>
                <c:pt idx="585">
                  <c:v>0.94183629177595729</c:v>
                </c:pt>
                <c:pt idx="586">
                  <c:v>0.93776875070703658</c:v>
                </c:pt>
                <c:pt idx="587">
                  <c:v>0.9390382446251565</c:v>
                </c:pt>
                <c:pt idx="588">
                  <c:v>0.93901600364356164</c:v>
                </c:pt>
                <c:pt idx="589">
                  <c:v>0.94196909595584255</c:v>
                </c:pt>
                <c:pt idx="590">
                  <c:v>0.94001801422521347</c:v>
                </c:pt>
                <c:pt idx="591">
                  <c:v>0.94250004403932597</c:v>
                </c:pt>
                <c:pt idx="592">
                  <c:v>0.94319541622592573</c:v>
                </c:pt>
                <c:pt idx="593">
                  <c:v>0.94067668764146639</c:v>
                </c:pt>
                <c:pt idx="594">
                  <c:v>0.94081552435533033</c:v>
                </c:pt>
                <c:pt idx="595">
                  <c:v>0.94075140726013606</c:v>
                </c:pt>
                <c:pt idx="596">
                  <c:v>0.94063938739375541</c:v>
                </c:pt>
                <c:pt idx="597">
                  <c:v>0.94267307347956297</c:v>
                </c:pt>
                <c:pt idx="598">
                  <c:v>0.94337461544694745</c:v>
                </c:pt>
                <c:pt idx="599">
                  <c:v>0.94430399088847217</c:v>
                </c:pt>
                <c:pt idx="600">
                  <c:v>0.94499213416887973</c:v>
                </c:pt>
                <c:pt idx="601">
                  <c:v>0.94481448901438891</c:v>
                </c:pt>
                <c:pt idx="602">
                  <c:v>0.94505302033065264</c:v>
                </c:pt>
                <c:pt idx="603">
                  <c:v>0.94467295201086598</c:v>
                </c:pt>
                <c:pt idx="604">
                  <c:v>0.94432025518022611</c:v>
                </c:pt>
                <c:pt idx="605">
                  <c:v>0.94477219307621696</c:v>
                </c:pt>
                <c:pt idx="606">
                  <c:v>0.94345116781110605</c:v>
                </c:pt>
                <c:pt idx="607">
                  <c:v>0.94388589539595535</c:v>
                </c:pt>
                <c:pt idx="608">
                  <c:v>0.94272265814419187</c:v>
                </c:pt>
                <c:pt idx="609">
                  <c:v>0.94158771284869269</c:v>
                </c:pt>
                <c:pt idx="610">
                  <c:v>0.93698997937771367</c:v>
                </c:pt>
                <c:pt idx="611">
                  <c:v>0.93368994555623031</c:v>
                </c:pt>
                <c:pt idx="612">
                  <c:v>0.93584144648906553</c:v>
                </c:pt>
                <c:pt idx="613">
                  <c:v>0.93485689985759013</c:v>
                </c:pt>
                <c:pt idx="614">
                  <c:v>0.93570801411379101</c:v>
                </c:pt>
                <c:pt idx="615">
                  <c:v>0.94024593660937106</c:v>
                </c:pt>
                <c:pt idx="616">
                  <c:v>0.9409995910674509</c:v>
                </c:pt>
                <c:pt idx="617">
                  <c:v>0.94209697683519367</c:v>
                </c:pt>
                <c:pt idx="618">
                  <c:v>0.94077678286633615</c:v>
                </c:pt>
                <c:pt idx="619">
                  <c:v>0.93930071512418023</c:v>
                </c:pt>
                <c:pt idx="620">
                  <c:v>0.93966454916835085</c:v>
                </c:pt>
                <c:pt idx="621">
                  <c:v>0.94190480308189195</c:v>
                </c:pt>
                <c:pt idx="622">
                  <c:v>0.94332201596132481</c:v>
                </c:pt>
                <c:pt idx="623">
                  <c:v>0.94435232706287764</c:v>
                </c:pt>
                <c:pt idx="624">
                  <c:v>0.9444822440879328</c:v>
                </c:pt>
                <c:pt idx="625">
                  <c:v>0.9442337385687859</c:v>
                </c:pt>
                <c:pt idx="626">
                  <c:v>0.94010972169320683</c:v>
                </c:pt>
                <c:pt idx="627">
                  <c:v>0.94354663965711605</c:v>
                </c:pt>
                <c:pt idx="628">
                  <c:v>0.94352728691269516</c:v>
                </c:pt>
                <c:pt idx="629">
                  <c:v>0.94549513917533945</c:v>
                </c:pt>
                <c:pt idx="630">
                  <c:v>0.94145719048539389</c:v>
                </c:pt>
                <c:pt idx="631">
                  <c:v>0.94297409566170765</c:v>
                </c:pt>
                <c:pt idx="632">
                  <c:v>0.94019187700039064</c:v>
                </c:pt>
                <c:pt idx="633">
                  <c:v>0.94179009502129396</c:v>
                </c:pt>
                <c:pt idx="634">
                  <c:v>0.93125482512652691</c:v>
                </c:pt>
                <c:pt idx="635">
                  <c:v>0.93710834317666691</c:v>
                </c:pt>
                <c:pt idx="636">
                  <c:v>0.93889750118294135</c:v>
                </c:pt>
                <c:pt idx="637">
                  <c:v>0.93989402048502968</c:v>
                </c:pt>
                <c:pt idx="638">
                  <c:v>0.93723150388899912</c:v>
                </c:pt>
                <c:pt idx="639">
                  <c:v>0.94429440387017993</c:v>
                </c:pt>
                <c:pt idx="640">
                  <c:v>0.94367933404798054</c:v>
                </c:pt>
                <c:pt idx="641">
                  <c:v>0.94075323032696623</c:v>
                </c:pt>
                <c:pt idx="642">
                  <c:v>0.93988664163547386</c:v>
                </c:pt>
                <c:pt idx="643">
                  <c:v>0.93918432105765182</c:v>
                </c:pt>
                <c:pt idx="644">
                  <c:v>0.94014457249236905</c:v>
                </c:pt>
                <c:pt idx="645">
                  <c:v>0.9425886425683524</c:v>
                </c:pt>
                <c:pt idx="646">
                  <c:v>0.94215804764245503</c:v>
                </c:pt>
                <c:pt idx="647">
                  <c:v>0.9456434388545375</c:v>
                </c:pt>
                <c:pt idx="648">
                  <c:v>0.94447244295843702</c:v>
                </c:pt>
                <c:pt idx="649">
                  <c:v>0.94548548267061094</c:v>
                </c:pt>
                <c:pt idx="650">
                  <c:v>0.94507144227143081</c:v>
                </c:pt>
                <c:pt idx="651">
                  <c:v>0.94518337029446586</c:v>
                </c:pt>
                <c:pt idx="652">
                  <c:v>0.94456398967322153</c:v>
                </c:pt>
                <c:pt idx="653">
                  <c:v>0.94473083928527435</c:v>
                </c:pt>
                <c:pt idx="654">
                  <c:v>0.94474980401127739</c:v>
                </c:pt>
                <c:pt idx="655">
                  <c:v>0.94428409539988345</c:v>
                </c:pt>
                <c:pt idx="656">
                  <c:v>0.94145056280433437</c:v>
                </c:pt>
                <c:pt idx="657">
                  <c:v>0.93828139898576457</c:v>
                </c:pt>
                <c:pt idx="658">
                  <c:v>0.94000211989047311</c:v>
                </c:pt>
                <c:pt idx="659">
                  <c:v>0.93205944159310838</c:v>
                </c:pt>
                <c:pt idx="660">
                  <c:v>0.93738789860124272</c:v>
                </c:pt>
                <c:pt idx="661">
                  <c:v>0.93770812960569905</c:v>
                </c:pt>
                <c:pt idx="662">
                  <c:v>0.93756428705491524</c:v>
                </c:pt>
                <c:pt idx="663">
                  <c:v>0.9152687565590083</c:v>
                </c:pt>
                <c:pt idx="664">
                  <c:v>0.94601827653331239</c:v>
                </c:pt>
                <c:pt idx="665">
                  <c:v>0.94410016434327115</c:v>
                </c:pt>
                <c:pt idx="666">
                  <c:v>0.9423050367283744</c:v>
                </c:pt>
                <c:pt idx="667">
                  <c:v>0.94123320067671856</c:v>
                </c:pt>
                <c:pt idx="668">
                  <c:v>0.93686805217839364</c:v>
                </c:pt>
                <c:pt idx="669">
                  <c:v>0.94118056734205391</c:v>
                </c:pt>
                <c:pt idx="670">
                  <c:v>0.94262079613899141</c:v>
                </c:pt>
                <c:pt idx="671">
                  <c:v>0.94380791501752936</c:v>
                </c:pt>
                <c:pt idx="672">
                  <c:v>0.94616759563243591</c:v>
                </c:pt>
                <c:pt idx="673">
                  <c:v>0.94483274470280498</c:v>
                </c:pt>
                <c:pt idx="674">
                  <c:v>0.94356498206040484</c:v>
                </c:pt>
                <c:pt idx="675">
                  <c:v>0.94527553240577977</c:v>
                </c:pt>
                <c:pt idx="676">
                  <c:v>0.94382546237979692</c:v>
                </c:pt>
                <c:pt idx="677">
                  <c:v>0.94374798390667691</c:v>
                </c:pt>
                <c:pt idx="678">
                  <c:v>0.94358363839678439</c:v>
                </c:pt>
                <c:pt idx="679">
                  <c:v>0.94515007031078335</c:v>
                </c:pt>
                <c:pt idx="680">
                  <c:v>0.94488161870200149</c:v>
                </c:pt>
                <c:pt idx="681">
                  <c:v>0.94179409839545047</c:v>
                </c:pt>
                <c:pt idx="682">
                  <c:v>0.9422147592355099</c:v>
                </c:pt>
                <c:pt idx="683">
                  <c:v>0.93982005057487239</c:v>
                </c:pt>
                <c:pt idx="684">
                  <c:v>0.93865373915757799</c:v>
                </c:pt>
                <c:pt idx="685">
                  <c:v>0.9395911914964562</c:v>
                </c:pt>
                <c:pt idx="686">
                  <c:v>0.94081532661075418</c:v>
                </c:pt>
                <c:pt idx="687">
                  <c:v>0.92517842296706232</c:v>
                </c:pt>
                <c:pt idx="688">
                  <c:v>0.94502207115284642</c:v>
                </c:pt>
                <c:pt idx="689">
                  <c:v>0.94388955939196428</c:v>
                </c:pt>
                <c:pt idx="690">
                  <c:v>0.94320649939099988</c:v>
                </c:pt>
                <c:pt idx="691">
                  <c:v>0.94261394073981342</c:v>
                </c:pt>
                <c:pt idx="692">
                  <c:v>0.94176769738755983</c:v>
                </c:pt>
                <c:pt idx="693">
                  <c:v>0.94446329460028444</c:v>
                </c:pt>
                <c:pt idx="694">
                  <c:v>0.9450184682562629</c:v>
                </c:pt>
                <c:pt idx="695">
                  <c:v>0.94562190107241417</c:v>
                </c:pt>
                <c:pt idx="696">
                  <c:v>0.9473240770018001</c:v>
                </c:pt>
                <c:pt idx="697">
                  <c:v>0.94705813810871031</c:v>
                </c:pt>
                <c:pt idx="698">
                  <c:v>0.94646158053020912</c:v>
                </c:pt>
                <c:pt idx="699">
                  <c:v>0.94692531685616177</c:v>
                </c:pt>
                <c:pt idx="700">
                  <c:v>0.94670358547098632</c:v>
                </c:pt>
                <c:pt idx="701">
                  <c:v>0.94622090342981302</c:v>
                </c:pt>
                <c:pt idx="702">
                  <c:v>0.94586174397998479</c:v>
                </c:pt>
                <c:pt idx="703">
                  <c:v>0.94563890727122091</c:v>
                </c:pt>
                <c:pt idx="704">
                  <c:v>0.94655251645520744</c:v>
                </c:pt>
                <c:pt idx="705">
                  <c:v>0.94363567380158275</c:v>
                </c:pt>
                <c:pt idx="706">
                  <c:v>0.94261861275336067</c:v>
                </c:pt>
                <c:pt idx="707">
                  <c:v>0.94179809958809879</c:v>
                </c:pt>
                <c:pt idx="708">
                  <c:v>0.94143031041398317</c:v>
                </c:pt>
                <c:pt idx="709">
                  <c:v>0.94212363804581656</c:v>
                </c:pt>
                <c:pt idx="710">
                  <c:v>0.94406733009654575</c:v>
                </c:pt>
                <c:pt idx="711">
                  <c:v>0.94428959108750976</c:v>
                </c:pt>
                <c:pt idx="712">
                  <c:v>0.94325651950056855</c:v>
                </c:pt>
                <c:pt idx="713">
                  <c:v>0.94274815208308538</c:v>
                </c:pt>
                <c:pt idx="714">
                  <c:v>0.94116101495936266</c:v>
                </c:pt>
                <c:pt idx="715">
                  <c:v>0.93925551038601163</c:v>
                </c:pt>
                <c:pt idx="716">
                  <c:v>0.94171947179077209</c:v>
                </c:pt>
                <c:pt idx="717">
                  <c:v>0.94396839096138052</c:v>
                </c:pt>
                <c:pt idx="718">
                  <c:v>0.94465895852379256</c:v>
                </c:pt>
                <c:pt idx="719">
                  <c:v>0.94327242040913895</c:v>
                </c:pt>
                <c:pt idx="720">
                  <c:v>0.9442036648865888</c:v>
                </c:pt>
                <c:pt idx="721">
                  <c:v>0.94458682997573995</c:v>
                </c:pt>
                <c:pt idx="722">
                  <c:v>0.94599683047896577</c:v>
                </c:pt>
                <c:pt idx="723">
                  <c:v>0.94430408322167869</c:v>
                </c:pt>
                <c:pt idx="724">
                  <c:v>0.94196260145929744</c:v>
                </c:pt>
                <c:pt idx="725">
                  <c:v>0.94256047462506443</c:v>
                </c:pt>
                <c:pt idx="726">
                  <c:v>0.94245954048879566</c:v>
                </c:pt>
                <c:pt idx="727">
                  <c:v>0.94530323744065481</c:v>
                </c:pt>
                <c:pt idx="728">
                  <c:v>0.9461464957736726</c:v>
                </c:pt>
                <c:pt idx="729">
                  <c:v>0.94340734845958663</c:v>
                </c:pt>
                <c:pt idx="730">
                  <c:v>0.93967351251536502</c:v>
                </c:pt>
                <c:pt idx="731">
                  <c:v>0.93852692982900099</c:v>
                </c:pt>
                <c:pt idx="732">
                  <c:v>0.93766305667430483</c:v>
                </c:pt>
                <c:pt idx="733">
                  <c:v>0.94127448266519542</c:v>
                </c:pt>
                <c:pt idx="734">
                  <c:v>0.94404910720620383</c:v>
                </c:pt>
                <c:pt idx="735">
                  <c:v>0.94323753790572173</c:v>
                </c:pt>
                <c:pt idx="736">
                  <c:v>0.94245165765005423</c:v>
                </c:pt>
                <c:pt idx="737">
                  <c:v>0.94187228587784488</c:v>
                </c:pt>
                <c:pt idx="738">
                  <c:v>0.94072464679698253</c:v>
                </c:pt>
                <c:pt idx="739">
                  <c:v>0.93945678341460415</c:v>
                </c:pt>
                <c:pt idx="740">
                  <c:v>0.93976533846935595</c:v>
                </c:pt>
                <c:pt idx="741">
                  <c:v>0.94265690175669348</c:v>
                </c:pt>
                <c:pt idx="742">
                  <c:v>0.94297512202003098</c:v>
                </c:pt>
                <c:pt idx="743">
                  <c:v>0.94491770034585321</c:v>
                </c:pt>
                <c:pt idx="744">
                  <c:v>0.94619293866946852</c:v>
                </c:pt>
                <c:pt idx="745">
                  <c:v>0.94600156379827738</c:v>
                </c:pt>
                <c:pt idx="746">
                  <c:v>0.94620843083236639</c:v>
                </c:pt>
                <c:pt idx="747">
                  <c:v>0.94573261696161859</c:v>
                </c:pt>
                <c:pt idx="748">
                  <c:v>0.94551331199710775</c:v>
                </c:pt>
                <c:pt idx="749">
                  <c:v>0.94483212850679377</c:v>
                </c:pt>
                <c:pt idx="750">
                  <c:v>0.94459565899926212</c:v>
                </c:pt>
                <c:pt idx="751">
                  <c:v>0.94502034134794433</c:v>
                </c:pt>
                <c:pt idx="752">
                  <c:v>0.93965905455180576</c:v>
                </c:pt>
                <c:pt idx="753">
                  <c:v>0.93963657110421639</c:v>
                </c:pt>
                <c:pt idx="754">
                  <c:v>0.94236813273023901</c:v>
                </c:pt>
                <c:pt idx="755">
                  <c:v>0.9335150926758059</c:v>
                </c:pt>
                <c:pt idx="756">
                  <c:v>0.93687360321691537</c:v>
                </c:pt>
                <c:pt idx="757">
                  <c:v>0.9422269335295691</c:v>
                </c:pt>
                <c:pt idx="758">
                  <c:v>0.94237369830945816</c:v>
                </c:pt>
                <c:pt idx="759">
                  <c:v>0.94370549870237486</c:v>
                </c:pt>
                <c:pt idx="760">
                  <c:v>0.94185764738143241</c:v>
                </c:pt>
                <c:pt idx="761">
                  <c:v>0.9405713992928153</c:v>
                </c:pt>
                <c:pt idx="762">
                  <c:v>0.93970252792144082</c:v>
                </c:pt>
                <c:pt idx="763">
                  <c:v>0.93925182406890562</c:v>
                </c:pt>
                <c:pt idx="764">
                  <c:v>0.9394849764395623</c:v>
                </c:pt>
                <c:pt idx="765">
                  <c:v>0.94300953191912718</c:v>
                </c:pt>
                <c:pt idx="766">
                  <c:v>0.94186097349622055</c:v>
                </c:pt>
                <c:pt idx="767">
                  <c:v>0.94367277508171732</c:v>
                </c:pt>
                <c:pt idx="768">
                  <c:v>0.94396947965781608</c:v>
                </c:pt>
                <c:pt idx="769">
                  <c:v>0.94518696431438265</c:v>
                </c:pt>
                <c:pt idx="770">
                  <c:v>0.9450043436540676</c:v>
                </c:pt>
                <c:pt idx="771">
                  <c:v>0.94569401640281203</c:v>
                </c:pt>
                <c:pt idx="772">
                  <c:v>0.94554589128434852</c:v>
                </c:pt>
                <c:pt idx="773">
                  <c:v>0.94566148518107773</c:v>
                </c:pt>
                <c:pt idx="774">
                  <c:v>0.94495707015290176</c:v>
                </c:pt>
                <c:pt idx="775">
                  <c:v>0.94437645265810599</c:v>
                </c:pt>
                <c:pt idx="776">
                  <c:v>0.92656643825783847</c:v>
                </c:pt>
                <c:pt idx="777">
                  <c:v>0.94137269300529425</c:v>
                </c:pt>
                <c:pt idx="778">
                  <c:v>0.93634710647701813</c:v>
                </c:pt>
                <c:pt idx="779">
                  <c:v>0.93861510698483575</c:v>
                </c:pt>
                <c:pt idx="780">
                  <c:v>0.93632948714794706</c:v>
                </c:pt>
                <c:pt idx="781">
                  <c:v>0.93666017476764507</c:v>
                </c:pt>
                <c:pt idx="782">
                  <c:v>0.94147569578829526</c:v>
                </c:pt>
                <c:pt idx="783">
                  <c:v>0.93305217816702446</c:v>
                </c:pt>
                <c:pt idx="784">
                  <c:v>0.94455969745412427</c:v>
                </c:pt>
                <c:pt idx="785">
                  <c:v>0.94266447411690357</c:v>
                </c:pt>
                <c:pt idx="786">
                  <c:v>0.94203671905061126</c:v>
                </c:pt>
                <c:pt idx="787">
                  <c:v>0.93991988314193964</c:v>
                </c:pt>
                <c:pt idx="788">
                  <c:v>0.93910357468367145</c:v>
                </c:pt>
                <c:pt idx="789">
                  <c:v>0.94341538872538755</c:v>
                </c:pt>
                <c:pt idx="790">
                  <c:v>0.94454434232334206</c:v>
                </c:pt>
                <c:pt idx="791">
                  <c:v>0.94547398974691554</c:v>
                </c:pt>
                <c:pt idx="792">
                  <c:v>0.94531811764120255</c:v>
                </c:pt>
                <c:pt idx="793">
                  <c:v>0.94427112895536991</c:v>
                </c:pt>
                <c:pt idx="794">
                  <c:v>0.94411181142958422</c:v>
                </c:pt>
                <c:pt idx="795">
                  <c:v>0.94526206028781201</c:v>
                </c:pt>
                <c:pt idx="796">
                  <c:v>0.94483774860043246</c:v>
                </c:pt>
                <c:pt idx="797">
                  <c:v>0.94596244768346527</c:v>
                </c:pt>
                <c:pt idx="798">
                  <c:v>0.94498724290912894</c:v>
                </c:pt>
                <c:pt idx="799">
                  <c:v>0.94419877015541376</c:v>
                </c:pt>
                <c:pt idx="800">
                  <c:v>0.9211244600181645</c:v>
                </c:pt>
                <c:pt idx="801">
                  <c:v>0.94044689456479691</c:v>
                </c:pt>
                <c:pt idx="802">
                  <c:v>0.93831892293930386</c:v>
                </c:pt>
                <c:pt idx="803">
                  <c:v>0.93583577469451784</c:v>
                </c:pt>
                <c:pt idx="804">
                  <c:v>0.93552830503569795</c:v>
                </c:pt>
                <c:pt idx="805">
                  <c:v>0.93571377503323672</c:v>
                </c:pt>
                <c:pt idx="806">
                  <c:v>0.93696702417578659</c:v>
                </c:pt>
                <c:pt idx="807">
                  <c:v>0.91072512561796326</c:v>
                </c:pt>
                <c:pt idx="808">
                  <c:v>0.94506894909263262</c:v>
                </c:pt>
                <c:pt idx="809">
                  <c:v>0.94341028714761666</c:v>
                </c:pt>
                <c:pt idx="810">
                  <c:v>0.94193621022208318</c:v>
                </c:pt>
                <c:pt idx="811">
                  <c:v>0.94090337194351981</c:v>
                </c:pt>
                <c:pt idx="812">
                  <c:v>0.9389453976977794</c:v>
                </c:pt>
                <c:pt idx="813">
                  <c:v>0.94194470150654896</c:v>
                </c:pt>
                <c:pt idx="814">
                  <c:v>0.94424277952843871</c:v>
                </c:pt>
                <c:pt idx="815">
                  <c:v>0.94548085394618087</c:v>
                </c:pt>
                <c:pt idx="816">
                  <c:v>0.94428885117593209</c:v>
                </c:pt>
                <c:pt idx="817">
                  <c:v>0.94448393384449303</c:v>
                </c:pt>
                <c:pt idx="818">
                  <c:v>0.94387655083986721</c:v>
                </c:pt>
                <c:pt idx="819">
                  <c:v>0.94428414797970073</c:v>
                </c:pt>
                <c:pt idx="820">
                  <c:v>0.94530771949403714</c:v>
                </c:pt>
                <c:pt idx="821">
                  <c:v>0.94529766014635264</c:v>
                </c:pt>
                <c:pt idx="822">
                  <c:v>0.94416686961267704</c:v>
                </c:pt>
                <c:pt idx="823">
                  <c:v>0.94320067908194871</c:v>
                </c:pt>
                <c:pt idx="824">
                  <c:v>0.94185018536416043</c:v>
                </c:pt>
                <c:pt idx="825">
                  <c:v>0.94155017388499718</c:v>
                </c:pt>
                <c:pt idx="826">
                  <c:v>0.9390921556213877</c:v>
                </c:pt>
                <c:pt idx="827">
                  <c:v>0.93606231842829413</c:v>
                </c:pt>
                <c:pt idx="828">
                  <c:v>0.93684349783113086</c:v>
                </c:pt>
                <c:pt idx="829">
                  <c:v>0.9350353432014491</c:v>
                </c:pt>
                <c:pt idx="830">
                  <c:v>0.93666120271448261</c:v>
                </c:pt>
                <c:pt idx="831">
                  <c:v>0.88749567816320563</c:v>
                </c:pt>
                <c:pt idx="832">
                  <c:v>0.9453442895694939</c:v>
                </c:pt>
                <c:pt idx="833">
                  <c:v>0.94428394484678158</c:v>
                </c:pt>
                <c:pt idx="834">
                  <c:v>0.94339883985040063</c:v>
                </c:pt>
                <c:pt idx="835">
                  <c:v>0.94270241847581582</c:v>
                </c:pt>
                <c:pt idx="836">
                  <c:v>0.94236362333092694</c:v>
                </c:pt>
                <c:pt idx="837">
                  <c:v>0.94405486622158152</c:v>
                </c:pt>
                <c:pt idx="838">
                  <c:v>0.94433267309682134</c:v>
                </c:pt>
                <c:pt idx="839">
                  <c:v>0.9446296123620983</c:v>
                </c:pt>
                <c:pt idx="840">
                  <c:v>0.94552432582464152</c:v>
                </c:pt>
                <c:pt idx="841">
                  <c:v>0.94517765476855331</c:v>
                </c:pt>
                <c:pt idx="842">
                  <c:v>0.94359814687266086</c:v>
                </c:pt>
                <c:pt idx="843">
                  <c:v>0.94613654956363391</c:v>
                </c:pt>
                <c:pt idx="844">
                  <c:v>0.94465938861731136</c:v>
                </c:pt>
                <c:pt idx="845">
                  <c:v>0.94518720815719204</c:v>
                </c:pt>
                <c:pt idx="846">
                  <c:v>0.945221777928693</c:v>
                </c:pt>
                <c:pt idx="847">
                  <c:v>0.94557632890449128</c:v>
                </c:pt>
                <c:pt idx="848">
                  <c:v>0.93863526787814633</c:v>
                </c:pt>
                <c:pt idx="849">
                  <c:v>0.94175897504058848</c:v>
                </c:pt>
                <c:pt idx="850">
                  <c:v>0.93918402548780622</c:v>
                </c:pt>
                <c:pt idx="851">
                  <c:v>0.93679051539772507</c:v>
                </c:pt>
                <c:pt idx="852">
                  <c:v>0.93641954963303298</c:v>
                </c:pt>
                <c:pt idx="853">
                  <c:v>0.93968673316186213</c:v>
                </c:pt>
                <c:pt idx="854">
                  <c:v>0.94150557845763183</c:v>
                </c:pt>
                <c:pt idx="855">
                  <c:v>0.94136872851701137</c:v>
                </c:pt>
                <c:pt idx="856">
                  <c:v>0.94437509827289245</c:v>
                </c:pt>
                <c:pt idx="857">
                  <c:v>0.9438568423340119</c:v>
                </c:pt>
                <c:pt idx="858">
                  <c:v>0.94337492739185769</c:v>
                </c:pt>
                <c:pt idx="859">
                  <c:v>0.94248503283968599</c:v>
                </c:pt>
                <c:pt idx="860">
                  <c:v>0.94221834787118608</c:v>
                </c:pt>
                <c:pt idx="861">
                  <c:v>0.94433834681389162</c:v>
                </c:pt>
                <c:pt idx="862">
                  <c:v>0.94464897202090381</c:v>
                </c:pt>
                <c:pt idx="863">
                  <c:v>0.94593993880772698</c:v>
                </c:pt>
                <c:pt idx="864">
                  <c:v>0.9459301540536349</c:v>
                </c:pt>
                <c:pt idx="865">
                  <c:v>0.94626671229174542</c:v>
                </c:pt>
                <c:pt idx="866">
                  <c:v>0.94628897503530929</c:v>
                </c:pt>
                <c:pt idx="867">
                  <c:v>0.94660398467316997</c:v>
                </c:pt>
                <c:pt idx="868">
                  <c:v>0.94687833851061898</c:v>
                </c:pt>
                <c:pt idx="869">
                  <c:v>0.94654946909946758</c:v>
                </c:pt>
                <c:pt idx="870">
                  <c:v>0.94617109258768717</c:v>
                </c:pt>
                <c:pt idx="871">
                  <c:v>0.94625982329716429</c:v>
                </c:pt>
                <c:pt idx="872">
                  <c:v>0.9318294789302578</c:v>
                </c:pt>
                <c:pt idx="873">
                  <c:v>0.94150666998676658</c:v>
                </c:pt>
                <c:pt idx="874">
                  <c:v>0.94091839618221873</c:v>
                </c:pt>
                <c:pt idx="875">
                  <c:v>0.93938167414981677</c:v>
                </c:pt>
                <c:pt idx="876">
                  <c:v>0.93909138745644705</c:v>
                </c:pt>
                <c:pt idx="877">
                  <c:v>0.9409153814475486</c:v>
                </c:pt>
                <c:pt idx="878">
                  <c:v>0.94112664937963553</c:v>
                </c:pt>
                <c:pt idx="879">
                  <c:v>0.89368042374464185</c:v>
                </c:pt>
                <c:pt idx="880">
                  <c:v>0.94682428196830526</c:v>
                </c:pt>
                <c:pt idx="881">
                  <c:v>0.94656478074466854</c:v>
                </c:pt>
                <c:pt idx="882">
                  <c:v>0.94524991799050284</c:v>
                </c:pt>
                <c:pt idx="883">
                  <c:v>0.94463112277212757</c:v>
                </c:pt>
                <c:pt idx="884">
                  <c:v>0.94458741633712262</c:v>
                </c:pt>
                <c:pt idx="885">
                  <c:v>0.94622181042864328</c:v>
                </c:pt>
                <c:pt idx="886">
                  <c:v>0.94542406727928963</c:v>
                </c:pt>
                <c:pt idx="887">
                  <c:v>0.94684949956329534</c:v>
                </c:pt>
                <c:pt idx="888">
                  <c:v>0.9468791179734094</c:v>
                </c:pt>
                <c:pt idx="889">
                  <c:v>0.94655876304895004</c:v>
                </c:pt>
                <c:pt idx="890">
                  <c:v>0.94726806318665713</c:v>
                </c:pt>
                <c:pt idx="891">
                  <c:v>0.94663603865277679</c:v>
                </c:pt>
                <c:pt idx="892">
                  <c:v>0.94649639017631371</c:v>
                </c:pt>
                <c:pt idx="893">
                  <c:v>0.94574306622704685</c:v>
                </c:pt>
                <c:pt idx="894">
                  <c:v>0.94644513268786901</c:v>
                </c:pt>
                <c:pt idx="895">
                  <c:v>0.94570416221555176</c:v>
                </c:pt>
                <c:pt idx="896">
                  <c:v>0.92750731896427463</c:v>
                </c:pt>
                <c:pt idx="897">
                  <c:v>0.94199433528564147</c:v>
                </c:pt>
                <c:pt idx="898">
                  <c:v>0.9404094135700799</c:v>
                </c:pt>
                <c:pt idx="899">
                  <c:v>0.9398707757985042</c:v>
                </c:pt>
                <c:pt idx="900">
                  <c:v>0.9395868773288768</c:v>
                </c:pt>
                <c:pt idx="901">
                  <c:v>0.93932392010850396</c:v>
                </c:pt>
                <c:pt idx="902">
                  <c:v>0.93923263851175609</c:v>
                </c:pt>
                <c:pt idx="903">
                  <c:v>0.80715021148559429</c:v>
                </c:pt>
                <c:pt idx="904">
                  <c:v>0.94545377780839268</c:v>
                </c:pt>
                <c:pt idx="905">
                  <c:v>0.94509099021502674</c:v>
                </c:pt>
                <c:pt idx="906">
                  <c:v>0.94349661174138433</c:v>
                </c:pt>
                <c:pt idx="907">
                  <c:v>0.94300776916161666</c:v>
                </c:pt>
                <c:pt idx="908">
                  <c:v>0.94259573116293549</c:v>
                </c:pt>
                <c:pt idx="909">
                  <c:v>0.94456620032164451</c:v>
                </c:pt>
                <c:pt idx="910">
                  <c:v>0.94499527757134627</c:v>
                </c:pt>
                <c:pt idx="911">
                  <c:v>0.94643062962862279</c:v>
                </c:pt>
                <c:pt idx="912">
                  <c:v>0.94637189677241684</c:v>
                </c:pt>
                <c:pt idx="913">
                  <c:v>0.94609502744558827</c:v>
                </c:pt>
                <c:pt idx="914">
                  <c:v>0.94657985429441072</c:v>
                </c:pt>
                <c:pt idx="915">
                  <c:v>0.94690224739584405</c:v>
                </c:pt>
                <c:pt idx="916">
                  <c:v>0.9464124101152589</c:v>
                </c:pt>
                <c:pt idx="917">
                  <c:v>0.94624085895877796</c:v>
                </c:pt>
                <c:pt idx="918">
                  <c:v>0.94653838527265854</c:v>
                </c:pt>
                <c:pt idx="919">
                  <c:v>0.94570530373280048</c:v>
                </c:pt>
                <c:pt idx="920">
                  <c:v>0.92508190587018702</c:v>
                </c:pt>
                <c:pt idx="921">
                  <c:v>0.94672179572714255</c:v>
                </c:pt>
                <c:pt idx="922">
                  <c:v>0.94038158781942927</c:v>
                </c:pt>
                <c:pt idx="923">
                  <c:v>0.93941057929139693</c:v>
                </c:pt>
                <c:pt idx="924">
                  <c:v>0.94051358135774965</c:v>
                </c:pt>
                <c:pt idx="925">
                  <c:v>0.94104760164741863</c:v>
                </c:pt>
                <c:pt idx="926">
                  <c:v>0.940336938830304</c:v>
                </c:pt>
                <c:pt idx="927">
                  <c:v>0.94244644120002707</c:v>
                </c:pt>
                <c:pt idx="928">
                  <c:v>0.94657790465951031</c:v>
                </c:pt>
                <c:pt idx="929">
                  <c:v>0.94494581995742111</c:v>
                </c:pt>
                <c:pt idx="930">
                  <c:v>0.94414881370192727</c:v>
                </c:pt>
                <c:pt idx="931">
                  <c:v>0.94338521562154465</c:v>
                </c:pt>
                <c:pt idx="932">
                  <c:v>0.94314947083466349</c:v>
                </c:pt>
                <c:pt idx="933">
                  <c:v>0.94503305798110182</c:v>
                </c:pt>
                <c:pt idx="934">
                  <c:v>0.94601005401572413</c:v>
                </c:pt>
                <c:pt idx="935">
                  <c:v>0.94687106253358544</c:v>
                </c:pt>
                <c:pt idx="936">
                  <c:v>0.94667743013676631</c:v>
                </c:pt>
                <c:pt idx="937">
                  <c:v>0.94718908401669022</c:v>
                </c:pt>
                <c:pt idx="938">
                  <c:v>0.9462796190800441</c:v>
                </c:pt>
                <c:pt idx="939">
                  <c:v>0.94701323285186789</c:v>
                </c:pt>
                <c:pt idx="940">
                  <c:v>0.94619075228241911</c:v>
                </c:pt>
                <c:pt idx="941">
                  <c:v>0.94647737102419627</c:v>
                </c:pt>
                <c:pt idx="942">
                  <c:v>0.94627213327581716</c:v>
                </c:pt>
                <c:pt idx="943">
                  <c:v>0.94572214121368015</c:v>
                </c:pt>
                <c:pt idx="944">
                  <c:v>0.94606848090237983</c:v>
                </c:pt>
                <c:pt idx="945">
                  <c:v>0.9445719997544183</c:v>
                </c:pt>
                <c:pt idx="946">
                  <c:v>0.94245391476887341</c:v>
                </c:pt>
                <c:pt idx="947">
                  <c:v>0.94161130442621443</c:v>
                </c:pt>
                <c:pt idx="948">
                  <c:v>0.94151162551812073</c:v>
                </c:pt>
                <c:pt idx="949">
                  <c:v>0.94211441387228312</c:v>
                </c:pt>
                <c:pt idx="950">
                  <c:v>0.94403366916205222</c:v>
                </c:pt>
                <c:pt idx="951">
                  <c:v>0.94502854301085215</c:v>
                </c:pt>
                <c:pt idx="952">
                  <c:v>0.94430158179431645</c:v>
                </c:pt>
                <c:pt idx="953">
                  <c:v>0.94383774960183986</c:v>
                </c:pt>
                <c:pt idx="954">
                  <c:v>0.94299238546596109</c:v>
                </c:pt>
                <c:pt idx="955">
                  <c:v>0.94216401486331813</c:v>
                </c:pt>
                <c:pt idx="956">
                  <c:v>0.94185608277463562</c:v>
                </c:pt>
                <c:pt idx="957">
                  <c:v>0.9444726791406941</c:v>
                </c:pt>
                <c:pt idx="958">
                  <c:v>0.94462784340811889</c:v>
                </c:pt>
                <c:pt idx="959">
                  <c:v>0.94626001617495759</c:v>
                </c:pt>
                <c:pt idx="960">
                  <c:v>0.94634131329916293</c:v>
                </c:pt>
                <c:pt idx="961">
                  <c:v>0.94613341526246475</c:v>
                </c:pt>
                <c:pt idx="962">
                  <c:v>0.94600513384077811</c:v>
                </c:pt>
                <c:pt idx="963">
                  <c:v>0.94569527803312015</c:v>
                </c:pt>
                <c:pt idx="964">
                  <c:v>0.94571244044291236</c:v>
                </c:pt>
                <c:pt idx="965">
                  <c:v>0.94613725839211693</c:v>
                </c:pt>
                <c:pt idx="966">
                  <c:v>0.94520125589990833</c:v>
                </c:pt>
                <c:pt idx="967">
                  <c:v>0.94472257044047891</c:v>
                </c:pt>
                <c:pt idx="968">
                  <c:v>0.94358885324585839</c:v>
                </c:pt>
                <c:pt idx="969">
                  <c:v>0.9418455146854614</c:v>
                </c:pt>
                <c:pt idx="970">
                  <c:v>0.93992194316857003</c:v>
                </c:pt>
                <c:pt idx="971">
                  <c:v>0.9373658864794544</c:v>
                </c:pt>
                <c:pt idx="972">
                  <c:v>0.93757481161744727</c:v>
                </c:pt>
                <c:pt idx="973">
                  <c:v>0.93995609312559503</c:v>
                </c:pt>
                <c:pt idx="974">
                  <c:v>0.93846395497952695</c:v>
                </c:pt>
                <c:pt idx="975">
                  <c:v>0.93998465186933067</c:v>
                </c:pt>
                <c:pt idx="976">
                  <c:v>0.94519622860244723</c:v>
                </c:pt>
                <c:pt idx="977">
                  <c:v>0.94202224552649783</c:v>
                </c:pt>
                <c:pt idx="978">
                  <c:v>0.94138845292703788</c:v>
                </c:pt>
                <c:pt idx="979">
                  <c:v>0.94015022670920301</c:v>
                </c:pt>
                <c:pt idx="980">
                  <c:v>0.93979320233125618</c:v>
                </c:pt>
                <c:pt idx="981">
                  <c:v>0.94286364887380147</c:v>
                </c:pt>
                <c:pt idx="982">
                  <c:v>0.94348602890613065</c:v>
                </c:pt>
                <c:pt idx="983">
                  <c:v>0.94515552528656022</c:v>
                </c:pt>
                <c:pt idx="984">
                  <c:v>0.94457959081659604</c:v>
                </c:pt>
                <c:pt idx="985">
                  <c:v>0.94439620782541922</c:v>
                </c:pt>
                <c:pt idx="986">
                  <c:v>0.94503101909369081</c:v>
                </c:pt>
                <c:pt idx="987">
                  <c:v>0.94467730223059809</c:v>
                </c:pt>
                <c:pt idx="988">
                  <c:v>0.94429916538197956</c:v>
                </c:pt>
                <c:pt idx="989">
                  <c:v>0.94397860909416498</c:v>
                </c:pt>
                <c:pt idx="990">
                  <c:v>0.94327238430874483</c:v>
                </c:pt>
                <c:pt idx="991">
                  <c:v>0.94376226399712837</c:v>
                </c:pt>
                <c:pt idx="992">
                  <c:v>0.9416676504449264</c:v>
                </c:pt>
                <c:pt idx="993">
                  <c:v>0.9394260727750805</c:v>
                </c:pt>
                <c:pt idx="994">
                  <c:v>0.93754193188658907</c:v>
                </c:pt>
                <c:pt idx="995">
                  <c:v>0.93513703317405372</c:v>
                </c:pt>
                <c:pt idx="996">
                  <c:v>0.93576845119942753</c:v>
                </c:pt>
                <c:pt idx="997">
                  <c:v>0.93765913508825338</c:v>
                </c:pt>
                <c:pt idx="998">
                  <c:v>0.94015289427719884</c:v>
                </c:pt>
                <c:pt idx="999">
                  <c:v>0.94160648918072654</c:v>
                </c:pt>
                <c:pt idx="1000">
                  <c:v>0.94343406033274779</c:v>
                </c:pt>
                <c:pt idx="1001">
                  <c:v>0.94005582892964001</c:v>
                </c:pt>
                <c:pt idx="1002">
                  <c:v>0.93904500128883528</c:v>
                </c:pt>
                <c:pt idx="1003">
                  <c:v>0.93827228416479802</c:v>
                </c:pt>
                <c:pt idx="1004">
                  <c:v>0.9389547674974682</c:v>
                </c:pt>
                <c:pt idx="1005">
                  <c:v>0.94096327344342579</c:v>
                </c:pt>
                <c:pt idx="1006">
                  <c:v>0.94092868945109165</c:v>
                </c:pt>
                <c:pt idx="1007">
                  <c:v>0.94289244951426998</c:v>
                </c:pt>
                <c:pt idx="1008">
                  <c:v>0.94204936672754203</c:v>
                </c:pt>
                <c:pt idx="1009">
                  <c:v>0.94359972328248154</c:v>
                </c:pt>
                <c:pt idx="1010">
                  <c:v>0.94331198584204912</c:v>
                </c:pt>
                <c:pt idx="1011">
                  <c:v>0.94328779853788713</c:v>
                </c:pt>
                <c:pt idx="1012">
                  <c:v>0.94398077053580132</c:v>
                </c:pt>
                <c:pt idx="1013">
                  <c:v>0.94357701170068931</c:v>
                </c:pt>
                <c:pt idx="1014">
                  <c:v>0.94213542286274066</c:v>
                </c:pt>
                <c:pt idx="1015">
                  <c:v>0.944372554947568</c:v>
                </c:pt>
                <c:pt idx="1016">
                  <c:v>0.94412293927343971</c:v>
                </c:pt>
                <c:pt idx="1017">
                  <c:v>0.94232773739127185</c:v>
                </c:pt>
                <c:pt idx="1018">
                  <c:v>0.94055542137937187</c:v>
                </c:pt>
                <c:pt idx="1019">
                  <c:v>0.93404048302510523</c:v>
                </c:pt>
                <c:pt idx="1020">
                  <c:v>0.93170045584310468</c:v>
                </c:pt>
                <c:pt idx="1021">
                  <c:v>0.9306627915105915</c:v>
                </c:pt>
                <c:pt idx="1022">
                  <c:v>0.9387875313115116</c:v>
                </c:pt>
                <c:pt idx="1023">
                  <c:v>0.9433438556900221</c:v>
                </c:pt>
                <c:pt idx="1024">
                  <c:v>0.94277687414746758</c:v>
                </c:pt>
                <c:pt idx="1025">
                  <c:v>0.94194346473078094</c:v>
                </c:pt>
                <c:pt idx="1026">
                  <c:v>0.94108018588059505</c:v>
                </c:pt>
                <c:pt idx="1027">
                  <c:v>0.94012674859057255</c:v>
                </c:pt>
                <c:pt idx="1028">
                  <c:v>0.94006788045448464</c:v>
                </c:pt>
                <c:pt idx="1029">
                  <c:v>0.94314596685702301</c:v>
                </c:pt>
                <c:pt idx="1030">
                  <c:v>0.94354552351034737</c:v>
                </c:pt>
                <c:pt idx="1031">
                  <c:v>0.94501716379638234</c:v>
                </c:pt>
                <c:pt idx="1032">
                  <c:v>0.94522397866331298</c:v>
                </c:pt>
                <c:pt idx="1033">
                  <c:v>0.9446538115224743</c:v>
                </c:pt>
                <c:pt idx="1034">
                  <c:v>0.94485577730720816</c:v>
                </c:pt>
                <c:pt idx="1035">
                  <c:v>0.94492675680677785</c:v>
                </c:pt>
                <c:pt idx="1036">
                  <c:v>0.94505584305513746</c:v>
                </c:pt>
                <c:pt idx="1037">
                  <c:v>0.94488078364057915</c:v>
                </c:pt>
                <c:pt idx="1038">
                  <c:v>0.94476467002461262</c:v>
                </c:pt>
                <c:pt idx="1039">
                  <c:v>0.94460980035572228</c:v>
                </c:pt>
                <c:pt idx="1040">
                  <c:v>0.94415278170538397</c:v>
                </c:pt>
                <c:pt idx="1041">
                  <c:v>0.94257727393315327</c:v>
                </c:pt>
                <c:pt idx="1042">
                  <c:v>0.93521330088058185</c:v>
                </c:pt>
                <c:pt idx="1043">
                  <c:v>0.93361034769886297</c:v>
                </c:pt>
                <c:pt idx="1044">
                  <c:v>0.93209745514537679</c:v>
                </c:pt>
                <c:pt idx="1045">
                  <c:v>0.93364299734832168</c:v>
                </c:pt>
                <c:pt idx="1046">
                  <c:v>0.9369971982259736</c:v>
                </c:pt>
                <c:pt idx="1047">
                  <c:v>0.93822779715400162</c:v>
                </c:pt>
                <c:pt idx="1048">
                  <c:v>0.94315580848296499</c:v>
                </c:pt>
                <c:pt idx="1049">
                  <c:v>0.9428298144251942</c:v>
                </c:pt>
                <c:pt idx="1050">
                  <c:v>0.94195500956713507</c:v>
                </c:pt>
                <c:pt idx="1051">
                  <c:v>0.94149960949423661</c:v>
                </c:pt>
                <c:pt idx="1052">
                  <c:v>0.94105432360505081</c:v>
                </c:pt>
                <c:pt idx="1053">
                  <c:v>0.94295125871630758</c:v>
                </c:pt>
                <c:pt idx="1054">
                  <c:v>0.94335224655398942</c:v>
                </c:pt>
                <c:pt idx="1055">
                  <c:v>0.9451928136833776</c:v>
                </c:pt>
                <c:pt idx="1056">
                  <c:v>0.94534790293739535</c:v>
                </c:pt>
                <c:pt idx="1057">
                  <c:v>0.9450236393375484</c:v>
                </c:pt>
                <c:pt idx="1058">
                  <c:v>0.94520727580699182</c:v>
                </c:pt>
                <c:pt idx="1059">
                  <c:v>0.9452234090717011</c:v>
                </c:pt>
                <c:pt idx="1060">
                  <c:v>0.94454948041892539</c:v>
                </c:pt>
                <c:pt idx="1061">
                  <c:v>0.94545323749737264</c:v>
                </c:pt>
                <c:pt idx="1062">
                  <c:v>0.94430336586281061</c:v>
                </c:pt>
                <c:pt idx="1063">
                  <c:v>0.94398007861624167</c:v>
                </c:pt>
                <c:pt idx="1064">
                  <c:v>0.94011493575303617</c:v>
                </c:pt>
                <c:pt idx="1065">
                  <c:v>0.93815972998264452</c:v>
                </c:pt>
                <c:pt idx="1066">
                  <c:v>0.93732706453808978</c:v>
                </c:pt>
                <c:pt idx="1067">
                  <c:v>0.93532975124970386</c:v>
                </c:pt>
                <c:pt idx="1068">
                  <c:v>0.93186127961156684</c:v>
                </c:pt>
                <c:pt idx="1069">
                  <c:v>0.93523587224396876</c:v>
                </c:pt>
                <c:pt idx="1070">
                  <c:v>0.93877050604768586</c:v>
                </c:pt>
                <c:pt idx="1071">
                  <c:v>0.93661110725251329</c:v>
                </c:pt>
                <c:pt idx="1072">
                  <c:v>0.94341358492174776</c:v>
                </c:pt>
                <c:pt idx="1073">
                  <c:v>0.9424225175613089</c:v>
                </c:pt>
                <c:pt idx="1074">
                  <c:v>0.94111377625336479</c:v>
                </c:pt>
                <c:pt idx="1075">
                  <c:v>0.93976405214273029</c:v>
                </c:pt>
                <c:pt idx="1076">
                  <c:v>0.9393836371962585</c:v>
                </c:pt>
                <c:pt idx="1077">
                  <c:v>0.94195106720524413</c:v>
                </c:pt>
                <c:pt idx="1078">
                  <c:v>0.94253703397174993</c:v>
                </c:pt>
                <c:pt idx="1079">
                  <c:v>0.94436016331032568</c:v>
                </c:pt>
                <c:pt idx="1080">
                  <c:v>0.94398068218062647</c:v>
                </c:pt>
                <c:pt idx="1081">
                  <c:v>0.94445531507207614</c:v>
                </c:pt>
                <c:pt idx="1082">
                  <c:v>0.94522640769052702</c:v>
                </c:pt>
                <c:pt idx="1083">
                  <c:v>0.94462387444444174</c:v>
                </c:pt>
                <c:pt idx="1084">
                  <c:v>0.94472816316201191</c:v>
                </c:pt>
                <c:pt idx="1085">
                  <c:v>0.94467946551379889</c:v>
                </c:pt>
                <c:pt idx="1086">
                  <c:v>0.9441130601175467</c:v>
                </c:pt>
                <c:pt idx="1087">
                  <c:v>0.94416730742587029</c:v>
                </c:pt>
                <c:pt idx="1088">
                  <c:v>0.93889200866981004</c:v>
                </c:pt>
                <c:pt idx="1089">
                  <c:v>0.93944883512121924</c:v>
                </c:pt>
                <c:pt idx="1090">
                  <c:v>0.93578729486297307</c:v>
                </c:pt>
                <c:pt idx="1091">
                  <c:v>0.93268215610396599</c:v>
                </c:pt>
                <c:pt idx="1092">
                  <c:v>0.92734558013648427</c:v>
                </c:pt>
                <c:pt idx="1093">
                  <c:v>0.93289752972709705</c:v>
                </c:pt>
                <c:pt idx="1094">
                  <c:v>0.93309797192186417</c:v>
                </c:pt>
                <c:pt idx="1095">
                  <c:v>0</c:v>
                </c:pt>
                <c:pt idx="1096">
                  <c:v>0.93364461442928748</c:v>
                </c:pt>
                <c:pt idx="1097">
                  <c:v>0.94248376294271408</c:v>
                </c:pt>
                <c:pt idx="1098">
                  <c:v>0.94149561942986859</c:v>
                </c:pt>
                <c:pt idx="1099">
                  <c:v>0.94029890693279006</c:v>
                </c:pt>
                <c:pt idx="1100">
                  <c:v>0.93963870896658874</c:v>
                </c:pt>
                <c:pt idx="1101">
                  <c:v>0.9420771305207789</c:v>
                </c:pt>
                <c:pt idx="1102">
                  <c:v>0.94236960428268379</c:v>
                </c:pt>
                <c:pt idx="1103">
                  <c:v>0.94447363703522624</c:v>
                </c:pt>
                <c:pt idx="1104">
                  <c:v>0.94471625333474063</c:v>
                </c:pt>
                <c:pt idx="1105">
                  <c:v>0.94435328073479607</c:v>
                </c:pt>
                <c:pt idx="1106">
                  <c:v>0.94385750221439901</c:v>
                </c:pt>
                <c:pt idx="1107">
                  <c:v>0.94445286950942409</c:v>
                </c:pt>
                <c:pt idx="1108">
                  <c:v>0.94426113366732933</c:v>
                </c:pt>
                <c:pt idx="1109">
                  <c:v>0.94346488223969183</c:v>
                </c:pt>
                <c:pt idx="1110">
                  <c:v>0.94305379182255911</c:v>
                </c:pt>
                <c:pt idx="1111">
                  <c:v>0.94197973040150818</c:v>
                </c:pt>
                <c:pt idx="1112">
                  <c:v>0.88998773378369156</c:v>
                </c:pt>
                <c:pt idx="1113">
                  <c:v>0.93894158247220938</c:v>
                </c:pt>
                <c:pt idx="1114">
                  <c:v>0.93718048575172008</c:v>
                </c:pt>
                <c:pt idx="1115">
                  <c:v>0.90932339511568006</c:v>
                </c:pt>
                <c:pt idx="1116">
                  <c:v>0</c:v>
                </c:pt>
                <c:pt idx="1117">
                  <c:v>0.93486586648196746</c:v>
                </c:pt>
                <c:pt idx="1118">
                  <c:v>0.93649945639595622</c:v>
                </c:pt>
                <c:pt idx="1119">
                  <c:v>0</c:v>
                </c:pt>
                <c:pt idx="1120">
                  <c:v>0.9362385782373317</c:v>
                </c:pt>
                <c:pt idx="1121">
                  <c:v>0.94356517152146147</c:v>
                </c:pt>
                <c:pt idx="1122">
                  <c:v>0.94184562367143243</c:v>
                </c:pt>
                <c:pt idx="1123">
                  <c:v>0.94169657037920396</c:v>
                </c:pt>
                <c:pt idx="1124">
                  <c:v>0.94103707533284608</c:v>
                </c:pt>
                <c:pt idx="1125">
                  <c:v>0.94339213086377149</c:v>
                </c:pt>
                <c:pt idx="1126">
                  <c:v>0.94410204098490691</c:v>
                </c:pt>
                <c:pt idx="1127">
                  <c:v>0.94479466459655648</c:v>
                </c:pt>
                <c:pt idx="1128">
                  <c:v>0.94529457290110219</c:v>
                </c:pt>
                <c:pt idx="1129">
                  <c:v>0.9452036152217197</c:v>
                </c:pt>
                <c:pt idx="1130">
                  <c:v>0.9448725309276208</c:v>
                </c:pt>
                <c:pt idx="1131">
                  <c:v>0.94495407227387596</c:v>
                </c:pt>
                <c:pt idx="1132">
                  <c:v>0.94484783932619898</c:v>
                </c:pt>
                <c:pt idx="1133">
                  <c:v>0.94507948031203837</c:v>
                </c:pt>
                <c:pt idx="1134">
                  <c:v>0.94478010356695408</c:v>
                </c:pt>
                <c:pt idx="1135">
                  <c:v>0.94354366387780664</c:v>
                </c:pt>
                <c:pt idx="1136">
                  <c:v>0.93959088584560801</c:v>
                </c:pt>
                <c:pt idx="1137">
                  <c:v>0.939761408233872</c:v>
                </c:pt>
                <c:pt idx="1138">
                  <c:v>0.93634410610957286</c:v>
                </c:pt>
                <c:pt idx="1139">
                  <c:v>0.92589930782399066</c:v>
                </c:pt>
                <c:pt idx="1140">
                  <c:v>0</c:v>
                </c:pt>
                <c:pt idx="1141">
                  <c:v>0.93493940447832102</c:v>
                </c:pt>
                <c:pt idx="1142">
                  <c:v>0.93657757055630064</c:v>
                </c:pt>
                <c:pt idx="1143">
                  <c:v>0.93879078978368036</c:v>
                </c:pt>
                <c:pt idx="1144">
                  <c:v>0.94586767189214849</c:v>
                </c:pt>
                <c:pt idx="1145">
                  <c:v>0.94328340644956965</c:v>
                </c:pt>
                <c:pt idx="1146">
                  <c:v>0.94238649291020871</c:v>
                </c:pt>
                <c:pt idx="1147">
                  <c:v>0.94128361546318529</c:v>
                </c:pt>
                <c:pt idx="1148">
                  <c:v>0.9407249909770935</c:v>
                </c:pt>
                <c:pt idx="1149">
                  <c:v>0.94381500255145556</c:v>
                </c:pt>
                <c:pt idx="1150">
                  <c:v>0.94396083372942896</c:v>
                </c:pt>
                <c:pt idx="1151">
                  <c:v>0.944546222180774</c:v>
                </c:pt>
                <c:pt idx="1152">
                  <c:v>0.94441674921274887</c:v>
                </c:pt>
                <c:pt idx="1153">
                  <c:v>0.94454326161381041</c:v>
                </c:pt>
                <c:pt idx="1154">
                  <c:v>0.94207631052730734</c:v>
                </c:pt>
                <c:pt idx="1155">
                  <c:v>0.94387994804188713</c:v>
                </c:pt>
                <c:pt idx="1156">
                  <c:v>0.94374898525766149</c:v>
                </c:pt>
                <c:pt idx="1157">
                  <c:v>0.94372526893537245</c:v>
                </c:pt>
                <c:pt idx="1158">
                  <c:v>0.94158958236726553</c:v>
                </c:pt>
                <c:pt idx="1159">
                  <c:v>0.94282496829326956</c:v>
                </c:pt>
                <c:pt idx="1160">
                  <c:v>0.93964702329523098</c:v>
                </c:pt>
                <c:pt idx="1161">
                  <c:v>0.93814490390974348</c:v>
                </c:pt>
                <c:pt idx="1162">
                  <c:v>0.93585555704366608</c:v>
                </c:pt>
                <c:pt idx="1163">
                  <c:v>0.93358410065399411</c:v>
                </c:pt>
                <c:pt idx="1164">
                  <c:v>0.93094067183275242</c:v>
                </c:pt>
                <c:pt idx="1165">
                  <c:v>0.93594383027427486</c:v>
                </c:pt>
                <c:pt idx="1166">
                  <c:v>0.93915578004261457</c:v>
                </c:pt>
                <c:pt idx="1167">
                  <c:v>0.94108895557918493</c:v>
                </c:pt>
                <c:pt idx="1168">
                  <c:v>0.94363477721409772</c:v>
                </c:pt>
                <c:pt idx="1169">
                  <c:v>0.94124510332996147</c:v>
                </c:pt>
                <c:pt idx="1170">
                  <c:v>0.93942795999780337</c:v>
                </c:pt>
                <c:pt idx="1171">
                  <c:v>0.93941461966234385</c:v>
                </c:pt>
                <c:pt idx="1172">
                  <c:v>0.9384852438931095</c:v>
                </c:pt>
                <c:pt idx="1173">
                  <c:v>0.94067143892225036</c:v>
                </c:pt>
                <c:pt idx="1174">
                  <c:v>0.94237618445777238</c:v>
                </c:pt>
                <c:pt idx="1175">
                  <c:v>0.94367807558276573</c:v>
                </c:pt>
                <c:pt idx="1176">
                  <c:v>0.94450929008084561</c:v>
                </c:pt>
                <c:pt idx="1177">
                  <c:v>0.94438224330330456</c:v>
                </c:pt>
                <c:pt idx="1178">
                  <c:v>0.94382705692862556</c:v>
                </c:pt>
                <c:pt idx="1179">
                  <c:v>0.9445980487632526</c:v>
                </c:pt>
                <c:pt idx="1180">
                  <c:v>0.944423305020888</c:v>
                </c:pt>
                <c:pt idx="1181">
                  <c:v>0.94359056576983791</c:v>
                </c:pt>
                <c:pt idx="1182">
                  <c:v>0.94328315481186709</c:v>
                </c:pt>
                <c:pt idx="1183">
                  <c:v>0.94268998858940001</c:v>
                </c:pt>
                <c:pt idx="1184">
                  <c:v>0.94243587277461494</c:v>
                </c:pt>
                <c:pt idx="1185">
                  <c:v>0.94057746184410163</c:v>
                </c:pt>
                <c:pt idx="1186">
                  <c:v>0.93955390858383236</c:v>
                </c:pt>
                <c:pt idx="1187">
                  <c:v>0.92165739561085802</c:v>
                </c:pt>
                <c:pt idx="1188">
                  <c:v>0.91530747405729607</c:v>
                </c:pt>
                <c:pt idx="1189">
                  <c:v>0.92798776166673558</c:v>
                </c:pt>
                <c:pt idx="1190">
                  <c:v>0.93379665031053583</c:v>
                </c:pt>
                <c:pt idx="1191">
                  <c:v>0</c:v>
                </c:pt>
                <c:pt idx="1192">
                  <c:v>0.93902226219373597</c:v>
                </c:pt>
                <c:pt idx="1193">
                  <c:v>0.94201061562958821</c:v>
                </c:pt>
                <c:pt idx="1194">
                  <c:v>0.94032556844320059</c:v>
                </c:pt>
                <c:pt idx="1195">
                  <c:v>0.93812152072638244</c:v>
                </c:pt>
                <c:pt idx="1196">
                  <c:v>0.93837363217032976</c:v>
                </c:pt>
                <c:pt idx="1197">
                  <c:v>0.94237457821625836</c:v>
                </c:pt>
                <c:pt idx="1198">
                  <c:v>0.94199546317343219</c:v>
                </c:pt>
                <c:pt idx="1199">
                  <c:v>0.94280202655783174</c:v>
                </c:pt>
                <c:pt idx="1200">
                  <c:v>0.94266055323392228</c:v>
                </c:pt>
                <c:pt idx="1201">
                  <c:v>0.94402696263675545</c:v>
                </c:pt>
                <c:pt idx="1202">
                  <c:v>0.94266345674027363</c:v>
                </c:pt>
                <c:pt idx="1203">
                  <c:v>0.94275235559976456</c:v>
                </c:pt>
                <c:pt idx="1204">
                  <c:v>0.94311385334448505</c:v>
                </c:pt>
                <c:pt idx="1205">
                  <c:v>0.94284405846975217</c:v>
                </c:pt>
                <c:pt idx="1206">
                  <c:v>0.94244250169058819</c:v>
                </c:pt>
                <c:pt idx="1207">
                  <c:v>0.9446415983104397</c:v>
                </c:pt>
                <c:pt idx="1208">
                  <c:v>0.94203379610014848</c:v>
                </c:pt>
                <c:pt idx="1209">
                  <c:v>0.93877195949706371</c:v>
                </c:pt>
                <c:pt idx="1210">
                  <c:v>0.93697503367775614</c:v>
                </c:pt>
                <c:pt idx="1211">
                  <c:v>0.93122220483127571</c:v>
                </c:pt>
                <c:pt idx="1212">
                  <c:v>0.9085904328607719</c:v>
                </c:pt>
                <c:pt idx="1213">
                  <c:v>0.92358729904881021</c:v>
                </c:pt>
                <c:pt idx="1214">
                  <c:v>0.93648769447808755</c:v>
                </c:pt>
                <c:pt idx="1215">
                  <c:v>0</c:v>
                </c:pt>
                <c:pt idx="1216">
                  <c:v>0.93047249794199305</c:v>
                </c:pt>
                <c:pt idx="1217">
                  <c:v>0.94120733844013371</c:v>
                </c:pt>
                <c:pt idx="1218">
                  <c:v>0.94220841275878553</c:v>
                </c:pt>
                <c:pt idx="1219">
                  <c:v>0.93995682932529867</c:v>
                </c:pt>
                <c:pt idx="1220">
                  <c:v>0.94036980175150386</c:v>
                </c:pt>
                <c:pt idx="1221">
                  <c:v>0.94392038029377057</c:v>
                </c:pt>
                <c:pt idx="1222">
                  <c:v>0.94338042860725591</c:v>
                </c:pt>
                <c:pt idx="1223">
                  <c:v>0.94413676293236837</c:v>
                </c:pt>
                <c:pt idx="1224">
                  <c:v>0.94452370594119406</c:v>
                </c:pt>
                <c:pt idx="1225">
                  <c:v>0.94453957038299041</c:v>
                </c:pt>
                <c:pt idx="1226">
                  <c:v>0.94417574677298122</c:v>
                </c:pt>
                <c:pt idx="1227">
                  <c:v>0.94526420081930329</c:v>
                </c:pt>
                <c:pt idx="1228">
                  <c:v>0.94502272670673859</c:v>
                </c:pt>
                <c:pt idx="1229">
                  <c:v>0.94470498669112124</c:v>
                </c:pt>
                <c:pt idx="1230">
                  <c:v>0.94398574550351866</c:v>
                </c:pt>
                <c:pt idx="1231">
                  <c:v>0.94340896270418728</c:v>
                </c:pt>
                <c:pt idx="1232">
                  <c:v>0.93685620638727118</c:v>
                </c:pt>
                <c:pt idx="1233">
                  <c:v>0.93556702392616431</c:v>
                </c:pt>
                <c:pt idx="1234">
                  <c:v>0.93317558387658384</c:v>
                </c:pt>
                <c:pt idx="1235">
                  <c:v>0</c:v>
                </c:pt>
                <c:pt idx="1236">
                  <c:v>0</c:v>
                </c:pt>
                <c:pt idx="1237">
                  <c:v>0.84979930592657427</c:v>
                </c:pt>
                <c:pt idx="1238">
                  <c:v>0.93222254956787365</c:v>
                </c:pt>
                <c:pt idx="1239">
                  <c:v>0</c:v>
                </c:pt>
                <c:pt idx="1240">
                  <c:v>0.92155013111975936</c:v>
                </c:pt>
                <c:pt idx="1241">
                  <c:v>0.93977659584535</c:v>
                </c:pt>
                <c:pt idx="1242">
                  <c:v>0.93955865311410902</c:v>
                </c:pt>
                <c:pt idx="1243">
                  <c:v>0.93943662445323139</c:v>
                </c:pt>
                <c:pt idx="1244">
                  <c:v>0.93736857165299559</c:v>
                </c:pt>
                <c:pt idx="1245">
                  <c:v>0.94181489755562287</c:v>
                </c:pt>
                <c:pt idx="1246">
                  <c:v>0.94245462852874862</c:v>
                </c:pt>
                <c:pt idx="1247">
                  <c:v>0.94448379422297701</c:v>
                </c:pt>
                <c:pt idx="1248">
                  <c:v>0.94352130286786018</c:v>
                </c:pt>
                <c:pt idx="1249">
                  <c:v>0.94394668379289814</c:v>
                </c:pt>
                <c:pt idx="1250">
                  <c:v>0.94440300601618277</c:v>
                </c:pt>
                <c:pt idx="1251">
                  <c:v>0.94359606792118655</c:v>
                </c:pt>
                <c:pt idx="1252">
                  <c:v>0.94202425143751045</c:v>
                </c:pt>
                <c:pt idx="1253">
                  <c:v>0.94350839875767423</c:v>
                </c:pt>
                <c:pt idx="1254">
                  <c:v>0.94408107044925771</c:v>
                </c:pt>
                <c:pt idx="1255">
                  <c:v>0.94210013588992347</c:v>
                </c:pt>
                <c:pt idx="1256">
                  <c:v>0.93542733716579052</c:v>
                </c:pt>
                <c:pt idx="1257">
                  <c:v>0.93376854924091379</c:v>
                </c:pt>
                <c:pt idx="1258">
                  <c:v>0.9317903964473635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0.92775575490656159</c:v>
                </c:pt>
                <c:pt idx="1263">
                  <c:v>0.9331378778267948</c:v>
                </c:pt>
                <c:pt idx="1264">
                  <c:v>0.94370803821888105</c:v>
                </c:pt>
                <c:pt idx="1265">
                  <c:v>0.94189637455839226</c:v>
                </c:pt>
                <c:pt idx="1266">
                  <c:v>0.94074119241374798</c:v>
                </c:pt>
                <c:pt idx="1267">
                  <c:v>0.93993362588140639</c:v>
                </c:pt>
                <c:pt idx="1268">
                  <c:v>0.93967883866699142</c:v>
                </c:pt>
                <c:pt idx="1269">
                  <c:v>0.94134293348903186</c:v>
                </c:pt>
                <c:pt idx="1270">
                  <c:v>0.94169996508279474</c:v>
                </c:pt>
                <c:pt idx="1271">
                  <c:v>0.9424127524799869</c:v>
                </c:pt>
                <c:pt idx="1272">
                  <c:v>0.94412962779347886</c:v>
                </c:pt>
                <c:pt idx="1273">
                  <c:v>0.94396191113501837</c:v>
                </c:pt>
                <c:pt idx="1274">
                  <c:v>0.94386791453874452</c:v>
                </c:pt>
                <c:pt idx="1275">
                  <c:v>0.94382957362490705</c:v>
                </c:pt>
                <c:pt idx="1276">
                  <c:v>0.94394437494396266</c:v>
                </c:pt>
                <c:pt idx="1277">
                  <c:v>0.94293768424222835</c:v>
                </c:pt>
                <c:pt idx="1278">
                  <c:v>0.940535784605397</c:v>
                </c:pt>
                <c:pt idx="1279">
                  <c:v>0.94250426070337634</c:v>
                </c:pt>
                <c:pt idx="1280">
                  <c:v>0.94107510552646478</c:v>
                </c:pt>
                <c:pt idx="1281">
                  <c:v>0.9362043585565949</c:v>
                </c:pt>
                <c:pt idx="1282">
                  <c:v>0.93662992123950473</c:v>
                </c:pt>
                <c:pt idx="1283">
                  <c:v>0.93450182107665469</c:v>
                </c:pt>
                <c:pt idx="1284">
                  <c:v>0.93210609271718403</c:v>
                </c:pt>
                <c:pt idx="1285">
                  <c:v>0.93681326408976462</c:v>
                </c:pt>
                <c:pt idx="1286">
                  <c:v>0.93846391074562885</c:v>
                </c:pt>
                <c:pt idx="1287">
                  <c:v>0.93962605094476626</c:v>
                </c:pt>
                <c:pt idx="1288">
                  <c:v>0.94162634223890818</c:v>
                </c:pt>
                <c:pt idx="1289">
                  <c:v>0.9403082428427465</c:v>
                </c:pt>
                <c:pt idx="1290">
                  <c:v>0.93820792489174065</c:v>
                </c:pt>
                <c:pt idx="1291">
                  <c:v>0.93894750089041101</c:v>
                </c:pt>
                <c:pt idx="1292">
                  <c:v>0.93756780877547996</c:v>
                </c:pt>
                <c:pt idx="1293">
                  <c:v>0.94080995603525208</c:v>
                </c:pt>
                <c:pt idx="1294">
                  <c:v>0.94012662814935699</c:v>
                </c:pt>
                <c:pt idx="1295">
                  <c:v>0.94250020650442834</c:v>
                </c:pt>
                <c:pt idx="1296">
                  <c:v>0.9425328985533874</c:v>
                </c:pt>
                <c:pt idx="1297">
                  <c:v>0.94383438775221962</c:v>
                </c:pt>
                <c:pt idx="1298">
                  <c:v>0.94222019178786698</c:v>
                </c:pt>
                <c:pt idx="1299">
                  <c:v>0.94230282637738638</c:v>
                </c:pt>
                <c:pt idx="1300">
                  <c:v>0.94301203298065694</c:v>
                </c:pt>
                <c:pt idx="1301">
                  <c:v>0.94360505120769422</c:v>
                </c:pt>
                <c:pt idx="1302">
                  <c:v>0.94134557172799105</c:v>
                </c:pt>
                <c:pt idx="1303">
                  <c:v>0.94090764207842448</c:v>
                </c:pt>
                <c:pt idx="1304">
                  <c:v>0.9387639651753702</c:v>
                </c:pt>
                <c:pt idx="1305">
                  <c:v>0.93747483734720904</c:v>
                </c:pt>
                <c:pt idx="1306">
                  <c:v>0.93375984166530546</c:v>
                </c:pt>
                <c:pt idx="1307">
                  <c:v>0.91972759055231057</c:v>
                </c:pt>
                <c:pt idx="1308">
                  <c:v>0.92015611623538529</c:v>
                </c:pt>
                <c:pt idx="1309">
                  <c:v>0.93032347252348646</c:v>
                </c:pt>
                <c:pt idx="1310">
                  <c:v>0.93795807565119305</c:v>
                </c:pt>
                <c:pt idx="1311">
                  <c:v>0.93915366470739925</c:v>
                </c:pt>
                <c:pt idx="1312">
                  <c:v>0.94267472366746841</c:v>
                </c:pt>
                <c:pt idx="1313">
                  <c:v>0.9392212619475776</c:v>
                </c:pt>
                <c:pt idx="1314">
                  <c:v>0.93838602519135328</c:v>
                </c:pt>
                <c:pt idx="1315">
                  <c:v>0.93732795190447094</c:v>
                </c:pt>
                <c:pt idx="1316">
                  <c:v>0.93640586724592045</c:v>
                </c:pt>
                <c:pt idx="1317">
                  <c:v>0.94111240155079956</c:v>
                </c:pt>
                <c:pt idx="1318">
                  <c:v>0.94181211502048201</c:v>
                </c:pt>
                <c:pt idx="1319">
                  <c:v>0.94401380137188284</c:v>
                </c:pt>
                <c:pt idx="1320">
                  <c:v>0.94396231339535053</c:v>
                </c:pt>
                <c:pt idx="1321">
                  <c:v>0.94395606328680848</c:v>
                </c:pt>
                <c:pt idx="1322">
                  <c:v>0.94369641745548749</c:v>
                </c:pt>
                <c:pt idx="1323">
                  <c:v>0.94400851438533495</c:v>
                </c:pt>
                <c:pt idx="1324">
                  <c:v>0.94426173007140812</c:v>
                </c:pt>
                <c:pt idx="1325">
                  <c:v>0.94401292382465807</c:v>
                </c:pt>
                <c:pt idx="1326">
                  <c:v>0.94292224189359852</c:v>
                </c:pt>
                <c:pt idx="1327">
                  <c:v>0.94327820868354251</c:v>
                </c:pt>
                <c:pt idx="1328">
                  <c:v>0.94032232042136421</c:v>
                </c:pt>
                <c:pt idx="1329">
                  <c:v>0.93792287344855318</c:v>
                </c:pt>
                <c:pt idx="1330">
                  <c:v>0.93498718264202485</c:v>
                </c:pt>
                <c:pt idx="1331">
                  <c:v>0.92369707606015361</c:v>
                </c:pt>
                <c:pt idx="1332">
                  <c:v>0</c:v>
                </c:pt>
                <c:pt idx="1333">
                  <c:v>0.87389092414199776</c:v>
                </c:pt>
                <c:pt idx="1334">
                  <c:v>0.93422675824893786</c:v>
                </c:pt>
                <c:pt idx="1335">
                  <c:v>0.93155564338651398</c:v>
                </c:pt>
                <c:pt idx="1336">
                  <c:v>0.94310799896193487</c:v>
                </c:pt>
                <c:pt idx="1337">
                  <c:v>0.94118345581873319</c:v>
                </c:pt>
                <c:pt idx="1338">
                  <c:v>0.93977839826849474</c:v>
                </c:pt>
                <c:pt idx="1339">
                  <c:v>0.93848260682244966</c:v>
                </c:pt>
                <c:pt idx="1340">
                  <c:v>0.93790380600441758</c:v>
                </c:pt>
                <c:pt idx="1341">
                  <c:v>0.94134498856634297</c:v>
                </c:pt>
                <c:pt idx="1342">
                  <c:v>0.94164407712301201</c:v>
                </c:pt>
                <c:pt idx="1343">
                  <c:v>0.94354489532356034</c:v>
                </c:pt>
                <c:pt idx="1344">
                  <c:v>0.94382566659997447</c:v>
                </c:pt>
                <c:pt idx="1345">
                  <c:v>0.9440205554693345</c:v>
                </c:pt>
                <c:pt idx="1346">
                  <c:v>0.9439751092561337</c:v>
                </c:pt>
                <c:pt idx="1347">
                  <c:v>0.94398330865909674</c:v>
                </c:pt>
                <c:pt idx="1348">
                  <c:v>0.94405945156184989</c:v>
                </c:pt>
                <c:pt idx="1349">
                  <c:v>0.94357849127914983</c:v>
                </c:pt>
                <c:pt idx="1350">
                  <c:v>0.94343517785128594</c:v>
                </c:pt>
                <c:pt idx="1351">
                  <c:v>0.94187289032596166</c:v>
                </c:pt>
                <c:pt idx="1352">
                  <c:v>0.93370315052724506</c:v>
                </c:pt>
                <c:pt idx="1353">
                  <c:v>0.9352233654537303</c:v>
                </c:pt>
                <c:pt idx="1354">
                  <c:v>0.92586825816641483</c:v>
                </c:pt>
                <c:pt idx="1355">
                  <c:v>0</c:v>
                </c:pt>
                <c:pt idx="1356">
                  <c:v>0</c:v>
                </c:pt>
                <c:pt idx="1357">
                  <c:v>0.89778160058044265</c:v>
                </c:pt>
                <c:pt idx="1358">
                  <c:v>0.94066898521180375</c:v>
                </c:pt>
                <c:pt idx="1359">
                  <c:v>0.93096406579836888</c:v>
                </c:pt>
                <c:pt idx="1360">
                  <c:v>0.9431978129714389</c:v>
                </c:pt>
                <c:pt idx="1361">
                  <c:v>0.94118478117570281</c:v>
                </c:pt>
                <c:pt idx="1362">
                  <c:v>0.93861717422405377</c:v>
                </c:pt>
                <c:pt idx="1363">
                  <c:v>0.93634627530931025</c:v>
                </c:pt>
                <c:pt idx="1364">
                  <c:v>0.9363084357741438</c:v>
                </c:pt>
                <c:pt idx="1365">
                  <c:v>0.94007458243313102</c:v>
                </c:pt>
                <c:pt idx="1366">
                  <c:v>0.93935668750577372</c:v>
                </c:pt>
                <c:pt idx="1367">
                  <c:v>0.94261756957431309</c:v>
                </c:pt>
                <c:pt idx="1368">
                  <c:v>0.94269306681830844</c:v>
                </c:pt>
                <c:pt idx="1369">
                  <c:v>0.94250929604437172</c:v>
                </c:pt>
                <c:pt idx="1370">
                  <c:v>0.94328517668986278</c:v>
                </c:pt>
                <c:pt idx="1371">
                  <c:v>0.94247013901866472</c:v>
                </c:pt>
                <c:pt idx="1372">
                  <c:v>0.94138097984099123</c:v>
                </c:pt>
                <c:pt idx="1373">
                  <c:v>0.94248470970290299</c:v>
                </c:pt>
                <c:pt idx="1374">
                  <c:v>0.94243129548218429</c:v>
                </c:pt>
                <c:pt idx="1375">
                  <c:v>0.94227130271810211</c:v>
                </c:pt>
                <c:pt idx="1376">
                  <c:v>0.94033929025565632</c:v>
                </c:pt>
                <c:pt idx="1377">
                  <c:v>0.93729781540106571</c:v>
                </c:pt>
                <c:pt idx="1378">
                  <c:v>0.92158050013953163</c:v>
                </c:pt>
                <c:pt idx="1379">
                  <c:v>0</c:v>
                </c:pt>
                <c:pt idx="1380">
                  <c:v>0.93046158921370381</c:v>
                </c:pt>
                <c:pt idx="1381">
                  <c:v>0.93431342090608249</c:v>
                </c:pt>
                <c:pt idx="1382">
                  <c:v>0.93792411286216171</c:v>
                </c:pt>
                <c:pt idx="1383">
                  <c:v>0.9402930330224587</c:v>
                </c:pt>
                <c:pt idx="1384">
                  <c:v>0.94168218772892909</c:v>
                </c:pt>
                <c:pt idx="1385">
                  <c:v>0.94005569835015235</c:v>
                </c:pt>
                <c:pt idx="1386">
                  <c:v>0.93936004087064362</c:v>
                </c:pt>
                <c:pt idx="1387">
                  <c:v>0.93713100445947728</c:v>
                </c:pt>
                <c:pt idx="1388">
                  <c:v>0.93688619549042218</c:v>
                </c:pt>
                <c:pt idx="1389">
                  <c:v>0.93974358700155125</c:v>
                </c:pt>
                <c:pt idx="1390">
                  <c:v>0.93990953109624675</c:v>
                </c:pt>
                <c:pt idx="1391">
                  <c:v>0.9420972081437311</c:v>
                </c:pt>
                <c:pt idx="1392">
                  <c:v>0.94292429480639994</c:v>
                </c:pt>
                <c:pt idx="1393">
                  <c:v>0.94138337676596628</c:v>
                </c:pt>
                <c:pt idx="1394">
                  <c:v>0.94204741070338238</c:v>
                </c:pt>
                <c:pt idx="1395">
                  <c:v>0.94351140450683912</c:v>
                </c:pt>
                <c:pt idx="1396">
                  <c:v>0.94142208607576927</c:v>
                </c:pt>
                <c:pt idx="1397">
                  <c:v>0.94360419531399498</c:v>
                </c:pt>
                <c:pt idx="1398">
                  <c:v>0.94198908357472078</c:v>
                </c:pt>
                <c:pt idx="1399">
                  <c:v>0.94190745453080149</c:v>
                </c:pt>
                <c:pt idx="1400">
                  <c:v>0.93192823218353393</c:v>
                </c:pt>
                <c:pt idx="1401">
                  <c:v>0.93425220640279083</c:v>
                </c:pt>
                <c:pt idx="1402">
                  <c:v>0.74594580468764093</c:v>
                </c:pt>
                <c:pt idx="1403">
                  <c:v>0</c:v>
                </c:pt>
                <c:pt idx="1404">
                  <c:v>0</c:v>
                </c:pt>
                <c:pt idx="1405">
                  <c:v>0.80570038656773058</c:v>
                </c:pt>
                <c:pt idx="1406">
                  <c:v>0.93478432049260995</c:v>
                </c:pt>
                <c:pt idx="1407">
                  <c:v>0.93146545577529527</c:v>
                </c:pt>
                <c:pt idx="1408">
                  <c:v>0.94207709179850174</c:v>
                </c:pt>
                <c:pt idx="1409">
                  <c:v>0.94120276657544655</c:v>
                </c:pt>
                <c:pt idx="1410">
                  <c:v>0.940097900389541</c:v>
                </c:pt>
                <c:pt idx="1411">
                  <c:v>0.93884623768075859</c:v>
                </c:pt>
                <c:pt idx="1412">
                  <c:v>0.93735731126191624</c:v>
                </c:pt>
                <c:pt idx="1413">
                  <c:v>0.93957075950489</c:v>
                </c:pt>
                <c:pt idx="1414">
                  <c:v>0.94060274032400593</c:v>
                </c:pt>
                <c:pt idx="1415">
                  <c:v>0.94343561460071268</c:v>
                </c:pt>
                <c:pt idx="1416">
                  <c:v>0.94234884531457197</c:v>
                </c:pt>
                <c:pt idx="1417">
                  <c:v>0.94333688023603424</c:v>
                </c:pt>
                <c:pt idx="1418">
                  <c:v>0.94217918675410273</c:v>
                </c:pt>
                <c:pt idx="1419">
                  <c:v>0.94240083017060428</c:v>
                </c:pt>
                <c:pt idx="1420">
                  <c:v>0.94195259860404801</c:v>
                </c:pt>
                <c:pt idx="1421">
                  <c:v>0.94002014076530238</c:v>
                </c:pt>
                <c:pt idx="1422">
                  <c:v>0.94016416710355599</c:v>
                </c:pt>
                <c:pt idx="1423">
                  <c:v>0.93976062660547199</c:v>
                </c:pt>
                <c:pt idx="1424">
                  <c:v>0.93683304523014477</c:v>
                </c:pt>
                <c:pt idx="1425">
                  <c:v>0.93955244113553837</c:v>
                </c:pt>
                <c:pt idx="1426">
                  <c:v>0.93378484797544159</c:v>
                </c:pt>
                <c:pt idx="1427">
                  <c:v>0.92893969318154512</c:v>
                </c:pt>
                <c:pt idx="1428">
                  <c:v>0.92641661385861307</c:v>
                </c:pt>
                <c:pt idx="1429">
                  <c:v>0.92857186839456252</c:v>
                </c:pt>
                <c:pt idx="1430">
                  <c:v>0.9342626804900015</c:v>
                </c:pt>
                <c:pt idx="1431">
                  <c:v>0.93690771448119436</c:v>
                </c:pt>
                <c:pt idx="1432">
                  <c:v>0.94025492986866999</c:v>
                </c:pt>
                <c:pt idx="1433">
                  <c:v>0.9383796856768708</c:v>
                </c:pt>
                <c:pt idx="1434">
                  <c:v>0.93696370767744031</c:v>
                </c:pt>
                <c:pt idx="1435">
                  <c:v>0.93561081587833861</c:v>
                </c:pt>
                <c:pt idx="1436">
                  <c:v>0.93109470890275992</c:v>
                </c:pt>
                <c:pt idx="1437">
                  <c:v>0.93938169973878716</c:v>
                </c:pt>
                <c:pt idx="1438">
                  <c:v>0.94124765978160241</c:v>
                </c:pt>
                <c:pt idx="1439">
                  <c:v>0.94194653918570459</c:v>
                </c:pt>
                <c:pt idx="1440">
                  <c:v>0.94292832603025722</c:v>
                </c:pt>
                <c:pt idx="1441">
                  <c:v>0.94338371949176714</c:v>
                </c:pt>
                <c:pt idx="1442">
                  <c:v>0.94322167292122638</c:v>
                </c:pt>
                <c:pt idx="1443">
                  <c:v>0.94276522901231041</c:v>
                </c:pt>
                <c:pt idx="1444">
                  <c:v>0.9429572552798382</c:v>
                </c:pt>
                <c:pt idx="1445">
                  <c:v>0.9430825745669521</c:v>
                </c:pt>
                <c:pt idx="1446">
                  <c:v>0.94273372122827603</c:v>
                </c:pt>
                <c:pt idx="1447">
                  <c:v>0.94265440003927248</c:v>
                </c:pt>
                <c:pt idx="1448">
                  <c:v>0.93937448496035392</c:v>
                </c:pt>
                <c:pt idx="1449">
                  <c:v>0.92915375450242221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0.89995894508807583</c:v>
                </c:pt>
                <c:pt idx="1455">
                  <c:v>0.91734857956993199</c:v>
                </c:pt>
                <c:pt idx="1456">
                  <c:v>0.93937459876321694</c:v>
                </c:pt>
                <c:pt idx="1457">
                  <c:v>0.94043901203617919</c:v>
                </c:pt>
                <c:pt idx="1458">
                  <c:v>0.93952356875781373</c:v>
                </c:pt>
                <c:pt idx="1459">
                  <c:v>0.93794352610511011</c:v>
                </c:pt>
                <c:pt idx="1460">
                  <c:v>0.93889417904392858</c:v>
                </c:pt>
                <c:pt idx="1461">
                  <c:v>0.94186845612560055</c:v>
                </c:pt>
                <c:pt idx="1462">
                  <c:v>0.94254989622235641</c:v>
                </c:pt>
                <c:pt idx="1463">
                  <c:v>0.94414411270855891</c:v>
                </c:pt>
                <c:pt idx="1464">
                  <c:v>0.94484597006176974</c:v>
                </c:pt>
                <c:pt idx="1465">
                  <c:v>0.94351615527272148</c:v>
                </c:pt>
                <c:pt idx="1466">
                  <c:v>0.94404389926874188</c:v>
                </c:pt>
                <c:pt idx="1467">
                  <c:v>0.9438303680986917</c:v>
                </c:pt>
                <c:pt idx="1468">
                  <c:v>0.94348241149970657</c:v>
                </c:pt>
                <c:pt idx="1469">
                  <c:v>0.94447121047526617</c:v>
                </c:pt>
                <c:pt idx="1470">
                  <c:v>0.94335040559451944</c:v>
                </c:pt>
                <c:pt idx="1471">
                  <c:v>0.94096137128691171</c:v>
                </c:pt>
                <c:pt idx="1472">
                  <c:v>0.92901896087743652</c:v>
                </c:pt>
                <c:pt idx="1473">
                  <c:v>0.93160368547611239</c:v>
                </c:pt>
                <c:pt idx="1474">
                  <c:v>0.86320173851020554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0.92858162712012804</c:v>
                </c:pt>
                <c:pt idx="1481">
                  <c:v>0.93236364005381722</c:v>
                </c:pt>
                <c:pt idx="1482">
                  <c:v>0.93534466929263005</c:v>
                </c:pt>
                <c:pt idx="1483">
                  <c:v>0.93446540631909758</c:v>
                </c:pt>
                <c:pt idx="1484">
                  <c:v>0.93590017250230739</c:v>
                </c:pt>
                <c:pt idx="1485">
                  <c:v>0.93978453761571268</c:v>
                </c:pt>
                <c:pt idx="1486">
                  <c:v>0.94124737364974287</c:v>
                </c:pt>
                <c:pt idx="1487">
                  <c:v>0.94214905351853739</c:v>
                </c:pt>
                <c:pt idx="1488">
                  <c:v>0.94225381697278898</c:v>
                </c:pt>
                <c:pt idx="1489">
                  <c:v>0.94294797019437548</c:v>
                </c:pt>
                <c:pt idx="1490">
                  <c:v>0.9431194795135196</c:v>
                </c:pt>
                <c:pt idx="1491">
                  <c:v>0.94174266784027061</c:v>
                </c:pt>
                <c:pt idx="1492">
                  <c:v>0.94296815287351776</c:v>
                </c:pt>
                <c:pt idx="1493">
                  <c:v>0.94228506728527783</c:v>
                </c:pt>
                <c:pt idx="1494">
                  <c:v>0.94138143554832798</c:v>
                </c:pt>
                <c:pt idx="1495">
                  <c:v>0.93784632850069194</c:v>
                </c:pt>
                <c:pt idx="1496">
                  <c:v>0.93590148840044807</c:v>
                </c:pt>
                <c:pt idx="1497">
                  <c:v>0.91840135431395864</c:v>
                </c:pt>
                <c:pt idx="1498">
                  <c:v>0.91970129369174702</c:v>
                </c:pt>
                <c:pt idx="1499">
                  <c:v>0</c:v>
                </c:pt>
                <c:pt idx="1500">
                  <c:v>0</c:v>
                </c:pt>
                <c:pt idx="1501">
                  <c:v>0.88332515155753011</c:v>
                </c:pt>
                <c:pt idx="1502">
                  <c:v>0.90637081676800679</c:v>
                </c:pt>
                <c:pt idx="1503">
                  <c:v>0.88318293664804737</c:v>
                </c:pt>
                <c:pt idx="1504">
                  <c:v>0.94014090691073371</c:v>
                </c:pt>
                <c:pt idx="1505">
                  <c:v>0.93597655282986447</c:v>
                </c:pt>
                <c:pt idx="1506">
                  <c:v>0.92908495759682419</c:v>
                </c:pt>
                <c:pt idx="1507">
                  <c:v>0.93363695692451265</c:v>
                </c:pt>
                <c:pt idx="1508">
                  <c:v>0.93631093960531164</c:v>
                </c:pt>
                <c:pt idx="1509">
                  <c:v>0.94016375054424861</c:v>
                </c:pt>
                <c:pt idx="1510">
                  <c:v>0.94076110452794259</c:v>
                </c:pt>
                <c:pt idx="1511">
                  <c:v>0.94215817639965449</c:v>
                </c:pt>
                <c:pt idx="1512">
                  <c:v>0.94295721077161965</c:v>
                </c:pt>
                <c:pt idx="1513">
                  <c:v>0.94342372222938486</c:v>
                </c:pt>
                <c:pt idx="1514">
                  <c:v>0.94288569655075527</c:v>
                </c:pt>
                <c:pt idx="1515">
                  <c:v>0.94350594390234643</c:v>
                </c:pt>
                <c:pt idx="1516">
                  <c:v>0.94303028231070796</c:v>
                </c:pt>
                <c:pt idx="1517">
                  <c:v>0.94292495620193917</c:v>
                </c:pt>
                <c:pt idx="1518">
                  <c:v>0.94210035730374375</c:v>
                </c:pt>
                <c:pt idx="1519">
                  <c:v>0.93864067375775107</c:v>
                </c:pt>
                <c:pt idx="1520">
                  <c:v>0.93032878770631855</c:v>
                </c:pt>
                <c:pt idx="1521">
                  <c:v>0.93505622439229197</c:v>
                </c:pt>
                <c:pt idx="1522">
                  <c:v>0.93376890364054532</c:v>
                </c:pt>
                <c:pt idx="1523">
                  <c:v>0.92861863873558825</c:v>
                </c:pt>
                <c:pt idx="1524">
                  <c:v>0.92576949714478851</c:v>
                </c:pt>
                <c:pt idx="1525">
                  <c:v>0.93144632990684573</c:v>
                </c:pt>
                <c:pt idx="1526">
                  <c:v>0.93747786590170712</c:v>
                </c:pt>
                <c:pt idx="1527">
                  <c:v>0.93846330551299617</c:v>
                </c:pt>
                <c:pt idx="1528">
                  <c:v>0.9403801681335634</c:v>
                </c:pt>
                <c:pt idx="1529">
                  <c:v>0.94002385309267622</c:v>
                </c:pt>
                <c:pt idx="1530">
                  <c:v>0.9389978828144866</c:v>
                </c:pt>
                <c:pt idx="1531">
                  <c:v>0.93747579085488908</c:v>
                </c:pt>
                <c:pt idx="1532">
                  <c:v>0.93733889194179665</c:v>
                </c:pt>
                <c:pt idx="1533">
                  <c:v>0.94058183843887622</c:v>
                </c:pt>
                <c:pt idx="1534">
                  <c:v>0.94091254425877469</c:v>
                </c:pt>
                <c:pt idx="1535">
                  <c:v>0.94315920019035071</c:v>
                </c:pt>
                <c:pt idx="1536">
                  <c:v>0.94266254210956713</c:v>
                </c:pt>
                <c:pt idx="1537">
                  <c:v>0.94263500529257649</c:v>
                </c:pt>
                <c:pt idx="1538">
                  <c:v>0.94309176294751107</c:v>
                </c:pt>
                <c:pt idx="1539">
                  <c:v>0.94383594359685896</c:v>
                </c:pt>
                <c:pt idx="1540">
                  <c:v>0.94441784966115505</c:v>
                </c:pt>
                <c:pt idx="1541">
                  <c:v>0.94409545253404803</c:v>
                </c:pt>
                <c:pt idx="1542">
                  <c:v>0.94340646452744381</c:v>
                </c:pt>
                <c:pt idx="1543">
                  <c:v>0.94380411611053161</c:v>
                </c:pt>
                <c:pt idx="1544">
                  <c:v>0.94011529201549227</c:v>
                </c:pt>
                <c:pt idx="1545">
                  <c:v>0.93517270321870416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0.91593148800540458</c:v>
                </c:pt>
                <c:pt idx="1554">
                  <c:v>0.93152411527249812</c:v>
                </c:pt>
                <c:pt idx="1555">
                  <c:v>0.93653063915666346</c:v>
                </c:pt>
                <c:pt idx="1556">
                  <c:v>0.93762270861261743</c:v>
                </c:pt>
                <c:pt idx="1557">
                  <c:v>0.94180998155044704</c:v>
                </c:pt>
                <c:pt idx="1558">
                  <c:v>0.94274156225602124</c:v>
                </c:pt>
                <c:pt idx="1559">
                  <c:v>0.94393667442743723</c:v>
                </c:pt>
                <c:pt idx="1560">
                  <c:v>0.94485753029050024</c:v>
                </c:pt>
                <c:pt idx="1561">
                  <c:v>0.94418350662733475</c:v>
                </c:pt>
                <c:pt idx="1562">
                  <c:v>0.9441368671773096</c:v>
                </c:pt>
                <c:pt idx="1563">
                  <c:v>0.94342946387346716</c:v>
                </c:pt>
                <c:pt idx="1564">
                  <c:v>0.94523916655540363</c:v>
                </c:pt>
                <c:pt idx="1565">
                  <c:v>0.94427829570079957</c:v>
                </c:pt>
                <c:pt idx="1566">
                  <c:v>0.9441451075161883</c:v>
                </c:pt>
                <c:pt idx="1567">
                  <c:v>0.93605533530224305</c:v>
                </c:pt>
                <c:pt idx="1568">
                  <c:v>0</c:v>
                </c:pt>
                <c:pt idx="1569">
                  <c:v>0.93448303210351891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0.90230084967594959</c:v>
                </c:pt>
                <c:pt idx="1580">
                  <c:v>0.92506504703542525</c:v>
                </c:pt>
                <c:pt idx="1581">
                  <c:v>0.93702122782125674</c:v>
                </c:pt>
                <c:pt idx="1582">
                  <c:v>0.93806501184722391</c:v>
                </c:pt>
                <c:pt idx="1583">
                  <c:v>0.94142607257005551</c:v>
                </c:pt>
                <c:pt idx="1584">
                  <c:v>0.94191577261146409</c:v>
                </c:pt>
                <c:pt idx="1585">
                  <c:v>0.94255646817863925</c:v>
                </c:pt>
                <c:pt idx="1586">
                  <c:v>0.94390073217299597</c:v>
                </c:pt>
                <c:pt idx="1587">
                  <c:v>0.94076268405025998</c:v>
                </c:pt>
                <c:pt idx="1588">
                  <c:v>0.94500927477075625</c:v>
                </c:pt>
                <c:pt idx="1589">
                  <c:v>0.94131556116280768</c:v>
                </c:pt>
                <c:pt idx="1590">
                  <c:v>0.94362655723124367</c:v>
                </c:pt>
                <c:pt idx="1591">
                  <c:v>0.93474606268790739</c:v>
                </c:pt>
                <c:pt idx="1592">
                  <c:v>0</c:v>
                </c:pt>
                <c:pt idx="1593">
                  <c:v>0.9302023505500373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0.71396152933999135</c:v>
                </c:pt>
                <c:pt idx="1605">
                  <c:v>0.91512837996865537</c:v>
                </c:pt>
                <c:pt idx="1606">
                  <c:v>0.93183572982889296</c:v>
                </c:pt>
                <c:pt idx="1607">
                  <c:v>0.93714840086241846</c:v>
                </c:pt>
                <c:pt idx="1608">
                  <c:v>0.93878621649702365</c:v>
                </c:pt>
                <c:pt idx="1609">
                  <c:v>0.93903748411121901</c:v>
                </c:pt>
                <c:pt idx="1610">
                  <c:v>0.94183961388058746</c:v>
                </c:pt>
                <c:pt idx="1611">
                  <c:v>0.94077331968915234</c:v>
                </c:pt>
                <c:pt idx="1612">
                  <c:v>0.9428160089159463</c:v>
                </c:pt>
                <c:pt idx="1613">
                  <c:v>0.94294406830658062</c:v>
                </c:pt>
                <c:pt idx="1614">
                  <c:v>0.94269656366246901</c:v>
                </c:pt>
                <c:pt idx="1615">
                  <c:v>0.94154103961144497</c:v>
                </c:pt>
                <c:pt idx="1616">
                  <c:v>0.92654888606985819</c:v>
                </c:pt>
                <c:pt idx="1617">
                  <c:v>0.90012554627197816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0.90413099818610698</c:v>
                </c:pt>
                <c:pt idx="1627">
                  <c:v>0.92195670572642585</c:v>
                </c:pt>
                <c:pt idx="1628">
                  <c:v>0.9316924338418231</c:v>
                </c:pt>
                <c:pt idx="1629">
                  <c:v>0.93751998257444824</c:v>
                </c:pt>
                <c:pt idx="1630">
                  <c:v>0.93956786337060061</c:v>
                </c:pt>
                <c:pt idx="1631">
                  <c:v>0.94252054006127906</c:v>
                </c:pt>
                <c:pt idx="1632">
                  <c:v>0.94276596826048731</c:v>
                </c:pt>
                <c:pt idx="1633">
                  <c:v>0.94332727229613933</c:v>
                </c:pt>
                <c:pt idx="1634">
                  <c:v>0.94313265856188522</c:v>
                </c:pt>
                <c:pt idx="1635">
                  <c:v>0.94318336831295202</c:v>
                </c:pt>
                <c:pt idx="1636">
                  <c:v>0.94357782409614688</c:v>
                </c:pt>
                <c:pt idx="1637">
                  <c:v>0.94273199540013741</c:v>
                </c:pt>
                <c:pt idx="1638">
                  <c:v>0.94256126683621122</c:v>
                </c:pt>
                <c:pt idx="1639">
                  <c:v>0.92252593224740265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0.76321974278718163</c:v>
                </c:pt>
                <c:pt idx="1656">
                  <c:v>0.91915526201848352</c:v>
                </c:pt>
                <c:pt idx="1657">
                  <c:v>0.92992242688260596</c:v>
                </c:pt>
                <c:pt idx="1658">
                  <c:v>0.93596967754332905</c:v>
                </c:pt>
                <c:pt idx="1659">
                  <c:v>0.93848571381080215</c:v>
                </c:pt>
                <c:pt idx="1660">
                  <c:v>0.93889430650741978</c:v>
                </c:pt>
                <c:pt idx="1661">
                  <c:v>0.93924021456007778</c:v>
                </c:pt>
                <c:pt idx="1662">
                  <c:v>0.93853659530760725</c:v>
                </c:pt>
                <c:pt idx="1663">
                  <c:v>0.9372858182194046</c:v>
                </c:pt>
                <c:pt idx="1664">
                  <c:v>0.9331214464771459</c:v>
                </c:pt>
                <c:pt idx="1665">
                  <c:v>0.85151225405012454</c:v>
                </c:pt>
                <c:pt idx="1666">
                  <c:v>0.92622805001342878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0.50302606246218518</c:v>
                </c:pt>
                <c:pt idx="1674">
                  <c:v>0.92149597726516086</c:v>
                </c:pt>
                <c:pt idx="1675">
                  <c:v>0.92856073686023544</c:v>
                </c:pt>
                <c:pt idx="1676">
                  <c:v>0.93109966078674899</c:v>
                </c:pt>
                <c:pt idx="1677">
                  <c:v>0.93763565072072796</c:v>
                </c:pt>
                <c:pt idx="1678">
                  <c:v>0.93842118133084984</c:v>
                </c:pt>
                <c:pt idx="1679">
                  <c:v>0.9425479064986042</c:v>
                </c:pt>
                <c:pt idx="1680">
                  <c:v>0.94301791965995296</c:v>
                </c:pt>
                <c:pt idx="1681">
                  <c:v>0.94169254902262156</c:v>
                </c:pt>
                <c:pt idx="1682">
                  <c:v>0.94176741198238123</c:v>
                </c:pt>
                <c:pt idx="1683">
                  <c:v>0.94181717413056165</c:v>
                </c:pt>
                <c:pt idx="1684">
                  <c:v>0.94160647939495457</c:v>
                </c:pt>
                <c:pt idx="1685">
                  <c:v>0.94252026601635908</c:v>
                </c:pt>
                <c:pt idx="1686">
                  <c:v>0.94055602996044962</c:v>
                </c:pt>
                <c:pt idx="1687">
                  <c:v>0.9381574699164319</c:v>
                </c:pt>
                <c:pt idx="1688">
                  <c:v>0.92304608840854929</c:v>
                </c:pt>
                <c:pt idx="1689">
                  <c:v>8.0516061370825898E-2</c:v>
                </c:pt>
                <c:pt idx="1690">
                  <c:v>0</c:v>
                </c:pt>
                <c:pt idx="1691">
                  <c:v>0.91171340970595338</c:v>
                </c:pt>
                <c:pt idx="1692">
                  <c:v>0.91765508678069307</c:v>
                </c:pt>
                <c:pt idx="1693">
                  <c:v>0.91715116527813589</c:v>
                </c:pt>
                <c:pt idx="1694">
                  <c:v>0.8746110727716162</c:v>
                </c:pt>
                <c:pt idx="1695">
                  <c:v>0.90222735228304063</c:v>
                </c:pt>
                <c:pt idx="1696">
                  <c:v>0.94072392666179427</c:v>
                </c:pt>
                <c:pt idx="1697">
                  <c:v>0.93848270422887869</c:v>
                </c:pt>
                <c:pt idx="1698">
                  <c:v>0.93576768210133154</c:v>
                </c:pt>
                <c:pt idx="1699">
                  <c:v>0.93435847818334117</c:v>
                </c:pt>
                <c:pt idx="1700">
                  <c:v>0.93677247073718106</c:v>
                </c:pt>
                <c:pt idx="1701">
                  <c:v>0.94066337822251922</c:v>
                </c:pt>
                <c:pt idx="1702">
                  <c:v>0.93982444330907333</c:v>
                </c:pt>
                <c:pt idx="1703">
                  <c:v>0.94181745138108008</c:v>
                </c:pt>
                <c:pt idx="1704">
                  <c:v>0.94266396874273861</c:v>
                </c:pt>
                <c:pt idx="1705">
                  <c:v>0.94195005512220131</c:v>
                </c:pt>
                <c:pt idx="1706">
                  <c:v>0.94272488515556352</c:v>
                </c:pt>
                <c:pt idx="1707">
                  <c:v>0.94162973385010718</c:v>
                </c:pt>
                <c:pt idx="1708">
                  <c:v>0.94248058098814791</c:v>
                </c:pt>
                <c:pt idx="1709">
                  <c:v>0.94193541095974409</c:v>
                </c:pt>
                <c:pt idx="1710">
                  <c:v>0.94149721128575226</c:v>
                </c:pt>
                <c:pt idx="1711">
                  <c:v>0.9400274895767482</c:v>
                </c:pt>
                <c:pt idx="1712">
                  <c:v>0.93701924954848559</c:v>
                </c:pt>
                <c:pt idx="1713">
                  <c:v>0.92959886817975745</c:v>
                </c:pt>
                <c:pt idx="1714">
                  <c:v>0</c:v>
                </c:pt>
                <c:pt idx="1715">
                  <c:v>0.90900576769695385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0.92526330109540733</c:v>
                </c:pt>
                <c:pt idx="1722">
                  <c:v>0.92947566632174372</c:v>
                </c:pt>
                <c:pt idx="1723">
                  <c:v>0.93386721401024475</c:v>
                </c:pt>
                <c:pt idx="1724">
                  <c:v>0.93478808779160905</c:v>
                </c:pt>
                <c:pt idx="1725">
                  <c:v>0.93993025079421544</c:v>
                </c:pt>
                <c:pt idx="1726">
                  <c:v>0.94099837496586547</c:v>
                </c:pt>
                <c:pt idx="1727">
                  <c:v>0.9437075795459785</c:v>
                </c:pt>
                <c:pt idx="1728">
                  <c:v>0.94373169446435079</c:v>
                </c:pt>
                <c:pt idx="1729">
                  <c:v>0.94414701897206843</c:v>
                </c:pt>
                <c:pt idx="1730">
                  <c:v>0.94403623410600146</c:v>
                </c:pt>
                <c:pt idx="1731">
                  <c:v>0.94437517058101506</c:v>
                </c:pt>
                <c:pt idx="1732">
                  <c:v>0.94406789714730854</c:v>
                </c:pt>
                <c:pt idx="1733">
                  <c:v>0.94388684571712322</c:v>
                </c:pt>
                <c:pt idx="1734">
                  <c:v>0.9431330132932334</c:v>
                </c:pt>
                <c:pt idx="1735">
                  <c:v>0.92225671213194438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0.93028844457095039</c:v>
                </c:pt>
                <c:pt idx="1746">
                  <c:v>0.93578833650037985</c:v>
                </c:pt>
                <c:pt idx="1747">
                  <c:v>0.93600353133296876</c:v>
                </c:pt>
                <c:pt idx="1748">
                  <c:v>0.93745962527733884</c:v>
                </c:pt>
                <c:pt idx="1749">
                  <c:v>0.9410473958946225</c:v>
                </c:pt>
                <c:pt idx="1750">
                  <c:v>0.94185258454893028</c:v>
                </c:pt>
                <c:pt idx="1751">
                  <c:v>0.94316940813662753</c:v>
                </c:pt>
                <c:pt idx="1752">
                  <c:v>0.94396504776754797</c:v>
                </c:pt>
                <c:pt idx="1753">
                  <c:v>0.94338591848898468</c:v>
                </c:pt>
                <c:pt idx="1754">
                  <c:v>0.94360725188795624</c:v>
                </c:pt>
                <c:pt idx="1755">
                  <c:v>0.94364823468271053</c:v>
                </c:pt>
                <c:pt idx="1756">
                  <c:v>0.94325671479548678</c:v>
                </c:pt>
                <c:pt idx="1757">
                  <c:v>0.94327161276891269</c:v>
                </c:pt>
                <c:pt idx="1758">
                  <c:v>0.94048935024062186</c:v>
                </c:pt>
                <c:pt idx="1759">
                  <c:v>0.93405394300892397</c:v>
                </c:pt>
                <c:pt idx="1760">
                  <c:v>0.93635777744720572</c:v>
                </c:pt>
                <c:pt idx="1761">
                  <c:v>0.93083743428814658</c:v>
                </c:pt>
                <c:pt idx="1762">
                  <c:v>0.92538204713618888</c:v>
                </c:pt>
                <c:pt idx="1763">
                  <c:v>0.92333459008378715</c:v>
                </c:pt>
                <c:pt idx="1764">
                  <c:v>0.92231115984535827</c:v>
                </c:pt>
                <c:pt idx="1765">
                  <c:v>0.92729661142892861</c:v>
                </c:pt>
                <c:pt idx="1766">
                  <c:v>0.93334574953887983</c:v>
                </c:pt>
                <c:pt idx="1767">
                  <c:v>0.93669701240834102</c:v>
                </c:pt>
                <c:pt idx="1768">
                  <c:v>0.93951863140143155</c:v>
                </c:pt>
                <c:pt idx="1769">
                  <c:v>0.9387160086418459</c:v>
                </c:pt>
                <c:pt idx="1770">
                  <c:v>0.93760736347373208</c:v>
                </c:pt>
                <c:pt idx="1771">
                  <c:v>0.93621873363882413</c:v>
                </c:pt>
                <c:pt idx="1772">
                  <c:v>0.93759241113384029</c:v>
                </c:pt>
                <c:pt idx="1773">
                  <c:v>0.94124270321145609</c:v>
                </c:pt>
                <c:pt idx="1774">
                  <c:v>0.94055050608663859</c:v>
                </c:pt>
                <c:pt idx="1775">
                  <c:v>0.94272576770623318</c:v>
                </c:pt>
                <c:pt idx="1776">
                  <c:v>0.94381092600725569</c:v>
                </c:pt>
                <c:pt idx="1777">
                  <c:v>0.94373222133306611</c:v>
                </c:pt>
                <c:pt idx="1778">
                  <c:v>0.94320572727833341</c:v>
                </c:pt>
                <c:pt idx="1779">
                  <c:v>0.94361094827687753</c:v>
                </c:pt>
                <c:pt idx="1780">
                  <c:v>0.94339497442931164</c:v>
                </c:pt>
                <c:pt idx="1781">
                  <c:v>0.94334773099567071</c:v>
                </c:pt>
                <c:pt idx="1782">
                  <c:v>0.94251902641299434</c:v>
                </c:pt>
                <c:pt idx="1783">
                  <c:v>0.92278212198619813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0.90898755327963709</c:v>
                </c:pt>
                <c:pt idx="1801">
                  <c:v>0.92624954114675417</c:v>
                </c:pt>
                <c:pt idx="1802">
                  <c:v>0.93308706618051807</c:v>
                </c:pt>
                <c:pt idx="1803">
                  <c:v>0.93556546484885095</c:v>
                </c:pt>
                <c:pt idx="1804">
                  <c:v>0.94004026405854302</c:v>
                </c:pt>
                <c:pt idx="1805">
                  <c:v>0.94015419492891983</c:v>
                </c:pt>
                <c:pt idx="1806">
                  <c:v>0.93576849344509838</c:v>
                </c:pt>
                <c:pt idx="1807">
                  <c:v>0.93573206052252822</c:v>
                </c:pt>
                <c:pt idx="1808">
                  <c:v>0.9298411872269583</c:v>
                </c:pt>
                <c:pt idx="1809">
                  <c:v>0</c:v>
                </c:pt>
                <c:pt idx="1810">
                  <c:v>0</c:v>
                </c:pt>
                <c:pt idx="1811">
                  <c:v>0.87614006167691716</c:v>
                </c:pt>
                <c:pt idx="1812">
                  <c:v>0.89124857789972778</c:v>
                </c:pt>
                <c:pt idx="1813">
                  <c:v>0.89719725306259845</c:v>
                </c:pt>
                <c:pt idx="1814">
                  <c:v>0.92139965633298315</c:v>
                </c:pt>
                <c:pt idx="1815">
                  <c:v>0.8392397911941254</c:v>
                </c:pt>
                <c:pt idx="1816">
                  <c:v>0.93467192241147878</c:v>
                </c:pt>
                <c:pt idx="1817">
                  <c:v>0.9390971357997514</c:v>
                </c:pt>
                <c:pt idx="1818">
                  <c:v>0.9374388854448179</c:v>
                </c:pt>
                <c:pt idx="1819">
                  <c:v>0.93527913600701373</c:v>
                </c:pt>
                <c:pt idx="1820">
                  <c:v>0.93471844044220798</c:v>
                </c:pt>
                <c:pt idx="1821">
                  <c:v>0.93865231059064225</c:v>
                </c:pt>
                <c:pt idx="1822">
                  <c:v>0.93962777924124952</c:v>
                </c:pt>
                <c:pt idx="1823">
                  <c:v>0.94099628753142051</c:v>
                </c:pt>
                <c:pt idx="1824">
                  <c:v>0.94107957833082256</c:v>
                </c:pt>
                <c:pt idx="1825">
                  <c:v>0.94263928765377003</c:v>
                </c:pt>
                <c:pt idx="1826">
                  <c:v>0.94234772784851306</c:v>
                </c:pt>
                <c:pt idx="1827">
                  <c:v>0.94274971706503707</c:v>
                </c:pt>
                <c:pt idx="1828">
                  <c:v>0.9418038548763833</c:v>
                </c:pt>
                <c:pt idx="1829">
                  <c:v>0.94201557627993782</c:v>
                </c:pt>
                <c:pt idx="1830">
                  <c:v>0.94101480164807771</c:v>
                </c:pt>
                <c:pt idx="1831">
                  <c:v>0.9332450998399866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0.86264670076656014</c:v>
                </c:pt>
                <c:pt idx="1838">
                  <c:v>0.92644468780213529</c:v>
                </c:pt>
                <c:pt idx="1839">
                  <c:v>0.91353333453583074</c:v>
                </c:pt>
                <c:pt idx="1840">
                  <c:v>0.9365410441831763</c:v>
                </c:pt>
                <c:pt idx="1841">
                  <c:v>0.94071411616610923</c:v>
                </c:pt>
                <c:pt idx="1842">
                  <c:v>0.93919803655184997</c:v>
                </c:pt>
                <c:pt idx="1843">
                  <c:v>0.93717554874374009</c:v>
                </c:pt>
                <c:pt idx="1844">
                  <c:v>0.9365845424780237</c:v>
                </c:pt>
                <c:pt idx="1845">
                  <c:v>0.94081852819834999</c:v>
                </c:pt>
                <c:pt idx="1846">
                  <c:v>0.94146787936519638</c:v>
                </c:pt>
                <c:pt idx="1847">
                  <c:v>0.94296260441780033</c:v>
                </c:pt>
                <c:pt idx="1848">
                  <c:v>0.94293350452389746</c:v>
                </c:pt>
                <c:pt idx="1849">
                  <c:v>0.94296565586122494</c:v>
                </c:pt>
                <c:pt idx="1850">
                  <c:v>0.94357137729908203</c:v>
                </c:pt>
                <c:pt idx="1851">
                  <c:v>0.94367373028265589</c:v>
                </c:pt>
                <c:pt idx="1852">
                  <c:v>0.94386131941964069</c:v>
                </c:pt>
                <c:pt idx="1853">
                  <c:v>0.94342153019262853</c:v>
                </c:pt>
                <c:pt idx="1854">
                  <c:v>0.94227304034410841</c:v>
                </c:pt>
                <c:pt idx="1855">
                  <c:v>0.94210652706600528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0.91274632336277206</c:v>
                </c:pt>
                <c:pt idx="1868">
                  <c:v>0.93069957049997842</c:v>
                </c:pt>
                <c:pt idx="1869">
                  <c:v>0.93767912011036736</c:v>
                </c:pt>
                <c:pt idx="1870">
                  <c:v>0.93910128397205339</c:v>
                </c:pt>
                <c:pt idx="1871">
                  <c:v>0.94239944038573642</c:v>
                </c:pt>
                <c:pt idx="1872">
                  <c:v>0.9421346308388332</c:v>
                </c:pt>
                <c:pt idx="1873">
                  <c:v>0.94412882046628199</c:v>
                </c:pt>
                <c:pt idx="1874">
                  <c:v>0.94412474811776814</c:v>
                </c:pt>
                <c:pt idx="1875">
                  <c:v>0.94424311401249472</c:v>
                </c:pt>
                <c:pt idx="1876">
                  <c:v>0.94387380781178654</c:v>
                </c:pt>
                <c:pt idx="1877">
                  <c:v>0.94382018127964906</c:v>
                </c:pt>
                <c:pt idx="1878">
                  <c:v>0.94299621100405795</c:v>
                </c:pt>
                <c:pt idx="1879">
                  <c:v>0.92645945283192055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0.89721186393468677</c:v>
                </c:pt>
                <c:pt idx="1891">
                  <c:v>0.92362373080559013</c:v>
                </c:pt>
                <c:pt idx="1892">
                  <c:v>0.93002870992857856</c:v>
                </c:pt>
                <c:pt idx="1893">
                  <c:v>0.93756666284839674</c:v>
                </c:pt>
                <c:pt idx="1894">
                  <c:v>0.94054920651038709</c:v>
                </c:pt>
                <c:pt idx="1895">
                  <c:v>0.94288102606786428</c:v>
                </c:pt>
                <c:pt idx="1896">
                  <c:v>0.94362509937454753</c:v>
                </c:pt>
                <c:pt idx="1897">
                  <c:v>0.94431025824395987</c:v>
                </c:pt>
                <c:pt idx="1898">
                  <c:v>0.94378924279108978</c:v>
                </c:pt>
                <c:pt idx="1899">
                  <c:v>0.94435240275518484</c:v>
                </c:pt>
                <c:pt idx="1900">
                  <c:v>0.94430975468687084</c:v>
                </c:pt>
                <c:pt idx="1901">
                  <c:v>0.94399392230099888</c:v>
                </c:pt>
                <c:pt idx="1902">
                  <c:v>0.94252174278813827</c:v>
                </c:pt>
                <c:pt idx="1903">
                  <c:v>0.934761453405345</c:v>
                </c:pt>
                <c:pt idx="1904">
                  <c:v>0</c:v>
                </c:pt>
                <c:pt idx="1905">
                  <c:v>0</c:v>
                </c:pt>
                <c:pt idx="1906">
                  <c:v>0.88069804616965253</c:v>
                </c:pt>
                <c:pt idx="1907">
                  <c:v>0.7522137125521895</c:v>
                </c:pt>
                <c:pt idx="1908">
                  <c:v>0.88634519049583704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0.93551513983381551</c:v>
                </c:pt>
                <c:pt idx="1914">
                  <c:v>0.93813858901164515</c:v>
                </c:pt>
                <c:pt idx="1915">
                  <c:v>0.93969987582238201</c:v>
                </c:pt>
                <c:pt idx="1916">
                  <c:v>0.93969024097063181</c:v>
                </c:pt>
                <c:pt idx="1917">
                  <c:v>0.9418253895103128</c:v>
                </c:pt>
                <c:pt idx="1918">
                  <c:v>0.94255871760117138</c:v>
                </c:pt>
                <c:pt idx="1919">
                  <c:v>0.94466915257058848</c:v>
                </c:pt>
                <c:pt idx="1920">
                  <c:v>0.94464686597677772</c:v>
                </c:pt>
                <c:pt idx="1921">
                  <c:v>0.9442150893802993</c:v>
                </c:pt>
                <c:pt idx="1922">
                  <c:v>0.944338278598989</c:v>
                </c:pt>
                <c:pt idx="1923">
                  <c:v>0.94457915749805776</c:v>
                </c:pt>
                <c:pt idx="1924">
                  <c:v>0.9447294007018664</c:v>
                </c:pt>
                <c:pt idx="1925">
                  <c:v>0.94458607735629219</c:v>
                </c:pt>
                <c:pt idx="1926">
                  <c:v>0.94428968828862558</c:v>
                </c:pt>
                <c:pt idx="1927">
                  <c:v>0.94221932105024775</c:v>
                </c:pt>
                <c:pt idx="1928">
                  <c:v>0.93975571831742988</c:v>
                </c:pt>
                <c:pt idx="1929">
                  <c:v>0.93520435124310342</c:v>
                </c:pt>
                <c:pt idx="1930">
                  <c:v>0.93150263265106703</c:v>
                </c:pt>
                <c:pt idx="1931">
                  <c:v>0.92799720249148288</c:v>
                </c:pt>
                <c:pt idx="1932">
                  <c:v>0.92533410500994229</c:v>
                </c:pt>
                <c:pt idx="1933">
                  <c:v>0.92905521986274164</c:v>
                </c:pt>
                <c:pt idx="1934">
                  <c:v>0.9342932840184337</c:v>
                </c:pt>
                <c:pt idx="1935">
                  <c:v>0.93963572895338454</c:v>
                </c:pt>
                <c:pt idx="1936">
                  <c:v>0.94340517056968265</c:v>
                </c:pt>
                <c:pt idx="1937">
                  <c:v>0.94064911716603805</c:v>
                </c:pt>
                <c:pt idx="1938">
                  <c:v>0.94010423574695634</c:v>
                </c:pt>
                <c:pt idx="1939">
                  <c:v>0.93978433631993108</c:v>
                </c:pt>
                <c:pt idx="1940">
                  <c:v>0.93777752843757867</c:v>
                </c:pt>
                <c:pt idx="1941">
                  <c:v>0.94185497416975617</c:v>
                </c:pt>
                <c:pt idx="1942">
                  <c:v>0.94160031295548996</c:v>
                </c:pt>
                <c:pt idx="1943">
                  <c:v>0.94360301371780875</c:v>
                </c:pt>
                <c:pt idx="1944">
                  <c:v>0.94331530624173521</c:v>
                </c:pt>
                <c:pt idx="1945">
                  <c:v>0.94346927513126655</c:v>
                </c:pt>
                <c:pt idx="1946">
                  <c:v>0.94369036444204779</c:v>
                </c:pt>
                <c:pt idx="1947">
                  <c:v>0.94344914891329335</c:v>
                </c:pt>
                <c:pt idx="1948">
                  <c:v>0.94386178169423995</c:v>
                </c:pt>
                <c:pt idx="1949">
                  <c:v>0.94375964774441412</c:v>
                </c:pt>
                <c:pt idx="1950">
                  <c:v>0.94176823558043177</c:v>
                </c:pt>
                <c:pt idx="1951">
                  <c:v>0.93717161553285022</c:v>
                </c:pt>
                <c:pt idx="1952">
                  <c:v>0.92239062455310727</c:v>
                </c:pt>
                <c:pt idx="1953">
                  <c:v>0.88684652301169375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0.80494502492144138</c:v>
                </c:pt>
                <c:pt idx="1959">
                  <c:v>0.92337874393465191</c:v>
                </c:pt>
                <c:pt idx="1960">
                  <c:v>0.93919271201078958</c:v>
                </c:pt>
                <c:pt idx="1961">
                  <c:v>0.94234320374719971</c:v>
                </c:pt>
                <c:pt idx="1962">
                  <c:v>0.94171895739172895</c:v>
                </c:pt>
                <c:pt idx="1963">
                  <c:v>0.93824385045015013</c:v>
                </c:pt>
                <c:pt idx="1964">
                  <c:v>0.93752459935108634</c:v>
                </c:pt>
                <c:pt idx="1965">
                  <c:v>0.94236798155979584</c:v>
                </c:pt>
                <c:pt idx="1966">
                  <c:v>0.9429289877698217</c:v>
                </c:pt>
                <c:pt idx="1967">
                  <c:v>0.94332838204722413</c:v>
                </c:pt>
                <c:pt idx="1968">
                  <c:v>0.94244858916558338</c:v>
                </c:pt>
                <c:pt idx="1969">
                  <c:v>0.94434849236798801</c:v>
                </c:pt>
                <c:pt idx="1970">
                  <c:v>0.94494886239940679</c:v>
                </c:pt>
                <c:pt idx="1971">
                  <c:v>0.94315800776479675</c:v>
                </c:pt>
                <c:pt idx="1972">
                  <c:v>0.94344915883787828</c:v>
                </c:pt>
                <c:pt idx="1973">
                  <c:v>0.94367065179764731</c:v>
                </c:pt>
                <c:pt idx="1974">
                  <c:v>0.94174572981017257</c:v>
                </c:pt>
                <c:pt idx="1975">
                  <c:v>0.9327802400073083</c:v>
                </c:pt>
                <c:pt idx="1976">
                  <c:v>0.8459869664607893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0.89400784550882384</c:v>
                </c:pt>
                <c:pt idx="1985">
                  <c:v>0.92849102510294945</c:v>
                </c:pt>
                <c:pt idx="1986">
                  <c:v>0.93244849082690617</c:v>
                </c:pt>
                <c:pt idx="1987">
                  <c:v>0.9331880660781452</c:v>
                </c:pt>
                <c:pt idx="1988">
                  <c:v>0.93468995057785831</c:v>
                </c:pt>
                <c:pt idx="1989">
                  <c:v>0.93990646203917438</c:v>
                </c:pt>
                <c:pt idx="1990">
                  <c:v>0.93988225788156676</c:v>
                </c:pt>
                <c:pt idx="1991">
                  <c:v>0.94273535242297002</c:v>
                </c:pt>
                <c:pt idx="1992">
                  <c:v>0.94308165096534835</c:v>
                </c:pt>
                <c:pt idx="1993">
                  <c:v>0.94365390597522225</c:v>
                </c:pt>
                <c:pt idx="1994">
                  <c:v>0.94365780475713601</c:v>
                </c:pt>
                <c:pt idx="1995">
                  <c:v>0.94368895266805031</c:v>
                </c:pt>
                <c:pt idx="1996">
                  <c:v>0.94405951099144869</c:v>
                </c:pt>
                <c:pt idx="1997">
                  <c:v>0.94451287989305543</c:v>
                </c:pt>
                <c:pt idx="1998">
                  <c:v>0.94369293151164202</c:v>
                </c:pt>
                <c:pt idx="1999">
                  <c:v>0.94046601825409748</c:v>
                </c:pt>
                <c:pt idx="2000">
                  <c:v>0.93757373898428598</c:v>
                </c:pt>
                <c:pt idx="2001">
                  <c:v>0.93394611082911783</c:v>
                </c:pt>
                <c:pt idx="2002">
                  <c:v>0.93213117514677879</c:v>
                </c:pt>
                <c:pt idx="2003">
                  <c:v>0.9237015010588584</c:v>
                </c:pt>
                <c:pt idx="2004">
                  <c:v>0.92613123357507221</c:v>
                </c:pt>
                <c:pt idx="2005">
                  <c:v>0</c:v>
                </c:pt>
                <c:pt idx="2006">
                  <c:v>0</c:v>
                </c:pt>
                <c:pt idx="2007">
                  <c:v>0.93047874458481628</c:v>
                </c:pt>
                <c:pt idx="2008">
                  <c:v>0.9396422105717035</c:v>
                </c:pt>
                <c:pt idx="2009">
                  <c:v>0.94138109101496947</c:v>
                </c:pt>
                <c:pt idx="2010">
                  <c:v>0.93517532164377215</c:v>
                </c:pt>
                <c:pt idx="2011">
                  <c:v>0.93761915564751419</c:v>
                </c:pt>
                <c:pt idx="2012">
                  <c:v>0.9398681765692628</c:v>
                </c:pt>
                <c:pt idx="2013">
                  <c:v>0.94190401007304059</c:v>
                </c:pt>
                <c:pt idx="2014">
                  <c:v>0.94285120044716686</c:v>
                </c:pt>
                <c:pt idx="2015">
                  <c:v>0.94335752945454765</c:v>
                </c:pt>
                <c:pt idx="2016">
                  <c:v>0.94474000621850407</c:v>
                </c:pt>
                <c:pt idx="2017">
                  <c:v>0.94393339406175247</c:v>
                </c:pt>
                <c:pt idx="2018">
                  <c:v>0.94286449236230552</c:v>
                </c:pt>
                <c:pt idx="2019">
                  <c:v>0.94413336791835978</c:v>
                </c:pt>
                <c:pt idx="2020">
                  <c:v>0.94443343379780276</c:v>
                </c:pt>
                <c:pt idx="2021">
                  <c:v>0.94340712778424829</c:v>
                </c:pt>
                <c:pt idx="2022">
                  <c:v>0.94297743210949081</c:v>
                </c:pt>
                <c:pt idx="2023">
                  <c:v>0.93380414871658735</c:v>
                </c:pt>
                <c:pt idx="2024">
                  <c:v>0</c:v>
                </c:pt>
                <c:pt idx="2025">
                  <c:v>0</c:v>
                </c:pt>
                <c:pt idx="2026">
                  <c:v>0.81243119948302966</c:v>
                </c:pt>
                <c:pt idx="2027">
                  <c:v>0.32841587747170153</c:v>
                </c:pt>
                <c:pt idx="2028">
                  <c:v>0</c:v>
                </c:pt>
                <c:pt idx="2029">
                  <c:v>0</c:v>
                </c:pt>
                <c:pt idx="2030">
                  <c:v>0.91276409474364706</c:v>
                </c:pt>
                <c:pt idx="2031">
                  <c:v>0</c:v>
                </c:pt>
                <c:pt idx="2032">
                  <c:v>0.94083310913458695</c:v>
                </c:pt>
                <c:pt idx="2033">
                  <c:v>0.94524338847133715</c:v>
                </c:pt>
                <c:pt idx="2034">
                  <c:v>0.94366514486353326</c:v>
                </c:pt>
                <c:pt idx="2035">
                  <c:v>0.94188688252361352</c:v>
                </c:pt>
                <c:pt idx="2036">
                  <c:v>0.9425225140439315</c:v>
                </c:pt>
                <c:pt idx="2037">
                  <c:v>0.94430646478680846</c:v>
                </c:pt>
                <c:pt idx="2038">
                  <c:v>0.94427942466609538</c:v>
                </c:pt>
                <c:pt idx="2039">
                  <c:v>0.94618354863595566</c:v>
                </c:pt>
                <c:pt idx="2040">
                  <c:v>0.94540641049914942</c:v>
                </c:pt>
                <c:pt idx="2041">
                  <c:v>0.9457209210796117</c:v>
                </c:pt>
                <c:pt idx="2042">
                  <c:v>0.94534980610251684</c:v>
                </c:pt>
                <c:pt idx="2043">
                  <c:v>0.94568589088965793</c:v>
                </c:pt>
                <c:pt idx="2044">
                  <c:v>0.94567106963855008</c:v>
                </c:pt>
                <c:pt idx="2045">
                  <c:v>0.94508565762973551</c:v>
                </c:pt>
                <c:pt idx="2046">
                  <c:v>0.94386336903310553</c:v>
                </c:pt>
                <c:pt idx="2047">
                  <c:v>0.92675685551603393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0.90467571038941919</c:v>
                </c:pt>
                <c:pt idx="2058">
                  <c:v>0.92979847391834258</c:v>
                </c:pt>
                <c:pt idx="2059">
                  <c:v>0.93354589538424992</c:v>
                </c:pt>
                <c:pt idx="2060">
                  <c:v>0.93638401024306828</c:v>
                </c:pt>
                <c:pt idx="2061">
                  <c:v>0.93983383048785285</c:v>
                </c:pt>
                <c:pt idx="2062">
                  <c:v>0.94037393452318141</c:v>
                </c:pt>
                <c:pt idx="2063">
                  <c:v>0.94336351921668093</c:v>
                </c:pt>
                <c:pt idx="2064">
                  <c:v>0.9437559396152958</c:v>
                </c:pt>
                <c:pt idx="2065">
                  <c:v>0.9430948515455817</c:v>
                </c:pt>
                <c:pt idx="2066">
                  <c:v>0.94221402933885035</c:v>
                </c:pt>
                <c:pt idx="2067">
                  <c:v>0.94028652649227917</c:v>
                </c:pt>
                <c:pt idx="2068">
                  <c:v>0.9432430359527445</c:v>
                </c:pt>
                <c:pt idx="2069">
                  <c:v>0.94381785674642371</c:v>
                </c:pt>
                <c:pt idx="2070">
                  <c:v>0.94286247292529968</c:v>
                </c:pt>
                <c:pt idx="2071">
                  <c:v>0.94027940302419377</c:v>
                </c:pt>
                <c:pt idx="2072">
                  <c:v>0.93766829290525977</c:v>
                </c:pt>
                <c:pt idx="2073">
                  <c:v>0.93131162612950724</c:v>
                </c:pt>
                <c:pt idx="2074">
                  <c:v>0.92854198111727093</c:v>
                </c:pt>
                <c:pt idx="2075">
                  <c:v>0.92158092956614612</c:v>
                </c:pt>
                <c:pt idx="2076">
                  <c:v>0.91891254138349188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0.82473799623668631</c:v>
                </c:pt>
                <c:pt idx="2081">
                  <c:v>0.93630841487031535</c:v>
                </c:pt>
                <c:pt idx="2082">
                  <c:v>0.93657025613171596</c:v>
                </c:pt>
                <c:pt idx="2083">
                  <c:v>0.93635756362832834</c:v>
                </c:pt>
                <c:pt idx="2084">
                  <c:v>0.93748776159266534</c:v>
                </c:pt>
                <c:pt idx="2085">
                  <c:v>0.94108514485651884</c:v>
                </c:pt>
                <c:pt idx="2086">
                  <c:v>0.9417482207938902</c:v>
                </c:pt>
                <c:pt idx="2087">
                  <c:v>0.94254949742679728</c:v>
                </c:pt>
                <c:pt idx="2088">
                  <c:v>0.94215363711703759</c:v>
                </c:pt>
                <c:pt idx="2089">
                  <c:v>0.94335350170641241</c:v>
                </c:pt>
                <c:pt idx="2090">
                  <c:v>0.94385819386995895</c:v>
                </c:pt>
                <c:pt idx="2091">
                  <c:v>0.94106976314930435</c:v>
                </c:pt>
                <c:pt idx="2092">
                  <c:v>0.94286608642521019</c:v>
                </c:pt>
                <c:pt idx="2093">
                  <c:v>0.9412595709621</c:v>
                </c:pt>
                <c:pt idx="2094">
                  <c:v>0.9420191967478424</c:v>
                </c:pt>
                <c:pt idx="2095">
                  <c:v>0.94046134703680595</c:v>
                </c:pt>
                <c:pt idx="2096">
                  <c:v>0.93114550466975832</c:v>
                </c:pt>
                <c:pt idx="2097">
                  <c:v>0.92411629537555473</c:v>
                </c:pt>
                <c:pt idx="2098">
                  <c:v>0.91387081543405413</c:v>
                </c:pt>
                <c:pt idx="2099">
                  <c:v>0.8753665595075919</c:v>
                </c:pt>
                <c:pt idx="2100">
                  <c:v>0.88059343711294402</c:v>
                </c:pt>
                <c:pt idx="2101">
                  <c:v>0.87389222156622703</c:v>
                </c:pt>
                <c:pt idx="2102">
                  <c:v>0.92373208789251793</c:v>
                </c:pt>
                <c:pt idx="2103">
                  <c:v>0.92969269557020218</c:v>
                </c:pt>
                <c:pt idx="2104">
                  <c:v>0.9281245268245284</c:v>
                </c:pt>
                <c:pt idx="2105">
                  <c:v>0.93853058919613752</c:v>
                </c:pt>
                <c:pt idx="2106">
                  <c:v>0.93704086770788042</c:v>
                </c:pt>
                <c:pt idx="2107">
                  <c:v>0.93618891122967551</c:v>
                </c:pt>
                <c:pt idx="2108">
                  <c:v>0.93659295391859954</c:v>
                </c:pt>
                <c:pt idx="2109">
                  <c:v>0.94038322361539783</c:v>
                </c:pt>
                <c:pt idx="2110">
                  <c:v>0.94083600886802321</c:v>
                </c:pt>
                <c:pt idx="2111">
                  <c:v>0.94259908380520174</c:v>
                </c:pt>
                <c:pt idx="2112">
                  <c:v>0.94199431812982681</c:v>
                </c:pt>
                <c:pt idx="2113">
                  <c:v>0.94362422680713554</c:v>
                </c:pt>
                <c:pt idx="2114">
                  <c:v>0.94285917714942769</c:v>
                </c:pt>
                <c:pt idx="2115">
                  <c:v>0.94257197821694882</c:v>
                </c:pt>
                <c:pt idx="2116">
                  <c:v>0.94256156167503136</c:v>
                </c:pt>
                <c:pt idx="2117">
                  <c:v>0.94183757376879196</c:v>
                </c:pt>
                <c:pt idx="2118">
                  <c:v>0.93783246861347491</c:v>
                </c:pt>
                <c:pt idx="2119">
                  <c:v>0.93751894547389913</c:v>
                </c:pt>
                <c:pt idx="2120">
                  <c:v>0.93071794013484854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0.89205372277886086</c:v>
                </c:pt>
                <c:pt idx="2132">
                  <c:v>0.91818522277323378</c:v>
                </c:pt>
                <c:pt idx="2133">
                  <c:v>0.93460787543349255</c:v>
                </c:pt>
                <c:pt idx="2134">
                  <c:v>0.93396861986392321</c:v>
                </c:pt>
                <c:pt idx="2135">
                  <c:v>0.93918838400761118</c:v>
                </c:pt>
                <c:pt idx="2136">
                  <c:v>0.94004579160252566</c:v>
                </c:pt>
                <c:pt idx="2137">
                  <c:v>0.94110547539812184</c:v>
                </c:pt>
                <c:pt idx="2138">
                  <c:v>0.94167957549374659</c:v>
                </c:pt>
                <c:pt idx="2139">
                  <c:v>0.93784740965140534</c:v>
                </c:pt>
                <c:pt idx="2140">
                  <c:v>0.94258650293723334</c:v>
                </c:pt>
                <c:pt idx="2141">
                  <c:v>0.94151661888552907</c:v>
                </c:pt>
                <c:pt idx="2142">
                  <c:v>0.93728663163757953</c:v>
                </c:pt>
                <c:pt idx="2143">
                  <c:v>0.88882889399469689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0.87857458659531762</c:v>
                </c:pt>
                <c:pt idx="2160">
                  <c:v>0.9279787977844054</c:v>
                </c:pt>
                <c:pt idx="2161">
                  <c:v>0.93390020525488981</c:v>
                </c:pt>
                <c:pt idx="2162">
                  <c:v>0.93734029044579437</c:v>
                </c:pt>
                <c:pt idx="2163">
                  <c:v>0.93934766284586424</c:v>
                </c:pt>
                <c:pt idx="2164">
                  <c:v>0.94020131071861723</c:v>
                </c:pt>
                <c:pt idx="2165">
                  <c:v>0.94089256154579282</c:v>
                </c:pt>
                <c:pt idx="2166">
                  <c:v>0.93737045969150856</c:v>
                </c:pt>
                <c:pt idx="2167">
                  <c:v>0.86891886350244629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0.88724122997806398</c:v>
                </c:pt>
                <c:pt idx="2186">
                  <c:v>0.92231720816229301</c:v>
                </c:pt>
                <c:pt idx="2187">
                  <c:v>0.93325001384234374</c:v>
                </c:pt>
                <c:pt idx="2188">
                  <c:v>0.93780319070148699</c:v>
                </c:pt>
                <c:pt idx="2189">
                  <c:v>0.93764327176628093</c:v>
                </c:pt>
                <c:pt idx="2190">
                  <c:v>0.93494166787955968</c:v>
                </c:pt>
                <c:pt idx="2191">
                  <c:v>0.73961464350696471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0.77862581858407998</c:v>
                </c:pt>
                <c:pt idx="2211">
                  <c:v>0.91217279319933986</c:v>
                </c:pt>
                <c:pt idx="2212">
                  <c:v>0.92968564405555831</c:v>
                </c:pt>
                <c:pt idx="2213">
                  <c:v>0.93554057761906573</c:v>
                </c:pt>
                <c:pt idx="2214">
                  <c:v>0.92987699557592063</c:v>
                </c:pt>
                <c:pt idx="2215">
                  <c:v>0.72536014756079259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0.8062703999348152</c:v>
                </c:pt>
                <c:pt idx="2236">
                  <c:v>0.92197536788082413</c:v>
                </c:pt>
                <c:pt idx="2237">
                  <c:v>0.93056788284328584</c:v>
                </c:pt>
                <c:pt idx="2238">
                  <c:v>0.92409179132986985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0.8476386096983306</c:v>
                </c:pt>
                <c:pt idx="2262">
                  <c:v>0.87678641164359394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0.81746121765738744</c:v>
                </c:pt>
                <c:pt idx="2308">
                  <c:v>0.91703452410746622</c:v>
                </c:pt>
                <c:pt idx="2309">
                  <c:v>0.92311627032665156</c:v>
                </c:pt>
                <c:pt idx="2310">
                  <c:v>0.91851906066586531</c:v>
                </c:pt>
                <c:pt idx="2311">
                  <c:v>0.83926281029725114</c:v>
                </c:pt>
                <c:pt idx="2312">
                  <c:v>0.85489911820730879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0.90485191130285425</c:v>
                </c:pt>
                <c:pt idx="2330">
                  <c:v>0.92130023694360696</c:v>
                </c:pt>
                <c:pt idx="2331">
                  <c:v>0.93078271198677065</c:v>
                </c:pt>
                <c:pt idx="2332">
                  <c:v>0.93304124707899838</c:v>
                </c:pt>
                <c:pt idx="2333">
                  <c:v>0.93539518636575825</c:v>
                </c:pt>
                <c:pt idx="2334">
                  <c:v>0.92804847750668529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0.90084762513965155</c:v>
                </c:pt>
                <c:pt idx="2353">
                  <c:v>0.92488867764915772</c:v>
                </c:pt>
                <c:pt idx="2354">
                  <c:v>0.93117475780214154</c:v>
                </c:pt>
                <c:pt idx="2355">
                  <c:v>0.93342767904885071</c:v>
                </c:pt>
                <c:pt idx="2356">
                  <c:v>0.93479018054959617</c:v>
                </c:pt>
                <c:pt idx="2357">
                  <c:v>0.93591443927870022</c:v>
                </c:pt>
                <c:pt idx="2358">
                  <c:v>0.93197492289976835</c:v>
                </c:pt>
                <c:pt idx="2359">
                  <c:v>0.92504289336798629</c:v>
                </c:pt>
                <c:pt idx="2360">
                  <c:v>0.91665293051480234</c:v>
                </c:pt>
                <c:pt idx="2361">
                  <c:v>0.90559672577439865</c:v>
                </c:pt>
                <c:pt idx="2362">
                  <c:v>0.88037972926464569</c:v>
                </c:pt>
                <c:pt idx="2363">
                  <c:v>0.83876512620422061</c:v>
                </c:pt>
                <c:pt idx="2364">
                  <c:v>0.86584992004330574</c:v>
                </c:pt>
                <c:pt idx="2365">
                  <c:v>0.89440668502738108</c:v>
                </c:pt>
                <c:pt idx="2366">
                  <c:v>0.92082436127545231</c:v>
                </c:pt>
                <c:pt idx="2367">
                  <c:v>0.93085433053555966</c:v>
                </c:pt>
                <c:pt idx="2368">
                  <c:v>0.93703811417129046</c:v>
                </c:pt>
                <c:pt idx="2369">
                  <c:v>0.93779463271489572</c:v>
                </c:pt>
                <c:pt idx="2370">
                  <c:v>0.93570938416773486</c:v>
                </c:pt>
                <c:pt idx="2371">
                  <c:v>0.93508015001720279</c:v>
                </c:pt>
                <c:pt idx="2372">
                  <c:v>0.93553480323063054</c:v>
                </c:pt>
                <c:pt idx="2373">
                  <c:v>0.93886300081802054</c:v>
                </c:pt>
                <c:pt idx="2374">
                  <c:v>0.93881529837748112</c:v>
                </c:pt>
                <c:pt idx="2375">
                  <c:v>0.94161807678375098</c:v>
                </c:pt>
                <c:pt idx="2376">
                  <c:v>0.94177884186046879</c:v>
                </c:pt>
                <c:pt idx="2377">
                  <c:v>0.94258308400117385</c:v>
                </c:pt>
                <c:pt idx="2378">
                  <c:v>0.94304820660280353</c:v>
                </c:pt>
                <c:pt idx="2379">
                  <c:v>0.94273031025826859</c:v>
                </c:pt>
                <c:pt idx="2380">
                  <c:v>0.94319402734885394</c:v>
                </c:pt>
                <c:pt idx="2381">
                  <c:v>0.94283989051994488</c:v>
                </c:pt>
                <c:pt idx="2382">
                  <c:v>0.94155075936083132</c:v>
                </c:pt>
                <c:pt idx="2383">
                  <c:v>0.93780410279373272</c:v>
                </c:pt>
                <c:pt idx="2384">
                  <c:v>0.93219016748017658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0.83804211435862075</c:v>
                </c:pt>
                <c:pt idx="2393">
                  <c:v>0.93405482552364405</c:v>
                </c:pt>
                <c:pt idx="2394">
                  <c:v>0.93492123016202167</c:v>
                </c:pt>
                <c:pt idx="2395">
                  <c:v>0.93442962283102926</c:v>
                </c:pt>
                <c:pt idx="2396">
                  <c:v>0.93406765448589602</c:v>
                </c:pt>
                <c:pt idx="2397">
                  <c:v>0.9380713510023555</c:v>
                </c:pt>
                <c:pt idx="2398">
                  <c:v>0.93976252449255271</c:v>
                </c:pt>
                <c:pt idx="2399">
                  <c:v>0.94197640877837796</c:v>
                </c:pt>
                <c:pt idx="2400">
                  <c:v>0.94220573744807379</c:v>
                </c:pt>
                <c:pt idx="2401">
                  <c:v>0.94243494979315223</c:v>
                </c:pt>
                <c:pt idx="2402">
                  <c:v>0.94304641148357371</c:v>
                </c:pt>
                <c:pt idx="2403">
                  <c:v>0.94286115165607265</c:v>
                </c:pt>
                <c:pt idx="2404">
                  <c:v>0.94280725394862286</c:v>
                </c:pt>
                <c:pt idx="2405">
                  <c:v>0.94136719228286847</c:v>
                </c:pt>
                <c:pt idx="2406">
                  <c:v>0.93794003661730885</c:v>
                </c:pt>
                <c:pt idx="2407">
                  <c:v>0.918511930210265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0.90387879500393276</c:v>
                </c:pt>
                <c:pt idx="2423">
                  <c:v>0.92902588156767385</c:v>
                </c:pt>
                <c:pt idx="2424">
                  <c:v>0.93515923571597137</c:v>
                </c:pt>
                <c:pt idx="2425">
                  <c:v>0.93746236875107569</c:v>
                </c:pt>
                <c:pt idx="2426">
                  <c:v>0.9373021097831411</c:v>
                </c:pt>
                <c:pt idx="2427">
                  <c:v>0.94025278618364183</c:v>
                </c:pt>
                <c:pt idx="2428">
                  <c:v>0.93981011875603171</c:v>
                </c:pt>
                <c:pt idx="2429">
                  <c:v>0.94022057753355781</c:v>
                </c:pt>
                <c:pt idx="2430">
                  <c:v>0.9328449093880643</c:v>
                </c:pt>
                <c:pt idx="2431">
                  <c:v>0.47142787156165156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0.83562642153671063</c:v>
                </c:pt>
                <c:pt idx="2453">
                  <c:v>0.89911027665789089</c:v>
                </c:pt>
                <c:pt idx="2454">
                  <c:v>0.92711200751053757</c:v>
                </c:pt>
                <c:pt idx="2455">
                  <c:v>0.91969111051500863</c:v>
                </c:pt>
                <c:pt idx="2456">
                  <c:v>0.73665501401641387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0.84126509748358269</c:v>
                </c:pt>
                <c:pt idx="2469">
                  <c:v>0.91833374295016634</c:v>
                </c:pt>
                <c:pt idx="2470">
                  <c:v>0.9305923158344015</c:v>
                </c:pt>
                <c:pt idx="2471">
                  <c:v>0.93651742241749303</c:v>
                </c:pt>
                <c:pt idx="2472">
                  <c:v>0.93699486647715446</c:v>
                </c:pt>
                <c:pt idx="2473">
                  <c:v>0.93834293982244643</c:v>
                </c:pt>
                <c:pt idx="2474">
                  <c:v>0.93932037515365907</c:v>
                </c:pt>
                <c:pt idx="2475">
                  <c:v>0.93919957404143517</c:v>
                </c:pt>
                <c:pt idx="2476">
                  <c:v>0.9385866410994177</c:v>
                </c:pt>
                <c:pt idx="2477">
                  <c:v>0.93837381833155942</c:v>
                </c:pt>
                <c:pt idx="2478">
                  <c:v>0.93333223752832184</c:v>
                </c:pt>
                <c:pt idx="2479">
                  <c:v>0.8794727227262179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0.85593370468528884</c:v>
                </c:pt>
                <c:pt idx="2595">
                  <c:v>0.92291280186866487</c:v>
                </c:pt>
                <c:pt idx="2596">
                  <c:v>0.93112241670978924</c:v>
                </c:pt>
                <c:pt idx="2597">
                  <c:v>0.92932452451874115</c:v>
                </c:pt>
                <c:pt idx="2598">
                  <c:v>0.90192988746045744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0.88788422266896883</c:v>
                </c:pt>
                <c:pt idx="2621">
                  <c:v>0.9170635087819301</c:v>
                </c:pt>
                <c:pt idx="2622">
                  <c:v>0.91353455431314379</c:v>
                </c:pt>
                <c:pt idx="2623">
                  <c:v>0.90594860187491244</c:v>
                </c:pt>
                <c:pt idx="2624">
                  <c:v>0.89362303515345887</c:v>
                </c:pt>
                <c:pt idx="2625">
                  <c:v>0.87085017195958936</c:v>
                </c:pt>
                <c:pt idx="2626">
                  <c:v>0.82600542588009673</c:v>
                </c:pt>
                <c:pt idx="2627">
                  <c:v>0.8088860930795001</c:v>
                </c:pt>
                <c:pt idx="2628">
                  <c:v>0.83302695220720657</c:v>
                </c:pt>
                <c:pt idx="2629">
                  <c:v>0.89523833576450274</c:v>
                </c:pt>
                <c:pt idx="2630">
                  <c:v>0.91216137537608621</c:v>
                </c:pt>
                <c:pt idx="2631">
                  <c:v>0.92698343942694483</c:v>
                </c:pt>
                <c:pt idx="2632">
                  <c:v>0.9327641766652448</c:v>
                </c:pt>
                <c:pt idx="2633">
                  <c:v>0.93699952211109483</c:v>
                </c:pt>
                <c:pt idx="2634">
                  <c:v>0.93571484286734652</c:v>
                </c:pt>
                <c:pt idx="2635">
                  <c:v>0.93245009575957649</c:v>
                </c:pt>
                <c:pt idx="2636">
                  <c:v>0.93250751149453781</c:v>
                </c:pt>
                <c:pt idx="2637">
                  <c:v>0.93831077423563414</c:v>
                </c:pt>
                <c:pt idx="2638">
                  <c:v>0.94041395985894849</c:v>
                </c:pt>
                <c:pt idx="2639">
                  <c:v>0.94206255939631101</c:v>
                </c:pt>
                <c:pt idx="2640">
                  <c:v>0.94295510956830031</c:v>
                </c:pt>
                <c:pt idx="2641">
                  <c:v>0.94280519477991986</c:v>
                </c:pt>
                <c:pt idx="2642">
                  <c:v>0.9430055571374093</c:v>
                </c:pt>
                <c:pt idx="2643">
                  <c:v>0.94274592133741475</c:v>
                </c:pt>
                <c:pt idx="2644">
                  <c:v>0.94334509980328907</c:v>
                </c:pt>
                <c:pt idx="2645">
                  <c:v>0.94231450096226754</c:v>
                </c:pt>
                <c:pt idx="2646">
                  <c:v>0.93405676404988958</c:v>
                </c:pt>
                <c:pt idx="2647">
                  <c:v>0.90248902301105982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0.90745264718256358</c:v>
                </c:pt>
                <c:pt idx="2662">
                  <c:v>0.92825331131600619</c:v>
                </c:pt>
                <c:pt idx="2663">
                  <c:v>0.93681047055227407</c:v>
                </c:pt>
                <c:pt idx="2664">
                  <c:v>0.9393470323034453</c:v>
                </c:pt>
                <c:pt idx="2665">
                  <c:v>0.94009230452515757</c:v>
                </c:pt>
                <c:pt idx="2666">
                  <c:v>0.94122144852997747</c:v>
                </c:pt>
                <c:pt idx="2667">
                  <c:v>0.94195427307817126</c:v>
                </c:pt>
                <c:pt idx="2668">
                  <c:v>0.94207364467984223</c:v>
                </c:pt>
                <c:pt idx="2669">
                  <c:v>0.94145643457270312</c:v>
                </c:pt>
                <c:pt idx="2670">
                  <c:v>0.93229294419340147</c:v>
                </c:pt>
                <c:pt idx="2671">
                  <c:v>0.86143055630572352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0.91305877622173914</c:v>
                </c:pt>
                <c:pt idx="2689">
                  <c:v>0.92649081502765152</c:v>
                </c:pt>
                <c:pt idx="2690">
                  <c:v>0.93119570656671102</c:v>
                </c:pt>
                <c:pt idx="2691">
                  <c:v>0.93507740479189771</c:v>
                </c:pt>
                <c:pt idx="2692">
                  <c:v>0.93848843761231193</c:v>
                </c:pt>
                <c:pt idx="2693">
                  <c:v>0.93784739793510363</c:v>
                </c:pt>
                <c:pt idx="2694">
                  <c:v>0.92705487514543905</c:v>
                </c:pt>
                <c:pt idx="2695">
                  <c:v>0.84534164066990347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0.90127229730232694</c:v>
                </c:pt>
                <c:pt idx="2716">
                  <c:v>0.92713892415495258</c:v>
                </c:pt>
                <c:pt idx="2717">
                  <c:v>0.92939378096241498</c:v>
                </c:pt>
                <c:pt idx="2718">
                  <c:v>0.90698358886551189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0.87117924559077053</c:v>
                </c:pt>
                <c:pt idx="2742">
                  <c:v>0.50214525459560799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0.89471413795307508</c:v>
                </c:pt>
                <c:pt idx="2753">
                  <c:v>0.92718447072096399</c:v>
                </c:pt>
                <c:pt idx="2754">
                  <c:v>0.9232468129281417</c:v>
                </c:pt>
                <c:pt idx="2755">
                  <c:v>0.92224654842658327</c:v>
                </c:pt>
                <c:pt idx="2756">
                  <c:v>0.9253547637130739</c:v>
                </c:pt>
                <c:pt idx="2757">
                  <c:v>0.93349522200783985</c:v>
                </c:pt>
                <c:pt idx="2758">
                  <c:v>0.93514949930406366</c:v>
                </c:pt>
                <c:pt idx="2759">
                  <c:v>0.93797729672587526</c:v>
                </c:pt>
                <c:pt idx="2760">
                  <c:v>0.93941844396821617</c:v>
                </c:pt>
                <c:pt idx="2761">
                  <c:v>0.93978953527462317</c:v>
                </c:pt>
                <c:pt idx="2762">
                  <c:v>0.93942472740736027</c:v>
                </c:pt>
                <c:pt idx="2763">
                  <c:v>0.9394466006319121</c:v>
                </c:pt>
                <c:pt idx="2764">
                  <c:v>0.93944552176988849</c:v>
                </c:pt>
                <c:pt idx="2765">
                  <c:v>0.93875213315674</c:v>
                </c:pt>
                <c:pt idx="2766">
                  <c:v>0.9336312809812054</c:v>
                </c:pt>
                <c:pt idx="2767">
                  <c:v>0.92530407846146923</c:v>
                </c:pt>
                <c:pt idx="2768">
                  <c:v>0.9092276911594559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0.89352844478364812</c:v>
                </c:pt>
                <c:pt idx="2786">
                  <c:v>0.9198007016264137</c:v>
                </c:pt>
                <c:pt idx="2787">
                  <c:v>0.92993654735039777</c:v>
                </c:pt>
                <c:pt idx="2788">
                  <c:v>0.93361599775142001</c:v>
                </c:pt>
                <c:pt idx="2789">
                  <c:v>0.92988147568277602</c:v>
                </c:pt>
                <c:pt idx="2790">
                  <c:v>0.90624990362914215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0.59585292900142828</c:v>
                </c:pt>
                <c:pt idx="2809">
                  <c:v>0.91239637625152703</c:v>
                </c:pt>
                <c:pt idx="2810">
                  <c:v>0.92944137418911377</c:v>
                </c:pt>
                <c:pt idx="2811">
                  <c:v>0.93444429112319605</c:v>
                </c:pt>
                <c:pt idx="2812">
                  <c:v>0.9361145164902217</c:v>
                </c:pt>
                <c:pt idx="2813">
                  <c:v>0.93104216293823194</c:v>
                </c:pt>
                <c:pt idx="2814">
                  <c:v>0.90972140880630503</c:v>
                </c:pt>
                <c:pt idx="2815">
                  <c:v>0.37728952972747765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0.66753576289238881</c:v>
                </c:pt>
                <c:pt idx="2834">
                  <c:v>0.91070603438886255</c:v>
                </c:pt>
                <c:pt idx="2835">
                  <c:v>0.92715673268933507</c:v>
                </c:pt>
                <c:pt idx="2836">
                  <c:v>0.93321660817768659</c:v>
                </c:pt>
                <c:pt idx="2837">
                  <c:v>0.93040350477617628</c:v>
                </c:pt>
                <c:pt idx="2838">
                  <c:v>0.88313205658014193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0.84522617409999723</c:v>
                </c:pt>
                <c:pt idx="2979">
                  <c:v>0.91599948454898195</c:v>
                </c:pt>
                <c:pt idx="2980">
                  <c:v>0.92678448952190218</c:v>
                </c:pt>
                <c:pt idx="2981">
                  <c:v>0.92781617254198856</c:v>
                </c:pt>
                <c:pt idx="2982">
                  <c:v>0.86796509619950446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0.89871657626600576</c:v>
                </c:pt>
                <c:pt idx="2998">
                  <c:v>0.91762966639675936</c:v>
                </c:pt>
                <c:pt idx="2999">
                  <c:v>0.93236422121773421</c:v>
                </c:pt>
                <c:pt idx="3000">
                  <c:v>0.93538804584439794</c:v>
                </c:pt>
                <c:pt idx="3001">
                  <c:v>0.93585814389695332</c:v>
                </c:pt>
                <c:pt idx="3002">
                  <c:v>0.93639390437966208</c:v>
                </c:pt>
                <c:pt idx="3003">
                  <c:v>0.93723031995803485</c:v>
                </c:pt>
                <c:pt idx="3004">
                  <c:v>0.93877432882184131</c:v>
                </c:pt>
                <c:pt idx="3005">
                  <c:v>0.93470828369432668</c:v>
                </c:pt>
                <c:pt idx="3006">
                  <c:v>0.92705265747833965</c:v>
                </c:pt>
                <c:pt idx="3007">
                  <c:v>0.90878898468620839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0.91467525232300473</c:v>
                </c:pt>
                <c:pt idx="3022">
                  <c:v>0.9267419924406568</c:v>
                </c:pt>
                <c:pt idx="3023">
                  <c:v>0.93616090762027993</c:v>
                </c:pt>
                <c:pt idx="3024">
                  <c:v>0.93616887382323388</c:v>
                </c:pt>
                <c:pt idx="3025">
                  <c:v>0.93934038175052315</c:v>
                </c:pt>
                <c:pt idx="3026">
                  <c:v>0.93869027642979586</c:v>
                </c:pt>
                <c:pt idx="3027">
                  <c:v>0.93858816387778554</c:v>
                </c:pt>
                <c:pt idx="3028">
                  <c:v>0.94005836122230879</c:v>
                </c:pt>
                <c:pt idx="3029">
                  <c:v>0.93167081116545725</c:v>
                </c:pt>
                <c:pt idx="3030">
                  <c:v>0.89884405511778454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0.76878742069938433</c:v>
                </c:pt>
                <c:pt idx="3050">
                  <c:v>0.91179192990962266</c:v>
                </c:pt>
                <c:pt idx="3051">
                  <c:v>0.93027991560241663</c:v>
                </c:pt>
                <c:pt idx="3052">
                  <c:v>0.93192873770178297</c:v>
                </c:pt>
                <c:pt idx="3053">
                  <c:v>0.91266451945611127</c:v>
                </c:pt>
                <c:pt idx="3054">
                  <c:v>0.51640111871080741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0.88724741731259105</c:v>
                </c:pt>
                <c:pt idx="3195">
                  <c:v>0.91304504925658225</c:v>
                </c:pt>
                <c:pt idx="3196">
                  <c:v>0.92615742063414896</c:v>
                </c:pt>
                <c:pt idx="3197">
                  <c:v>0.91774310017799865</c:v>
                </c:pt>
                <c:pt idx="3198">
                  <c:v>0.89857214651130102</c:v>
                </c:pt>
                <c:pt idx="3199">
                  <c:v>0.75991114739820853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0.82815747283352015</c:v>
                </c:pt>
                <c:pt idx="3208">
                  <c:v>0.91507996587349083</c:v>
                </c:pt>
                <c:pt idx="3209">
                  <c:v>0.92845366745838021</c:v>
                </c:pt>
                <c:pt idx="3210">
                  <c:v>0.92981780579045492</c:v>
                </c:pt>
                <c:pt idx="3211">
                  <c:v>0.92698957892741218</c:v>
                </c:pt>
                <c:pt idx="3212">
                  <c:v>0.92745374456725505</c:v>
                </c:pt>
                <c:pt idx="3213">
                  <c:v>0.93458593728769712</c:v>
                </c:pt>
                <c:pt idx="3214">
                  <c:v>0.93557499983435755</c:v>
                </c:pt>
                <c:pt idx="3215">
                  <c:v>0.93818473833756666</c:v>
                </c:pt>
                <c:pt idx="3216">
                  <c:v>0.93959062001895677</c:v>
                </c:pt>
                <c:pt idx="3217">
                  <c:v>0.93958086257347706</c:v>
                </c:pt>
                <c:pt idx="3218">
                  <c:v>0.93945381859207844</c:v>
                </c:pt>
                <c:pt idx="3219">
                  <c:v>0.93960364706636079</c:v>
                </c:pt>
                <c:pt idx="3220">
                  <c:v>0.93939741617378392</c:v>
                </c:pt>
                <c:pt idx="3221">
                  <c:v>0.93671659365125626</c:v>
                </c:pt>
                <c:pt idx="3222">
                  <c:v>0.92929633091632391</c:v>
                </c:pt>
                <c:pt idx="3223">
                  <c:v>0.92133492701739494</c:v>
                </c:pt>
                <c:pt idx="3224">
                  <c:v>0.89702441452912696</c:v>
                </c:pt>
                <c:pt idx="3225">
                  <c:v>0.83602695034552621</c:v>
                </c:pt>
                <c:pt idx="3226">
                  <c:v>0.22130172045144525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0.86780374817893491</c:v>
                </c:pt>
                <c:pt idx="3234">
                  <c:v>0.91952299108870061</c:v>
                </c:pt>
                <c:pt idx="3235">
                  <c:v>0.91461264223941674</c:v>
                </c:pt>
                <c:pt idx="3236">
                  <c:v>0.90780096877299832</c:v>
                </c:pt>
                <c:pt idx="3237">
                  <c:v>0.93048991858179841</c:v>
                </c:pt>
                <c:pt idx="3238">
                  <c:v>0.93207149884233154</c:v>
                </c:pt>
                <c:pt idx="3239">
                  <c:v>0.93659726827538403</c:v>
                </c:pt>
                <c:pt idx="3240">
                  <c:v>0.93843559807314858</c:v>
                </c:pt>
                <c:pt idx="3241">
                  <c:v>0.93833135191644279</c:v>
                </c:pt>
                <c:pt idx="3242">
                  <c:v>0.93776022032328987</c:v>
                </c:pt>
                <c:pt idx="3243">
                  <c:v>0.9383809490544246</c:v>
                </c:pt>
                <c:pt idx="3244">
                  <c:v>0.9378026915476616</c:v>
                </c:pt>
                <c:pt idx="3245">
                  <c:v>0.93228430388379047</c:v>
                </c:pt>
                <c:pt idx="3246">
                  <c:v>0.91028846212171166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0.8743660016382061</c:v>
                </c:pt>
                <c:pt idx="3263">
                  <c:v>0.92534917337560796</c:v>
                </c:pt>
                <c:pt idx="3264">
                  <c:v>0.92786454152746822</c:v>
                </c:pt>
                <c:pt idx="3265">
                  <c:v>0.93387484962879064</c:v>
                </c:pt>
                <c:pt idx="3266">
                  <c:v>0.93547926059100517</c:v>
                </c:pt>
                <c:pt idx="3267">
                  <c:v>0.93799790630142488</c:v>
                </c:pt>
                <c:pt idx="3268">
                  <c:v>0.93634671704157268</c:v>
                </c:pt>
                <c:pt idx="3269">
                  <c:v>0.93155395046458012</c:v>
                </c:pt>
                <c:pt idx="3270">
                  <c:v>0.87170535748293121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0.83000751810715545</c:v>
                </c:pt>
                <c:pt idx="3572">
                  <c:v>0.90053639705438127</c:v>
                </c:pt>
                <c:pt idx="3573">
                  <c:v>0.92632512244022824</c:v>
                </c:pt>
                <c:pt idx="3574">
                  <c:v>0.92958287515228222</c:v>
                </c:pt>
                <c:pt idx="3575">
                  <c:v>0.93436838222793506</c:v>
                </c:pt>
                <c:pt idx="3576">
                  <c:v>0.93672881106047456</c:v>
                </c:pt>
                <c:pt idx="3577">
                  <c:v>0.93655099236729866</c:v>
                </c:pt>
                <c:pt idx="3578">
                  <c:v>0.93692919214487447</c:v>
                </c:pt>
                <c:pt idx="3579">
                  <c:v>0.93792340150357778</c:v>
                </c:pt>
                <c:pt idx="3580">
                  <c:v>0.9373304386432374</c:v>
                </c:pt>
                <c:pt idx="3581">
                  <c:v>0.93024709682391082</c:v>
                </c:pt>
                <c:pt idx="3582">
                  <c:v>0.90450915549214761</c:v>
                </c:pt>
                <c:pt idx="3583">
                  <c:v>0.81487588333337824</c:v>
                </c:pt>
                <c:pt idx="3584">
                  <c:v>0.87672544044355116</c:v>
                </c:pt>
                <c:pt idx="3585">
                  <c:v>0</c:v>
                </c:pt>
                <c:pt idx="3586">
                  <c:v>0.88921451294075882</c:v>
                </c:pt>
                <c:pt idx="3587">
                  <c:v>0.76397680995531858</c:v>
                </c:pt>
                <c:pt idx="3588">
                  <c:v>0.31890164726386561</c:v>
                </c:pt>
                <c:pt idx="3589">
                  <c:v>0.77944310595545718</c:v>
                </c:pt>
                <c:pt idx="3590">
                  <c:v>0.87911104113688832</c:v>
                </c:pt>
                <c:pt idx="3591">
                  <c:v>0</c:v>
                </c:pt>
                <c:pt idx="3592">
                  <c:v>0</c:v>
                </c:pt>
                <c:pt idx="3593">
                  <c:v>0.84622860016201473</c:v>
                </c:pt>
                <c:pt idx="3594">
                  <c:v>0.92836000467679369</c:v>
                </c:pt>
                <c:pt idx="3595">
                  <c:v>0.92647177470447373</c:v>
                </c:pt>
                <c:pt idx="3596">
                  <c:v>0.93036715927937574</c:v>
                </c:pt>
                <c:pt idx="3597">
                  <c:v>0.93512977001041941</c:v>
                </c:pt>
                <c:pt idx="3598">
                  <c:v>0.93524616543616479</c:v>
                </c:pt>
                <c:pt idx="3599">
                  <c:v>0.93893845002414567</c:v>
                </c:pt>
                <c:pt idx="3600">
                  <c:v>0.93881149184608825</c:v>
                </c:pt>
                <c:pt idx="3601">
                  <c:v>0.94118244121501149</c:v>
                </c:pt>
                <c:pt idx="3602">
                  <c:v>0.93687846448558809</c:v>
                </c:pt>
                <c:pt idx="3603">
                  <c:v>0.94085740526542683</c:v>
                </c:pt>
                <c:pt idx="3604">
                  <c:v>0.93967364109335372</c:v>
                </c:pt>
                <c:pt idx="3605">
                  <c:v>0.93360500458327</c:v>
                </c:pt>
                <c:pt idx="3606">
                  <c:v>0.92394815191860569</c:v>
                </c:pt>
                <c:pt idx="3607">
                  <c:v>0.88806727318689305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0.72565011364126919</c:v>
                </c:pt>
                <c:pt idx="3618">
                  <c:v>0.92274686419603502</c:v>
                </c:pt>
                <c:pt idx="3619">
                  <c:v>0.91823905332513867</c:v>
                </c:pt>
                <c:pt idx="3620">
                  <c:v>0.9186158770843349</c:v>
                </c:pt>
                <c:pt idx="3621">
                  <c:v>0.92943741651519829</c:v>
                </c:pt>
                <c:pt idx="3622">
                  <c:v>0.930073242890885</c:v>
                </c:pt>
                <c:pt idx="3623">
                  <c:v>0.93699354319430206</c:v>
                </c:pt>
                <c:pt idx="3624">
                  <c:v>0.93748920619266152</c:v>
                </c:pt>
                <c:pt idx="3625">
                  <c:v>0.93844154877500086</c:v>
                </c:pt>
                <c:pt idx="3626">
                  <c:v>0.93772056835675544</c:v>
                </c:pt>
                <c:pt idx="3627">
                  <c:v>0.93734170648924098</c:v>
                </c:pt>
                <c:pt idx="3628">
                  <c:v>0.93652622831750443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  <c:pt idx="3997">
                  <c:v>0</c:v>
                </c:pt>
                <c:pt idx="3998">
                  <c:v>0</c:v>
                </c:pt>
                <c:pt idx="3999">
                  <c:v>0</c:v>
                </c:pt>
                <c:pt idx="4000">
                  <c:v>0</c:v>
                </c:pt>
                <c:pt idx="4001">
                  <c:v>0</c:v>
                </c:pt>
                <c:pt idx="4002">
                  <c:v>0</c:v>
                </c:pt>
                <c:pt idx="4003">
                  <c:v>0</c:v>
                </c:pt>
                <c:pt idx="4004">
                  <c:v>0</c:v>
                </c:pt>
                <c:pt idx="4005">
                  <c:v>0</c:v>
                </c:pt>
                <c:pt idx="4006">
                  <c:v>0</c:v>
                </c:pt>
                <c:pt idx="4007">
                  <c:v>0</c:v>
                </c:pt>
                <c:pt idx="4008">
                  <c:v>0</c:v>
                </c:pt>
                <c:pt idx="4009">
                  <c:v>0</c:v>
                </c:pt>
                <c:pt idx="4010">
                  <c:v>0</c:v>
                </c:pt>
                <c:pt idx="4011">
                  <c:v>0</c:v>
                </c:pt>
                <c:pt idx="4012">
                  <c:v>0</c:v>
                </c:pt>
                <c:pt idx="4013">
                  <c:v>0</c:v>
                </c:pt>
                <c:pt idx="4014">
                  <c:v>0</c:v>
                </c:pt>
                <c:pt idx="4015">
                  <c:v>0</c:v>
                </c:pt>
                <c:pt idx="4016">
                  <c:v>0</c:v>
                </c:pt>
                <c:pt idx="4017">
                  <c:v>0</c:v>
                </c:pt>
                <c:pt idx="4018">
                  <c:v>0</c:v>
                </c:pt>
                <c:pt idx="4019">
                  <c:v>0</c:v>
                </c:pt>
                <c:pt idx="4020">
                  <c:v>0</c:v>
                </c:pt>
                <c:pt idx="4021">
                  <c:v>0</c:v>
                </c:pt>
                <c:pt idx="4022">
                  <c:v>0</c:v>
                </c:pt>
                <c:pt idx="4023">
                  <c:v>0</c:v>
                </c:pt>
                <c:pt idx="4024">
                  <c:v>0</c:v>
                </c:pt>
                <c:pt idx="4025">
                  <c:v>0</c:v>
                </c:pt>
                <c:pt idx="4026">
                  <c:v>0</c:v>
                </c:pt>
                <c:pt idx="4027">
                  <c:v>0</c:v>
                </c:pt>
                <c:pt idx="4028">
                  <c:v>0</c:v>
                </c:pt>
                <c:pt idx="4029">
                  <c:v>0</c:v>
                </c:pt>
                <c:pt idx="4030">
                  <c:v>0</c:v>
                </c:pt>
                <c:pt idx="4031">
                  <c:v>0</c:v>
                </c:pt>
                <c:pt idx="4032">
                  <c:v>0</c:v>
                </c:pt>
                <c:pt idx="4033">
                  <c:v>0</c:v>
                </c:pt>
                <c:pt idx="4034">
                  <c:v>0</c:v>
                </c:pt>
                <c:pt idx="4035">
                  <c:v>0</c:v>
                </c:pt>
                <c:pt idx="4036">
                  <c:v>0</c:v>
                </c:pt>
                <c:pt idx="4037">
                  <c:v>0</c:v>
                </c:pt>
                <c:pt idx="4038">
                  <c:v>0</c:v>
                </c:pt>
                <c:pt idx="4039">
                  <c:v>0</c:v>
                </c:pt>
                <c:pt idx="4040">
                  <c:v>0</c:v>
                </c:pt>
                <c:pt idx="4041">
                  <c:v>0</c:v>
                </c:pt>
                <c:pt idx="4042">
                  <c:v>0</c:v>
                </c:pt>
                <c:pt idx="4043">
                  <c:v>0</c:v>
                </c:pt>
                <c:pt idx="4044">
                  <c:v>0</c:v>
                </c:pt>
                <c:pt idx="4045">
                  <c:v>0</c:v>
                </c:pt>
                <c:pt idx="4046">
                  <c:v>0</c:v>
                </c:pt>
                <c:pt idx="4047">
                  <c:v>0</c:v>
                </c:pt>
                <c:pt idx="4048">
                  <c:v>0</c:v>
                </c:pt>
                <c:pt idx="4049">
                  <c:v>0</c:v>
                </c:pt>
                <c:pt idx="4050">
                  <c:v>0</c:v>
                </c:pt>
                <c:pt idx="4051">
                  <c:v>0</c:v>
                </c:pt>
                <c:pt idx="4052">
                  <c:v>0</c:v>
                </c:pt>
                <c:pt idx="4053">
                  <c:v>0</c:v>
                </c:pt>
                <c:pt idx="4054">
                  <c:v>0</c:v>
                </c:pt>
                <c:pt idx="4055">
                  <c:v>0</c:v>
                </c:pt>
                <c:pt idx="4056">
                  <c:v>0</c:v>
                </c:pt>
                <c:pt idx="4057">
                  <c:v>0</c:v>
                </c:pt>
                <c:pt idx="4058">
                  <c:v>0</c:v>
                </c:pt>
                <c:pt idx="4059">
                  <c:v>0</c:v>
                </c:pt>
                <c:pt idx="4060">
                  <c:v>0</c:v>
                </c:pt>
                <c:pt idx="4061">
                  <c:v>0</c:v>
                </c:pt>
                <c:pt idx="4062">
                  <c:v>0</c:v>
                </c:pt>
                <c:pt idx="4063">
                  <c:v>0</c:v>
                </c:pt>
                <c:pt idx="4064">
                  <c:v>0</c:v>
                </c:pt>
                <c:pt idx="4065">
                  <c:v>0</c:v>
                </c:pt>
                <c:pt idx="4066">
                  <c:v>0</c:v>
                </c:pt>
                <c:pt idx="4067">
                  <c:v>0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0</c:v>
                </c:pt>
                <c:pt idx="4073">
                  <c:v>0</c:v>
                </c:pt>
                <c:pt idx="4074">
                  <c:v>0</c:v>
                </c:pt>
                <c:pt idx="4075">
                  <c:v>0</c:v>
                </c:pt>
                <c:pt idx="4076">
                  <c:v>0</c:v>
                </c:pt>
                <c:pt idx="4077">
                  <c:v>0</c:v>
                </c:pt>
                <c:pt idx="4078">
                  <c:v>0</c:v>
                </c:pt>
                <c:pt idx="4079">
                  <c:v>0</c:v>
                </c:pt>
                <c:pt idx="4080">
                  <c:v>0</c:v>
                </c:pt>
                <c:pt idx="4081">
                  <c:v>0</c:v>
                </c:pt>
                <c:pt idx="4082">
                  <c:v>0</c:v>
                </c:pt>
                <c:pt idx="4083">
                  <c:v>0</c:v>
                </c:pt>
                <c:pt idx="4084">
                  <c:v>0</c:v>
                </c:pt>
                <c:pt idx="4085">
                  <c:v>0</c:v>
                </c:pt>
                <c:pt idx="4086">
                  <c:v>0</c:v>
                </c:pt>
                <c:pt idx="4087">
                  <c:v>0</c:v>
                </c:pt>
                <c:pt idx="4088">
                  <c:v>0</c:v>
                </c:pt>
                <c:pt idx="4089">
                  <c:v>0</c:v>
                </c:pt>
                <c:pt idx="4090">
                  <c:v>0</c:v>
                </c:pt>
                <c:pt idx="4091">
                  <c:v>0</c:v>
                </c:pt>
                <c:pt idx="4092">
                  <c:v>0</c:v>
                </c:pt>
                <c:pt idx="4093">
                  <c:v>0</c:v>
                </c:pt>
                <c:pt idx="4094">
                  <c:v>0</c:v>
                </c:pt>
                <c:pt idx="4095">
                  <c:v>0</c:v>
                </c:pt>
                <c:pt idx="4096">
                  <c:v>0</c:v>
                </c:pt>
                <c:pt idx="4097">
                  <c:v>0</c:v>
                </c:pt>
                <c:pt idx="4098">
                  <c:v>0</c:v>
                </c:pt>
                <c:pt idx="4099">
                  <c:v>0</c:v>
                </c:pt>
                <c:pt idx="4100">
                  <c:v>0</c:v>
                </c:pt>
                <c:pt idx="4101">
                  <c:v>0</c:v>
                </c:pt>
                <c:pt idx="4102">
                  <c:v>0</c:v>
                </c:pt>
                <c:pt idx="4103">
                  <c:v>0</c:v>
                </c:pt>
                <c:pt idx="4104">
                  <c:v>0.85942088841542041</c:v>
                </c:pt>
                <c:pt idx="4105">
                  <c:v>0.90936924481845915</c:v>
                </c:pt>
                <c:pt idx="4106">
                  <c:v>0.91869532633903395</c:v>
                </c:pt>
                <c:pt idx="4107">
                  <c:v>0.92668289605345533</c:v>
                </c:pt>
                <c:pt idx="4108">
                  <c:v>0.92991689207820816</c:v>
                </c:pt>
                <c:pt idx="4109">
                  <c:v>0.90827720266901246</c:v>
                </c:pt>
                <c:pt idx="4110">
                  <c:v>0.82607221999604319</c:v>
                </c:pt>
                <c:pt idx="4111">
                  <c:v>0</c:v>
                </c:pt>
                <c:pt idx="4112">
                  <c:v>0</c:v>
                </c:pt>
                <c:pt idx="4113">
                  <c:v>0</c:v>
                </c:pt>
                <c:pt idx="4114">
                  <c:v>0</c:v>
                </c:pt>
                <c:pt idx="4115">
                  <c:v>0</c:v>
                </c:pt>
                <c:pt idx="4116">
                  <c:v>0</c:v>
                </c:pt>
                <c:pt idx="4117">
                  <c:v>0</c:v>
                </c:pt>
                <c:pt idx="4118">
                  <c:v>0</c:v>
                </c:pt>
                <c:pt idx="4119">
                  <c:v>0</c:v>
                </c:pt>
                <c:pt idx="4120">
                  <c:v>0</c:v>
                </c:pt>
                <c:pt idx="4121">
                  <c:v>0</c:v>
                </c:pt>
                <c:pt idx="4122">
                  <c:v>0</c:v>
                </c:pt>
                <c:pt idx="4123">
                  <c:v>0</c:v>
                </c:pt>
                <c:pt idx="4124">
                  <c:v>0</c:v>
                </c:pt>
                <c:pt idx="4125">
                  <c:v>0</c:v>
                </c:pt>
                <c:pt idx="4126">
                  <c:v>0</c:v>
                </c:pt>
                <c:pt idx="4127">
                  <c:v>0</c:v>
                </c:pt>
                <c:pt idx="4128">
                  <c:v>0</c:v>
                </c:pt>
                <c:pt idx="4129">
                  <c:v>0</c:v>
                </c:pt>
                <c:pt idx="4130">
                  <c:v>0</c:v>
                </c:pt>
                <c:pt idx="4131">
                  <c:v>0.23490501860391966</c:v>
                </c:pt>
                <c:pt idx="4132">
                  <c:v>0.85456899644612805</c:v>
                </c:pt>
                <c:pt idx="4133">
                  <c:v>0.76572739019142466</c:v>
                </c:pt>
                <c:pt idx="4134">
                  <c:v>0</c:v>
                </c:pt>
                <c:pt idx="4135">
                  <c:v>0</c:v>
                </c:pt>
                <c:pt idx="4136">
                  <c:v>0</c:v>
                </c:pt>
                <c:pt idx="4137">
                  <c:v>0</c:v>
                </c:pt>
                <c:pt idx="4138">
                  <c:v>0</c:v>
                </c:pt>
                <c:pt idx="4139">
                  <c:v>0</c:v>
                </c:pt>
                <c:pt idx="4140">
                  <c:v>0</c:v>
                </c:pt>
                <c:pt idx="4141">
                  <c:v>0</c:v>
                </c:pt>
                <c:pt idx="4142">
                  <c:v>0</c:v>
                </c:pt>
                <c:pt idx="4143">
                  <c:v>0</c:v>
                </c:pt>
                <c:pt idx="4144">
                  <c:v>0</c:v>
                </c:pt>
                <c:pt idx="4145">
                  <c:v>0</c:v>
                </c:pt>
                <c:pt idx="4146">
                  <c:v>0</c:v>
                </c:pt>
                <c:pt idx="4147">
                  <c:v>0</c:v>
                </c:pt>
                <c:pt idx="4148">
                  <c:v>0</c:v>
                </c:pt>
                <c:pt idx="4149">
                  <c:v>0</c:v>
                </c:pt>
                <c:pt idx="4150">
                  <c:v>0</c:v>
                </c:pt>
                <c:pt idx="4151">
                  <c:v>0</c:v>
                </c:pt>
                <c:pt idx="4152">
                  <c:v>0</c:v>
                </c:pt>
                <c:pt idx="4153">
                  <c:v>0</c:v>
                </c:pt>
                <c:pt idx="4154">
                  <c:v>0</c:v>
                </c:pt>
                <c:pt idx="4155">
                  <c:v>0</c:v>
                </c:pt>
                <c:pt idx="4156">
                  <c:v>0</c:v>
                </c:pt>
                <c:pt idx="4157">
                  <c:v>0</c:v>
                </c:pt>
                <c:pt idx="4158">
                  <c:v>0</c:v>
                </c:pt>
                <c:pt idx="4159">
                  <c:v>0</c:v>
                </c:pt>
                <c:pt idx="4160">
                  <c:v>0</c:v>
                </c:pt>
                <c:pt idx="4161">
                  <c:v>0</c:v>
                </c:pt>
                <c:pt idx="4162">
                  <c:v>0</c:v>
                </c:pt>
                <c:pt idx="4163">
                  <c:v>0</c:v>
                </c:pt>
                <c:pt idx="4164">
                  <c:v>0</c:v>
                </c:pt>
                <c:pt idx="4165">
                  <c:v>0</c:v>
                </c:pt>
                <c:pt idx="4166">
                  <c:v>0</c:v>
                </c:pt>
                <c:pt idx="4167">
                  <c:v>0</c:v>
                </c:pt>
                <c:pt idx="4168">
                  <c:v>0</c:v>
                </c:pt>
                <c:pt idx="4169">
                  <c:v>0</c:v>
                </c:pt>
                <c:pt idx="4170">
                  <c:v>0</c:v>
                </c:pt>
                <c:pt idx="4171">
                  <c:v>0</c:v>
                </c:pt>
                <c:pt idx="4172">
                  <c:v>0</c:v>
                </c:pt>
                <c:pt idx="4173">
                  <c:v>0</c:v>
                </c:pt>
                <c:pt idx="4174">
                  <c:v>0</c:v>
                </c:pt>
                <c:pt idx="4175">
                  <c:v>0</c:v>
                </c:pt>
                <c:pt idx="4176">
                  <c:v>0</c:v>
                </c:pt>
                <c:pt idx="4177">
                  <c:v>0</c:v>
                </c:pt>
                <c:pt idx="4178">
                  <c:v>0</c:v>
                </c:pt>
                <c:pt idx="4179">
                  <c:v>0.89599582858010318</c:v>
                </c:pt>
                <c:pt idx="4180">
                  <c:v>0.92002104230808401</c:v>
                </c:pt>
                <c:pt idx="4181">
                  <c:v>0.86727800884286621</c:v>
                </c:pt>
                <c:pt idx="4182">
                  <c:v>0</c:v>
                </c:pt>
                <c:pt idx="4183">
                  <c:v>0</c:v>
                </c:pt>
                <c:pt idx="4184">
                  <c:v>0</c:v>
                </c:pt>
                <c:pt idx="4185">
                  <c:v>0</c:v>
                </c:pt>
                <c:pt idx="4186">
                  <c:v>0</c:v>
                </c:pt>
                <c:pt idx="4187">
                  <c:v>0</c:v>
                </c:pt>
                <c:pt idx="4188">
                  <c:v>0</c:v>
                </c:pt>
                <c:pt idx="4189">
                  <c:v>0</c:v>
                </c:pt>
                <c:pt idx="4190">
                  <c:v>0</c:v>
                </c:pt>
                <c:pt idx="4191">
                  <c:v>0</c:v>
                </c:pt>
                <c:pt idx="4192">
                  <c:v>0</c:v>
                </c:pt>
                <c:pt idx="4193">
                  <c:v>0</c:v>
                </c:pt>
                <c:pt idx="4194">
                  <c:v>0</c:v>
                </c:pt>
                <c:pt idx="4195">
                  <c:v>0</c:v>
                </c:pt>
                <c:pt idx="4196">
                  <c:v>0</c:v>
                </c:pt>
                <c:pt idx="4197">
                  <c:v>0</c:v>
                </c:pt>
                <c:pt idx="4198">
                  <c:v>0</c:v>
                </c:pt>
                <c:pt idx="4199">
                  <c:v>0</c:v>
                </c:pt>
                <c:pt idx="4200">
                  <c:v>0</c:v>
                </c:pt>
                <c:pt idx="4201">
                  <c:v>0</c:v>
                </c:pt>
                <c:pt idx="4202">
                  <c:v>0.88713131788979838</c:v>
                </c:pt>
                <c:pt idx="4203">
                  <c:v>0.92007271068181251</c:v>
                </c:pt>
                <c:pt idx="4204">
                  <c:v>0.92569166364411692</c:v>
                </c:pt>
                <c:pt idx="4205">
                  <c:v>0.89396129444911265</c:v>
                </c:pt>
                <c:pt idx="4206">
                  <c:v>0</c:v>
                </c:pt>
                <c:pt idx="4207">
                  <c:v>0</c:v>
                </c:pt>
                <c:pt idx="4208">
                  <c:v>0</c:v>
                </c:pt>
                <c:pt idx="4209">
                  <c:v>0</c:v>
                </c:pt>
                <c:pt idx="4210">
                  <c:v>0</c:v>
                </c:pt>
                <c:pt idx="4211">
                  <c:v>0</c:v>
                </c:pt>
                <c:pt idx="4212">
                  <c:v>0</c:v>
                </c:pt>
                <c:pt idx="4213">
                  <c:v>0</c:v>
                </c:pt>
                <c:pt idx="4214">
                  <c:v>0</c:v>
                </c:pt>
                <c:pt idx="4215">
                  <c:v>0</c:v>
                </c:pt>
                <c:pt idx="4216">
                  <c:v>0</c:v>
                </c:pt>
                <c:pt idx="4217">
                  <c:v>0</c:v>
                </c:pt>
                <c:pt idx="4218">
                  <c:v>0</c:v>
                </c:pt>
                <c:pt idx="4219">
                  <c:v>0</c:v>
                </c:pt>
                <c:pt idx="4220">
                  <c:v>0</c:v>
                </c:pt>
                <c:pt idx="4221">
                  <c:v>0</c:v>
                </c:pt>
                <c:pt idx="4222">
                  <c:v>0</c:v>
                </c:pt>
                <c:pt idx="4223">
                  <c:v>0</c:v>
                </c:pt>
                <c:pt idx="4224">
                  <c:v>0</c:v>
                </c:pt>
                <c:pt idx="4225">
                  <c:v>0</c:v>
                </c:pt>
                <c:pt idx="4226">
                  <c:v>0</c:v>
                </c:pt>
                <c:pt idx="4227">
                  <c:v>0</c:v>
                </c:pt>
                <c:pt idx="4228">
                  <c:v>0</c:v>
                </c:pt>
                <c:pt idx="4229">
                  <c:v>0</c:v>
                </c:pt>
                <c:pt idx="4230">
                  <c:v>0</c:v>
                </c:pt>
                <c:pt idx="4231">
                  <c:v>0</c:v>
                </c:pt>
                <c:pt idx="4232">
                  <c:v>0</c:v>
                </c:pt>
                <c:pt idx="4233">
                  <c:v>0</c:v>
                </c:pt>
                <c:pt idx="4234">
                  <c:v>0</c:v>
                </c:pt>
                <c:pt idx="4235">
                  <c:v>0</c:v>
                </c:pt>
                <c:pt idx="4236">
                  <c:v>0</c:v>
                </c:pt>
                <c:pt idx="4237">
                  <c:v>0</c:v>
                </c:pt>
                <c:pt idx="4238">
                  <c:v>0</c:v>
                </c:pt>
                <c:pt idx="4239">
                  <c:v>0</c:v>
                </c:pt>
                <c:pt idx="4240">
                  <c:v>0</c:v>
                </c:pt>
                <c:pt idx="4241">
                  <c:v>0</c:v>
                </c:pt>
                <c:pt idx="4242">
                  <c:v>0</c:v>
                </c:pt>
                <c:pt idx="4243">
                  <c:v>0</c:v>
                </c:pt>
                <c:pt idx="4244">
                  <c:v>0</c:v>
                </c:pt>
                <c:pt idx="4245">
                  <c:v>0</c:v>
                </c:pt>
                <c:pt idx="4246">
                  <c:v>0</c:v>
                </c:pt>
                <c:pt idx="4247">
                  <c:v>0</c:v>
                </c:pt>
                <c:pt idx="4248">
                  <c:v>0</c:v>
                </c:pt>
                <c:pt idx="4249">
                  <c:v>0</c:v>
                </c:pt>
                <c:pt idx="4250">
                  <c:v>0</c:v>
                </c:pt>
                <c:pt idx="4251">
                  <c:v>0</c:v>
                </c:pt>
                <c:pt idx="4252">
                  <c:v>0</c:v>
                </c:pt>
                <c:pt idx="4253">
                  <c:v>0</c:v>
                </c:pt>
                <c:pt idx="4254">
                  <c:v>0</c:v>
                </c:pt>
                <c:pt idx="4255">
                  <c:v>0</c:v>
                </c:pt>
                <c:pt idx="4256">
                  <c:v>0</c:v>
                </c:pt>
                <c:pt idx="4257">
                  <c:v>0</c:v>
                </c:pt>
                <c:pt idx="4258">
                  <c:v>0</c:v>
                </c:pt>
                <c:pt idx="4259">
                  <c:v>0</c:v>
                </c:pt>
                <c:pt idx="4260">
                  <c:v>0</c:v>
                </c:pt>
                <c:pt idx="4261">
                  <c:v>0</c:v>
                </c:pt>
                <c:pt idx="4262">
                  <c:v>0</c:v>
                </c:pt>
                <c:pt idx="4263">
                  <c:v>0</c:v>
                </c:pt>
                <c:pt idx="4264">
                  <c:v>0</c:v>
                </c:pt>
                <c:pt idx="4265">
                  <c:v>0</c:v>
                </c:pt>
                <c:pt idx="4266">
                  <c:v>0</c:v>
                </c:pt>
                <c:pt idx="4267">
                  <c:v>0</c:v>
                </c:pt>
                <c:pt idx="4268">
                  <c:v>0</c:v>
                </c:pt>
                <c:pt idx="4269">
                  <c:v>0</c:v>
                </c:pt>
                <c:pt idx="4270">
                  <c:v>0</c:v>
                </c:pt>
                <c:pt idx="4271">
                  <c:v>0</c:v>
                </c:pt>
                <c:pt idx="4272">
                  <c:v>0</c:v>
                </c:pt>
                <c:pt idx="4273">
                  <c:v>0</c:v>
                </c:pt>
                <c:pt idx="4274">
                  <c:v>0</c:v>
                </c:pt>
                <c:pt idx="4275">
                  <c:v>0</c:v>
                </c:pt>
                <c:pt idx="4276">
                  <c:v>0</c:v>
                </c:pt>
                <c:pt idx="4277">
                  <c:v>0</c:v>
                </c:pt>
                <c:pt idx="4278">
                  <c:v>0</c:v>
                </c:pt>
                <c:pt idx="4279">
                  <c:v>0</c:v>
                </c:pt>
                <c:pt idx="4280">
                  <c:v>0</c:v>
                </c:pt>
                <c:pt idx="4281">
                  <c:v>0</c:v>
                </c:pt>
                <c:pt idx="4282">
                  <c:v>0</c:v>
                </c:pt>
                <c:pt idx="4283">
                  <c:v>0</c:v>
                </c:pt>
                <c:pt idx="4284">
                  <c:v>0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0</c:v>
                </c:pt>
                <c:pt idx="4289">
                  <c:v>0</c:v>
                </c:pt>
                <c:pt idx="4290">
                  <c:v>0</c:v>
                </c:pt>
                <c:pt idx="4291">
                  <c:v>0</c:v>
                </c:pt>
                <c:pt idx="4292">
                  <c:v>0</c:v>
                </c:pt>
                <c:pt idx="4293">
                  <c:v>0</c:v>
                </c:pt>
                <c:pt idx="4294">
                  <c:v>0</c:v>
                </c:pt>
                <c:pt idx="4295">
                  <c:v>0</c:v>
                </c:pt>
                <c:pt idx="4296">
                  <c:v>0</c:v>
                </c:pt>
                <c:pt idx="4297">
                  <c:v>0</c:v>
                </c:pt>
                <c:pt idx="4298">
                  <c:v>0</c:v>
                </c:pt>
                <c:pt idx="4299">
                  <c:v>0</c:v>
                </c:pt>
                <c:pt idx="4300">
                  <c:v>0</c:v>
                </c:pt>
                <c:pt idx="4301">
                  <c:v>0</c:v>
                </c:pt>
                <c:pt idx="4302">
                  <c:v>0</c:v>
                </c:pt>
                <c:pt idx="4303">
                  <c:v>0</c:v>
                </c:pt>
                <c:pt idx="4304">
                  <c:v>0</c:v>
                </c:pt>
                <c:pt idx="4305">
                  <c:v>0</c:v>
                </c:pt>
                <c:pt idx="4306">
                  <c:v>0</c:v>
                </c:pt>
                <c:pt idx="4307">
                  <c:v>0</c:v>
                </c:pt>
                <c:pt idx="4308">
                  <c:v>0</c:v>
                </c:pt>
                <c:pt idx="4309">
                  <c:v>0</c:v>
                </c:pt>
                <c:pt idx="4310">
                  <c:v>0</c:v>
                </c:pt>
                <c:pt idx="4311">
                  <c:v>0</c:v>
                </c:pt>
                <c:pt idx="4312">
                  <c:v>0</c:v>
                </c:pt>
                <c:pt idx="4313">
                  <c:v>0</c:v>
                </c:pt>
                <c:pt idx="4314">
                  <c:v>0</c:v>
                </c:pt>
                <c:pt idx="4315">
                  <c:v>0</c:v>
                </c:pt>
                <c:pt idx="4316">
                  <c:v>0</c:v>
                </c:pt>
                <c:pt idx="4317">
                  <c:v>0</c:v>
                </c:pt>
                <c:pt idx="4318">
                  <c:v>0</c:v>
                </c:pt>
                <c:pt idx="4319">
                  <c:v>0</c:v>
                </c:pt>
                <c:pt idx="4320">
                  <c:v>0</c:v>
                </c:pt>
                <c:pt idx="4321">
                  <c:v>0</c:v>
                </c:pt>
                <c:pt idx="4322">
                  <c:v>0</c:v>
                </c:pt>
                <c:pt idx="4323">
                  <c:v>0</c:v>
                </c:pt>
                <c:pt idx="4324">
                  <c:v>0</c:v>
                </c:pt>
                <c:pt idx="4325">
                  <c:v>0</c:v>
                </c:pt>
                <c:pt idx="4326">
                  <c:v>0</c:v>
                </c:pt>
                <c:pt idx="4327">
                  <c:v>0</c:v>
                </c:pt>
                <c:pt idx="4328">
                  <c:v>0</c:v>
                </c:pt>
                <c:pt idx="4329">
                  <c:v>0</c:v>
                </c:pt>
                <c:pt idx="4330">
                  <c:v>0</c:v>
                </c:pt>
                <c:pt idx="4331">
                  <c:v>0</c:v>
                </c:pt>
                <c:pt idx="4332">
                  <c:v>0</c:v>
                </c:pt>
                <c:pt idx="4333">
                  <c:v>0</c:v>
                </c:pt>
                <c:pt idx="4334">
                  <c:v>0</c:v>
                </c:pt>
                <c:pt idx="4335">
                  <c:v>0</c:v>
                </c:pt>
                <c:pt idx="4336">
                  <c:v>0</c:v>
                </c:pt>
                <c:pt idx="4337">
                  <c:v>0</c:v>
                </c:pt>
                <c:pt idx="4338">
                  <c:v>0</c:v>
                </c:pt>
                <c:pt idx="4339">
                  <c:v>0</c:v>
                </c:pt>
                <c:pt idx="4340">
                  <c:v>0</c:v>
                </c:pt>
                <c:pt idx="4341">
                  <c:v>0</c:v>
                </c:pt>
                <c:pt idx="4342">
                  <c:v>0</c:v>
                </c:pt>
                <c:pt idx="4343">
                  <c:v>0</c:v>
                </c:pt>
                <c:pt idx="4344">
                  <c:v>0</c:v>
                </c:pt>
                <c:pt idx="4345">
                  <c:v>0</c:v>
                </c:pt>
                <c:pt idx="4346">
                  <c:v>0</c:v>
                </c:pt>
                <c:pt idx="4347">
                  <c:v>0</c:v>
                </c:pt>
                <c:pt idx="4348">
                  <c:v>0</c:v>
                </c:pt>
                <c:pt idx="4349">
                  <c:v>0</c:v>
                </c:pt>
                <c:pt idx="4350">
                  <c:v>0</c:v>
                </c:pt>
                <c:pt idx="4351">
                  <c:v>0</c:v>
                </c:pt>
                <c:pt idx="4352">
                  <c:v>0</c:v>
                </c:pt>
                <c:pt idx="4353">
                  <c:v>0</c:v>
                </c:pt>
                <c:pt idx="4354">
                  <c:v>0</c:v>
                </c:pt>
                <c:pt idx="4355">
                  <c:v>0</c:v>
                </c:pt>
                <c:pt idx="4356">
                  <c:v>0</c:v>
                </c:pt>
                <c:pt idx="4357">
                  <c:v>0</c:v>
                </c:pt>
                <c:pt idx="4358">
                  <c:v>0</c:v>
                </c:pt>
                <c:pt idx="4359">
                  <c:v>0</c:v>
                </c:pt>
                <c:pt idx="4360">
                  <c:v>0</c:v>
                </c:pt>
                <c:pt idx="4361">
                  <c:v>0</c:v>
                </c:pt>
                <c:pt idx="4362">
                  <c:v>0</c:v>
                </c:pt>
                <c:pt idx="4363">
                  <c:v>0</c:v>
                </c:pt>
                <c:pt idx="4364">
                  <c:v>0</c:v>
                </c:pt>
                <c:pt idx="4365">
                  <c:v>0</c:v>
                </c:pt>
                <c:pt idx="4366">
                  <c:v>0</c:v>
                </c:pt>
                <c:pt idx="4367">
                  <c:v>0</c:v>
                </c:pt>
                <c:pt idx="4368">
                  <c:v>0</c:v>
                </c:pt>
                <c:pt idx="4369">
                  <c:v>0</c:v>
                </c:pt>
                <c:pt idx="4370">
                  <c:v>0</c:v>
                </c:pt>
                <c:pt idx="4371">
                  <c:v>0</c:v>
                </c:pt>
                <c:pt idx="4372">
                  <c:v>0</c:v>
                </c:pt>
                <c:pt idx="4373">
                  <c:v>0</c:v>
                </c:pt>
                <c:pt idx="4374">
                  <c:v>0</c:v>
                </c:pt>
                <c:pt idx="4375">
                  <c:v>0</c:v>
                </c:pt>
                <c:pt idx="4376">
                  <c:v>0</c:v>
                </c:pt>
                <c:pt idx="4377">
                  <c:v>0</c:v>
                </c:pt>
                <c:pt idx="4378">
                  <c:v>0</c:v>
                </c:pt>
                <c:pt idx="4379">
                  <c:v>0</c:v>
                </c:pt>
                <c:pt idx="4380">
                  <c:v>0</c:v>
                </c:pt>
                <c:pt idx="4381">
                  <c:v>0</c:v>
                </c:pt>
                <c:pt idx="4382">
                  <c:v>0</c:v>
                </c:pt>
                <c:pt idx="4383">
                  <c:v>0</c:v>
                </c:pt>
                <c:pt idx="4384">
                  <c:v>0</c:v>
                </c:pt>
                <c:pt idx="4385">
                  <c:v>0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0</c:v>
                </c:pt>
                <c:pt idx="4391">
                  <c:v>0</c:v>
                </c:pt>
                <c:pt idx="4392">
                  <c:v>0</c:v>
                </c:pt>
                <c:pt idx="4393">
                  <c:v>0</c:v>
                </c:pt>
                <c:pt idx="4394">
                  <c:v>0</c:v>
                </c:pt>
                <c:pt idx="4395">
                  <c:v>0</c:v>
                </c:pt>
                <c:pt idx="4396">
                  <c:v>0</c:v>
                </c:pt>
                <c:pt idx="4397">
                  <c:v>0</c:v>
                </c:pt>
                <c:pt idx="4398">
                  <c:v>0</c:v>
                </c:pt>
                <c:pt idx="4399">
                  <c:v>0</c:v>
                </c:pt>
                <c:pt idx="4400">
                  <c:v>0</c:v>
                </c:pt>
                <c:pt idx="4401">
                  <c:v>0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0</c:v>
                </c:pt>
                <c:pt idx="4407">
                  <c:v>0</c:v>
                </c:pt>
                <c:pt idx="4408">
                  <c:v>0</c:v>
                </c:pt>
                <c:pt idx="4409">
                  <c:v>0</c:v>
                </c:pt>
                <c:pt idx="4410">
                  <c:v>0</c:v>
                </c:pt>
                <c:pt idx="4411">
                  <c:v>0</c:v>
                </c:pt>
                <c:pt idx="4412">
                  <c:v>0</c:v>
                </c:pt>
                <c:pt idx="4413">
                  <c:v>0</c:v>
                </c:pt>
                <c:pt idx="4414">
                  <c:v>0</c:v>
                </c:pt>
                <c:pt idx="4415">
                  <c:v>0</c:v>
                </c:pt>
                <c:pt idx="4416">
                  <c:v>0</c:v>
                </c:pt>
                <c:pt idx="4417">
                  <c:v>0</c:v>
                </c:pt>
                <c:pt idx="4418">
                  <c:v>0</c:v>
                </c:pt>
                <c:pt idx="4419">
                  <c:v>0</c:v>
                </c:pt>
                <c:pt idx="4420">
                  <c:v>0</c:v>
                </c:pt>
                <c:pt idx="4421">
                  <c:v>0</c:v>
                </c:pt>
                <c:pt idx="4422">
                  <c:v>0</c:v>
                </c:pt>
                <c:pt idx="4423">
                  <c:v>0</c:v>
                </c:pt>
                <c:pt idx="4424">
                  <c:v>0</c:v>
                </c:pt>
                <c:pt idx="4425">
                  <c:v>0</c:v>
                </c:pt>
                <c:pt idx="4426">
                  <c:v>0</c:v>
                </c:pt>
                <c:pt idx="4427">
                  <c:v>0</c:v>
                </c:pt>
                <c:pt idx="4428">
                  <c:v>0</c:v>
                </c:pt>
                <c:pt idx="4429">
                  <c:v>0</c:v>
                </c:pt>
                <c:pt idx="4430">
                  <c:v>0</c:v>
                </c:pt>
                <c:pt idx="4431">
                  <c:v>0</c:v>
                </c:pt>
                <c:pt idx="4432">
                  <c:v>0</c:v>
                </c:pt>
                <c:pt idx="4433">
                  <c:v>0</c:v>
                </c:pt>
                <c:pt idx="4434">
                  <c:v>0</c:v>
                </c:pt>
                <c:pt idx="4435">
                  <c:v>0</c:v>
                </c:pt>
                <c:pt idx="4436">
                  <c:v>0</c:v>
                </c:pt>
                <c:pt idx="4437">
                  <c:v>0</c:v>
                </c:pt>
                <c:pt idx="4438">
                  <c:v>0</c:v>
                </c:pt>
                <c:pt idx="4439">
                  <c:v>0</c:v>
                </c:pt>
                <c:pt idx="4440">
                  <c:v>0</c:v>
                </c:pt>
                <c:pt idx="4441">
                  <c:v>0</c:v>
                </c:pt>
                <c:pt idx="4442">
                  <c:v>0</c:v>
                </c:pt>
                <c:pt idx="4443">
                  <c:v>0</c:v>
                </c:pt>
                <c:pt idx="4444">
                  <c:v>0</c:v>
                </c:pt>
                <c:pt idx="4445">
                  <c:v>0</c:v>
                </c:pt>
                <c:pt idx="4446">
                  <c:v>0</c:v>
                </c:pt>
                <c:pt idx="4447">
                  <c:v>0</c:v>
                </c:pt>
                <c:pt idx="4448">
                  <c:v>0</c:v>
                </c:pt>
                <c:pt idx="4449">
                  <c:v>0</c:v>
                </c:pt>
                <c:pt idx="4450">
                  <c:v>0</c:v>
                </c:pt>
                <c:pt idx="4451">
                  <c:v>0</c:v>
                </c:pt>
                <c:pt idx="4452">
                  <c:v>0</c:v>
                </c:pt>
                <c:pt idx="4453">
                  <c:v>0</c:v>
                </c:pt>
                <c:pt idx="4454">
                  <c:v>0</c:v>
                </c:pt>
                <c:pt idx="4455">
                  <c:v>0</c:v>
                </c:pt>
                <c:pt idx="4456">
                  <c:v>0</c:v>
                </c:pt>
                <c:pt idx="4457">
                  <c:v>0</c:v>
                </c:pt>
                <c:pt idx="4458">
                  <c:v>0</c:v>
                </c:pt>
                <c:pt idx="4459">
                  <c:v>0</c:v>
                </c:pt>
                <c:pt idx="4460">
                  <c:v>0</c:v>
                </c:pt>
                <c:pt idx="4461">
                  <c:v>0</c:v>
                </c:pt>
                <c:pt idx="4462">
                  <c:v>0</c:v>
                </c:pt>
                <c:pt idx="4463">
                  <c:v>0</c:v>
                </c:pt>
                <c:pt idx="4464">
                  <c:v>0</c:v>
                </c:pt>
                <c:pt idx="4465">
                  <c:v>0</c:v>
                </c:pt>
                <c:pt idx="4466">
                  <c:v>0</c:v>
                </c:pt>
                <c:pt idx="4467">
                  <c:v>0</c:v>
                </c:pt>
                <c:pt idx="4468">
                  <c:v>0</c:v>
                </c:pt>
                <c:pt idx="4469">
                  <c:v>0</c:v>
                </c:pt>
                <c:pt idx="4470">
                  <c:v>0</c:v>
                </c:pt>
                <c:pt idx="4471">
                  <c:v>0</c:v>
                </c:pt>
                <c:pt idx="4472">
                  <c:v>0</c:v>
                </c:pt>
                <c:pt idx="4473">
                  <c:v>0</c:v>
                </c:pt>
                <c:pt idx="4474">
                  <c:v>0</c:v>
                </c:pt>
                <c:pt idx="4475">
                  <c:v>0</c:v>
                </c:pt>
                <c:pt idx="4476">
                  <c:v>0</c:v>
                </c:pt>
                <c:pt idx="4477">
                  <c:v>0</c:v>
                </c:pt>
                <c:pt idx="4478">
                  <c:v>0</c:v>
                </c:pt>
                <c:pt idx="4479">
                  <c:v>0</c:v>
                </c:pt>
                <c:pt idx="4480">
                  <c:v>0</c:v>
                </c:pt>
                <c:pt idx="4481">
                  <c:v>0</c:v>
                </c:pt>
                <c:pt idx="4482">
                  <c:v>0</c:v>
                </c:pt>
                <c:pt idx="4483">
                  <c:v>0</c:v>
                </c:pt>
                <c:pt idx="4484">
                  <c:v>0</c:v>
                </c:pt>
                <c:pt idx="4485">
                  <c:v>0</c:v>
                </c:pt>
                <c:pt idx="4486">
                  <c:v>0</c:v>
                </c:pt>
                <c:pt idx="4487">
                  <c:v>0</c:v>
                </c:pt>
                <c:pt idx="4488">
                  <c:v>0</c:v>
                </c:pt>
                <c:pt idx="4489">
                  <c:v>0</c:v>
                </c:pt>
                <c:pt idx="4490">
                  <c:v>0</c:v>
                </c:pt>
                <c:pt idx="4491">
                  <c:v>0</c:v>
                </c:pt>
                <c:pt idx="4492">
                  <c:v>0</c:v>
                </c:pt>
                <c:pt idx="4493">
                  <c:v>0</c:v>
                </c:pt>
                <c:pt idx="4494">
                  <c:v>0</c:v>
                </c:pt>
                <c:pt idx="4495">
                  <c:v>0</c:v>
                </c:pt>
                <c:pt idx="4496">
                  <c:v>0</c:v>
                </c:pt>
                <c:pt idx="4497">
                  <c:v>0</c:v>
                </c:pt>
                <c:pt idx="4498">
                  <c:v>0</c:v>
                </c:pt>
                <c:pt idx="4499">
                  <c:v>0</c:v>
                </c:pt>
                <c:pt idx="4500">
                  <c:v>0</c:v>
                </c:pt>
                <c:pt idx="4501">
                  <c:v>0</c:v>
                </c:pt>
                <c:pt idx="4502">
                  <c:v>0</c:v>
                </c:pt>
                <c:pt idx="4503">
                  <c:v>0</c:v>
                </c:pt>
                <c:pt idx="4504">
                  <c:v>0</c:v>
                </c:pt>
                <c:pt idx="4505">
                  <c:v>0</c:v>
                </c:pt>
                <c:pt idx="4506">
                  <c:v>0</c:v>
                </c:pt>
                <c:pt idx="4507">
                  <c:v>0</c:v>
                </c:pt>
                <c:pt idx="4508">
                  <c:v>0</c:v>
                </c:pt>
                <c:pt idx="4509">
                  <c:v>0</c:v>
                </c:pt>
                <c:pt idx="4510">
                  <c:v>0</c:v>
                </c:pt>
                <c:pt idx="4511">
                  <c:v>0</c:v>
                </c:pt>
                <c:pt idx="4512">
                  <c:v>0</c:v>
                </c:pt>
                <c:pt idx="4513">
                  <c:v>0</c:v>
                </c:pt>
                <c:pt idx="4514">
                  <c:v>0</c:v>
                </c:pt>
                <c:pt idx="4515">
                  <c:v>0</c:v>
                </c:pt>
                <c:pt idx="4516">
                  <c:v>0</c:v>
                </c:pt>
                <c:pt idx="4517">
                  <c:v>0</c:v>
                </c:pt>
                <c:pt idx="4518">
                  <c:v>0</c:v>
                </c:pt>
                <c:pt idx="4519">
                  <c:v>0</c:v>
                </c:pt>
                <c:pt idx="4520">
                  <c:v>0</c:v>
                </c:pt>
                <c:pt idx="4521">
                  <c:v>0</c:v>
                </c:pt>
                <c:pt idx="4522">
                  <c:v>0</c:v>
                </c:pt>
                <c:pt idx="4523">
                  <c:v>0</c:v>
                </c:pt>
                <c:pt idx="4524">
                  <c:v>0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0</c:v>
                </c:pt>
                <c:pt idx="4529">
                  <c:v>0</c:v>
                </c:pt>
                <c:pt idx="4530">
                  <c:v>0</c:v>
                </c:pt>
                <c:pt idx="4531">
                  <c:v>0</c:v>
                </c:pt>
                <c:pt idx="4532">
                  <c:v>0</c:v>
                </c:pt>
                <c:pt idx="4533">
                  <c:v>0</c:v>
                </c:pt>
                <c:pt idx="4534">
                  <c:v>0</c:v>
                </c:pt>
                <c:pt idx="4535">
                  <c:v>0</c:v>
                </c:pt>
                <c:pt idx="4536">
                  <c:v>0</c:v>
                </c:pt>
                <c:pt idx="4537">
                  <c:v>0</c:v>
                </c:pt>
                <c:pt idx="4538">
                  <c:v>0</c:v>
                </c:pt>
                <c:pt idx="4539">
                  <c:v>0</c:v>
                </c:pt>
                <c:pt idx="4540">
                  <c:v>0</c:v>
                </c:pt>
                <c:pt idx="4541">
                  <c:v>0</c:v>
                </c:pt>
                <c:pt idx="4542">
                  <c:v>0</c:v>
                </c:pt>
                <c:pt idx="4543">
                  <c:v>0</c:v>
                </c:pt>
                <c:pt idx="4544">
                  <c:v>0</c:v>
                </c:pt>
                <c:pt idx="4545">
                  <c:v>0</c:v>
                </c:pt>
                <c:pt idx="4546">
                  <c:v>0</c:v>
                </c:pt>
                <c:pt idx="4547">
                  <c:v>0</c:v>
                </c:pt>
                <c:pt idx="4548">
                  <c:v>0</c:v>
                </c:pt>
                <c:pt idx="4549">
                  <c:v>0</c:v>
                </c:pt>
                <c:pt idx="4550">
                  <c:v>0</c:v>
                </c:pt>
                <c:pt idx="4551">
                  <c:v>0</c:v>
                </c:pt>
                <c:pt idx="4552">
                  <c:v>0</c:v>
                </c:pt>
                <c:pt idx="4553">
                  <c:v>0</c:v>
                </c:pt>
                <c:pt idx="4554">
                  <c:v>0</c:v>
                </c:pt>
                <c:pt idx="4555">
                  <c:v>0</c:v>
                </c:pt>
                <c:pt idx="4556">
                  <c:v>0</c:v>
                </c:pt>
                <c:pt idx="4557">
                  <c:v>0</c:v>
                </c:pt>
                <c:pt idx="4558">
                  <c:v>0</c:v>
                </c:pt>
                <c:pt idx="4559">
                  <c:v>0</c:v>
                </c:pt>
                <c:pt idx="4560">
                  <c:v>0</c:v>
                </c:pt>
                <c:pt idx="4561">
                  <c:v>0</c:v>
                </c:pt>
                <c:pt idx="4562">
                  <c:v>0</c:v>
                </c:pt>
                <c:pt idx="4563">
                  <c:v>0</c:v>
                </c:pt>
                <c:pt idx="4564">
                  <c:v>0</c:v>
                </c:pt>
                <c:pt idx="4565">
                  <c:v>0</c:v>
                </c:pt>
                <c:pt idx="4566">
                  <c:v>0</c:v>
                </c:pt>
                <c:pt idx="4567">
                  <c:v>0</c:v>
                </c:pt>
                <c:pt idx="4568">
                  <c:v>0</c:v>
                </c:pt>
                <c:pt idx="4569">
                  <c:v>0</c:v>
                </c:pt>
                <c:pt idx="4570">
                  <c:v>0</c:v>
                </c:pt>
                <c:pt idx="4571">
                  <c:v>0</c:v>
                </c:pt>
                <c:pt idx="4572">
                  <c:v>0</c:v>
                </c:pt>
                <c:pt idx="4573">
                  <c:v>0</c:v>
                </c:pt>
                <c:pt idx="4574">
                  <c:v>0</c:v>
                </c:pt>
                <c:pt idx="4575">
                  <c:v>0</c:v>
                </c:pt>
                <c:pt idx="4576">
                  <c:v>0</c:v>
                </c:pt>
                <c:pt idx="4577">
                  <c:v>0</c:v>
                </c:pt>
                <c:pt idx="4578">
                  <c:v>0</c:v>
                </c:pt>
                <c:pt idx="4579">
                  <c:v>0</c:v>
                </c:pt>
                <c:pt idx="4580">
                  <c:v>0</c:v>
                </c:pt>
                <c:pt idx="4581">
                  <c:v>0</c:v>
                </c:pt>
                <c:pt idx="4582">
                  <c:v>0</c:v>
                </c:pt>
                <c:pt idx="4583">
                  <c:v>0</c:v>
                </c:pt>
                <c:pt idx="4584">
                  <c:v>0</c:v>
                </c:pt>
                <c:pt idx="4585">
                  <c:v>0</c:v>
                </c:pt>
                <c:pt idx="4586">
                  <c:v>0</c:v>
                </c:pt>
                <c:pt idx="4587">
                  <c:v>0</c:v>
                </c:pt>
                <c:pt idx="4588">
                  <c:v>0</c:v>
                </c:pt>
                <c:pt idx="4589">
                  <c:v>0</c:v>
                </c:pt>
                <c:pt idx="4590">
                  <c:v>0</c:v>
                </c:pt>
                <c:pt idx="4591">
                  <c:v>0</c:v>
                </c:pt>
                <c:pt idx="4592">
                  <c:v>0</c:v>
                </c:pt>
                <c:pt idx="4593">
                  <c:v>0</c:v>
                </c:pt>
                <c:pt idx="4594">
                  <c:v>0</c:v>
                </c:pt>
                <c:pt idx="4595">
                  <c:v>0</c:v>
                </c:pt>
                <c:pt idx="4596">
                  <c:v>0</c:v>
                </c:pt>
                <c:pt idx="4597">
                  <c:v>0</c:v>
                </c:pt>
                <c:pt idx="4598">
                  <c:v>0</c:v>
                </c:pt>
                <c:pt idx="4599">
                  <c:v>0</c:v>
                </c:pt>
                <c:pt idx="4600">
                  <c:v>0</c:v>
                </c:pt>
                <c:pt idx="4601">
                  <c:v>0</c:v>
                </c:pt>
                <c:pt idx="4602">
                  <c:v>0</c:v>
                </c:pt>
                <c:pt idx="4603">
                  <c:v>0</c:v>
                </c:pt>
                <c:pt idx="4604">
                  <c:v>0</c:v>
                </c:pt>
                <c:pt idx="4605">
                  <c:v>0</c:v>
                </c:pt>
                <c:pt idx="4606">
                  <c:v>0</c:v>
                </c:pt>
                <c:pt idx="4607">
                  <c:v>0</c:v>
                </c:pt>
                <c:pt idx="4608">
                  <c:v>0</c:v>
                </c:pt>
                <c:pt idx="4609">
                  <c:v>0</c:v>
                </c:pt>
                <c:pt idx="4610">
                  <c:v>0</c:v>
                </c:pt>
                <c:pt idx="4611">
                  <c:v>0</c:v>
                </c:pt>
                <c:pt idx="4612">
                  <c:v>0</c:v>
                </c:pt>
                <c:pt idx="4613">
                  <c:v>0</c:v>
                </c:pt>
                <c:pt idx="4614">
                  <c:v>0</c:v>
                </c:pt>
                <c:pt idx="4615">
                  <c:v>0</c:v>
                </c:pt>
                <c:pt idx="4616">
                  <c:v>0</c:v>
                </c:pt>
                <c:pt idx="4617">
                  <c:v>0</c:v>
                </c:pt>
                <c:pt idx="4618">
                  <c:v>0</c:v>
                </c:pt>
                <c:pt idx="4619">
                  <c:v>0</c:v>
                </c:pt>
                <c:pt idx="4620">
                  <c:v>0</c:v>
                </c:pt>
                <c:pt idx="4621">
                  <c:v>0</c:v>
                </c:pt>
                <c:pt idx="4622">
                  <c:v>0</c:v>
                </c:pt>
                <c:pt idx="4623">
                  <c:v>0</c:v>
                </c:pt>
                <c:pt idx="4624">
                  <c:v>0</c:v>
                </c:pt>
                <c:pt idx="4625">
                  <c:v>0</c:v>
                </c:pt>
                <c:pt idx="4626">
                  <c:v>0</c:v>
                </c:pt>
                <c:pt idx="4627">
                  <c:v>0</c:v>
                </c:pt>
                <c:pt idx="4628">
                  <c:v>0</c:v>
                </c:pt>
                <c:pt idx="4629">
                  <c:v>0</c:v>
                </c:pt>
                <c:pt idx="4630">
                  <c:v>0</c:v>
                </c:pt>
                <c:pt idx="4631">
                  <c:v>0</c:v>
                </c:pt>
                <c:pt idx="4632">
                  <c:v>0</c:v>
                </c:pt>
                <c:pt idx="4633">
                  <c:v>0</c:v>
                </c:pt>
                <c:pt idx="4634">
                  <c:v>0</c:v>
                </c:pt>
                <c:pt idx="4635">
                  <c:v>0</c:v>
                </c:pt>
                <c:pt idx="4636">
                  <c:v>0</c:v>
                </c:pt>
                <c:pt idx="4637">
                  <c:v>0</c:v>
                </c:pt>
                <c:pt idx="4638">
                  <c:v>0</c:v>
                </c:pt>
                <c:pt idx="4639">
                  <c:v>0</c:v>
                </c:pt>
                <c:pt idx="4640">
                  <c:v>0</c:v>
                </c:pt>
                <c:pt idx="4641">
                  <c:v>0</c:v>
                </c:pt>
                <c:pt idx="4642">
                  <c:v>0</c:v>
                </c:pt>
                <c:pt idx="4643">
                  <c:v>0</c:v>
                </c:pt>
                <c:pt idx="4644">
                  <c:v>0</c:v>
                </c:pt>
                <c:pt idx="4645">
                  <c:v>0</c:v>
                </c:pt>
                <c:pt idx="4646">
                  <c:v>0</c:v>
                </c:pt>
                <c:pt idx="4647">
                  <c:v>0</c:v>
                </c:pt>
                <c:pt idx="4648">
                  <c:v>0</c:v>
                </c:pt>
                <c:pt idx="4649">
                  <c:v>0</c:v>
                </c:pt>
                <c:pt idx="4650">
                  <c:v>0</c:v>
                </c:pt>
                <c:pt idx="4651">
                  <c:v>0</c:v>
                </c:pt>
                <c:pt idx="4652">
                  <c:v>0</c:v>
                </c:pt>
                <c:pt idx="4653">
                  <c:v>0</c:v>
                </c:pt>
                <c:pt idx="4654">
                  <c:v>0</c:v>
                </c:pt>
                <c:pt idx="4655">
                  <c:v>0</c:v>
                </c:pt>
                <c:pt idx="4656">
                  <c:v>0</c:v>
                </c:pt>
                <c:pt idx="4657">
                  <c:v>0</c:v>
                </c:pt>
                <c:pt idx="4658">
                  <c:v>0</c:v>
                </c:pt>
                <c:pt idx="4659">
                  <c:v>0</c:v>
                </c:pt>
                <c:pt idx="4660">
                  <c:v>0</c:v>
                </c:pt>
                <c:pt idx="4661">
                  <c:v>0</c:v>
                </c:pt>
                <c:pt idx="4662">
                  <c:v>0</c:v>
                </c:pt>
                <c:pt idx="4663">
                  <c:v>0</c:v>
                </c:pt>
                <c:pt idx="4664">
                  <c:v>0</c:v>
                </c:pt>
                <c:pt idx="4665">
                  <c:v>0</c:v>
                </c:pt>
                <c:pt idx="4666">
                  <c:v>0</c:v>
                </c:pt>
                <c:pt idx="4667">
                  <c:v>0</c:v>
                </c:pt>
                <c:pt idx="4668">
                  <c:v>0</c:v>
                </c:pt>
                <c:pt idx="4669">
                  <c:v>0</c:v>
                </c:pt>
                <c:pt idx="4670">
                  <c:v>0</c:v>
                </c:pt>
                <c:pt idx="4671">
                  <c:v>0</c:v>
                </c:pt>
                <c:pt idx="4672">
                  <c:v>0</c:v>
                </c:pt>
                <c:pt idx="4673">
                  <c:v>0</c:v>
                </c:pt>
                <c:pt idx="4674">
                  <c:v>0</c:v>
                </c:pt>
                <c:pt idx="4675">
                  <c:v>0</c:v>
                </c:pt>
                <c:pt idx="4676">
                  <c:v>0</c:v>
                </c:pt>
                <c:pt idx="4677">
                  <c:v>0</c:v>
                </c:pt>
                <c:pt idx="4678">
                  <c:v>0</c:v>
                </c:pt>
                <c:pt idx="4679">
                  <c:v>0</c:v>
                </c:pt>
                <c:pt idx="4680">
                  <c:v>0</c:v>
                </c:pt>
                <c:pt idx="4681">
                  <c:v>0</c:v>
                </c:pt>
                <c:pt idx="4682">
                  <c:v>0</c:v>
                </c:pt>
                <c:pt idx="4683">
                  <c:v>0</c:v>
                </c:pt>
                <c:pt idx="4684">
                  <c:v>0</c:v>
                </c:pt>
                <c:pt idx="4685">
                  <c:v>0</c:v>
                </c:pt>
                <c:pt idx="4686">
                  <c:v>0</c:v>
                </c:pt>
                <c:pt idx="4687">
                  <c:v>0</c:v>
                </c:pt>
                <c:pt idx="4688">
                  <c:v>0</c:v>
                </c:pt>
                <c:pt idx="4689">
                  <c:v>0</c:v>
                </c:pt>
                <c:pt idx="4690">
                  <c:v>0</c:v>
                </c:pt>
                <c:pt idx="4691">
                  <c:v>0</c:v>
                </c:pt>
                <c:pt idx="4692">
                  <c:v>0</c:v>
                </c:pt>
                <c:pt idx="4693">
                  <c:v>0</c:v>
                </c:pt>
                <c:pt idx="4694">
                  <c:v>0</c:v>
                </c:pt>
                <c:pt idx="4695">
                  <c:v>0</c:v>
                </c:pt>
                <c:pt idx="4696">
                  <c:v>0</c:v>
                </c:pt>
                <c:pt idx="4697">
                  <c:v>0</c:v>
                </c:pt>
                <c:pt idx="4698">
                  <c:v>0</c:v>
                </c:pt>
                <c:pt idx="4699">
                  <c:v>0</c:v>
                </c:pt>
                <c:pt idx="4700">
                  <c:v>0</c:v>
                </c:pt>
                <c:pt idx="4701">
                  <c:v>0</c:v>
                </c:pt>
                <c:pt idx="4702">
                  <c:v>0</c:v>
                </c:pt>
                <c:pt idx="4703">
                  <c:v>0</c:v>
                </c:pt>
                <c:pt idx="4704">
                  <c:v>0</c:v>
                </c:pt>
                <c:pt idx="4705">
                  <c:v>0</c:v>
                </c:pt>
                <c:pt idx="4706">
                  <c:v>0</c:v>
                </c:pt>
                <c:pt idx="4707">
                  <c:v>0</c:v>
                </c:pt>
                <c:pt idx="4708">
                  <c:v>0</c:v>
                </c:pt>
                <c:pt idx="4709">
                  <c:v>0</c:v>
                </c:pt>
                <c:pt idx="4710">
                  <c:v>0</c:v>
                </c:pt>
                <c:pt idx="4711">
                  <c:v>0</c:v>
                </c:pt>
                <c:pt idx="4712">
                  <c:v>0</c:v>
                </c:pt>
                <c:pt idx="4713">
                  <c:v>0</c:v>
                </c:pt>
                <c:pt idx="4714">
                  <c:v>0</c:v>
                </c:pt>
                <c:pt idx="4715">
                  <c:v>0</c:v>
                </c:pt>
                <c:pt idx="4716">
                  <c:v>0</c:v>
                </c:pt>
                <c:pt idx="4717">
                  <c:v>0</c:v>
                </c:pt>
                <c:pt idx="4718">
                  <c:v>0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0</c:v>
                </c:pt>
                <c:pt idx="4723">
                  <c:v>0</c:v>
                </c:pt>
                <c:pt idx="4724">
                  <c:v>0</c:v>
                </c:pt>
                <c:pt idx="4725">
                  <c:v>0</c:v>
                </c:pt>
                <c:pt idx="4726">
                  <c:v>0</c:v>
                </c:pt>
                <c:pt idx="4727">
                  <c:v>0</c:v>
                </c:pt>
                <c:pt idx="4728">
                  <c:v>0</c:v>
                </c:pt>
                <c:pt idx="4729">
                  <c:v>0</c:v>
                </c:pt>
                <c:pt idx="4730">
                  <c:v>0</c:v>
                </c:pt>
                <c:pt idx="4731">
                  <c:v>0</c:v>
                </c:pt>
                <c:pt idx="4732">
                  <c:v>0</c:v>
                </c:pt>
                <c:pt idx="4733">
                  <c:v>0</c:v>
                </c:pt>
                <c:pt idx="4734">
                  <c:v>0</c:v>
                </c:pt>
                <c:pt idx="4735">
                  <c:v>0</c:v>
                </c:pt>
                <c:pt idx="4736">
                  <c:v>0</c:v>
                </c:pt>
                <c:pt idx="4737">
                  <c:v>0</c:v>
                </c:pt>
                <c:pt idx="4738">
                  <c:v>0</c:v>
                </c:pt>
                <c:pt idx="4739">
                  <c:v>0</c:v>
                </c:pt>
                <c:pt idx="4740">
                  <c:v>0</c:v>
                </c:pt>
                <c:pt idx="4741">
                  <c:v>0</c:v>
                </c:pt>
                <c:pt idx="4742">
                  <c:v>0</c:v>
                </c:pt>
                <c:pt idx="4743">
                  <c:v>0</c:v>
                </c:pt>
                <c:pt idx="4744">
                  <c:v>0</c:v>
                </c:pt>
                <c:pt idx="4745">
                  <c:v>0</c:v>
                </c:pt>
                <c:pt idx="4746">
                  <c:v>0</c:v>
                </c:pt>
                <c:pt idx="4747">
                  <c:v>0</c:v>
                </c:pt>
                <c:pt idx="4748">
                  <c:v>0</c:v>
                </c:pt>
                <c:pt idx="4749">
                  <c:v>0</c:v>
                </c:pt>
                <c:pt idx="4750">
                  <c:v>0</c:v>
                </c:pt>
                <c:pt idx="4751">
                  <c:v>0</c:v>
                </c:pt>
                <c:pt idx="4752">
                  <c:v>0</c:v>
                </c:pt>
                <c:pt idx="4753">
                  <c:v>0</c:v>
                </c:pt>
                <c:pt idx="4754">
                  <c:v>0</c:v>
                </c:pt>
                <c:pt idx="4755">
                  <c:v>0</c:v>
                </c:pt>
                <c:pt idx="4756">
                  <c:v>0</c:v>
                </c:pt>
                <c:pt idx="4757">
                  <c:v>0</c:v>
                </c:pt>
                <c:pt idx="4758">
                  <c:v>0</c:v>
                </c:pt>
                <c:pt idx="4759">
                  <c:v>0</c:v>
                </c:pt>
                <c:pt idx="4760">
                  <c:v>0</c:v>
                </c:pt>
                <c:pt idx="4761">
                  <c:v>0</c:v>
                </c:pt>
                <c:pt idx="4762">
                  <c:v>0</c:v>
                </c:pt>
                <c:pt idx="4763">
                  <c:v>0</c:v>
                </c:pt>
                <c:pt idx="4764">
                  <c:v>0</c:v>
                </c:pt>
                <c:pt idx="4765">
                  <c:v>0</c:v>
                </c:pt>
                <c:pt idx="4766">
                  <c:v>0</c:v>
                </c:pt>
                <c:pt idx="4767">
                  <c:v>0</c:v>
                </c:pt>
                <c:pt idx="4768">
                  <c:v>0</c:v>
                </c:pt>
                <c:pt idx="4769">
                  <c:v>0</c:v>
                </c:pt>
                <c:pt idx="4770">
                  <c:v>0</c:v>
                </c:pt>
                <c:pt idx="4771">
                  <c:v>0</c:v>
                </c:pt>
                <c:pt idx="4772">
                  <c:v>0</c:v>
                </c:pt>
                <c:pt idx="4773">
                  <c:v>0</c:v>
                </c:pt>
                <c:pt idx="4774">
                  <c:v>0</c:v>
                </c:pt>
                <c:pt idx="4775">
                  <c:v>0</c:v>
                </c:pt>
                <c:pt idx="4776">
                  <c:v>0</c:v>
                </c:pt>
                <c:pt idx="4777">
                  <c:v>0</c:v>
                </c:pt>
                <c:pt idx="4778">
                  <c:v>0</c:v>
                </c:pt>
                <c:pt idx="4779">
                  <c:v>0</c:v>
                </c:pt>
                <c:pt idx="4780">
                  <c:v>0</c:v>
                </c:pt>
                <c:pt idx="4781">
                  <c:v>0</c:v>
                </c:pt>
                <c:pt idx="4782">
                  <c:v>0</c:v>
                </c:pt>
                <c:pt idx="4783">
                  <c:v>0</c:v>
                </c:pt>
                <c:pt idx="4784">
                  <c:v>0</c:v>
                </c:pt>
                <c:pt idx="4785">
                  <c:v>0</c:v>
                </c:pt>
                <c:pt idx="4786">
                  <c:v>0</c:v>
                </c:pt>
                <c:pt idx="4787">
                  <c:v>0</c:v>
                </c:pt>
                <c:pt idx="4788">
                  <c:v>0</c:v>
                </c:pt>
                <c:pt idx="4789">
                  <c:v>0</c:v>
                </c:pt>
                <c:pt idx="4790">
                  <c:v>0</c:v>
                </c:pt>
                <c:pt idx="4791">
                  <c:v>0</c:v>
                </c:pt>
                <c:pt idx="4792">
                  <c:v>0</c:v>
                </c:pt>
                <c:pt idx="4793">
                  <c:v>0</c:v>
                </c:pt>
                <c:pt idx="4794">
                  <c:v>0</c:v>
                </c:pt>
                <c:pt idx="4795">
                  <c:v>0</c:v>
                </c:pt>
                <c:pt idx="4796">
                  <c:v>0</c:v>
                </c:pt>
                <c:pt idx="4797">
                  <c:v>0</c:v>
                </c:pt>
                <c:pt idx="4798">
                  <c:v>0</c:v>
                </c:pt>
                <c:pt idx="4799">
                  <c:v>0</c:v>
                </c:pt>
                <c:pt idx="4800">
                  <c:v>0</c:v>
                </c:pt>
                <c:pt idx="4801">
                  <c:v>0</c:v>
                </c:pt>
                <c:pt idx="4802">
                  <c:v>0</c:v>
                </c:pt>
                <c:pt idx="4803">
                  <c:v>0</c:v>
                </c:pt>
                <c:pt idx="4804">
                  <c:v>0</c:v>
                </c:pt>
                <c:pt idx="4805">
                  <c:v>0</c:v>
                </c:pt>
                <c:pt idx="4806">
                  <c:v>0</c:v>
                </c:pt>
                <c:pt idx="4807">
                  <c:v>0</c:v>
                </c:pt>
                <c:pt idx="4808">
                  <c:v>0</c:v>
                </c:pt>
                <c:pt idx="4809">
                  <c:v>0</c:v>
                </c:pt>
                <c:pt idx="4810">
                  <c:v>0</c:v>
                </c:pt>
                <c:pt idx="4811">
                  <c:v>0</c:v>
                </c:pt>
                <c:pt idx="4812">
                  <c:v>0</c:v>
                </c:pt>
                <c:pt idx="4813">
                  <c:v>0</c:v>
                </c:pt>
                <c:pt idx="4814">
                  <c:v>0</c:v>
                </c:pt>
                <c:pt idx="4815">
                  <c:v>0</c:v>
                </c:pt>
                <c:pt idx="4816">
                  <c:v>0</c:v>
                </c:pt>
                <c:pt idx="4817">
                  <c:v>0</c:v>
                </c:pt>
                <c:pt idx="4818">
                  <c:v>0</c:v>
                </c:pt>
                <c:pt idx="4819">
                  <c:v>0</c:v>
                </c:pt>
                <c:pt idx="4820">
                  <c:v>0</c:v>
                </c:pt>
                <c:pt idx="4821">
                  <c:v>0</c:v>
                </c:pt>
                <c:pt idx="4822">
                  <c:v>0</c:v>
                </c:pt>
                <c:pt idx="4823">
                  <c:v>0</c:v>
                </c:pt>
                <c:pt idx="4824">
                  <c:v>0</c:v>
                </c:pt>
                <c:pt idx="4825">
                  <c:v>0</c:v>
                </c:pt>
                <c:pt idx="4826">
                  <c:v>0</c:v>
                </c:pt>
                <c:pt idx="4827">
                  <c:v>0</c:v>
                </c:pt>
                <c:pt idx="4828">
                  <c:v>0</c:v>
                </c:pt>
                <c:pt idx="4829">
                  <c:v>0</c:v>
                </c:pt>
                <c:pt idx="4830">
                  <c:v>0</c:v>
                </c:pt>
                <c:pt idx="4831">
                  <c:v>0</c:v>
                </c:pt>
                <c:pt idx="4832">
                  <c:v>0</c:v>
                </c:pt>
                <c:pt idx="4833">
                  <c:v>0</c:v>
                </c:pt>
                <c:pt idx="4834">
                  <c:v>0</c:v>
                </c:pt>
                <c:pt idx="4835">
                  <c:v>0</c:v>
                </c:pt>
                <c:pt idx="4836">
                  <c:v>0</c:v>
                </c:pt>
                <c:pt idx="4837">
                  <c:v>0</c:v>
                </c:pt>
                <c:pt idx="4838">
                  <c:v>0</c:v>
                </c:pt>
                <c:pt idx="4839">
                  <c:v>0</c:v>
                </c:pt>
                <c:pt idx="4840">
                  <c:v>0</c:v>
                </c:pt>
                <c:pt idx="4841">
                  <c:v>0</c:v>
                </c:pt>
                <c:pt idx="4842">
                  <c:v>0</c:v>
                </c:pt>
                <c:pt idx="4843">
                  <c:v>0</c:v>
                </c:pt>
                <c:pt idx="4844">
                  <c:v>0</c:v>
                </c:pt>
                <c:pt idx="4845">
                  <c:v>0</c:v>
                </c:pt>
                <c:pt idx="4846">
                  <c:v>0</c:v>
                </c:pt>
                <c:pt idx="4847">
                  <c:v>0</c:v>
                </c:pt>
                <c:pt idx="4848">
                  <c:v>0</c:v>
                </c:pt>
                <c:pt idx="4849">
                  <c:v>0</c:v>
                </c:pt>
                <c:pt idx="4850">
                  <c:v>0</c:v>
                </c:pt>
                <c:pt idx="4851">
                  <c:v>0</c:v>
                </c:pt>
                <c:pt idx="4852">
                  <c:v>0</c:v>
                </c:pt>
                <c:pt idx="4853">
                  <c:v>0</c:v>
                </c:pt>
                <c:pt idx="4854">
                  <c:v>0</c:v>
                </c:pt>
                <c:pt idx="4855">
                  <c:v>0</c:v>
                </c:pt>
                <c:pt idx="4856">
                  <c:v>0</c:v>
                </c:pt>
                <c:pt idx="4857">
                  <c:v>0</c:v>
                </c:pt>
                <c:pt idx="4858">
                  <c:v>0</c:v>
                </c:pt>
                <c:pt idx="4859">
                  <c:v>0</c:v>
                </c:pt>
                <c:pt idx="4860">
                  <c:v>0</c:v>
                </c:pt>
                <c:pt idx="4861">
                  <c:v>0</c:v>
                </c:pt>
                <c:pt idx="4862">
                  <c:v>0</c:v>
                </c:pt>
                <c:pt idx="4863">
                  <c:v>0</c:v>
                </c:pt>
                <c:pt idx="4864">
                  <c:v>0</c:v>
                </c:pt>
                <c:pt idx="4865">
                  <c:v>0</c:v>
                </c:pt>
                <c:pt idx="4866">
                  <c:v>0</c:v>
                </c:pt>
                <c:pt idx="4867">
                  <c:v>0</c:v>
                </c:pt>
                <c:pt idx="4868">
                  <c:v>0</c:v>
                </c:pt>
                <c:pt idx="4869">
                  <c:v>0</c:v>
                </c:pt>
                <c:pt idx="4870">
                  <c:v>0</c:v>
                </c:pt>
                <c:pt idx="4871">
                  <c:v>0</c:v>
                </c:pt>
                <c:pt idx="4872">
                  <c:v>0</c:v>
                </c:pt>
                <c:pt idx="4873">
                  <c:v>0</c:v>
                </c:pt>
                <c:pt idx="4874">
                  <c:v>0</c:v>
                </c:pt>
                <c:pt idx="4875">
                  <c:v>0</c:v>
                </c:pt>
                <c:pt idx="4876">
                  <c:v>0</c:v>
                </c:pt>
                <c:pt idx="4877">
                  <c:v>0</c:v>
                </c:pt>
                <c:pt idx="4878">
                  <c:v>0</c:v>
                </c:pt>
                <c:pt idx="4879">
                  <c:v>0</c:v>
                </c:pt>
                <c:pt idx="4880">
                  <c:v>0</c:v>
                </c:pt>
                <c:pt idx="4881">
                  <c:v>0</c:v>
                </c:pt>
                <c:pt idx="4882">
                  <c:v>0</c:v>
                </c:pt>
                <c:pt idx="4883">
                  <c:v>0</c:v>
                </c:pt>
                <c:pt idx="4884">
                  <c:v>0</c:v>
                </c:pt>
                <c:pt idx="4885">
                  <c:v>0</c:v>
                </c:pt>
                <c:pt idx="4886">
                  <c:v>0</c:v>
                </c:pt>
                <c:pt idx="4887">
                  <c:v>0</c:v>
                </c:pt>
                <c:pt idx="4888">
                  <c:v>0</c:v>
                </c:pt>
                <c:pt idx="4889">
                  <c:v>0</c:v>
                </c:pt>
                <c:pt idx="4890">
                  <c:v>0</c:v>
                </c:pt>
                <c:pt idx="4891">
                  <c:v>0</c:v>
                </c:pt>
                <c:pt idx="4892">
                  <c:v>0</c:v>
                </c:pt>
                <c:pt idx="4893">
                  <c:v>0</c:v>
                </c:pt>
                <c:pt idx="4894">
                  <c:v>0</c:v>
                </c:pt>
                <c:pt idx="4895">
                  <c:v>0</c:v>
                </c:pt>
                <c:pt idx="4896">
                  <c:v>0</c:v>
                </c:pt>
                <c:pt idx="4897">
                  <c:v>0</c:v>
                </c:pt>
                <c:pt idx="4898">
                  <c:v>0</c:v>
                </c:pt>
                <c:pt idx="4899">
                  <c:v>0</c:v>
                </c:pt>
                <c:pt idx="4900">
                  <c:v>0</c:v>
                </c:pt>
                <c:pt idx="4901">
                  <c:v>0</c:v>
                </c:pt>
                <c:pt idx="4902">
                  <c:v>0</c:v>
                </c:pt>
                <c:pt idx="4903">
                  <c:v>0</c:v>
                </c:pt>
                <c:pt idx="4904">
                  <c:v>0</c:v>
                </c:pt>
                <c:pt idx="4905">
                  <c:v>0</c:v>
                </c:pt>
                <c:pt idx="4906">
                  <c:v>0</c:v>
                </c:pt>
                <c:pt idx="4907">
                  <c:v>0</c:v>
                </c:pt>
                <c:pt idx="4908">
                  <c:v>0</c:v>
                </c:pt>
                <c:pt idx="4909">
                  <c:v>0</c:v>
                </c:pt>
                <c:pt idx="4910">
                  <c:v>0</c:v>
                </c:pt>
                <c:pt idx="4911">
                  <c:v>0</c:v>
                </c:pt>
                <c:pt idx="4912">
                  <c:v>0</c:v>
                </c:pt>
                <c:pt idx="4913">
                  <c:v>0</c:v>
                </c:pt>
                <c:pt idx="4914">
                  <c:v>0</c:v>
                </c:pt>
                <c:pt idx="4915">
                  <c:v>0</c:v>
                </c:pt>
                <c:pt idx="4916">
                  <c:v>0</c:v>
                </c:pt>
                <c:pt idx="4917">
                  <c:v>0</c:v>
                </c:pt>
                <c:pt idx="4918">
                  <c:v>0</c:v>
                </c:pt>
                <c:pt idx="4919">
                  <c:v>0</c:v>
                </c:pt>
                <c:pt idx="4920">
                  <c:v>0</c:v>
                </c:pt>
                <c:pt idx="4921">
                  <c:v>0</c:v>
                </c:pt>
                <c:pt idx="4922">
                  <c:v>0</c:v>
                </c:pt>
                <c:pt idx="4923">
                  <c:v>0</c:v>
                </c:pt>
                <c:pt idx="4924">
                  <c:v>0</c:v>
                </c:pt>
                <c:pt idx="4925">
                  <c:v>0</c:v>
                </c:pt>
                <c:pt idx="4926">
                  <c:v>0</c:v>
                </c:pt>
                <c:pt idx="4927">
                  <c:v>0</c:v>
                </c:pt>
                <c:pt idx="4928">
                  <c:v>0</c:v>
                </c:pt>
                <c:pt idx="4929">
                  <c:v>0</c:v>
                </c:pt>
                <c:pt idx="4930">
                  <c:v>0</c:v>
                </c:pt>
                <c:pt idx="4931">
                  <c:v>0</c:v>
                </c:pt>
                <c:pt idx="4932">
                  <c:v>0</c:v>
                </c:pt>
                <c:pt idx="4933">
                  <c:v>0</c:v>
                </c:pt>
                <c:pt idx="4934">
                  <c:v>0</c:v>
                </c:pt>
                <c:pt idx="4935">
                  <c:v>0</c:v>
                </c:pt>
                <c:pt idx="4936">
                  <c:v>0</c:v>
                </c:pt>
                <c:pt idx="4937">
                  <c:v>0</c:v>
                </c:pt>
                <c:pt idx="4938">
                  <c:v>0</c:v>
                </c:pt>
                <c:pt idx="4939">
                  <c:v>0</c:v>
                </c:pt>
                <c:pt idx="4940">
                  <c:v>0</c:v>
                </c:pt>
                <c:pt idx="4941">
                  <c:v>0</c:v>
                </c:pt>
                <c:pt idx="4942">
                  <c:v>0</c:v>
                </c:pt>
                <c:pt idx="4943">
                  <c:v>0</c:v>
                </c:pt>
                <c:pt idx="4944">
                  <c:v>0</c:v>
                </c:pt>
                <c:pt idx="4945">
                  <c:v>0</c:v>
                </c:pt>
                <c:pt idx="4946">
                  <c:v>0</c:v>
                </c:pt>
                <c:pt idx="4947">
                  <c:v>0</c:v>
                </c:pt>
                <c:pt idx="4948">
                  <c:v>0</c:v>
                </c:pt>
                <c:pt idx="4949">
                  <c:v>0</c:v>
                </c:pt>
                <c:pt idx="4950">
                  <c:v>0</c:v>
                </c:pt>
                <c:pt idx="4951">
                  <c:v>0</c:v>
                </c:pt>
                <c:pt idx="4952">
                  <c:v>0</c:v>
                </c:pt>
                <c:pt idx="4953">
                  <c:v>0</c:v>
                </c:pt>
                <c:pt idx="4954">
                  <c:v>0</c:v>
                </c:pt>
                <c:pt idx="4955">
                  <c:v>0</c:v>
                </c:pt>
                <c:pt idx="4956">
                  <c:v>0</c:v>
                </c:pt>
                <c:pt idx="4957">
                  <c:v>0</c:v>
                </c:pt>
                <c:pt idx="4958">
                  <c:v>0</c:v>
                </c:pt>
                <c:pt idx="4959">
                  <c:v>0</c:v>
                </c:pt>
                <c:pt idx="4960">
                  <c:v>0</c:v>
                </c:pt>
                <c:pt idx="4961">
                  <c:v>0</c:v>
                </c:pt>
                <c:pt idx="4962">
                  <c:v>0</c:v>
                </c:pt>
                <c:pt idx="4963">
                  <c:v>0</c:v>
                </c:pt>
                <c:pt idx="4964">
                  <c:v>0</c:v>
                </c:pt>
                <c:pt idx="4965">
                  <c:v>0</c:v>
                </c:pt>
                <c:pt idx="4966">
                  <c:v>0</c:v>
                </c:pt>
                <c:pt idx="4967">
                  <c:v>0</c:v>
                </c:pt>
                <c:pt idx="4968">
                  <c:v>0</c:v>
                </c:pt>
                <c:pt idx="4969">
                  <c:v>0</c:v>
                </c:pt>
                <c:pt idx="4970">
                  <c:v>0</c:v>
                </c:pt>
                <c:pt idx="4971">
                  <c:v>0</c:v>
                </c:pt>
                <c:pt idx="4972">
                  <c:v>0</c:v>
                </c:pt>
                <c:pt idx="4973">
                  <c:v>0</c:v>
                </c:pt>
                <c:pt idx="4974">
                  <c:v>0</c:v>
                </c:pt>
                <c:pt idx="4975">
                  <c:v>0</c:v>
                </c:pt>
                <c:pt idx="4976">
                  <c:v>0</c:v>
                </c:pt>
                <c:pt idx="4977">
                  <c:v>0</c:v>
                </c:pt>
                <c:pt idx="4978">
                  <c:v>0</c:v>
                </c:pt>
                <c:pt idx="4979">
                  <c:v>0</c:v>
                </c:pt>
                <c:pt idx="4980">
                  <c:v>0</c:v>
                </c:pt>
                <c:pt idx="4981">
                  <c:v>0</c:v>
                </c:pt>
                <c:pt idx="4982">
                  <c:v>0</c:v>
                </c:pt>
                <c:pt idx="4983">
                  <c:v>0</c:v>
                </c:pt>
                <c:pt idx="4984">
                  <c:v>0</c:v>
                </c:pt>
                <c:pt idx="4985">
                  <c:v>0</c:v>
                </c:pt>
                <c:pt idx="4986">
                  <c:v>0</c:v>
                </c:pt>
                <c:pt idx="4987">
                  <c:v>0</c:v>
                </c:pt>
                <c:pt idx="4988">
                  <c:v>0</c:v>
                </c:pt>
                <c:pt idx="4989">
                  <c:v>0</c:v>
                </c:pt>
                <c:pt idx="4990">
                  <c:v>0</c:v>
                </c:pt>
                <c:pt idx="4991">
                  <c:v>0</c:v>
                </c:pt>
                <c:pt idx="4992">
                  <c:v>0</c:v>
                </c:pt>
                <c:pt idx="4993">
                  <c:v>0</c:v>
                </c:pt>
                <c:pt idx="4994">
                  <c:v>0</c:v>
                </c:pt>
                <c:pt idx="4995">
                  <c:v>0</c:v>
                </c:pt>
                <c:pt idx="4996">
                  <c:v>0</c:v>
                </c:pt>
                <c:pt idx="4997">
                  <c:v>0</c:v>
                </c:pt>
                <c:pt idx="4998">
                  <c:v>0</c:v>
                </c:pt>
                <c:pt idx="4999">
                  <c:v>0</c:v>
                </c:pt>
                <c:pt idx="5000">
                  <c:v>0</c:v>
                </c:pt>
                <c:pt idx="5001">
                  <c:v>0</c:v>
                </c:pt>
                <c:pt idx="5002">
                  <c:v>0</c:v>
                </c:pt>
                <c:pt idx="5003">
                  <c:v>0</c:v>
                </c:pt>
                <c:pt idx="5004">
                  <c:v>0</c:v>
                </c:pt>
                <c:pt idx="5005">
                  <c:v>0</c:v>
                </c:pt>
                <c:pt idx="5006">
                  <c:v>0</c:v>
                </c:pt>
                <c:pt idx="5007">
                  <c:v>0</c:v>
                </c:pt>
                <c:pt idx="5008">
                  <c:v>0</c:v>
                </c:pt>
                <c:pt idx="5009">
                  <c:v>0</c:v>
                </c:pt>
                <c:pt idx="5010">
                  <c:v>0</c:v>
                </c:pt>
                <c:pt idx="5011">
                  <c:v>0</c:v>
                </c:pt>
                <c:pt idx="5012">
                  <c:v>0</c:v>
                </c:pt>
                <c:pt idx="5013">
                  <c:v>0</c:v>
                </c:pt>
                <c:pt idx="5014">
                  <c:v>0</c:v>
                </c:pt>
                <c:pt idx="5015">
                  <c:v>0</c:v>
                </c:pt>
                <c:pt idx="5016">
                  <c:v>0</c:v>
                </c:pt>
                <c:pt idx="5017">
                  <c:v>0</c:v>
                </c:pt>
                <c:pt idx="5018">
                  <c:v>0</c:v>
                </c:pt>
                <c:pt idx="5019">
                  <c:v>0</c:v>
                </c:pt>
                <c:pt idx="5020">
                  <c:v>0</c:v>
                </c:pt>
                <c:pt idx="5021">
                  <c:v>0</c:v>
                </c:pt>
                <c:pt idx="5022">
                  <c:v>0</c:v>
                </c:pt>
                <c:pt idx="5023">
                  <c:v>0</c:v>
                </c:pt>
                <c:pt idx="5024">
                  <c:v>0</c:v>
                </c:pt>
                <c:pt idx="5025">
                  <c:v>0</c:v>
                </c:pt>
                <c:pt idx="5026">
                  <c:v>0</c:v>
                </c:pt>
                <c:pt idx="5027">
                  <c:v>0</c:v>
                </c:pt>
                <c:pt idx="5028">
                  <c:v>0</c:v>
                </c:pt>
                <c:pt idx="5029">
                  <c:v>0</c:v>
                </c:pt>
                <c:pt idx="5030">
                  <c:v>0</c:v>
                </c:pt>
                <c:pt idx="5031">
                  <c:v>0</c:v>
                </c:pt>
                <c:pt idx="5032">
                  <c:v>0</c:v>
                </c:pt>
                <c:pt idx="5033">
                  <c:v>0</c:v>
                </c:pt>
                <c:pt idx="5034">
                  <c:v>0</c:v>
                </c:pt>
                <c:pt idx="5035">
                  <c:v>0</c:v>
                </c:pt>
                <c:pt idx="5036">
                  <c:v>0</c:v>
                </c:pt>
                <c:pt idx="5037">
                  <c:v>0</c:v>
                </c:pt>
                <c:pt idx="5038">
                  <c:v>0</c:v>
                </c:pt>
                <c:pt idx="5039">
                  <c:v>0</c:v>
                </c:pt>
                <c:pt idx="5040">
                  <c:v>0</c:v>
                </c:pt>
                <c:pt idx="5041">
                  <c:v>0</c:v>
                </c:pt>
                <c:pt idx="5042">
                  <c:v>0</c:v>
                </c:pt>
                <c:pt idx="5043">
                  <c:v>0</c:v>
                </c:pt>
                <c:pt idx="5044">
                  <c:v>0</c:v>
                </c:pt>
                <c:pt idx="5045">
                  <c:v>0</c:v>
                </c:pt>
                <c:pt idx="5046">
                  <c:v>0</c:v>
                </c:pt>
                <c:pt idx="5047">
                  <c:v>0</c:v>
                </c:pt>
                <c:pt idx="5048">
                  <c:v>0</c:v>
                </c:pt>
                <c:pt idx="5049">
                  <c:v>0</c:v>
                </c:pt>
                <c:pt idx="5050">
                  <c:v>0</c:v>
                </c:pt>
                <c:pt idx="5051">
                  <c:v>0</c:v>
                </c:pt>
                <c:pt idx="5052">
                  <c:v>0</c:v>
                </c:pt>
                <c:pt idx="5053">
                  <c:v>0</c:v>
                </c:pt>
                <c:pt idx="5054">
                  <c:v>0</c:v>
                </c:pt>
                <c:pt idx="5055">
                  <c:v>0</c:v>
                </c:pt>
                <c:pt idx="5056">
                  <c:v>0</c:v>
                </c:pt>
                <c:pt idx="5057">
                  <c:v>0</c:v>
                </c:pt>
                <c:pt idx="5058">
                  <c:v>0</c:v>
                </c:pt>
                <c:pt idx="5059">
                  <c:v>0</c:v>
                </c:pt>
                <c:pt idx="5060">
                  <c:v>0</c:v>
                </c:pt>
                <c:pt idx="5061">
                  <c:v>0</c:v>
                </c:pt>
                <c:pt idx="5062">
                  <c:v>0</c:v>
                </c:pt>
                <c:pt idx="5063">
                  <c:v>0</c:v>
                </c:pt>
                <c:pt idx="5064">
                  <c:v>0</c:v>
                </c:pt>
                <c:pt idx="5065">
                  <c:v>0</c:v>
                </c:pt>
                <c:pt idx="5066">
                  <c:v>0</c:v>
                </c:pt>
                <c:pt idx="5067">
                  <c:v>0</c:v>
                </c:pt>
                <c:pt idx="5068">
                  <c:v>0</c:v>
                </c:pt>
                <c:pt idx="5069">
                  <c:v>0</c:v>
                </c:pt>
                <c:pt idx="5070">
                  <c:v>0</c:v>
                </c:pt>
                <c:pt idx="5071">
                  <c:v>0</c:v>
                </c:pt>
                <c:pt idx="5072">
                  <c:v>0</c:v>
                </c:pt>
                <c:pt idx="5073">
                  <c:v>0</c:v>
                </c:pt>
                <c:pt idx="5074">
                  <c:v>0</c:v>
                </c:pt>
                <c:pt idx="5075">
                  <c:v>0</c:v>
                </c:pt>
                <c:pt idx="5076">
                  <c:v>0</c:v>
                </c:pt>
                <c:pt idx="5077">
                  <c:v>0</c:v>
                </c:pt>
                <c:pt idx="5078">
                  <c:v>0</c:v>
                </c:pt>
                <c:pt idx="5079">
                  <c:v>0</c:v>
                </c:pt>
                <c:pt idx="5080">
                  <c:v>0</c:v>
                </c:pt>
                <c:pt idx="5081">
                  <c:v>0</c:v>
                </c:pt>
                <c:pt idx="5082">
                  <c:v>0</c:v>
                </c:pt>
                <c:pt idx="5083">
                  <c:v>0</c:v>
                </c:pt>
                <c:pt idx="5084">
                  <c:v>0</c:v>
                </c:pt>
                <c:pt idx="5085">
                  <c:v>0</c:v>
                </c:pt>
                <c:pt idx="5086">
                  <c:v>0</c:v>
                </c:pt>
                <c:pt idx="5087">
                  <c:v>0</c:v>
                </c:pt>
                <c:pt idx="5088">
                  <c:v>0</c:v>
                </c:pt>
                <c:pt idx="5089">
                  <c:v>0</c:v>
                </c:pt>
                <c:pt idx="5090">
                  <c:v>0</c:v>
                </c:pt>
                <c:pt idx="5091">
                  <c:v>0</c:v>
                </c:pt>
                <c:pt idx="5092">
                  <c:v>0</c:v>
                </c:pt>
                <c:pt idx="5093">
                  <c:v>0</c:v>
                </c:pt>
                <c:pt idx="5094">
                  <c:v>0</c:v>
                </c:pt>
                <c:pt idx="5095">
                  <c:v>0</c:v>
                </c:pt>
                <c:pt idx="5096">
                  <c:v>0</c:v>
                </c:pt>
                <c:pt idx="5097">
                  <c:v>0</c:v>
                </c:pt>
                <c:pt idx="5098">
                  <c:v>0</c:v>
                </c:pt>
                <c:pt idx="5099">
                  <c:v>0</c:v>
                </c:pt>
                <c:pt idx="5100">
                  <c:v>0</c:v>
                </c:pt>
                <c:pt idx="5101">
                  <c:v>0</c:v>
                </c:pt>
                <c:pt idx="5102">
                  <c:v>0</c:v>
                </c:pt>
                <c:pt idx="5103">
                  <c:v>0</c:v>
                </c:pt>
                <c:pt idx="5104">
                  <c:v>0</c:v>
                </c:pt>
                <c:pt idx="5105">
                  <c:v>0</c:v>
                </c:pt>
                <c:pt idx="5106">
                  <c:v>0</c:v>
                </c:pt>
                <c:pt idx="5107">
                  <c:v>0</c:v>
                </c:pt>
                <c:pt idx="5108">
                  <c:v>0</c:v>
                </c:pt>
                <c:pt idx="5109">
                  <c:v>0</c:v>
                </c:pt>
                <c:pt idx="5110">
                  <c:v>0</c:v>
                </c:pt>
                <c:pt idx="5111">
                  <c:v>0</c:v>
                </c:pt>
                <c:pt idx="5112">
                  <c:v>0</c:v>
                </c:pt>
                <c:pt idx="5113">
                  <c:v>0</c:v>
                </c:pt>
                <c:pt idx="5114">
                  <c:v>0</c:v>
                </c:pt>
                <c:pt idx="5115">
                  <c:v>0</c:v>
                </c:pt>
                <c:pt idx="5116">
                  <c:v>0</c:v>
                </c:pt>
                <c:pt idx="5117">
                  <c:v>0</c:v>
                </c:pt>
                <c:pt idx="5118">
                  <c:v>0</c:v>
                </c:pt>
                <c:pt idx="5119">
                  <c:v>0</c:v>
                </c:pt>
                <c:pt idx="5120">
                  <c:v>0</c:v>
                </c:pt>
                <c:pt idx="5121">
                  <c:v>0</c:v>
                </c:pt>
                <c:pt idx="5122">
                  <c:v>0</c:v>
                </c:pt>
                <c:pt idx="5123">
                  <c:v>0</c:v>
                </c:pt>
                <c:pt idx="5124">
                  <c:v>0</c:v>
                </c:pt>
                <c:pt idx="5125">
                  <c:v>0</c:v>
                </c:pt>
                <c:pt idx="5126">
                  <c:v>0</c:v>
                </c:pt>
                <c:pt idx="5127">
                  <c:v>0</c:v>
                </c:pt>
                <c:pt idx="5128">
                  <c:v>0</c:v>
                </c:pt>
                <c:pt idx="5129">
                  <c:v>0</c:v>
                </c:pt>
                <c:pt idx="5130">
                  <c:v>0</c:v>
                </c:pt>
                <c:pt idx="5131">
                  <c:v>0</c:v>
                </c:pt>
                <c:pt idx="5132">
                  <c:v>0</c:v>
                </c:pt>
                <c:pt idx="5133">
                  <c:v>0</c:v>
                </c:pt>
                <c:pt idx="5134">
                  <c:v>0</c:v>
                </c:pt>
                <c:pt idx="5135">
                  <c:v>0</c:v>
                </c:pt>
                <c:pt idx="5136">
                  <c:v>0</c:v>
                </c:pt>
                <c:pt idx="5137">
                  <c:v>0</c:v>
                </c:pt>
                <c:pt idx="5138">
                  <c:v>0</c:v>
                </c:pt>
                <c:pt idx="5139">
                  <c:v>0</c:v>
                </c:pt>
                <c:pt idx="5140">
                  <c:v>0</c:v>
                </c:pt>
                <c:pt idx="5141">
                  <c:v>0</c:v>
                </c:pt>
                <c:pt idx="5142">
                  <c:v>0</c:v>
                </c:pt>
                <c:pt idx="5143">
                  <c:v>0</c:v>
                </c:pt>
                <c:pt idx="5144">
                  <c:v>0</c:v>
                </c:pt>
                <c:pt idx="5145">
                  <c:v>0</c:v>
                </c:pt>
                <c:pt idx="5146">
                  <c:v>0</c:v>
                </c:pt>
                <c:pt idx="5147">
                  <c:v>0</c:v>
                </c:pt>
                <c:pt idx="5148">
                  <c:v>0</c:v>
                </c:pt>
                <c:pt idx="5149">
                  <c:v>0</c:v>
                </c:pt>
                <c:pt idx="5150">
                  <c:v>0</c:v>
                </c:pt>
                <c:pt idx="5151">
                  <c:v>0</c:v>
                </c:pt>
                <c:pt idx="5152">
                  <c:v>0</c:v>
                </c:pt>
                <c:pt idx="5153">
                  <c:v>0</c:v>
                </c:pt>
                <c:pt idx="5154">
                  <c:v>0</c:v>
                </c:pt>
                <c:pt idx="5155">
                  <c:v>0</c:v>
                </c:pt>
                <c:pt idx="5156">
                  <c:v>0</c:v>
                </c:pt>
                <c:pt idx="5157">
                  <c:v>0</c:v>
                </c:pt>
                <c:pt idx="5158">
                  <c:v>0</c:v>
                </c:pt>
                <c:pt idx="5159">
                  <c:v>0</c:v>
                </c:pt>
                <c:pt idx="5160">
                  <c:v>0</c:v>
                </c:pt>
                <c:pt idx="5161">
                  <c:v>0</c:v>
                </c:pt>
                <c:pt idx="5162">
                  <c:v>0</c:v>
                </c:pt>
                <c:pt idx="5163">
                  <c:v>0</c:v>
                </c:pt>
                <c:pt idx="5164">
                  <c:v>0</c:v>
                </c:pt>
                <c:pt idx="5165">
                  <c:v>0</c:v>
                </c:pt>
                <c:pt idx="5166">
                  <c:v>0</c:v>
                </c:pt>
                <c:pt idx="5167">
                  <c:v>0</c:v>
                </c:pt>
                <c:pt idx="5168">
                  <c:v>0</c:v>
                </c:pt>
                <c:pt idx="5169">
                  <c:v>0</c:v>
                </c:pt>
                <c:pt idx="5170">
                  <c:v>0</c:v>
                </c:pt>
                <c:pt idx="5171">
                  <c:v>0</c:v>
                </c:pt>
                <c:pt idx="5172">
                  <c:v>0</c:v>
                </c:pt>
                <c:pt idx="5173">
                  <c:v>0</c:v>
                </c:pt>
                <c:pt idx="5174">
                  <c:v>0</c:v>
                </c:pt>
                <c:pt idx="5175">
                  <c:v>0</c:v>
                </c:pt>
                <c:pt idx="5176">
                  <c:v>0</c:v>
                </c:pt>
                <c:pt idx="5177">
                  <c:v>0</c:v>
                </c:pt>
                <c:pt idx="5178">
                  <c:v>0</c:v>
                </c:pt>
                <c:pt idx="5179">
                  <c:v>0</c:v>
                </c:pt>
                <c:pt idx="5180">
                  <c:v>0</c:v>
                </c:pt>
                <c:pt idx="5181">
                  <c:v>0</c:v>
                </c:pt>
                <c:pt idx="5182">
                  <c:v>0</c:v>
                </c:pt>
                <c:pt idx="5183">
                  <c:v>0</c:v>
                </c:pt>
                <c:pt idx="5184">
                  <c:v>0</c:v>
                </c:pt>
                <c:pt idx="5185">
                  <c:v>0</c:v>
                </c:pt>
                <c:pt idx="5186">
                  <c:v>0</c:v>
                </c:pt>
                <c:pt idx="5187">
                  <c:v>0</c:v>
                </c:pt>
                <c:pt idx="5188">
                  <c:v>0</c:v>
                </c:pt>
                <c:pt idx="5189">
                  <c:v>0</c:v>
                </c:pt>
                <c:pt idx="5190">
                  <c:v>0</c:v>
                </c:pt>
                <c:pt idx="5191">
                  <c:v>0</c:v>
                </c:pt>
                <c:pt idx="5192">
                  <c:v>0</c:v>
                </c:pt>
                <c:pt idx="5193">
                  <c:v>0</c:v>
                </c:pt>
                <c:pt idx="5194">
                  <c:v>0</c:v>
                </c:pt>
                <c:pt idx="5195">
                  <c:v>0</c:v>
                </c:pt>
                <c:pt idx="5196">
                  <c:v>0</c:v>
                </c:pt>
                <c:pt idx="5197">
                  <c:v>0</c:v>
                </c:pt>
                <c:pt idx="5198">
                  <c:v>0</c:v>
                </c:pt>
                <c:pt idx="5199">
                  <c:v>0</c:v>
                </c:pt>
                <c:pt idx="5200">
                  <c:v>0</c:v>
                </c:pt>
                <c:pt idx="5201">
                  <c:v>0</c:v>
                </c:pt>
                <c:pt idx="5202">
                  <c:v>0</c:v>
                </c:pt>
                <c:pt idx="5203">
                  <c:v>0</c:v>
                </c:pt>
                <c:pt idx="5204">
                  <c:v>0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0</c:v>
                </c:pt>
                <c:pt idx="5209">
                  <c:v>0</c:v>
                </c:pt>
                <c:pt idx="5210">
                  <c:v>0</c:v>
                </c:pt>
                <c:pt idx="5211">
                  <c:v>0</c:v>
                </c:pt>
                <c:pt idx="5212">
                  <c:v>0</c:v>
                </c:pt>
                <c:pt idx="5213">
                  <c:v>0</c:v>
                </c:pt>
                <c:pt idx="5214">
                  <c:v>0</c:v>
                </c:pt>
                <c:pt idx="5215">
                  <c:v>0</c:v>
                </c:pt>
                <c:pt idx="5216">
                  <c:v>0</c:v>
                </c:pt>
                <c:pt idx="5217">
                  <c:v>0</c:v>
                </c:pt>
                <c:pt idx="5218">
                  <c:v>0</c:v>
                </c:pt>
                <c:pt idx="5219">
                  <c:v>0</c:v>
                </c:pt>
                <c:pt idx="5220">
                  <c:v>0</c:v>
                </c:pt>
                <c:pt idx="5221">
                  <c:v>0</c:v>
                </c:pt>
                <c:pt idx="5222">
                  <c:v>0</c:v>
                </c:pt>
                <c:pt idx="5223">
                  <c:v>0</c:v>
                </c:pt>
                <c:pt idx="5224">
                  <c:v>0</c:v>
                </c:pt>
                <c:pt idx="5225">
                  <c:v>0</c:v>
                </c:pt>
                <c:pt idx="5226">
                  <c:v>0</c:v>
                </c:pt>
                <c:pt idx="5227">
                  <c:v>0</c:v>
                </c:pt>
                <c:pt idx="5228">
                  <c:v>0</c:v>
                </c:pt>
                <c:pt idx="5229">
                  <c:v>0</c:v>
                </c:pt>
                <c:pt idx="5230">
                  <c:v>0</c:v>
                </c:pt>
                <c:pt idx="5231">
                  <c:v>0</c:v>
                </c:pt>
                <c:pt idx="5232">
                  <c:v>0</c:v>
                </c:pt>
                <c:pt idx="5233">
                  <c:v>0</c:v>
                </c:pt>
                <c:pt idx="5234">
                  <c:v>0</c:v>
                </c:pt>
                <c:pt idx="5235">
                  <c:v>0</c:v>
                </c:pt>
                <c:pt idx="5236">
                  <c:v>0</c:v>
                </c:pt>
                <c:pt idx="5237">
                  <c:v>0</c:v>
                </c:pt>
                <c:pt idx="5238">
                  <c:v>0</c:v>
                </c:pt>
                <c:pt idx="5239">
                  <c:v>0</c:v>
                </c:pt>
                <c:pt idx="5240">
                  <c:v>0</c:v>
                </c:pt>
                <c:pt idx="5241">
                  <c:v>0</c:v>
                </c:pt>
                <c:pt idx="5242">
                  <c:v>0</c:v>
                </c:pt>
                <c:pt idx="5243">
                  <c:v>0</c:v>
                </c:pt>
                <c:pt idx="5244">
                  <c:v>0</c:v>
                </c:pt>
                <c:pt idx="5245">
                  <c:v>0</c:v>
                </c:pt>
                <c:pt idx="5246">
                  <c:v>0</c:v>
                </c:pt>
                <c:pt idx="5247">
                  <c:v>0</c:v>
                </c:pt>
                <c:pt idx="5248">
                  <c:v>0</c:v>
                </c:pt>
                <c:pt idx="5249">
                  <c:v>0</c:v>
                </c:pt>
                <c:pt idx="5250">
                  <c:v>0</c:v>
                </c:pt>
                <c:pt idx="5251">
                  <c:v>0</c:v>
                </c:pt>
                <c:pt idx="5252">
                  <c:v>0</c:v>
                </c:pt>
                <c:pt idx="5253">
                  <c:v>0</c:v>
                </c:pt>
                <c:pt idx="5254">
                  <c:v>0</c:v>
                </c:pt>
                <c:pt idx="5255">
                  <c:v>0</c:v>
                </c:pt>
                <c:pt idx="5256">
                  <c:v>0</c:v>
                </c:pt>
                <c:pt idx="5257">
                  <c:v>0</c:v>
                </c:pt>
                <c:pt idx="5258">
                  <c:v>0</c:v>
                </c:pt>
                <c:pt idx="5259">
                  <c:v>0</c:v>
                </c:pt>
                <c:pt idx="5260">
                  <c:v>0</c:v>
                </c:pt>
                <c:pt idx="5261">
                  <c:v>0</c:v>
                </c:pt>
                <c:pt idx="5262">
                  <c:v>0</c:v>
                </c:pt>
                <c:pt idx="5263">
                  <c:v>0</c:v>
                </c:pt>
                <c:pt idx="5264">
                  <c:v>0</c:v>
                </c:pt>
                <c:pt idx="5265">
                  <c:v>0</c:v>
                </c:pt>
                <c:pt idx="5266">
                  <c:v>0</c:v>
                </c:pt>
                <c:pt idx="5267">
                  <c:v>0</c:v>
                </c:pt>
                <c:pt idx="5268">
                  <c:v>0</c:v>
                </c:pt>
                <c:pt idx="5269">
                  <c:v>0</c:v>
                </c:pt>
                <c:pt idx="5270">
                  <c:v>0</c:v>
                </c:pt>
                <c:pt idx="5271">
                  <c:v>0</c:v>
                </c:pt>
                <c:pt idx="5272">
                  <c:v>0</c:v>
                </c:pt>
                <c:pt idx="5273">
                  <c:v>0</c:v>
                </c:pt>
                <c:pt idx="5274">
                  <c:v>0</c:v>
                </c:pt>
                <c:pt idx="5275">
                  <c:v>0</c:v>
                </c:pt>
                <c:pt idx="5276">
                  <c:v>0</c:v>
                </c:pt>
                <c:pt idx="5277">
                  <c:v>0</c:v>
                </c:pt>
                <c:pt idx="5278">
                  <c:v>0</c:v>
                </c:pt>
                <c:pt idx="5279">
                  <c:v>0</c:v>
                </c:pt>
                <c:pt idx="5280">
                  <c:v>0</c:v>
                </c:pt>
                <c:pt idx="5281">
                  <c:v>0</c:v>
                </c:pt>
                <c:pt idx="5282">
                  <c:v>0</c:v>
                </c:pt>
                <c:pt idx="5283">
                  <c:v>0</c:v>
                </c:pt>
                <c:pt idx="5284">
                  <c:v>0</c:v>
                </c:pt>
                <c:pt idx="5285">
                  <c:v>0</c:v>
                </c:pt>
                <c:pt idx="5286">
                  <c:v>0</c:v>
                </c:pt>
                <c:pt idx="5287">
                  <c:v>0</c:v>
                </c:pt>
                <c:pt idx="5288">
                  <c:v>0</c:v>
                </c:pt>
                <c:pt idx="5289">
                  <c:v>0</c:v>
                </c:pt>
                <c:pt idx="5290">
                  <c:v>0</c:v>
                </c:pt>
                <c:pt idx="5291">
                  <c:v>0</c:v>
                </c:pt>
                <c:pt idx="5292">
                  <c:v>0</c:v>
                </c:pt>
                <c:pt idx="5293">
                  <c:v>0</c:v>
                </c:pt>
                <c:pt idx="5294">
                  <c:v>0</c:v>
                </c:pt>
                <c:pt idx="5295">
                  <c:v>0</c:v>
                </c:pt>
                <c:pt idx="5296">
                  <c:v>0</c:v>
                </c:pt>
                <c:pt idx="5297">
                  <c:v>0</c:v>
                </c:pt>
                <c:pt idx="5298">
                  <c:v>0</c:v>
                </c:pt>
                <c:pt idx="5299">
                  <c:v>0</c:v>
                </c:pt>
                <c:pt idx="5300">
                  <c:v>0</c:v>
                </c:pt>
                <c:pt idx="5301">
                  <c:v>0</c:v>
                </c:pt>
                <c:pt idx="5302">
                  <c:v>0</c:v>
                </c:pt>
                <c:pt idx="5303">
                  <c:v>0</c:v>
                </c:pt>
                <c:pt idx="5304">
                  <c:v>0</c:v>
                </c:pt>
                <c:pt idx="5305">
                  <c:v>0</c:v>
                </c:pt>
                <c:pt idx="5306">
                  <c:v>0</c:v>
                </c:pt>
                <c:pt idx="5307">
                  <c:v>0</c:v>
                </c:pt>
                <c:pt idx="5308">
                  <c:v>0</c:v>
                </c:pt>
                <c:pt idx="5309">
                  <c:v>0</c:v>
                </c:pt>
                <c:pt idx="5310">
                  <c:v>0</c:v>
                </c:pt>
                <c:pt idx="5311">
                  <c:v>0</c:v>
                </c:pt>
                <c:pt idx="5312">
                  <c:v>0</c:v>
                </c:pt>
                <c:pt idx="5313">
                  <c:v>0</c:v>
                </c:pt>
                <c:pt idx="5314">
                  <c:v>0</c:v>
                </c:pt>
                <c:pt idx="5315">
                  <c:v>0</c:v>
                </c:pt>
                <c:pt idx="5316">
                  <c:v>0</c:v>
                </c:pt>
                <c:pt idx="5317">
                  <c:v>0</c:v>
                </c:pt>
                <c:pt idx="5318">
                  <c:v>0</c:v>
                </c:pt>
                <c:pt idx="5319">
                  <c:v>0</c:v>
                </c:pt>
                <c:pt idx="5320">
                  <c:v>0</c:v>
                </c:pt>
                <c:pt idx="5321">
                  <c:v>0</c:v>
                </c:pt>
                <c:pt idx="5322">
                  <c:v>0</c:v>
                </c:pt>
                <c:pt idx="5323">
                  <c:v>0</c:v>
                </c:pt>
                <c:pt idx="5324">
                  <c:v>0</c:v>
                </c:pt>
                <c:pt idx="5325">
                  <c:v>0</c:v>
                </c:pt>
                <c:pt idx="5326">
                  <c:v>0</c:v>
                </c:pt>
                <c:pt idx="5327">
                  <c:v>0</c:v>
                </c:pt>
                <c:pt idx="5328">
                  <c:v>0</c:v>
                </c:pt>
                <c:pt idx="5329">
                  <c:v>0</c:v>
                </c:pt>
                <c:pt idx="5330">
                  <c:v>0</c:v>
                </c:pt>
                <c:pt idx="5331">
                  <c:v>0</c:v>
                </c:pt>
                <c:pt idx="5332">
                  <c:v>0.8522093572734093</c:v>
                </c:pt>
                <c:pt idx="5333">
                  <c:v>0.89063570833958927</c:v>
                </c:pt>
                <c:pt idx="5334">
                  <c:v>0</c:v>
                </c:pt>
                <c:pt idx="5335">
                  <c:v>0</c:v>
                </c:pt>
                <c:pt idx="5336">
                  <c:v>0</c:v>
                </c:pt>
                <c:pt idx="5337">
                  <c:v>0</c:v>
                </c:pt>
                <c:pt idx="5338">
                  <c:v>0</c:v>
                </c:pt>
                <c:pt idx="5339">
                  <c:v>0</c:v>
                </c:pt>
                <c:pt idx="5340">
                  <c:v>0</c:v>
                </c:pt>
                <c:pt idx="5341">
                  <c:v>0</c:v>
                </c:pt>
                <c:pt idx="5342">
                  <c:v>0</c:v>
                </c:pt>
                <c:pt idx="5343">
                  <c:v>0</c:v>
                </c:pt>
                <c:pt idx="5344">
                  <c:v>0</c:v>
                </c:pt>
                <c:pt idx="5345">
                  <c:v>0</c:v>
                </c:pt>
                <c:pt idx="5346">
                  <c:v>0</c:v>
                </c:pt>
                <c:pt idx="5347">
                  <c:v>0</c:v>
                </c:pt>
                <c:pt idx="5348">
                  <c:v>0</c:v>
                </c:pt>
                <c:pt idx="5349">
                  <c:v>0</c:v>
                </c:pt>
                <c:pt idx="5350">
                  <c:v>0</c:v>
                </c:pt>
                <c:pt idx="5351">
                  <c:v>0</c:v>
                </c:pt>
                <c:pt idx="5352">
                  <c:v>0</c:v>
                </c:pt>
                <c:pt idx="5353">
                  <c:v>0</c:v>
                </c:pt>
                <c:pt idx="5354">
                  <c:v>0</c:v>
                </c:pt>
                <c:pt idx="5355">
                  <c:v>0</c:v>
                </c:pt>
                <c:pt idx="5356">
                  <c:v>0</c:v>
                </c:pt>
                <c:pt idx="5357">
                  <c:v>0</c:v>
                </c:pt>
                <c:pt idx="5358">
                  <c:v>0</c:v>
                </c:pt>
                <c:pt idx="5359">
                  <c:v>0</c:v>
                </c:pt>
                <c:pt idx="5360">
                  <c:v>0</c:v>
                </c:pt>
                <c:pt idx="5361">
                  <c:v>0</c:v>
                </c:pt>
                <c:pt idx="5362">
                  <c:v>0</c:v>
                </c:pt>
                <c:pt idx="5363">
                  <c:v>0</c:v>
                </c:pt>
                <c:pt idx="5364">
                  <c:v>0</c:v>
                </c:pt>
                <c:pt idx="5365">
                  <c:v>0</c:v>
                </c:pt>
                <c:pt idx="5366">
                  <c:v>0</c:v>
                </c:pt>
                <c:pt idx="5367">
                  <c:v>0</c:v>
                </c:pt>
                <c:pt idx="5368">
                  <c:v>0</c:v>
                </c:pt>
                <c:pt idx="5369">
                  <c:v>0</c:v>
                </c:pt>
                <c:pt idx="5370">
                  <c:v>0</c:v>
                </c:pt>
                <c:pt idx="5371">
                  <c:v>0</c:v>
                </c:pt>
                <c:pt idx="5372">
                  <c:v>0</c:v>
                </c:pt>
                <c:pt idx="5373">
                  <c:v>0</c:v>
                </c:pt>
                <c:pt idx="5374">
                  <c:v>0</c:v>
                </c:pt>
                <c:pt idx="5375">
                  <c:v>0</c:v>
                </c:pt>
                <c:pt idx="5376">
                  <c:v>0</c:v>
                </c:pt>
                <c:pt idx="5377">
                  <c:v>0</c:v>
                </c:pt>
                <c:pt idx="5378">
                  <c:v>0</c:v>
                </c:pt>
                <c:pt idx="5379">
                  <c:v>0</c:v>
                </c:pt>
                <c:pt idx="5380">
                  <c:v>0</c:v>
                </c:pt>
                <c:pt idx="5381">
                  <c:v>0</c:v>
                </c:pt>
                <c:pt idx="5382">
                  <c:v>0</c:v>
                </c:pt>
                <c:pt idx="5383">
                  <c:v>0</c:v>
                </c:pt>
                <c:pt idx="5384">
                  <c:v>0</c:v>
                </c:pt>
                <c:pt idx="5385">
                  <c:v>0</c:v>
                </c:pt>
                <c:pt idx="5386">
                  <c:v>0</c:v>
                </c:pt>
                <c:pt idx="5387">
                  <c:v>0</c:v>
                </c:pt>
                <c:pt idx="5388">
                  <c:v>0</c:v>
                </c:pt>
                <c:pt idx="5389">
                  <c:v>0</c:v>
                </c:pt>
                <c:pt idx="5390">
                  <c:v>0</c:v>
                </c:pt>
                <c:pt idx="5391">
                  <c:v>0</c:v>
                </c:pt>
                <c:pt idx="5392">
                  <c:v>0</c:v>
                </c:pt>
                <c:pt idx="5393">
                  <c:v>0</c:v>
                </c:pt>
                <c:pt idx="5394">
                  <c:v>0</c:v>
                </c:pt>
                <c:pt idx="5395">
                  <c:v>0</c:v>
                </c:pt>
                <c:pt idx="5396">
                  <c:v>0</c:v>
                </c:pt>
                <c:pt idx="5397">
                  <c:v>0</c:v>
                </c:pt>
                <c:pt idx="5398">
                  <c:v>0</c:v>
                </c:pt>
                <c:pt idx="5399">
                  <c:v>0</c:v>
                </c:pt>
                <c:pt idx="5400">
                  <c:v>0</c:v>
                </c:pt>
                <c:pt idx="5401">
                  <c:v>0</c:v>
                </c:pt>
                <c:pt idx="5402">
                  <c:v>0</c:v>
                </c:pt>
                <c:pt idx="5403">
                  <c:v>0</c:v>
                </c:pt>
                <c:pt idx="5404">
                  <c:v>0</c:v>
                </c:pt>
                <c:pt idx="5405">
                  <c:v>0</c:v>
                </c:pt>
                <c:pt idx="5406">
                  <c:v>0</c:v>
                </c:pt>
                <c:pt idx="5407">
                  <c:v>0</c:v>
                </c:pt>
                <c:pt idx="5408">
                  <c:v>0</c:v>
                </c:pt>
                <c:pt idx="5409">
                  <c:v>0</c:v>
                </c:pt>
                <c:pt idx="5410">
                  <c:v>0</c:v>
                </c:pt>
                <c:pt idx="5411">
                  <c:v>0</c:v>
                </c:pt>
                <c:pt idx="5412">
                  <c:v>0</c:v>
                </c:pt>
                <c:pt idx="5413">
                  <c:v>0</c:v>
                </c:pt>
                <c:pt idx="5414">
                  <c:v>0</c:v>
                </c:pt>
                <c:pt idx="5415">
                  <c:v>0</c:v>
                </c:pt>
                <c:pt idx="5416">
                  <c:v>0</c:v>
                </c:pt>
                <c:pt idx="5417">
                  <c:v>0</c:v>
                </c:pt>
                <c:pt idx="5418">
                  <c:v>0</c:v>
                </c:pt>
                <c:pt idx="5419">
                  <c:v>0</c:v>
                </c:pt>
                <c:pt idx="5420">
                  <c:v>0</c:v>
                </c:pt>
                <c:pt idx="5421">
                  <c:v>0</c:v>
                </c:pt>
                <c:pt idx="5422">
                  <c:v>0</c:v>
                </c:pt>
                <c:pt idx="5423">
                  <c:v>0</c:v>
                </c:pt>
                <c:pt idx="5424">
                  <c:v>0</c:v>
                </c:pt>
                <c:pt idx="5425">
                  <c:v>0</c:v>
                </c:pt>
                <c:pt idx="5426">
                  <c:v>0</c:v>
                </c:pt>
                <c:pt idx="5427">
                  <c:v>0</c:v>
                </c:pt>
                <c:pt idx="5428">
                  <c:v>0</c:v>
                </c:pt>
                <c:pt idx="5429">
                  <c:v>0</c:v>
                </c:pt>
                <c:pt idx="5430">
                  <c:v>0</c:v>
                </c:pt>
                <c:pt idx="5431">
                  <c:v>0</c:v>
                </c:pt>
                <c:pt idx="5432">
                  <c:v>0</c:v>
                </c:pt>
                <c:pt idx="5433">
                  <c:v>0</c:v>
                </c:pt>
                <c:pt idx="5434">
                  <c:v>0</c:v>
                </c:pt>
                <c:pt idx="5435">
                  <c:v>0</c:v>
                </c:pt>
                <c:pt idx="5436">
                  <c:v>0</c:v>
                </c:pt>
                <c:pt idx="5437">
                  <c:v>0</c:v>
                </c:pt>
                <c:pt idx="5438">
                  <c:v>0</c:v>
                </c:pt>
                <c:pt idx="5439">
                  <c:v>0</c:v>
                </c:pt>
                <c:pt idx="5440">
                  <c:v>0</c:v>
                </c:pt>
                <c:pt idx="5441">
                  <c:v>0</c:v>
                </c:pt>
                <c:pt idx="5442">
                  <c:v>0</c:v>
                </c:pt>
                <c:pt idx="5443">
                  <c:v>0</c:v>
                </c:pt>
                <c:pt idx="5444">
                  <c:v>0</c:v>
                </c:pt>
                <c:pt idx="5445">
                  <c:v>0</c:v>
                </c:pt>
                <c:pt idx="5446">
                  <c:v>0</c:v>
                </c:pt>
                <c:pt idx="5447">
                  <c:v>0</c:v>
                </c:pt>
                <c:pt idx="5448">
                  <c:v>0</c:v>
                </c:pt>
                <c:pt idx="5449">
                  <c:v>0</c:v>
                </c:pt>
                <c:pt idx="5450">
                  <c:v>0</c:v>
                </c:pt>
                <c:pt idx="5451">
                  <c:v>0</c:v>
                </c:pt>
                <c:pt idx="5452">
                  <c:v>0</c:v>
                </c:pt>
                <c:pt idx="5453">
                  <c:v>0</c:v>
                </c:pt>
                <c:pt idx="5454">
                  <c:v>0</c:v>
                </c:pt>
                <c:pt idx="5455">
                  <c:v>0</c:v>
                </c:pt>
                <c:pt idx="5456">
                  <c:v>0</c:v>
                </c:pt>
                <c:pt idx="5457">
                  <c:v>0</c:v>
                </c:pt>
                <c:pt idx="5458">
                  <c:v>0</c:v>
                </c:pt>
                <c:pt idx="5459">
                  <c:v>0</c:v>
                </c:pt>
                <c:pt idx="5460">
                  <c:v>0</c:v>
                </c:pt>
                <c:pt idx="5461">
                  <c:v>0</c:v>
                </c:pt>
                <c:pt idx="5462">
                  <c:v>0</c:v>
                </c:pt>
                <c:pt idx="5463">
                  <c:v>0</c:v>
                </c:pt>
                <c:pt idx="5464">
                  <c:v>0</c:v>
                </c:pt>
                <c:pt idx="5465">
                  <c:v>0</c:v>
                </c:pt>
                <c:pt idx="5466">
                  <c:v>0</c:v>
                </c:pt>
                <c:pt idx="5467">
                  <c:v>0</c:v>
                </c:pt>
                <c:pt idx="5468">
                  <c:v>0</c:v>
                </c:pt>
                <c:pt idx="5469">
                  <c:v>0</c:v>
                </c:pt>
                <c:pt idx="5470">
                  <c:v>0</c:v>
                </c:pt>
                <c:pt idx="5471">
                  <c:v>0</c:v>
                </c:pt>
                <c:pt idx="5472">
                  <c:v>0</c:v>
                </c:pt>
                <c:pt idx="5473">
                  <c:v>0</c:v>
                </c:pt>
                <c:pt idx="5474">
                  <c:v>0</c:v>
                </c:pt>
                <c:pt idx="5475">
                  <c:v>0</c:v>
                </c:pt>
                <c:pt idx="5476">
                  <c:v>0</c:v>
                </c:pt>
                <c:pt idx="5477">
                  <c:v>0</c:v>
                </c:pt>
                <c:pt idx="5478">
                  <c:v>0</c:v>
                </c:pt>
                <c:pt idx="5479">
                  <c:v>0</c:v>
                </c:pt>
                <c:pt idx="5480">
                  <c:v>0</c:v>
                </c:pt>
                <c:pt idx="5481">
                  <c:v>0</c:v>
                </c:pt>
                <c:pt idx="5482">
                  <c:v>0</c:v>
                </c:pt>
                <c:pt idx="5483">
                  <c:v>0</c:v>
                </c:pt>
                <c:pt idx="5484">
                  <c:v>0</c:v>
                </c:pt>
                <c:pt idx="5485">
                  <c:v>0</c:v>
                </c:pt>
                <c:pt idx="5486">
                  <c:v>0</c:v>
                </c:pt>
                <c:pt idx="5487">
                  <c:v>0</c:v>
                </c:pt>
                <c:pt idx="5488">
                  <c:v>0</c:v>
                </c:pt>
                <c:pt idx="5489">
                  <c:v>0</c:v>
                </c:pt>
                <c:pt idx="5490">
                  <c:v>0</c:v>
                </c:pt>
                <c:pt idx="5491">
                  <c:v>0</c:v>
                </c:pt>
                <c:pt idx="5492">
                  <c:v>0</c:v>
                </c:pt>
                <c:pt idx="5493">
                  <c:v>0</c:v>
                </c:pt>
                <c:pt idx="5494">
                  <c:v>0</c:v>
                </c:pt>
                <c:pt idx="5495">
                  <c:v>0</c:v>
                </c:pt>
                <c:pt idx="5496">
                  <c:v>0</c:v>
                </c:pt>
                <c:pt idx="5497">
                  <c:v>0</c:v>
                </c:pt>
                <c:pt idx="5498">
                  <c:v>0</c:v>
                </c:pt>
                <c:pt idx="5499">
                  <c:v>0</c:v>
                </c:pt>
                <c:pt idx="5500">
                  <c:v>0</c:v>
                </c:pt>
                <c:pt idx="5501">
                  <c:v>0</c:v>
                </c:pt>
                <c:pt idx="5502">
                  <c:v>0</c:v>
                </c:pt>
                <c:pt idx="5503">
                  <c:v>0</c:v>
                </c:pt>
                <c:pt idx="5504">
                  <c:v>0</c:v>
                </c:pt>
                <c:pt idx="5505">
                  <c:v>0</c:v>
                </c:pt>
                <c:pt idx="5506">
                  <c:v>0</c:v>
                </c:pt>
                <c:pt idx="5507">
                  <c:v>0</c:v>
                </c:pt>
                <c:pt idx="5508">
                  <c:v>0</c:v>
                </c:pt>
                <c:pt idx="5509">
                  <c:v>0</c:v>
                </c:pt>
                <c:pt idx="5510">
                  <c:v>0</c:v>
                </c:pt>
                <c:pt idx="5511">
                  <c:v>0</c:v>
                </c:pt>
                <c:pt idx="5512">
                  <c:v>0</c:v>
                </c:pt>
                <c:pt idx="5513">
                  <c:v>0</c:v>
                </c:pt>
                <c:pt idx="5514">
                  <c:v>0</c:v>
                </c:pt>
                <c:pt idx="5515">
                  <c:v>0</c:v>
                </c:pt>
                <c:pt idx="5516">
                  <c:v>0</c:v>
                </c:pt>
                <c:pt idx="5517">
                  <c:v>0</c:v>
                </c:pt>
                <c:pt idx="5518">
                  <c:v>0</c:v>
                </c:pt>
                <c:pt idx="5519">
                  <c:v>0</c:v>
                </c:pt>
                <c:pt idx="5520">
                  <c:v>0</c:v>
                </c:pt>
                <c:pt idx="5521">
                  <c:v>0</c:v>
                </c:pt>
                <c:pt idx="5522">
                  <c:v>0</c:v>
                </c:pt>
                <c:pt idx="5523">
                  <c:v>0</c:v>
                </c:pt>
                <c:pt idx="5524">
                  <c:v>0</c:v>
                </c:pt>
                <c:pt idx="5525">
                  <c:v>0</c:v>
                </c:pt>
                <c:pt idx="5526">
                  <c:v>0</c:v>
                </c:pt>
                <c:pt idx="5527">
                  <c:v>0</c:v>
                </c:pt>
                <c:pt idx="5528">
                  <c:v>0</c:v>
                </c:pt>
                <c:pt idx="5529">
                  <c:v>0</c:v>
                </c:pt>
                <c:pt idx="5530">
                  <c:v>0</c:v>
                </c:pt>
                <c:pt idx="5531">
                  <c:v>0</c:v>
                </c:pt>
                <c:pt idx="5532">
                  <c:v>0</c:v>
                </c:pt>
                <c:pt idx="5533">
                  <c:v>0</c:v>
                </c:pt>
                <c:pt idx="5534">
                  <c:v>0</c:v>
                </c:pt>
                <c:pt idx="5535">
                  <c:v>0</c:v>
                </c:pt>
                <c:pt idx="5536">
                  <c:v>0</c:v>
                </c:pt>
                <c:pt idx="5537">
                  <c:v>0</c:v>
                </c:pt>
                <c:pt idx="5538">
                  <c:v>0</c:v>
                </c:pt>
                <c:pt idx="5539">
                  <c:v>0</c:v>
                </c:pt>
                <c:pt idx="5540">
                  <c:v>0</c:v>
                </c:pt>
                <c:pt idx="5541">
                  <c:v>0</c:v>
                </c:pt>
                <c:pt idx="5542">
                  <c:v>0</c:v>
                </c:pt>
                <c:pt idx="5543">
                  <c:v>0</c:v>
                </c:pt>
                <c:pt idx="5544">
                  <c:v>0</c:v>
                </c:pt>
                <c:pt idx="5545">
                  <c:v>0</c:v>
                </c:pt>
                <c:pt idx="5546">
                  <c:v>0</c:v>
                </c:pt>
                <c:pt idx="5547">
                  <c:v>0</c:v>
                </c:pt>
                <c:pt idx="5548">
                  <c:v>0</c:v>
                </c:pt>
                <c:pt idx="5549">
                  <c:v>0</c:v>
                </c:pt>
                <c:pt idx="5550">
                  <c:v>0</c:v>
                </c:pt>
                <c:pt idx="5551">
                  <c:v>0</c:v>
                </c:pt>
                <c:pt idx="5552">
                  <c:v>0</c:v>
                </c:pt>
                <c:pt idx="5553">
                  <c:v>0</c:v>
                </c:pt>
                <c:pt idx="5554">
                  <c:v>0</c:v>
                </c:pt>
                <c:pt idx="5555">
                  <c:v>0</c:v>
                </c:pt>
                <c:pt idx="5556">
                  <c:v>0</c:v>
                </c:pt>
                <c:pt idx="5557">
                  <c:v>0</c:v>
                </c:pt>
                <c:pt idx="5558">
                  <c:v>0</c:v>
                </c:pt>
                <c:pt idx="5559">
                  <c:v>0</c:v>
                </c:pt>
                <c:pt idx="5560">
                  <c:v>0</c:v>
                </c:pt>
                <c:pt idx="5561">
                  <c:v>0</c:v>
                </c:pt>
                <c:pt idx="5562">
                  <c:v>0</c:v>
                </c:pt>
                <c:pt idx="5563">
                  <c:v>0</c:v>
                </c:pt>
                <c:pt idx="5564">
                  <c:v>0</c:v>
                </c:pt>
                <c:pt idx="5565">
                  <c:v>0</c:v>
                </c:pt>
                <c:pt idx="5566">
                  <c:v>0</c:v>
                </c:pt>
                <c:pt idx="5567">
                  <c:v>0</c:v>
                </c:pt>
                <c:pt idx="5568">
                  <c:v>0</c:v>
                </c:pt>
                <c:pt idx="5569">
                  <c:v>0</c:v>
                </c:pt>
                <c:pt idx="5570">
                  <c:v>0</c:v>
                </c:pt>
                <c:pt idx="5571">
                  <c:v>0</c:v>
                </c:pt>
                <c:pt idx="5572">
                  <c:v>0</c:v>
                </c:pt>
                <c:pt idx="5573">
                  <c:v>0</c:v>
                </c:pt>
                <c:pt idx="5574">
                  <c:v>0</c:v>
                </c:pt>
                <c:pt idx="5575">
                  <c:v>0</c:v>
                </c:pt>
                <c:pt idx="5576">
                  <c:v>0</c:v>
                </c:pt>
                <c:pt idx="5577">
                  <c:v>0</c:v>
                </c:pt>
                <c:pt idx="5578">
                  <c:v>0</c:v>
                </c:pt>
                <c:pt idx="5579">
                  <c:v>0</c:v>
                </c:pt>
                <c:pt idx="5580">
                  <c:v>0</c:v>
                </c:pt>
                <c:pt idx="5581">
                  <c:v>0</c:v>
                </c:pt>
                <c:pt idx="5582">
                  <c:v>0</c:v>
                </c:pt>
                <c:pt idx="5583">
                  <c:v>0</c:v>
                </c:pt>
                <c:pt idx="5584">
                  <c:v>0</c:v>
                </c:pt>
                <c:pt idx="5585">
                  <c:v>0</c:v>
                </c:pt>
                <c:pt idx="5586">
                  <c:v>0</c:v>
                </c:pt>
                <c:pt idx="5587">
                  <c:v>0</c:v>
                </c:pt>
                <c:pt idx="5588">
                  <c:v>0</c:v>
                </c:pt>
                <c:pt idx="5589">
                  <c:v>0</c:v>
                </c:pt>
                <c:pt idx="5590">
                  <c:v>0</c:v>
                </c:pt>
                <c:pt idx="5591">
                  <c:v>0</c:v>
                </c:pt>
                <c:pt idx="5592">
                  <c:v>0</c:v>
                </c:pt>
                <c:pt idx="5593">
                  <c:v>0</c:v>
                </c:pt>
                <c:pt idx="5594">
                  <c:v>0</c:v>
                </c:pt>
                <c:pt idx="5595">
                  <c:v>0</c:v>
                </c:pt>
                <c:pt idx="5596">
                  <c:v>0</c:v>
                </c:pt>
                <c:pt idx="5597">
                  <c:v>0</c:v>
                </c:pt>
                <c:pt idx="5598">
                  <c:v>0</c:v>
                </c:pt>
                <c:pt idx="5599">
                  <c:v>0</c:v>
                </c:pt>
                <c:pt idx="5600">
                  <c:v>0</c:v>
                </c:pt>
                <c:pt idx="5601">
                  <c:v>0</c:v>
                </c:pt>
                <c:pt idx="5602">
                  <c:v>0</c:v>
                </c:pt>
                <c:pt idx="5603">
                  <c:v>0</c:v>
                </c:pt>
                <c:pt idx="5604">
                  <c:v>0</c:v>
                </c:pt>
                <c:pt idx="5605">
                  <c:v>0</c:v>
                </c:pt>
                <c:pt idx="5606">
                  <c:v>0</c:v>
                </c:pt>
                <c:pt idx="5607">
                  <c:v>0</c:v>
                </c:pt>
                <c:pt idx="5608">
                  <c:v>0</c:v>
                </c:pt>
                <c:pt idx="5609">
                  <c:v>0</c:v>
                </c:pt>
                <c:pt idx="5610">
                  <c:v>0</c:v>
                </c:pt>
                <c:pt idx="5611">
                  <c:v>0</c:v>
                </c:pt>
                <c:pt idx="5612">
                  <c:v>0</c:v>
                </c:pt>
                <c:pt idx="5613">
                  <c:v>0</c:v>
                </c:pt>
                <c:pt idx="5614">
                  <c:v>0</c:v>
                </c:pt>
                <c:pt idx="5615">
                  <c:v>0</c:v>
                </c:pt>
                <c:pt idx="5616">
                  <c:v>0</c:v>
                </c:pt>
                <c:pt idx="5617">
                  <c:v>0</c:v>
                </c:pt>
                <c:pt idx="5618">
                  <c:v>0</c:v>
                </c:pt>
                <c:pt idx="5619">
                  <c:v>0</c:v>
                </c:pt>
                <c:pt idx="5620">
                  <c:v>0</c:v>
                </c:pt>
                <c:pt idx="5621">
                  <c:v>0</c:v>
                </c:pt>
                <c:pt idx="5622">
                  <c:v>0</c:v>
                </c:pt>
                <c:pt idx="5623">
                  <c:v>0</c:v>
                </c:pt>
                <c:pt idx="5624">
                  <c:v>0</c:v>
                </c:pt>
                <c:pt idx="5625">
                  <c:v>0</c:v>
                </c:pt>
                <c:pt idx="5626">
                  <c:v>0</c:v>
                </c:pt>
                <c:pt idx="5627">
                  <c:v>0</c:v>
                </c:pt>
                <c:pt idx="5628">
                  <c:v>0</c:v>
                </c:pt>
                <c:pt idx="5629">
                  <c:v>0</c:v>
                </c:pt>
                <c:pt idx="5630">
                  <c:v>0</c:v>
                </c:pt>
                <c:pt idx="5631">
                  <c:v>0</c:v>
                </c:pt>
                <c:pt idx="5632">
                  <c:v>0</c:v>
                </c:pt>
                <c:pt idx="5633">
                  <c:v>0</c:v>
                </c:pt>
                <c:pt idx="5634">
                  <c:v>0</c:v>
                </c:pt>
                <c:pt idx="5635">
                  <c:v>0</c:v>
                </c:pt>
                <c:pt idx="5636">
                  <c:v>0</c:v>
                </c:pt>
                <c:pt idx="5637">
                  <c:v>0</c:v>
                </c:pt>
                <c:pt idx="5638">
                  <c:v>0</c:v>
                </c:pt>
                <c:pt idx="5639">
                  <c:v>0</c:v>
                </c:pt>
                <c:pt idx="5640">
                  <c:v>0</c:v>
                </c:pt>
                <c:pt idx="5641">
                  <c:v>0</c:v>
                </c:pt>
                <c:pt idx="5642">
                  <c:v>0</c:v>
                </c:pt>
                <c:pt idx="5643">
                  <c:v>0</c:v>
                </c:pt>
                <c:pt idx="5644">
                  <c:v>0</c:v>
                </c:pt>
                <c:pt idx="5645">
                  <c:v>0</c:v>
                </c:pt>
                <c:pt idx="5646">
                  <c:v>0</c:v>
                </c:pt>
                <c:pt idx="5647">
                  <c:v>0</c:v>
                </c:pt>
                <c:pt idx="5648">
                  <c:v>0</c:v>
                </c:pt>
                <c:pt idx="5649">
                  <c:v>0</c:v>
                </c:pt>
                <c:pt idx="5650">
                  <c:v>0</c:v>
                </c:pt>
                <c:pt idx="5651">
                  <c:v>0</c:v>
                </c:pt>
                <c:pt idx="5652">
                  <c:v>0</c:v>
                </c:pt>
                <c:pt idx="5653">
                  <c:v>0</c:v>
                </c:pt>
                <c:pt idx="5654">
                  <c:v>0</c:v>
                </c:pt>
                <c:pt idx="5655">
                  <c:v>0</c:v>
                </c:pt>
                <c:pt idx="5656">
                  <c:v>0</c:v>
                </c:pt>
                <c:pt idx="5657">
                  <c:v>0</c:v>
                </c:pt>
                <c:pt idx="5658">
                  <c:v>0</c:v>
                </c:pt>
                <c:pt idx="5659">
                  <c:v>0</c:v>
                </c:pt>
                <c:pt idx="5660">
                  <c:v>0</c:v>
                </c:pt>
                <c:pt idx="5661">
                  <c:v>0</c:v>
                </c:pt>
                <c:pt idx="5662">
                  <c:v>0</c:v>
                </c:pt>
                <c:pt idx="5663">
                  <c:v>0</c:v>
                </c:pt>
                <c:pt idx="5664">
                  <c:v>0</c:v>
                </c:pt>
                <c:pt idx="5665">
                  <c:v>0</c:v>
                </c:pt>
                <c:pt idx="5666">
                  <c:v>0</c:v>
                </c:pt>
                <c:pt idx="5667">
                  <c:v>0</c:v>
                </c:pt>
                <c:pt idx="5668">
                  <c:v>0</c:v>
                </c:pt>
                <c:pt idx="5669">
                  <c:v>0</c:v>
                </c:pt>
                <c:pt idx="5670">
                  <c:v>0</c:v>
                </c:pt>
                <c:pt idx="5671">
                  <c:v>0</c:v>
                </c:pt>
                <c:pt idx="5672">
                  <c:v>0</c:v>
                </c:pt>
                <c:pt idx="5673">
                  <c:v>0</c:v>
                </c:pt>
                <c:pt idx="5674">
                  <c:v>0</c:v>
                </c:pt>
                <c:pt idx="5675">
                  <c:v>0</c:v>
                </c:pt>
                <c:pt idx="5676">
                  <c:v>0</c:v>
                </c:pt>
                <c:pt idx="5677">
                  <c:v>0</c:v>
                </c:pt>
                <c:pt idx="5678">
                  <c:v>0</c:v>
                </c:pt>
                <c:pt idx="5679">
                  <c:v>0</c:v>
                </c:pt>
                <c:pt idx="5680">
                  <c:v>0</c:v>
                </c:pt>
                <c:pt idx="5681">
                  <c:v>0</c:v>
                </c:pt>
                <c:pt idx="5682">
                  <c:v>0</c:v>
                </c:pt>
                <c:pt idx="5683">
                  <c:v>0</c:v>
                </c:pt>
                <c:pt idx="5684">
                  <c:v>0</c:v>
                </c:pt>
                <c:pt idx="5685">
                  <c:v>0</c:v>
                </c:pt>
                <c:pt idx="5686">
                  <c:v>0</c:v>
                </c:pt>
                <c:pt idx="5687">
                  <c:v>0</c:v>
                </c:pt>
                <c:pt idx="5688">
                  <c:v>0</c:v>
                </c:pt>
                <c:pt idx="5689">
                  <c:v>0</c:v>
                </c:pt>
                <c:pt idx="5690">
                  <c:v>0</c:v>
                </c:pt>
                <c:pt idx="5691">
                  <c:v>0</c:v>
                </c:pt>
                <c:pt idx="5692">
                  <c:v>0</c:v>
                </c:pt>
                <c:pt idx="5693">
                  <c:v>0</c:v>
                </c:pt>
                <c:pt idx="5694">
                  <c:v>0</c:v>
                </c:pt>
                <c:pt idx="5695">
                  <c:v>0</c:v>
                </c:pt>
                <c:pt idx="5696">
                  <c:v>0</c:v>
                </c:pt>
                <c:pt idx="5697">
                  <c:v>0</c:v>
                </c:pt>
                <c:pt idx="5698">
                  <c:v>0</c:v>
                </c:pt>
                <c:pt idx="5699">
                  <c:v>0</c:v>
                </c:pt>
                <c:pt idx="5700">
                  <c:v>0</c:v>
                </c:pt>
                <c:pt idx="5701">
                  <c:v>0</c:v>
                </c:pt>
                <c:pt idx="5702">
                  <c:v>0</c:v>
                </c:pt>
                <c:pt idx="5703">
                  <c:v>0</c:v>
                </c:pt>
                <c:pt idx="5704">
                  <c:v>0</c:v>
                </c:pt>
                <c:pt idx="5705">
                  <c:v>0</c:v>
                </c:pt>
                <c:pt idx="5706">
                  <c:v>0</c:v>
                </c:pt>
                <c:pt idx="5707">
                  <c:v>0</c:v>
                </c:pt>
                <c:pt idx="5708">
                  <c:v>0</c:v>
                </c:pt>
                <c:pt idx="5709">
                  <c:v>0</c:v>
                </c:pt>
                <c:pt idx="5710">
                  <c:v>0</c:v>
                </c:pt>
                <c:pt idx="5711">
                  <c:v>0</c:v>
                </c:pt>
                <c:pt idx="5712">
                  <c:v>0</c:v>
                </c:pt>
                <c:pt idx="5713">
                  <c:v>0</c:v>
                </c:pt>
                <c:pt idx="5714">
                  <c:v>0</c:v>
                </c:pt>
                <c:pt idx="5715">
                  <c:v>0</c:v>
                </c:pt>
                <c:pt idx="5716">
                  <c:v>0</c:v>
                </c:pt>
                <c:pt idx="5717">
                  <c:v>0</c:v>
                </c:pt>
                <c:pt idx="5718">
                  <c:v>0</c:v>
                </c:pt>
                <c:pt idx="5719">
                  <c:v>0</c:v>
                </c:pt>
                <c:pt idx="5720">
                  <c:v>0</c:v>
                </c:pt>
                <c:pt idx="5721">
                  <c:v>0</c:v>
                </c:pt>
                <c:pt idx="5722">
                  <c:v>0</c:v>
                </c:pt>
                <c:pt idx="5723">
                  <c:v>0</c:v>
                </c:pt>
                <c:pt idx="5724">
                  <c:v>0</c:v>
                </c:pt>
                <c:pt idx="5725">
                  <c:v>0</c:v>
                </c:pt>
                <c:pt idx="5726">
                  <c:v>0</c:v>
                </c:pt>
                <c:pt idx="5727">
                  <c:v>0</c:v>
                </c:pt>
                <c:pt idx="5728">
                  <c:v>0</c:v>
                </c:pt>
                <c:pt idx="5729">
                  <c:v>0</c:v>
                </c:pt>
                <c:pt idx="5730">
                  <c:v>0</c:v>
                </c:pt>
                <c:pt idx="5731">
                  <c:v>0</c:v>
                </c:pt>
                <c:pt idx="5732">
                  <c:v>0</c:v>
                </c:pt>
                <c:pt idx="5733">
                  <c:v>0</c:v>
                </c:pt>
                <c:pt idx="5734">
                  <c:v>0</c:v>
                </c:pt>
                <c:pt idx="5735">
                  <c:v>0</c:v>
                </c:pt>
                <c:pt idx="5736">
                  <c:v>0</c:v>
                </c:pt>
                <c:pt idx="5737">
                  <c:v>0</c:v>
                </c:pt>
                <c:pt idx="5738">
                  <c:v>0</c:v>
                </c:pt>
                <c:pt idx="5739">
                  <c:v>0</c:v>
                </c:pt>
                <c:pt idx="5740">
                  <c:v>0</c:v>
                </c:pt>
                <c:pt idx="5741">
                  <c:v>0</c:v>
                </c:pt>
                <c:pt idx="5742">
                  <c:v>0</c:v>
                </c:pt>
                <c:pt idx="5743">
                  <c:v>0</c:v>
                </c:pt>
                <c:pt idx="5744">
                  <c:v>0</c:v>
                </c:pt>
                <c:pt idx="5745">
                  <c:v>0</c:v>
                </c:pt>
                <c:pt idx="5746">
                  <c:v>0</c:v>
                </c:pt>
                <c:pt idx="5747">
                  <c:v>0</c:v>
                </c:pt>
                <c:pt idx="5748">
                  <c:v>0</c:v>
                </c:pt>
                <c:pt idx="5749">
                  <c:v>0</c:v>
                </c:pt>
                <c:pt idx="5750">
                  <c:v>0</c:v>
                </c:pt>
                <c:pt idx="5751">
                  <c:v>0</c:v>
                </c:pt>
                <c:pt idx="5752">
                  <c:v>0</c:v>
                </c:pt>
                <c:pt idx="5753">
                  <c:v>0</c:v>
                </c:pt>
                <c:pt idx="5754">
                  <c:v>0</c:v>
                </c:pt>
                <c:pt idx="5755">
                  <c:v>0</c:v>
                </c:pt>
                <c:pt idx="5756">
                  <c:v>0</c:v>
                </c:pt>
                <c:pt idx="5757">
                  <c:v>0</c:v>
                </c:pt>
                <c:pt idx="5758">
                  <c:v>0</c:v>
                </c:pt>
                <c:pt idx="5759">
                  <c:v>0</c:v>
                </c:pt>
                <c:pt idx="5760">
                  <c:v>0</c:v>
                </c:pt>
                <c:pt idx="5761">
                  <c:v>0</c:v>
                </c:pt>
                <c:pt idx="5762">
                  <c:v>0</c:v>
                </c:pt>
                <c:pt idx="5763">
                  <c:v>0</c:v>
                </c:pt>
                <c:pt idx="5764">
                  <c:v>0</c:v>
                </c:pt>
                <c:pt idx="5765">
                  <c:v>0</c:v>
                </c:pt>
                <c:pt idx="5766">
                  <c:v>0</c:v>
                </c:pt>
                <c:pt idx="5767">
                  <c:v>0</c:v>
                </c:pt>
                <c:pt idx="5768">
                  <c:v>0</c:v>
                </c:pt>
                <c:pt idx="5769">
                  <c:v>0</c:v>
                </c:pt>
                <c:pt idx="5770">
                  <c:v>0</c:v>
                </c:pt>
                <c:pt idx="5771">
                  <c:v>0</c:v>
                </c:pt>
                <c:pt idx="5772">
                  <c:v>0</c:v>
                </c:pt>
                <c:pt idx="5773">
                  <c:v>0</c:v>
                </c:pt>
                <c:pt idx="5774">
                  <c:v>0</c:v>
                </c:pt>
                <c:pt idx="5775">
                  <c:v>0</c:v>
                </c:pt>
                <c:pt idx="5776">
                  <c:v>0</c:v>
                </c:pt>
                <c:pt idx="5777">
                  <c:v>0</c:v>
                </c:pt>
                <c:pt idx="5778">
                  <c:v>0</c:v>
                </c:pt>
                <c:pt idx="5779">
                  <c:v>0</c:v>
                </c:pt>
                <c:pt idx="5780">
                  <c:v>0</c:v>
                </c:pt>
                <c:pt idx="5781">
                  <c:v>0</c:v>
                </c:pt>
                <c:pt idx="5782">
                  <c:v>0</c:v>
                </c:pt>
                <c:pt idx="5783">
                  <c:v>0</c:v>
                </c:pt>
                <c:pt idx="5784">
                  <c:v>0</c:v>
                </c:pt>
                <c:pt idx="5785">
                  <c:v>0</c:v>
                </c:pt>
                <c:pt idx="5786">
                  <c:v>0</c:v>
                </c:pt>
                <c:pt idx="5787">
                  <c:v>0</c:v>
                </c:pt>
                <c:pt idx="5788">
                  <c:v>0</c:v>
                </c:pt>
                <c:pt idx="5789">
                  <c:v>0</c:v>
                </c:pt>
                <c:pt idx="5790">
                  <c:v>0</c:v>
                </c:pt>
                <c:pt idx="5791">
                  <c:v>0</c:v>
                </c:pt>
                <c:pt idx="5792">
                  <c:v>0</c:v>
                </c:pt>
                <c:pt idx="5793">
                  <c:v>0</c:v>
                </c:pt>
                <c:pt idx="5794">
                  <c:v>0</c:v>
                </c:pt>
                <c:pt idx="5795">
                  <c:v>0</c:v>
                </c:pt>
                <c:pt idx="5796">
                  <c:v>0</c:v>
                </c:pt>
                <c:pt idx="5797">
                  <c:v>0</c:v>
                </c:pt>
                <c:pt idx="5798">
                  <c:v>0</c:v>
                </c:pt>
                <c:pt idx="5799">
                  <c:v>0</c:v>
                </c:pt>
                <c:pt idx="5800">
                  <c:v>0</c:v>
                </c:pt>
                <c:pt idx="5801">
                  <c:v>0</c:v>
                </c:pt>
                <c:pt idx="5802">
                  <c:v>0</c:v>
                </c:pt>
                <c:pt idx="5803">
                  <c:v>0</c:v>
                </c:pt>
                <c:pt idx="5804">
                  <c:v>0</c:v>
                </c:pt>
                <c:pt idx="5805">
                  <c:v>0</c:v>
                </c:pt>
                <c:pt idx="5806">
                  <c:v>0</c:v>
                </c:pt>
                <c:pt idx="5807">
                  <c:v>0</c:v>
                </c:pt>
                <c:pt idx="5808">
                  <c:v>0</c:v>
                </c:pt>
                <c:pt idx="5809">
                  <c:v>0</c:v>
                </c:pt>
                <c:pt idx="5810">
                  <c:v>0</c:v>
                </c:pt>
                <c:pt idx="5811">
                  <c:v>0</c:v>
                </c:pt>
                <c:pt idx="5812">
                  <c:v>0</c:v>
                </c:pt>
                <c:pt idx="5813">
                  <c:v>0</c:v>
                </c:pt>
                <c:pt idx="5814">
                  <c:v>0</c:v>
                </c:pt>
                <c:pt idx="5815">
                  <c:v>0</c:v>
                </c:pt>
                <c:pt idx="5816">
                  <c:v>0</c:v>
                </c:pt>
                <c:pt idx="5817">
                  <c:v>0</c:v>
                </c:pt>
                <c:pt idx="5818">
                  <c:v>0</c:v>
                </c:pt>
                <c:pt idx="5819">
                  <c:v>0</c:v>
                </c:pt>
                <c:pt idx="5820">
                  <c:v>0</c:v>
                </c:pt>
                <c:pt idx="5821">
                  <c:v>0</c:v>
                </c:pt>
                <c:pt idx="5822">
                  <c:v>0</c:v>
                </c:pt>
                <c:pt idx="5823">
                  <c:v>0</c:v>
                </c:pt>
                <c:pt idx="5824">
                  <c:v>0</c:v>
                </c:pt>
                <c:pt idx="5825">
                  <c:v>0</c:v>
                </c:pt>
                <c:pt idx="5826">
                  <c:v>0</c:v>
                </c:pt>
                <c:pt idx="5827">
                  <c:v>0</c:v>
                </c:pt>
                <c:pt idx="5828">
                  <c:v>0</c:v>
                </c:pt>
                <c:pt idx="5829">
                  <c:v>0</c:v>
                </c:pt>
                <c:pt idx="5830">
                  <c:v>0</c:v>
                </c:pt>
                <c:pt idx="5831">
                  <c:v>0</c:v>
                </c:pt>
                <c:pt idx="5832">
                  <c:v>0</c:v>
                </c:pt>
                <c:pt idx="5833">
                  <c:v>0</c:v>
                </c:pt>
                <c:pt idx="5834">
                  <c:v>0</c:v>
                </c:pt>
                <c:pt idx="5835">
                  <c:v>0</c:v>
                </c:pt>
                <c:pt idx="5836">
                  <c:v>0</c:v>
                </c:pt>
                <c:pt idx="5837">
                  <c:v>0</c:v>
                </c:pt>
                <c:pt idx="5838">
                  <c:v>0</c:v>
                </c:pt>
                <c:pt idx="5839">
                  <c:v>0</c:v>
                </c:pt>
                <c:pt idx="5840">
                  <c:v>0</c:v>
                </c:pt>
                <c:pt idx="5841">
                  <c:v>0</c:v>
                </c:pt>
                <c:pt idx="5842">
                  <c:v>0</c:v>
                </c:pt>
                <c:pt idx="5843">
                  <c:v>0</c:v>
                </c:pt>
                <c:pt idx="5844">
                  <c:v>0</c:v>
                </c:pt>
                <c:pt idx="5845">
                  <c:v>0</c:v>
                </c:pt>
                <c:pt idx="5846">
                  <c:v>0</c:v>
                </c:pt>
                <c:pt idx="5847">
                  <c:v>0</c:v>
                </c:pt>
                <c:pt idx="5848">
                  <c:v>0</c:v>
                </c:pt>
                <c:pt idx="5849">
                  <c:v>0</c:v>
                </c:pt>
                <c:pt idx="5850">
                  <c:v>0</c:v>
                </c:pt>
                <c:pt idx="5851">
                  <c:v>0</c:v>
                </c:pt>
                <c:pt idx="5852">
                  <c:v>0</c:v>
                </c:pt>
                <c:pt idx="5853">
                  <c:v>0</c:v>
                </c:pt>
                <c:pt idx="5854">
                  <c:v>0</c:v>
                </c:pt>
                <c:pt idx="5855">
                  <c:v>0</c:v>
                </c:pt>
                <c:pt idx="5856">
                  <c:v>0</c:v>
                </c:pt>
                <c:pt idx="5857">
                  <c:v>0</c:v>
                </c:pt>
                <c:pt idx="5858">
                  <c:v>0</c:v>
                </c:pt>
                <c:pt idx="5859">
                  <c:v>0</c:v>
                </c:pt>
                <c:pt idx="5860">
                  <c:v>0</c:v>
                </c:pt>
                <c:pt idx="5861">
                  <c:v>0</c:v>
                </c:pt>
                <c:pt idx="5862">
                  <c:v>0</c:v>
                </c:pt>
                <c:pt idx="5863">
                  <c:v>0</c:v>
                </c:pt>
                <c:pt idx="5864">
                  <c:v>0</c:v>
                </c:pt>
                <c:pt idx="5865">
                  <c:v>0</c:v>
                </c:pt>
                <c:pt idx="5866">
                  <c:v>0</c:v>
                </c:pt>
                <c:pt idx="5867">
                  <c:v>0</c:v>
                </c:pt>
                <c:pt idx="5868">
                  <c:v>0</c:v>
                </c:pt>
                <c:pt idx="5869">
                  <c:v>0</c:v>
                </c:pt>
                <c:pt idx="5870">
                  <c:v>0</c:v>
                </c:pt>
                <c:pt idx="5871">
                  <c:v>0</c:v>
                </c:pt>
                <c:pt idx="5872">
                  <c:v>0</c:v>
                </c:pt>
                <c:pt idx="5873">
                  <c:v>0</c:v>
                </c:pt>
                <c:pt idx="5874">
                  <c:v>0</c:v>
                </c:pt>
                <c:pt idx="5875">
                  <c:v>0</c:v>
                </c:pt>
                <c:pt idx="5876">
                  <c:v>0</c:v>
                </c:pt>
                <c:pt idx="5877">
                  <c:v>0</c:v>
                </c:pt>
                <c:pt idx="5878">
                  <c:v>0</c:v>
                </c:pt>
                <c:pt idx="5879">
                  <c:v>0</c:v>
                </c:pt>
                <c:pt idx="5880">
                  <c:v>0</c:v>
                </c:pt>
                <c:pt idx="5881">
                  <c:v>0</c:v>
                </c:pt>
                <c:pt idx="5882">
                  <c:v>0</c:v>
                </c:pt>
                <c:pt idx="5883">
                  <c:v>0</c:v>
                </c:pt>
                <c:pt idx="5884">
                  <c:v>0</c:v>
                </c:pt>
                <c:pt idx="5885">
                  <c:v>0</c:v>
                </c:pt>
                <c:pt idx="5886">
                  <c:v>0</c:v>
                </c:pt>
                <c:pt idx="5887">
                  <c:v>0</c:v>
                </c:pt>
                <c:pt idx="5888">
                  <c:v>0</c:v>
                </c:pt>
                <c:pt idx="5889">
                  <c:v>0</c:v>
                </c:pt>
                <c:pt idx="5890">
                  <c:v>0</c:v>
                </c:pt>
                <c:pt idx="5891">
                  <c:v>0</c:v>
                </c:pt>
                <c:pt idx="5892">
                  <c:v>0</c:v>
                </c:pt>
                <c:pt idx="5893">
                  <c:v>0</c:v>
                </c:pt>
                <c:pt idx="5894">
                  <c:v>0</c:v>
                </c:pt>
                <c:pt idx="5895">
                  <c:v>0</c:v>
                </c:pt>
                <c:pt idx="5896">
                  <c:v>0</c:v>
                </c:pt>
                <c:pt idx="5897">
                  <c:v>0</c:v>
                </c:pt>
                <c:pt idx="5898">
                  <c:v>0</c:v>
                </c:pt>
                <c:pt idx="5899">
                  <c:v>0</c:v>
                </c:pt>
                <c:pt idx="5900">
                  <c:v>0</c:v>
                </c:pt>
                <c:pt idx="5901">
                  <c:v>0</c:v>
                </c:pt>
                <c:pt idx="5902">
                  <c:v>0</c:v>
                </c:pt>
                <c:pt idx="5903">
                  <c:v>0</c:v>
                </c:pt>
                <c:pt idx="5904">
                  <c:v>0</c:v>
                </c:pt>
                <c:pt idx="5905">
                  <c:v>0</c:v>
                </c:pt>
                <c:pt idx="5906">
                  <c:v>0</c:v>
                </c:pt>
                <c:pt idx="5907">
                  <c:v>0</c:v>
                </c:pt>
                <c:pt idx="5908">
                  <c:v>0</c:v>
                </c:pt>
                <c:pt idx="5909">
                  <c:v>0</c:v>
                </c:pt>
                <c:pt idx="5910">
                  <c:v>0</c:v>
                </c:pt>
                <c:pt idx="5911">
                  <c:v>0</c:v>
                </c:pt>
                <c:pt idx="5912">
                  <c:v>0</c:v>
                </c:pt>
                <c:pt idx="5913">
                  <c:v>0</c:v>
                </c:pt>
                <c:pt idx="5914">
                  <c:v>0</c:v>
                </c:pt>
                <c:pt idx="5915">
                  <c:v>0</c:v>
                </c:pt>
                <c:pt idx="5916">
                  <c:v>0</c:v>
                </c:pt>
                <c:pt idx="5917">
                  <c:v>0</c:v>
                </c:pt>
                <c:pt idx="5918">
                  <c:v>0</c:v>
                </c:pt>
                <c:pt idx="5919">
                  <c:v>0</c:v>
                </c:pt>
                <c:pt idx="5920">
                  <c:v>0</c:v>
                </c:pt>
                <c:pt idx="5921">
                  <c:v>0</c:v>
                </c:pt>
                <c:pt idx="5922">
                  <c:v>0</c:v>
                </c:pt>
                <c:pt idx="5923">
                  <c:v>0</c:v>
                </c:pt>
                <c:pt idx="5924">
                  <c:v>0</c:v>
                </c:pt>
                <c:pt idx="5925">
                  <c:v>0</c:v>
                </c:pt>
                <c:pt idx="5926">
                  <c:v>0</c:v>
                </c:pt>
                <c:pt idx="5927">
                  <c:v>0</c:v>
                </c:pt>
                <c:pt idx="5928">
                  <c:v>0</c:v>
                </c:pt>
                <c:pt idx="5929">
                  <c:v>0</c:v>
                </c:pt>
                <c:pt idx="5930">
                  <c:v>0</c:v>
                </c:pt>
                <c:pt idx="5931">
                  <c:v>0</c:v>
                </c:pt>
                <c:pt idx="5932">
                  <c:v>0</c:v>
                </c:pt>
                <c:pt idx="5933">
                  <c:v>0</c:v>
                </c:pt>
                <c:pt idx="5934">
                  <c:v>0</c:v>
                </c:pt>
                <c:pt idx="5935">
                  <c:v>0</c:v>
                </c:pt>
                <c:pt idx="5936">
                  <c:v>0</c:v>
                </c:pt>
                <c:pt idx="5937">
                  <c:v>0</c:v>
                </c:pt>
                <c:pt idx="5938">
                  <c:v>0</c:v>
                </c:pt>
                <c:pt idx="5939">
                  <c:v>0</c:v>
                </c:pt>
                <c:pt idx="5940">
                  <c:v>0</c:v>
                </c:pt>
                <c:pt idx="5941">
                  <c:v>0</c:v>
                </c:pt>
                <c:pt idx="5942">
                  <c:v>0</c:v>
                </c:pt>
                <c:pt idx="5943">
                  <c:v>0</c:v>
                </c:pt>
                <c:pt idx="5944">
                  <c:v>0</c:v>
                </c:pt>
                <c:pt idx="5945">
                  <c:v>0</c:v>
                </c:pt>
                <c:pt idx="5946">
                  <c:v>0</c:v>
                </c:pt>
                <c:pt idx="5947">
                  <c:v>0</c:v>
                </c:pt>
                <c:pt idx="5948">
                  <c:v>0</c:v>
                </c:pt>
                <c:pt idx="5949">
                  <c:v>0</c:v>
                </c:pt>
                <c:pt idx="5950">
                  <c:v>0</c:v>
                </c:pt>
                <c:pt idx="5951">
                  <c:v>0</c:v>
                </c:pt>
                <c:pt idx="5952">
                  <c:v>0</c:v>
                </c:pt>
                <c:pt idx="5953">
                  <c:v>0</c:v>
                </c:pt>
                <c:pt idx="5954">
                  <c:v>0</c:v>
                </c:pt>
                <c:pt idx="5955">
                  <c:v>0</c:v>
                </c:pt>
                <c:pt idx="5956">
                  <c:v>0</c:v>
                </c:pt>
                <c:pt idx="5957">
                  <c:v>0</c:v>
                </c:pt>
                <c:pt idx="5958">
                  <c:v>0</c:v>
                </c:pt>
                <c:pt idx="5959">
                  <c:v>0</c:v>
                </c:pt>
                <c:pt idx="5960">
                  <c:v>0</c:v>
                </c:pt>
                <c:pt idx="5961">
                  <c:v>0</c:v>
                </c:pt>
                <c:pt idx="5962">
                  <c:v>0</c:v>
                </c:pt>
                <c:pt idx="5963">
                  <c:v>0</c:v>
                </c:pt>
                <c:pt idx="5964">
                  <c:v>0</c:v>
                </c:pt>
                <c:pt idx="5965">
                  <c:v>0</c:v>
                </c:pt>
                <c:pt idx="5966">
                  <c:v>0</c:v>
                </c:pt>
                <c:pt idx="5967">
                  <c:v>0</c:v>
                </c:pt>
                <c:pt idx="5968">
                  <c:v>0</c:v>
                </c:pt>
                <c:pt idx="5969">
                  <c:v>0</c:v>
                </c:pt>
                <c:pt idx="5970">
                  <c:v>0</c:v>
                </c:pt>
                <c:pt idx="5971">
                  <c:v>0</c:v>
                </c:pt>
                <c:pt idx="5972">
                  <c:v>0</c:v>
                </c:pt>
                <c:pt idx="5973">
                  <c:v>0</c:v>
                </c:pt>
                <c:pt idx="5974">
                  <c:v>0</c:v>
                </c:pt>
                <c:pt idx="5975">
                  <c:v>0</c:v>
                </c:pt>
                <c:pt idx="5976">
                  <c:v>0</c:v>
                </c:pt>
                <c:pt idx="5977">
                  <c:v>0</c:v>
                </c:pt>
                <c:pt idx="5978">
                  <c:v>0</c:v>
                </c:pt>
                <c:pt idx="5979">
                  <c:v>0</c:v>
                </c:pt>
                <c:pt idx="5980">
                  <c:v>0</c:v>
                </c:pt>
                <c:pt idx="5981">
                  <c:v>0</c:v>
                </c:pt>
                <c:pt idx="5982">
                  <c:v>0</c:v>
                </c:pt>
                <c:pt idx="5983">
                  <c:v>0</c:v>
                </c:pt>
                <c:pt idx="5984">
                  <c:v>0</c:v>
                </c:pt>
                <c:pt idx="5985">
                  <c:v>0</c:v>
                </c:pt>
                <c:pt idx="5986">
                  <c:v>0</c:v>
                </c:pt>
                <c:pt idx="5987">
                  <c:v>0</c:v>
                </c:pt>
                <c:pt idx="5988">
                  <c:v>0</c:v>
                </c:pt>
                <c:pt idx="5989">
                  <c:v>0</c:v>
                </c:pt>
                <c:pt idx="5990">
                  <c:v>0</c:v>
                </c:pt>
                <c:pt idx="5991">
                  <c:v>0</c:v>
                </c:pt>
                <c:pt idx="5992">
                  <c:v>0</c:v>
                </c:pt>
                <c:pt idx="5993">
                  <c:v>0</c:v>
                </c:pt>
                <c:pt idx="5994">
                  <c:v>0</c:v>
                </c:pt>
                <c:pt idx="5995">
                  <c:v>0</c:v>
                </c:pt>
                <c:pt idx="5996">
                  <c:v>0</c:v>
                </c:pt>
                <c:pt idx="5997">
                  <c:v>0</c:v>
                </c:pt>
                <c:pt idx="5998">
                  <c:v>0</c:v>
                </c:pt>
                <c:pt idx="5999">
                  <c:v>0</c:v>
                </c:pt>
                <c:pt idx="6000">
                  <c:v>0</c:v>
                </c:pt>
                <c:pt idx="6001">
                  <c:v>0</c:v>
                </c:pt>
                <c:pt idx="6002">
                  <c:v>0</c:v>
                </c:pt>
                <c:pt idx="6003">
                  <c:v>0</c:v>
                </c:pt>
                <c:pt idx="6004">
                  <c:v>0</c:v>
                </c:pt>
                <c:pt idx="6005">
                  <c:v>0</c:v>
                </c:pt>
                <c:pt idx="6006">
                  <c:v>0</c:v>
                </c:pt>
                <c:pt idx="6007">
                  <c:v>0</c:v>
                </c:pt>
                <c:pt idx="6008">
                  <c:v>0</c:v>
                </c:pt>
                <c:pt idx="6009">
                  <c:v>0</c:v>
                </c:pt>
                <c:pt idx="6010">
                  <c:v>0</c:v>
                </c:pt>
                <c:pt idx="6011">
                  <c:v>0</c:v>
                </c:pt>
                <c:pt idx="6012">
                  <c:v>0</c:v>
                </c:pt>
                <c:pt idx="6013">
                  <c:v>0</c:v>
                </c:pt>
                <c:pt idx="6014">
                  <c:v>0</c:v>
                </c:pt>
                <c:pt idx="6015">
                  <c:v>0</c:v>
                </c:pt>
                <c:pt idx="6016">
                  <c:v>0</c:v>
                </c:pt>
                <c:pt idx="6017">
                  <c:v>0</c:v>
                </c:pt>
                <c:pt idx="6018">
                  <c:v>0</c:v>
                </c:pt>
                <c:pt idx="6019">
                  <c:v>0</c:v>
                </c:pt>
                <c:pt idx="6020">
                  <c:v>0</c:v>
                </c:pt>
                <c:pt idx="6021">
                  <c:v>0</c:v>
                </c:pt>
                <c:pt idx="6022">
                  <c:v>0</c:v>
                </c:pt>
                <c:pt idx="6023">
                  <c:v>0</c:v>
                </c:pt>
                <c:pt idx="6024">
                  <c:v>0</c:v>
                </c:pt>
                <c:pt idx="6025">
                  <c:v>0</c:v>
                </c:pt>
                <c:pt idx="6026">
                  <c:v>0</c:v>
                </c:pt>
                <c:pt idx="6027">
                  <c:v>0</c:v>
                </c:pt>
                <c:pt idx="6028">
                  <c:v>0</c:v>
                </c:pt>
                <c:pt idx="6029">
                  <c:v>0</c:v>
                </c:pt>
                <c:pt idx="6030">
                  <c:v>0</c:v>
                </c:pt>
                <c:pt idx="6031">
                  <c:v>0</c:v>
                </c:pt>
                <c:pt idx="6032">
                  <c:v>0</c:v>
                </c:pt>
                <c:pt idx="6033">
                  <c:v>0</c:v>
                </c:pt>
                <c:pt idx="6034">
                  <c:v>0</c:v>
                </c:pt>
                <c:pt idx="6035">
                  <c:v>0</c:v>
                </c:pt>
                <c:pt idx="6036">
                  <c:v>0</c:v>
                </c:pt>
                <c:pt idx="6037">
                  <c:v>0</c:v>
                </c:pt>
                <c:pt idx="6038">
                  <c:v>0</c:v>
                </c:pt>
                <c:pt idx="6039">
                  <c:v>0</c:v>
                </c:pt>
                <c:pt idx="6040">
                  <c:v>0</c:v>
                </c:pt>
                <c:pt idx="6041">
                  <c:v>0</c:v>
                </c:pt>
                <c:pt idx="6042">
                  <c:v>0</c:v>
                </c:pt>
                <c:pt idx="6043">
                  <c:v>0</c:v>
                </c:pt>
                <c:pt idx="6044">
                  <c:v>0</c:v>
                </c:pt>
                <c:pt idx="6045">
                  <c:v>0</c:v>
                </c:pt>
                <c:pt idx="6046">
                  <c:v>0</c:v>
                </c:pt>
                <c:pt idx="6047">
                  <c:v>0</c:v>
                </c:pt>
                <c:pt idx="6048">
                  <c:v>0</c:v>
                </c:pt>
                <c:pt idx="6049">
                  <c:v>0</c:v>
                </c:pt>
                <c:pt idx="6050">
                  <c:v>0</c:v>
                </c:pt>
                <c:pt idx="6051">
                  <c:v>0</c:v>
                </c:pt>
                <c:pt idx="6052">
                  <c:v>0</c:v>
                </c:pt>
                <c:pt idx="6053">
                  <c:v>0</c:v>
                </c:pt>
                <c:pt idx="6054">
                  <c:v>0</c:v>
                </c:pt>
                <c:pt idx="6055">
                  <c:v>0</c:v>
                </c:pt>
                <c:pt idx="6056">
                  <c:v>0</c:v>
                </c:pt>
                <c:pt idx="6057">
                  <c:v>0</c:v>
                </c:pt>
                <c:pt idx="6058">
                  <c:v>0</c:v>
                </c:pt>
                <c:pt idx="6059">
                  <c:v>0</c:v>
                </c:pt>
                <c:pt idx="6060">
                  <c:v>0</c:v>
                </c:pt>
                <c:pt idx="6061">
                  <c:v>0</c:v>
                </c:pt>
                <c:pt idx="6062">
                  <c:v>0</c:v>
                </c:pt>
                <c:pt idx="6063">
                  <c:v>0</c:v>
                </c:pt>
                <c:pt idx="6064">
                  <c:v>0</c:v>
                </c:pt>
                <c:pt idx="6065">
                  <c:v>0</c:v>
                </c:pt>
                <c:pt idx="6066">
                  <c:v>0</c:v>
                </c:pt>
                <c:pt idx="6067">
                  <c:v>0</c:v>
                </c:pt>
                <c:pt idx="6068">
                  <c:v>0</c:v>
                </c:pt>
                <c:pt idx="6069">
                  <c:v>0</c:v>
                </c:pt>
                <c:pt idx="6070">
                  <c:v>0</c:v>
                </c:pt>
                <c:pt idx="6071">
                  <c:v>0</c:v>
                </c:pt>
                <c:pt idx="6072">
                  <c:v>0</c:v>
                </c:pt>
                <c:pt idx="6073">
                  <c:v>0</c:v>
                </c:pt>
                <c:pt idx="6074">
                  <c:v>0</c:v>
                </c:pt>
                <c:pt idx="6075">
                  <c:v>0</c:v>
                </c:pt>
                <c:pt idx="6076">
                  <c:v>0</c:v>
                </c:pt>
                <c:pt idx="6077">
                  <c:v>0</c:v>
                </c:pt>
                <c:pt idx="6078">
                  <c:v>0</c:v>
                </c:pt>
                <c:pt idx="6079">
                  <c:v>0</c:v>
                </c:pt>
                <c:pt idx="6080">
                  <c:v>0</c:v>
                </c:pt>
                <c:pt idx="6081">
                  <c:v>0</c:v>
                </c:pt>
                <c:pt idx="6082">
                  <c:v>0</c:v>
                </c:pt>
                <c:pt idx="6083">
                  <c:v>0</c:v>
                </c:pt>
                <c:pt idx="6084">
                  <c:v>0</c:v>
                </c:pt>
                <c:pt idx="6085">
                  <c:v>0</c:v>
                </c:pt>
                <c:pt idx="6086">
                  <c:v>0</c:v>
                </c:pt>
                <c:pt idx="6087">
                  <c:v>0</c:v>
                </c:pt>
                <c:pt idx="6088">
                  <c:v>0</c:v>
                </c:pt>
                <c:pt idx="6089">
                  <c:v>0</c:v>
                </c:pt>
                <c:pt idx="6090">
                  <c:v>0</c:v>
                </c:pt>
                <c:pt idx="6091">
                  <c:v>0</c:v>
                </c:pt>
                <c:pt idx="6092">
                  <c:v>0</c:v>
                </c:pt>
                <c:pt idx="6093">
                  <c:v>0</c:v>
                </c:pt>
                <c:pt idx="6094">
                  <c:v>0</c:v>
                </c:pt>
                <c:pt idx="6095">
                  <c:v>0</c:v>
                </c:pt>
                <c:pt idx="6096">
                  <c:v>0</c:v>
                </c:pt>
                <c:pt idx="6097">
                  <c:v>0</c:v>
                </c:pt>
                <c:pt idx="6098">
                  <c:v>0</c:v>
                </c:pt>
                <c:pt idx="6099">
                  <c:v>0</c:v>
                </c:pt>
                <c:pt idx="6100">
                  <c:v>0</c:v>
                </c:pt>
                <c:pt idx="6101">
                  <c:v>0</c:v>
                </c:pt>
                <c:pt idx="6102">
                  <c:v>0</c:v>
                </c:pt>
                <c:pt idx="6103">
                  <c:v>0</c:v>
                </c:pt>
                <c:pt idx="6104">
                  <c:v>0</c:v>
                </c:pt>
                <c:pt idx="6105">
                  <c:v>0</c:v>
                </c:pt>
                <c:pt idx="6106">
                  <c:v>0</c:v>
                </c:pt>
                <c:pt idx="6107">
                  <c:v>0</c:v>
                </c:pt>
                <c:pt idx="6108">
                  <c:v>0</c:v>
                </c:pt>
                <c:pt idx="6109">
                  <c:v>0</c:v>
                </c:pt>
                <c:pt idx="6110">
                  <c:v>0</c:v>
                </c:pt>
                <c:pt idx="6111">
                  <c:v>0</c:v>
                </c:pt>
                <c:pt idx="6112">
                  <c:v>0</c:v>
                </c:pt>
                <c:pt idx="6113">
                  <c:v>0</c:v>
                </c:pt>
                <c:pt idx="6114">
                  <c:v>0</c:v>
                </c:pt>
                <c:pt idx="6115">
                  <c:v>0</c:v>
                </c:pt>
                <c:pt idx="6116">
                  <c:v>0</c:v>
                </c:pt>
                <c:pt idx="6117">
                  <c:v>0</c:v>
                </c:pt>
                <c:pt idx="6118">
                  <c:v>0</c:v>
                </c:pt>
                <c:pt idx="6119">
                  <c:v>0</c:v>
                </c:pt>
                <c:pt idx="6120">
                  <c:v>0</c:v>
                </c:pt>
                <c:pt idx="6121">
                  <c:v>0</c:v>
                </c:pt>
                <c:pt idx="6122">
                  <c:v>0</c:v>
                </c:pt>
                <c:pt idx="6123">
                  <c:v>0</c:v>
                </c:pt>
                <c:pt idx="6124">
                  <c:v>0</c:v>
                </c:pt>
                <c:pt idx="6125">
                  <c:v>0</c:v>
                </c:pt>
                <c:pt idx="6126">
                  <c:v>0</c:v>
                </c:pt>
                <c:pt idx="6127">
                  <c:v>0</c:v>
                </c:pt>
                <c:pt idx="6128">
                  <c:v>0</c:v>
                </c:pt>
                <c:pt idx="6129">
                  <c:v>0</c:v>
                </c:pt>
                <c:pt idx="6130">
                  <c:v>0</c:v>
                </c:pt>
                <c:pt idx="6131">
                  <c:v>0</c:v>
                </c:pt>
                <c:pt idx="6132">
                  <c:v>0</c:v>
                </c:pt>
                <c:pt idx="6133">
                  <c:v>0</c:v>
                </c:pt>
                <c:pt idx="6134">
                  <c:v>0</c:v>
                </c:pt>
                <c:pt idx="6135">
                  <c:v>0</c:v>
                </c:pt>
                <c:pt idx="6136">
                  <c:v>0</c:v>
                </c:pt>
                <c:pt idx="6137">
                  <c:v>0</c:v>
                </c:pt>
                <c:pt idx="6138">
                  <c:v>0</c:v>
                </c:pt>
                <c:pt idx="6139">
                  <c:v>0</c:v>
                </c:pt>
                <c:pt idx="6140">
                  <c:v>0</c:v>
                </c:pt>
                <c:pt idx="6141">
                  <c:v>0</c:v>
                </c:pt>
                <c:pt idx="6142">
                  <c:v>0</c:v>
                </c:pt>
                <c:pt idx="6143">
                  <c:v>0</c:v>
                </c:pt>
                <c:pt idx="6144">
                  <c:v>0</c:v>
                </c:pt>
                <c:pt idx="6145">
                  <c:v>0</c:v>
                </c:pt>
                <c:pt idx="6146">
                  <c:v>0</c:v>
                </c:pt>
                <c:pt idx="6147">
                  <c:v>0</c:v>
                </c:pt>
                <c:pt idx="6148">
                  <c:v>0</c:v>
                </c:pt>
                <c:pt idx="6149">
                  <c:v>0</c:v>
                </c:pt>
                <c:pt idx="6150">
                  <c:v>0</c:v>
                </c:pt>
                <c:pt idx="6151">
                  <c:v>0</c:v>
                </c:pt>
                <c:pt idx="6152">
                  <c:v>0</c:v>
                </c:pt>
                <c:pt idx="6153">
                  <c:v>0</c:v>
                </c:pt>
                <c:pt idx="6154">
                  <c:v>0</c:v>
                </c:pt>
                <c:pt idx="6155">
                  <c:v>0</c:v>
                </c:pt>
                <c:pt idx="6156">
                  <c:v>0</c:v>
                </c:pt>
                <c:pt idx="6157">
                  <c:v>0</c:v>
                </c:pt>
                <c:pt idx="6158">
                  <c:v>0</c:v>
                </c:pt>
                <c:pt idx="6159">
                  <c:v>0</c:v>
                </c:pt>
                <c:pt idx="6160">
                  <c:v>0</c:v>
                </c:pt>
                <c:pt idx="6161">
                  <c:v>0</c:v>
                </c:pt>
                <c:pt idx="6162">
                  <c:v>0</c:v>
                </c:pt>
                <c:pt idx="6163">
                  <c:v>0</c:v>
                </c:pt>
                <c:pt idx="6164">
                  <c:v>0</c:v>
                </c:pt>
                <c:pt idx="6165">
                  <c:v>0</c:v>
                </c:pt>
                <c:pt idx="6166">
                  <c:v>0</c:v>
                </c:pt>
                <c:pt idx="6167">
                  <c:v>0</c:v>
                </c:pt>
                <c:pt idx="6168">
                  <c:v>0</c:v>
                </c:pt>
                <c:pt idx="6169">
                  <c:v>0</c:v>
                </c:pt>
                <c:pt idx="6170">
                  <c:v>0</c:v>
                </c:pt>
                <c:pt idx="6171">
                  <c:v>0</c:v>
                </c:pt>
                <c:pt idx="6172">
                  <c:v>0</c:v>
                </c:pt>
                <c:pt idx="6173">
                  <c:v>0</c:v>
                </c:pt>
                <c:pt idx="6174">
                  <c:v>0</c:v>
                </c:pt>
                <c:pt idx="6175">
                  <c:v>0</c:v>
                </c:pt>
                <c:pt idx="6176">
                  <c:v>0</c:v>
                </c:pt>
                <c:pt idx="6177">
                  <c:v>0</c:v>
                </c:pt>
                <c:pt idx="6178">
                  <c:v>0</c:v>
                </c:pt>
                <c:pt idx="6179">
                  <c:v>0</c:v>
                </c:pt>
                <c:pt idx="6180">
                  <c:v>0</c:v>
                </c:pt>
                <c:pt idx="6181">
                  <c:v>0</c:v>
                </c:pt>
                <c:pt idx="6182">
                  <c:v>0</c:v>
                </c:pt>
                <c:pt idx="6183">
                  <c:v>0</c:v>
                </c:pt>
                <c:pt idx="6184">
                  <c:v>0</c:v>
                </c:pt>
                <c:pt idx="6185">
                  <c:v>0</c:v>
                </c:pt>
                <c:pt idx="6186">
                  <c:v>0</c:v>
                </c:pt>
                <c:pt idx="6187">
                  <c:v>0</c:v>
                </c:pt>
                <c:pt idx="6188">
                  <c:v>0</c:v>
                </c:pt>
                <c:pt idx="6189">
                  <c:v>0</c:v>
                </c:pt>
                <c:pt idx="6190">
                  <c:v>0</c:v>
                </c:pt>
                <c:pt idx="6191">
                  <c:v>0</c:v>
                </c:pt>
                <c:pt idx="6192">
                  <c:v>0</c:v>
                </c:pt>
                <c:pt idx="6193">
                  <c:v>0</c:v>
                </c:pt>
                <c:pt idx="6194">
                  <c:v>0</c:v>
                </c:pt>
                <c:pt idx="6195">
                  <c:v>0</c:v>
                </c:pt>
                <c:pt idx="6196">
                  <c:v>0</c:v>
                </c:pt>
                <c:pt idx="6197">
                  <c:v>0</c:v>
                </c:pt>
                <c:pt idx="6198">
                  <c:v>0</c:v>
                </c:pt>
                <c:pt idx="6199">
                  <c:v>0</c:v>
                </c:pt>
                <c:pt idx="6200">
                  <c:v>0</c:v>
                </c:pt>
                <c:pt idx="6201">
                  <c:v>0</c:v>
                </c:pt>
                <c:pt idx="6202">
                  <c:v>0</c:v>
                </c:pt>
                <c:pt idx="6203">
                  <c:v>0</c:v>
                </c:pt>
                <c:pt idx="6204">
                  <c:v>0</c:v>
                </c:pt>
                <c:pt idx="6205">
                  <c:v>0</c:v>
                </c:pt>
                <c:pt idx="6206">
                  <c:v>0</c:v>
                </c:pt>
                <c:pt idx="6207">
                  <c:v>0</c:v>
                </c:pt>
                <c:pt idx="6208">
                  <c:v>0</c:v>
                </c:pt>
                <c:pt idx="6209">
                  <c:v>0</c:v>
                </c:pt>
                <c:pt idx="6210">
                  <c:v>0</c:v>
                </c:pt>
                <c:pt idx="6211">
                  <c:v>0</c:v>
                </c:pt>
                <c:pt idx="6212">
                  <c:v>0</c:v>
                </c:pt>
                <c:pt idx="6213">
                  <c:v>0</c:v>
                </c:pt>
                <c:pt idx="6214">
                  <c:v>0</c:v>
                </c:pt>
                <c:pt idx="6215">
                  <c:v>0</c:v>
                </c:pt>
                <c:pt idx="6216">
                  <c:v>0</c:v>
                </c:pt>
                <c:pt idx="6217">
                  <c:v>0</c:v>
                </c:pt>
                <c:pt idx="6218">
                  <c:v>0</c:v>
                </c:pt>
                <c:pt idx="6219">
                  <c:v>0</c:v>
                </c:pt>
                <c:pt idx="6220">
                  <c:v>0</c:v>
                </c:pt>
                <c:pt idx="6221">
                  <c:v>0</c:v>
                </c:pt>
                <c:pt idx="6222">
                  <c:v>0</c:v>
                </c:pt>
                <c:pt idx="6223">
                  <c:v>0</c:v>
                </c:pt>
                <c:pt idx="6224">
                  <c:v>0</c:v>
                </c:pt>
                <c:pt idx="6225">
                  <c:v>0</c:v>
                </c:pt>
                <c:pt idx="6226">
                  <c:v>0</c:v>
                </c:pt>
                <c:pt idx="6227">
                  <c:v>0</c:v>
                </c:pt>
                <c:pt idx="6228">
                  <c:v>0</c:v>
                </c:pt>
                <c:pt idx="6229">
                  <c:v>0</c:v>
                </c:pt>
                <c:pt idx="6230">
                  <c:v>0</c:v>
                </c:pt>
                <c:pt idx="6231">
                  <c:v>0</c:v>
                </c:pt>
                <c:pt idx="6232">
                  <c:v>0</c:v>
                </c:pt>
                <c:pt idx="6233">
                  <c:v>0</c:v>
                </c:pt>
                <c:pt idx="6234">
                  <c:v>0</c:v>
                </c:pt>
                <c:pt idx="6235">
                  <c:v>0</c:v>
                </c:pt>
                <c:pt idx="6236">
                  <c:v>0</c:v>
                </c:pt>
                <c:pt idx="6237">
                  <c:v>0</c:v>
                </c:pt>
                <c:pt idx="6238">
                  <c:v>0</c:v>
                </c:pt>
                <c:pt idx="6239">
                  <c:v>0</c:v>
                </c:pt>
                <c:pt idx="6240">
                  <c:v>0</c:v>
                </c:pt>
                <c:pt idx="6241">
                  <c:v>0</c:v>
                </c:pt>
                <c:pt idx="6242">
                  <c:v>0</c:v>
                </c:pt>
                <c:pt idx="6243">
                  <c:v>0</c:v>
                </c:pt>
                <c:pt idx="6244">
                  <c:v>0</c:v>
                </c:pt>
                <c:pt idx="6245">
                  <c:v>0</c:v>
                </c:pt>
                <c:pt idx="6246">
                  <c:v>0</c:v>
                </c:pt>
                <c:pt idx="6247">
                  <c:v>0</c:v>
                </c:pt>
                <c:pt idx="6248">
                  <c:v>0</c:v>
                </c:pt>
                <c:pt idx="6249">
                  <c:v>0</c:v>
                </c:pt>
                <c:pt idx="6250">
                  <c:v>0</c:v>
                </c:pt>
                <c:pt idx="6251">
                  <c:v>0</c:v>
                </c:pt>
                <c:pt idx="6252">
                  <c:v>0</c:v>
                </c:pt>
                <c:pt idx="6253">
                  <c:v>0</c:v>
                </c:pt>
                <c:pt idx="6254">
                  <c:v>0</c:v>
                </c:pt>
                <c:pt idx="6255">
                  <c:v>0</c:v>
                </c:pt>
                <c:pt idx="6256">
                  <c:v>0</c:v>
                </c:pt>
                <c:pt idx="6257">
                  <c:v>0</c:v>
                </c:pt>
                <c:pt idx="6258">
                  <c:v>0</c:v>
                </c:pt>
                <c:pt idx="6259">
                  <c:v>0</c:v>
                </c:pt>
                <c:pt idx="6260">
                  <c:v>0</c:v>
                </c:pt>
                <c:pt idx="6261">
                  <c:v>0</c:v>
                </c:pt>
                <c:pt idx="6262">
                  <c:v>0</c:v>
                </c:pt>
                <c:pt idx="6263">
                  <c:v>0</c:v>
                </c:pt>
                <c:pt idx="6264">
                  <c:v>0</c:v>
                </c:pt>
                <c:pt idx="6265">
                  <c:v>0</c:v>
                </c:pt>
                <c:pt idx="6266">
                  <c:v>0</c:v>
                </c:pt>
                <c:pt idx="6267">
                  <c:v>0</c:v>
                </c:pt>
                <c:pt idx="6268">
                  <c:v>0</c:v>
                </c:pt>
                <c:pt idx="6269">
                  <c:v>0</c:v>
                </c:pt>
                <c:pt idx="6270">
                  <c:v>0</c:v>
                </c:pt>
                <c:pt idx="6271">
                  <c:v>0</c:v>
                </c:pt>
                <c:pt idx="6272">
                  <c:v>0</c:v>
                </c:pt>
                <c:pt idx="6273">
                  <c:v>0</c:v>
                </c:pt>
                <c:pt idx="6274">
                  <c:v>0</c:v>
                </c:pt>
                <c:pt idx="6275">
                  <c:v>0</c:v>
                </c:pt>
                <c:pt idx="6276">
                  <c:v>0</c:v>
                </c:pt>
                <c:pt idx="6277">
                  <c:v>0</c:v>
                </c:pt>
                <c:pt idx="6278">
                  <c:v>0</c:v>
                </c:pt>
                <c:pt idx="6279">
                  <c:v>0</c:v>
                </c:pt>
                <c:pt idx="6280">
                  <c:v>0</c:v>
                </c:pt>
                <c:pt idx="6281">
                  <c:v>0</c:v>
                </c:pt>
                <c:pt idx="6282">
                  <c:v>0</c:v>
                </c:pt>
                <c:pt idx="6283">
                  <c:v>0</c:v>
                </c:pt>
                <c:pt idx="6284">
                  <c:v>0</c:v>
                </c:pt>
                <c:pt idx="6285">
                  <c:v>0</c:v>
                </c:pt>
                <c:pt idx="6286">
                  <c:v>0</c:v>
                </c:pt>
                <c:pt idx="6287">
                  <c:v>0</c:v>
                </c:pt>
                <c:pt idx="6288">
                  <c:v>0</c:v>
                </c:pt>
                <c:pt idx="6289">
                  <c:v>0</c:v>
                </c:pt>
                <c:pt idx="6290">
                  <c:v>0</c:v>
                </c:pt>
                <c:pt idx="6291">
                  <c:v>0</c:v>
                </c:pt>
                <c:pt idx="6292">
                  <c:v>0</c:v>
                </c:pt>
                <c:pt idx="6293">
                  <c:v>0</c:v>
                </c:pt>
                <c:pt idx="6294">
                  <c:v>0</c:v>
                </c:pt>
                <c:pt idx="6295">
                  <c:v>0</c:v>
                </c:pt>
                <c:pt idx="6296">
                  <c:v>0</c:v>
                </c:pt>
                <c:pt idx="6297">
                  <c:v>0</c:v>
                </c:pt>
                <c:pt idx="6298">
                  <c:v>0</c:v>
                </c:pt>
                <c:pt idx="6299">
                  <c:v>0</c:v>
                </c:pt>
                <c:pt idx="6300">
                  <c:v>0</c:v>
                </c:pt>
                <c:pt idx="6301">
                  <c:v>0</c:v>
                </c:pt>
                <c:pt idx="6302">
                  <c:v>0</c:v>
                </c:pt>
                <c:pt idx="6303">
                  <c:v>0</c:v>
                </c:pt>
                <c:pt idx="6304">
                  <c:v>0</c:v>
                </c:pt>
                <c:pt idx="6305">
                  <c:v>0</c:v>
                </c:pt>
                <c:pt idx="6306">
                  <c:v>0</c:v>
                </c:pt>
                <c:pt idx="6307">
                  <c:v>0</c:v>
                </c:pt>
                <c:pt idx="6308">
                  <c:v>0</c:v>
                </c:pt>
                <c:pt idx="6309">
                  <c:v>0</c:v>
                </c:pt>
                <c:pt idx="6310">
                  <c:v>0</c:v>
                </c:pt>
                <c:pt idx="6311">
                  <c:v>0</c:v>
                </c:pt>
                <c:pt idx="6312">
                  <c:v>0</c:v>
                </c:pt>
                <c:pt idx="6313">
                  <c:v>0</c:v>
                </c:pt>
                <c:pt idx="6314">
                  <c:v>0</c:v>
                </c:pt>
                <c:pt idx="6315">
                  <c:v>0</c:v>
                </c:pt>
                <c:pt idx="6316">
                  <c:v>0</c:v>
                </c:pt>
                <c:pt idx="6317">
                  <c:v>0</c:v>
                </c:pt>
                <c:pt idx="6318">
                  <c:v>0</c:v>
                </c:pt>
                <c:pt idx="6319">
                  <c:v>0</c:v>
                </c:pt>
                <c:pt idx="6320">
                  <c:v>0</c:v>
                </c:pt>
                <c:pt idx="6321">
                  <c:v>0</c:v>
                </c:pt>
                <c:pt idx="6322">
                  <c:v>0</c:v>
                </c:pt>
                <c:pt idx="6323">
                  <c:v>0</c:v>
                </c:pt>
                <c:pt idx="6324">
                  <c:v>0</c:v>
                </c:pt>
                <c:pt idx="6325">
                  <c:v>0</c:v>
                </c:pt>
                <c:pt idx="6326">
                  <c:v>0</c:v>
                </c:pt>
                <c:pt idx="6327">
                  <c:v>0</c:v>
                </c:pt>
                <c:pt idx="6328">
                  <c:v>0</c:v>
                </c:pt>
                <c:pt idx="6329">
                  <c:v>0</c:v>
                </c:pt>
                <c:pt idx="6330">
                  <c:v>0</c:v>
                </c:pt>
                <c:pt idx="6331">
                  <c:v>0</c:v>
                </c:pt>
                <c:pt idx="6332">
                  <c:v>0</c:v>
                </c:pt>
                <c:pt idx="6333">
                  <c:v>0</c:v>
                </c:pt>
                <c:pt idx="6334">
                  <c:v>0</c:v>
                </c:pt>
                <c:pt idx="6335">
                  <c:v>0</c:v>
                </c:pt>
                <c:pt idx="6336">
                  <c:v>0</c:v>
                </c:pt>
                <c:pt idx="6337">
                  <c:v>0</c:v>
                </c:pt>
                <c:pt idx="6338">
                  <c:v>0</c:v>
                </c:pt>
                <c:pt idx="6339">
                  <c:v>0</c:v>
                </c:pt>
                <c:pt idx="6340">
                  <c:v>0</c:v>
                </c:pt>
                <c:pt idx="6341">
                  <c:v>0</c:v>
                </c:pt>
                <c:pt idx="6342">
                  <c:v>0</c:v>
                </c:pt>
                <c:pt idx="6343">
                  <c:v>0</c:v>
                </c:pt>
                <c:pt idx="6344">
                  <c:v>0</c:v>
                </c:pt>
                <c:pt idx="6345">
                  <c:v>0</c:v>
                </c:pt>
                <c:pt idx="6346">
                  <c:v>0</c:v>
                </c:pt>
                <c:pt idx="6347">
                  <c:v>0</c:v>
                </c:pt>
                <c:pt idx="6348">
                  <c:v>0</c:v>
                </c:pt>
                <c:pt idx="6349">
                  <c:v>0</c:v>
                </c:pt>
                <c:pt idx="6350">
                  <c:v>0</c:v>
                </c:pt>
                <c:pt idx="6351">
                  <c:v>0</c:v>
                </c:pt>
                <c:pt idx="6352">
                  <c:v>0</c:v>
                </c:pt>
                <c:pt idx="6353">
                  <c:v>0</c:v>
                </c:pt>
                <c:pt idx="6354">
                  <c:v>0</c:v>
                </c:pt>
                <c:pt idx="6355">
                  <c:v>0</c:v>
                </c:pt>
                <c:pt idx="6356">
                  <c:v>0</c:v>
                </c:pt>
                <c:pt idx="6357">
                  <c:v>0</c:v>
                </c:pt>
                <c:pt idx="6358">
                  <c:v>0</c:v>
                </c:pt>
                <c:pt idx="6359">
                  <c:v>0</c:v>
                </c:pt>
                <c:pt idx="6360">
                  <c:v>0</c:v>
                </c:pt>
                <c:pt idx="6361">
                  <c:v>0</c:v>
                </c:pt>
                <c:pt idx="6362">
                  <c:v>0</c:v>
                </c:pt>
                <c:pt idx="6363">
                  <c:v>0</c:v>
                </c:pt>
                <c:pt idx="6364">
                  <c:v>0</c:v>
                </c:pt>
                <c:pt idx="6365">
                  <c:v>0</c:v>
                </c:pt>
                <c:pt idx="6366">
                  <c:v>0</c:v>
                </c:pt>
                <c:pt idx="6367">
                  <c:v>0</c:v>
                </c:pt>
                <c:pt idx="6368">
                  <c:v>0</c:v>
                </c:pt>
                <c:pt idx="6369">
                  <c:v>0</c:v>
                </c:pt>
                <c:pt idx="6370">
                  <c:v>0</c:v>
                </c:pt>
                <c:pt idx="6371">
                  <c:v>0</c:v>
                </c:pt>
                <c:pt idx="6372">
                  <c:v>0</c:v>
                </c:pt>
                <c:pt idx="6373">
                  <c:v>0</c:v>
                </c:pt>
                <c:pt idx="6374">
                  <c:v>0</c:v>
                </c:pt>
                <c:pt idx="6375">
                  <c:v>0</c:v>
                </c:pt>
                <c:pt idx="6376">
                  <c:v>0</c:v>
                </c:pt>
                <c:pt idx="6377">
                  <c:v>0</c:v>
                </c:pt>
                <c:pt idx="6378">
                  <c:v>0</c:v>
                </c:pt>
                <c:pt idx="6379">
                  <c:v>0</c:v>
                </c:pt>
                <c:pt idx="6380">
                  <c:v>0</c:v>
                </c:pt>
                <c:pt idx="6381">
                  <c:v>0</c:v>
                </c:pt>
                <c:pt idx="6382">
                  <c:v>0</c:v>
                </c:pt>
                <c:pt idx="6383">
                  <c:v>0</c:v>
                </c:pt>
                <c:pt idx="6384">
                  <c:v>0</c:v>
                </c:pt>
                <c:pt idx="6385">
                  <c:v>0</c:v>
                </c:pt>
                <c:pt idx="6386">
                  <c:v>0</c:v>
                </c:pt>
                <c:pt idx="6387">
                  <c:v>0</c:v>
                </c:pt>
                <c:pt idx="6388">
                  <c:v>0</c:v>
                </c:pt>
                <c:pt idx="6389">
                  <c:v>0</c:v>
                </c:pt>
                <c:pt idx="6390">
                  <c:v>0</c:v>
                </c:pt>
                <c:pt idx="6391">
                  <c:v>0</c:v>
                </c:pt>
                <c:pt idx="6392">
                  <c:v>0</c:v>
                </c:pt>
                <c:pt idx="6393">
                  <c:v>0</c:v>
                </c:pt>
                <c:pt idx="6394">
                  <c:v>0</c:v>
                </c:pt>
                <c:pt idx="6395">
                  <c:v>0</c:v>
                </c:pt>
                <c:pt idx="6396">
                  <c:v>0</c:v>
                </c:pt>
                <c:pt idx="6397">
                  <c:v>0</c:v>
                </c:pt>
                <c:pt idx="6398">
                  <c:v>0</c:v>
                </c:pt>
                <c:pt idx="6399">
                  <c:v>0.528273476578622</c:v>
                </c:pt>
                <c:pt idx="6400">
                  <c:v>0.92282925323739273</c:v>
                </c:pt>
                <c:pt idx="6401">
                  <c:v>0.92280912816471639</c:v>
                </c:pt>
                <c:pt idx="6402">
                  <c:v>0.9178869095482779</c:v>
                </c:pt>
                <c:pt idx="6403">
                  <c:v>0.9174158768769749</c:v>
                </c:pt>
                <c:pt idx="6404">
                  <c:v>0.92346382657386672</c:v>
                </c:pt>
                <c:pt idx="6405">
                  <c:v>0.93084006018788423</c:v>
                </c:pt>
                <c:pt idx="6406">
                  <c:v>0.93403427069176215</c:v>
                </c:pt>
                <c:pt idx="6407">
                  <c:v>0.93583199451147159</c:v>
                </c:pt>
                <c:pt idx="6408">
                  <c:v>0.93860051894459751</c:v>
                </c:pt>
                <c:pt idx="6409">
                  <c:v>0.93853413728971369</c:v>
                </c:pt>
                <c:pt idx="6410">
                  <c:v>0.93893257277348607</c:v>
                </c:pt>
                <c:pt idx="6411">
                  <c:v>0.93910159832092144</c:v>
                </c:pt>
                <c:pt idx="6412">
                  <c:v>0.94010945185538497</c:v>
                </c:pt>
                <c:pt idx="6413">
                  <c:v>0.9404903747415454</c:v>
                </c:pt>
                <c:pt idx="6414">
                  <c:v>0.93451058413501453</c:v>
                </c:pt>
                <c:pt idx="6415">
                  <c:v>0</c:v>
                </c:pt>
                <c:pt idx="6416">
                  <c:v>0</c:v>
                </c:pt>
                <c:pt idx="6417">
                  <c:v>0</c:v>
                </c:pt>
                <c:pt idx="6418">
                  <c:v>0</c:v>
                </c:pt>
                <c:pt idx="6419">
                  <c:v>0</c:v>
                </c:pt>
                <c:pt idx="6420">
                  <c:v>0</c:v>
                </c:pt>
                <c:pt idx="6421">
                  <c:v>0</c:v>
                </c:pt>
                <c:pt idx="6422">
                  <c:v>0</c:v>
                </c:pt>
                <c:pt idx="6423">
                  <c:v>0</c:v>
                </c:pt>
                <c:pt idx="6424">
                  <c:v>0</c:v>
                </c:pt>
                <c:pt idx="6425">
                  <c:v>0.86761156172892673</c:v>
                </c:pt>
                <c:pt idx="6426">
                  <c:v>0.91219698613102829</c:v>
                </c:pt>
                <c:pt idx="6427">
                  <c:v>0.91437715765043015</c:v>
                </c:pt>
                <c:pt idx="6428">
                  <c:v>0.92008065823244656</c:v>
                </c:pt>
                <c:pt idx="6429">
                  <c:v>0.93250318752881489</c:v>
                </c:pt>
                <c:pt idx="6430">
                  <c:v>0.93377297556851335</c:v>
                </c:pt>
                <c:pt idx="6431">
                  <c:v>0.93835365090053957</c:v>
                </c:pt>
                <c:pt idx="6432">
                  <c:v>0.93980974294836128</c:v>
                </c:pt>
                <c:pt idx="6433">
                  <c:v>0.93873095426805941</c:v>
                </c:pt>
                <c:pt idx="6434">
                  <c:v>0.93979559561982695</c:v>
                </c:pt>
                <c:pt idx="6435">
                  <c:v>0.94079198437556943</c:v>
                </c:pt>
                <c:pt idx="6436">
                  <c:v>0.94025994900101417</c:v>
                </c:pt>
                <c:pt idx="6437">
                  <c:v>0.94019216272628459</c:v>
                </c:pt>
                <c:pt idx="6438">
                  <c:v>0.93511203134257948</c:v>
                </c:pt>
                <c:pt idx="6439">
                  <c:v>0.92511272693157443</c:v>
                </c:pt>
                <c:pt idx="6440">
                  <c:v>0.83721423423788932</c:v>
                </c:pt>
                <c:pt idx="6441">
                  <c:v>0</c:v>
                </c:pt>
                <c:pt idx="6442">
                  <c:v>0</c:v>
                </c:pt>
                <c:pt idx="6443">
                  <c:v>0</c:v>
                </c:pt>
                <c:pt idx="6444">
                  <c:v>0</c:v>
                </c:pt>
                <c:pt idx="6445">
                  <c:v>0</c:v>
                </c:pt>
                <c:pt idx="6446">
                  <c:v>0</c:v>
                </c:pt>
                <c:pt idx="6447">
                  <c:v>0</c:v>
                </c:pt>
                <c:pt idx="6448">
                  <c:v>0</c:v>
                </c:pt>
                <c:pt idx="6449">
                  <c:v>0</c:v>
                </c:pt>
                <c:pt idx="6450">
                  <c:v>0</c:v>
                </c:pt>
                <c:pt idx="6451">
                  <c:v>0</c:v>
                </c:pt>
                <c:pt idx="6452">
                  <c:v>0.37191582380878696</c:v>
                </c:pt>
                <c:pt idx="6453">
                  <c:v>0.91829420683135021</c:v>
                </c:pt>
                <c:pt idx="6454">
                  <c:v>0.93116433321216674</c:v>
                </c:pt>
                <c:pt idx="6455">
                  <c:v>0.93612316325605771</c:v>
                </c:pt>
                <c:pt idx="6456">
                  <c:v>0.93853060602335736</c:v>
                </c:pt>
                <c:pt idx="6457">
                  <c:v>0.93824941247439808</c:v>
                </c:pt>
                <c:pt idx="6458">
                  <c:v>0.93942092661705157</c:v>
                </c:pt>
                <c:pt idx="6459">
                  <c:v>0.93925359197928904</c:v>
                </c:pt>
                <c:pt idx="6460">
                  <c:v>0.93918659383829062</c:v>
                </c:pt>
                <c:pt idx="6461">
                  <c:v>0.93890486994570022</c:v>
                </c:pt>
                <c:pt idx="6462">
                  <c:v>0.93530053669100521</c:v>
                </c:pt>
                <c:pt idx="6463">
                  <c:v>0.91850403362357602</c:v>
                </c:pt>
                <c:pt idx="6464">
                  <c:v>0</c:v>
                </c:pt>
                <c:pt idx="6465">
                  <c:v>0</c:v>
                </c:pt>
                <c:pt idx="6466">
                  <c:v>0</c:v>
                </c:pt>
                <c:pt idx="6467">
                  <c:v>0</c:v>
                </c:pt>
                <c:pt idx="6468">
                  <c:v>0</c:v>
                </c:pt>
                <c:pt idx="6469">
                  <c:v>0</c:v>
                </c:pt>
                <c:pt idx="6470">
                  <c:v>0</c:v>
                </c:pt>
                <c:pt idx="6471">
                  <c:v>0</c:v>
                </c:pt>
                <c:pt idx="6472">
                  <c:v>0</c:v>
                </c:pt>
                <c:pt idx="6473">
                  <c:v>0</c:v>
                </c:pt>
                <c:pt idx="6474">
                  <c:v>0</c:v>
                </c:pt>
                <c:pt idx="6475">
                  <c:v>0</c:v>
                </c:pt>
                <c:pt idx="6476">
                  <c:v>0</c:v>
                </c:pt>
                <c:pt idx="6477">
                  <c:v>0</c:v>
                </c:pt>
                <c:pt idx="6478">
                  <c:v>0.89233737433101878</c:v>
                </c:pt>
                <c:pt idx="6479">
                  <c:v>0.92736903444540597</c:v>
                </c:pt>
                <c:pt idx="6480">
                  <c:v>0.93013147815438713</c:v>
                </c:pt>
                <c:pt idx="6481">
                  <c:v>0.93194077167566969</c:v>
                </c:pt>
                <c:pt idx="6482">
                  <c:v>0.93382564535736867</c:v>
                </c:pt>
                <c:pt idx="6483">
                  <c:v>0.93667795950553601</c:v>
                </c:pt>
                <c:pt idx="6484">
                  <c:v>0.93855371927665743</c:v>
                </c:pt>
                <c:pt idx="6485">
                  <c:v>0.93863476807539248</c:v>
                </c:pt>
                <c:pt idx="6486">
                  <c:v>0.93596192604024386</c:v>
                </c:pt>
                <c:pt idx="6487">
                  <c:v>0.9149795795612603</c:v>
                </c:pt>
                <c:pt idx="6488">
                  <c:v>0</c:v>
                </c:pt>
                <c:pt idx="6489">
                  <c:v>0</c:v>
                </c:pt>
                <c:pt idx="6490">
                  <c:v>0</c:v>
                </c:pt>
                <c:pt idx="6491">
                  <c:v>0</c:v>
                </c:pt>
                <c:pt idx="6492">
                  <c:v>0</c:v>
                </c:pt>
                <c:pt idx="6493">
                  <c:v>0</c:v>
                </c:pt>
                <c:pt idx="6494">
                  <c:v>0</c:v>
                </c:pt>
                <c:pt idx="6495">
                  <c:v>0</c:v>
                </c:pt>
                <c:pt idx="6496">
                  <c:v>0</c:v>
                </c:pt>
                <c:pt idx="6497">
                  <c:v>0</c:v>
                </c:pt>
                <c:pt idx="6498">
                  <c:v>0</c:v>
                </c:pt>
                <c:pt idx="6499">
                  <c:v>0</c:v>
                </c:pt>
                <c:pt idx="6500">
                  <c:v>0</c:v>
                </c:pt>
                <c:pt idx="6501">
                  <c:v>0.89287790419892465</c:v>
                </c:pt>
                <c:pt idx="6502">
                  <c:v>0.92045913948208702</c:v>
                </c:pt>
                <c:pt idx="6503">
                  <c:v>0.93340807430901618</c:v>
                </c:pt>
                <c:pt idx="6504">
                  <c:v>0.93499209016638551</c:v>
                </c:pt>
                <c:pt idx="6505">
                  <c:v>0.9337768997585576</c:v>
                </c:pt>
                <c:pt idx="6506">
                  <c:v>0.93631430812325811</c:v>
                </c:pt>
                <c:pt idx="6507">
                  <c:v>0.93569843905307903</c:v>
                </c:pt>
                <c:pt idx="6508">
                  <c:v>0.93813427159363505</c:v>
                </c:pt>
                <c:pt idx="6509">
                  <c:v>0.938562056315284</c:v>
                </c:pt>
                <c:pt idx="6510">
                  <c:v>0.93493045489966986</c:v>
                </c:pt>
                <c:pt idx="6511">
                  <c:v>0.92368722348698462</c:v>
                </c:pt>
                <c:pt idx="6512">
                  <c:v>0</c:v>
                </c:pt>
                <c:pt idx="6513">
                  <c:v>0</c:v>
                </c:pt>
                <c:pt idx="6514">
                  <c:v>0</c:v>
                </c:pt>
                <c:pt idx="6515">
                  <c:v>0</c:v>
                </c:pt>
                <c:pt idx="6516">
                  <c:v>0</c:v>
                </c:pt>
                <c:pt idx="6517">
                  <c:v>0</c:v>
                </c:pt>
                <c:pt idx="6518">
                  <c:v>0</c:v>
                </c:pt>
                <c:pt idx="6519">
                  <c:v>0</c:v>
                </c:pt>
                <c:pt idx="6520">
                  <c:v>0</c:v>
                </c:pt>
                <c:pt idx="6521">
                  <c:v>0</c:v>
                </c:pt>
                <c:pt idx="6522">
                  <c:v>0</c:v>
                </c:pt>
                <c:pt idx="6523">
                  <c:v>0</c:v>
                </c:pt>
                <c:pt idx="6524">
                  <c:v>0</c:v>
                </c:pt>
                <c:pt idx="6525">
                  <c:v>0</c:v>
                </c:pt>
                <c:pt idx="6526">
                  <c:v>0</c:v>
                </c:pt>
                <c:pt idx="6527">
                  <c:v>0</c:v>
                </c:pt>
                <c:pt idx="6528">
                  <c:v>0.90991847944127124</c:v>
                </c:pt>
                <c:pt idx="6529">
                  <c:v>0.9229121048486717</c:v>
                </c:pt>
                <c:pt idx="6530">
                  <c:v>0.92965927880263377</c:v>
                </c:pt>
                <c:pt idx="6531">
                  <c:v>0.93240044558273261</c:v>
                </c:pt>
                <c:pt idx="6532">
                  <c:v>0.9338680794859241</c:v>
                </c:pt>
                <c:pt idx="6533">
                  <c:v>0.93306009458384453</c:v>
                </c:pt>
                <c:pt idx="6534">
                  <c:v>0.93203494749007998</c:v>
                </c:pt>
                <c:pt idx="6535">
                  <c:v>0.84019434874741972</c:v>
                </c:pt>
                <c:pt idx="6536">
                  <c:v>0</c:v>
                </c:pt>
                <c:pt idx="6537">
                  <c:v>0</c:v>
                </c:pt>
                <c:pt idx="6538">
                  <c:v>0</c:v>
                </c:pt>
                <c:pt idx="6539">
                  <c:v>0</c:v>
                </c:pt>
                <c:pt idx="6540">
                  <c:v>0</c:v>
                </c:pt>
                <c:pt idx="6541">
                  <c:v>0</c:v>
                </c:pt>
                <c:pt idx="6542">
                  <c:v>0</c:v>
                </c:pt>
                <c:pt idx="6543">
                  <c:v>0</c:v>
                </c:pt>
                <c:pt idx="6544">
                  <c:v>0</c:v>
                </c:pt>
                <c:pt idx="6545">
                  <c:v>0</c:v>
                </c:pt>
                <c:pt idx="6546">
                  <c:v>0</c:v>
                </c:pt>
                <c:pt idx="6547">
                  <c:v>0</c:v>
                </c:pt>
                <c:pt idx="6548">
                  <c:v>0</c:v>
                </c:pt>
                <c:pt idx="6549">
                  <c:v>0</c:v>
                </c:pt>
                <c:pt idx="6550">
                  <c:v>0</c:v>
                </c:pt>
                <c:pt idx="6551">
                  <c:v>0.89385348282461341</c:v>
                </c:pt>
                <c:pt idx="6552">
                  <c:v>0.9275557335804101</c:v>
                </c:pt>
                <c:pt idx="6553">
                  <c:v>0.9316727628887016</c:v>
                </c:pt>
                <c:pt idx="6554">
                  <c:v>0.93452269359440243</c:v>
                </c:pt>
                <c:pt idx="6555">
                  <c:v>0.93613939304608518</c:v>
                </c:pt>
                <c:pt idx="6556">
                  <c:v>0.93695851500688387</c:v>
                </c:pt>
                <c:pt idx="6557">
                  <c:v>0.9377326465614565</c:v>
                </c:pt>
                <c:pt idx="6558">
                  <c:v>0.93820293241829844</c:v>
                </c:pt>
                <c:pt idx="6559">
                  <c:v>0.63945685031074473</c:v>
                </c:pt>
                <c:pt idx="6560">
                  <c:v>0</c:v>
                </c:pt>
                <c:pt idx="6561">
                  <c:v>0</c:v>
                </c:pt>
                <c:pt idx="6562">
                  <c:v>0</c:v>
                </c:pt>
                <c:pt idx="6563">
                  <c:v>0</c:v>
                </c:pt>
                <c:pt idx="6564">
                  <c:v>0</c:v>
                </c:pt>
                <c:pt idx="6565">
                  <c:v>0</c:v>
                </c:pt>
                <c:pt idx="6566">
                  <c:v>0</c:v>
                </c:pt>
                <c:pt idx="6567">
                  <c:v>0</c:v>
                </c:pt>
                <c:pt idx="6568">
                  <c:v>0</c:v>
                </c:pt>
                <c:pt idx="6569">
                  <c:v>0</c:v>
                </c:pt>
                <c:pt idx="6570">
                  <c:v>0</c:v>
                </c:pt>
                <c:pt idx="6571">
                  <c:v>0</c:v>
                </c:pt>
                <c:pt idx="6572">
                  <c:v>0</c:v>
                </c:pt>
                <c:pt idx="6573">
                  <c:v>0</c:v>
                </c:pt>
                <c:pt idx="6574">
                  <c:v>0</c:v>
                </c:pt>
                <c:pt idx="6575">
                  <c:v>0</c:v>
                </c:pt>
                <c:pt idx="6576">
                  <c:v>0.89447141610562597</c:v>
                </c:pt>
                <c:pt idx="6577">
                  <c:v>0.9259432597092162</c:v>
                </c:pt>
                <c:pt idx="6578">
                  <c:v>0.93333265039914326</c:v>
                </c:pt>
                <c:pt idx="6579">
                  <c:v>0.93614031449353874</c:v>
                </c:pt>
                <c:pt idx="6580">
                  <c:v>0.93799477061540804</c:v>
                </c:pt>
                <c:pt idx="6581">
                  <c:v>0.93907922216973716</c:v>
                </c:pt>
                <c:pt idx="6582">
                  <c:v>0.93706141486566175</c:v>
                </c:pt>
                <c:pt idx="6583">
                  <c:v>0.79576531554969054</c:v>
                </c:pt>
                <c:pt idx="6584">
                  <c:v>0</c:v>
                </c:pt>
                <c:pt idx="6585">
                  <c:v>0</c:v>
                </c:pt>
                <c:pt idx="6586">
                  <c:v>0</c:v>
                </c:pt>
                <c:pt idx="6587">
                  <c:v>0</c:v>
                </c:pt>
                <c:pt idx="6588">
                  <c:v>0</c:v>
                </c:pt>
                <c:pt idx="6589">
                  <c:v>0</c:v>
                </c:pt>
                <c:pt idx="6590">
                  <c:v>0</c:v>
                </c:pt>
                <c:pt idx="6591">
                  <c:v>0</c:v>
                </c:pt>
                <c:pt idx="6592">
                  <c:v>0</c:v>
                </c:pt>
                <c:pt idx="6593">
                  <c:v>0</c:v>
                </c:pt>
                <c:pt idx="6594">
                  <c:v>0</c:v>
                </c:pt>
                <c:pt idx="6595">
                  <c:v>0</c:v>
                </c:pt>
                <c:pt idx="6596">
                  <c:v>0</c:v>
                </c:pt>
                <c:pt idx="6597">
                  <c:v>0</c:v>
                </c:pt>
                <c:pt idx="6598">
                  <c:v>0.90639216534367406</c:v>
                </c:pt>
                <c:pt idx="6599">
                  <c:v>0.92798775589246318</c:v>
                </c:pt>
                <c:pt idx="6600">
                  <c:v>0.93528774970730044</c:v>
                </c:pt>
                <c:pt idx="6601">
                  <c:v>0.93753448083754143</c:v>
                </c:pt>
                <c:pt idx="6602">
                  <c:v>0.93897987569958252</c:v>
                </c:pt>
                <c:pt idx="6603">
                  <c:v>0.94011719310301811</c:v>
                </c:pt>
                <c:pt idx="6604">
                  <c:v>0.94086650038843156</c:v>
                </c:pt>
                <c:pt idx="6605">
                  <c:v>0.940448204180245</c:v>
                </c:pt>
                <c:pt idx="6606">
                  <c:v>0.94070429423312751</c:v>
                </c:pt>
                <c:pt idx="6607">
                  <c:v>0.9272224758057549</c:v>
                </c:pt>
                <c:pt idx="6608">
                  <c:v>0</c:v>
                </c:pt>
                <c:pt idx="6609">
                  <c:v>0</c:v>
                </c:pt>
                <c:pt idx="6610">
                  <c:v>0</c:v>
                </c:pt>
                <c:pt idx="6611">
                  <c:v>0</c:v>
                </c:pt>
                <c:pt idx="6612">
                  <c:v>0</c:v>
                </c:pt>
                <c:pt idx="6613">
                  <c:v>0</c:v>
                </c:pt>
                <c:pt idx="6614">
                  <c:v>0</c:v>
                </c:pt>
                <c:pt idx="6615">
                  <c:v>0</c:v>
                </c:pt>
                <c:pt idx="6616">
                  <c:v>0</c:v>
                </c:pt>
                <c:pt idx="6617">
                  <c:v>0</c:v>
                </c:pt>
                <c:pt idx="6618">
                  <c:v>0</c:v>
                </c:pt>
                <c:pt idx="6619">
                  <c:v>0</c:v>
                </c:pt>
                <c:pt idx="6620">
                  <c:v>0</c:v>
                </c:pt>
                <c:pt idx="6621">
                  <c:v>0</c:v>
                </c:pt>
                <c:pt idx="6622">
                  <c:v>0.78165767167085065</c:v>
                </c:pt>
                <c:pt idx="6623">
                  <c:v>0.92588495586535879</c:v>
                </c:pt>
                <c:pt idx="6624">
                  <c:v>0.93362034936071003</c:v>
                </c:pt>
                <c:pt idx="6625">
                  <c:v>0.93703230230915535</c:v>
                </c:pt>
                <c:pt idx="6626">
                  <c:v>0.93889471556960302</c:v>
                </c:pt>
                <c:pt idx="6627">
                  <c:v>0.94022066414126337</c:v>
                </c:pt>
                <c:pt idx="6628">
                  <c:v>0.9403901165922921</c:v>
                </c:pt>
                <c:pt idx="6629">
                  <c:v>0.94084137728163564</c:v>
                </c:pt>
                <c:pt idx="6630">
                  <c:v>0.94035516204395908</c:v>
                </c:pt>
                <c:pt idx="6631">
                  <c:v>0.88769623341606019</c:v>
                </c:pt>
                <c:pt idx="6632">
                  <c:v>0</c:v>
                </c:pt>
                <c:pt idx="6633">
                  <c:v>0</c:v>
                </c:pt>
                <c:pt idx="6634">
                  <c:v>0</c:v>
                </c:pt>
                <c:pt idx="6635">
                  <c:v>0</c:v>
                </c:pt>
                <c:pt idx="6636">
                  <c:v>0</c:v>
                </c:pt>
                <c:pt idx="6637">
                  <c:v>0</c:v>
                </c:pt>
                <c:pt idx="6638">
                  <c:v>0</c:v>
                </c:pt>
                <c:pt idx="6639">
                  <c:v>0</c:v>
                </c:pt>
                <c:pt idx="6640">
                  <c:v>0</c:v>
                </c:pt>
                <c:pt idx="6641">
                  <c:v>0</c:v>
                </c:pt>
                <c:pt idx="6642">
                  <c:v>0</c:v>
                </c:pt>
                <c:pt idx="6643">
                  <c:v>0</c:v>
                </c:pt>
                <c:pt idx="6644">
                  <c:v>0</c:v>
                </c:pt>
                <c:pt idx="6645">
                  <c:v>0</c:v>
                </c:pt>
                <c:pt idx="6646">
                  <c:v>0.8939285845837821</c:v>
                </c:pt>
                <c:pt idx="6647">
                  <c:v>0.92888179070648869</c:v>
                </c:pt>
                <c:pt idx="6648">
                  <c:v>0.93559386457073435</c:v>
                </c:pt>
                <c:pt idx="6649">
                  <c:v>0.93783530829242889</c:v>
                </c:pt>
                <c:pt idx="6650">
                  <c:v>0.93926992257709951</c:v>
                </c:pt>
                <c:pt idx="6651">
                  <c:v>0.94057365797579862</c:v>
                </c:pt>
                <c:pt idx="6652">
                  <c:v>0.94082207944913177</c:v>
                </c:pt>
                <c:pt idx="6653">
                  <c:v>0.94176198861286287</c:v>
                </c:pt>
                <c:pt idx="6654">
                  <c:v>0.94027048412726721</c:v>
                </c:pt>
                <c:pt idx="6655">
                  <c:v>0.89687446699797579</c:v>
                </c:pt>
                <c:pt idx="6656">
                  <c:v>0</c:v>
                </c:pt>
                <c:pt idx="6657">
                  <c:v>0</c:v>
                </c:pt>
                <c:pt idx="6658">
                  <c:v>0</c:v>
                </c:pt>
                <c:pt idx="6659">
                  <c:v>0</c:v>
                </c:pt>
                <c:pt idx="6660">
                  <c:v>0</c:v>
                </c:pt>
                <c:pt idx="6661">
                  <c:v>0</c:v>
                </c:pt>
                <c:pt idx="6662">
                  <c:v>0</c:v>
                </c:pt>
                <c:pt idx="6663">
                  <c:v>0</c:v>
                </c:pt>
                <c:pt idx="6664">
                  <c:v>0</c:v>
                </c:pt>
                <c:pt idx="6665">
                  <c:v>0</c:v>
                </c:pt>
                <c:pt idx="6666">
                  <c:v>0</c:v>
                </c:pt>
                <c:pt idx="6667">
                  <c:v>0</c:v>
                </c:pt>
                <c:pt idx="6668">
                  <c:v>0</c:v>
                </c:pt>
                <c:pt idx="6669">
                  <c:v>0.39963482070713552</c:v>
                </c:pt>
                <c:pt idx="6670">
                  <c:v>0.91480369196178768</c:v>
                </c:pt>
                <c:pt idx="6671">
                  <c:v>0.9320787149135048</c:v>
                </c:pt>
                <c:pt idx="6672">
                  <c:v>0.93629198932365543</c:v>
                </c:pt>
                <c:pt idx="6673">
                  <c:v>0.93528009310809945</c:v>
                </c:pt>
                <c:pt idx="6674">
                  <c:v>0.93714559765197536</c:v>
                </c:pt>
                <c:pt idx="6675">
                  <c:v>0.93813279653344339</c:v>
                </c:pt>
                <c:pt idx="6676">
                  <c:v>0.93838138266789428</c:v>
                </c:pt>
                <c:pt idx="6677">
                  <c:v>0.93875524289781342</c:v>
                </c:pt>
                <c:pt idx="6678">
                  <c:v>0.93737187156898916</c:v>
                </c:pt>
                <c:pt idx="6679">
                  <c:v>0.93270629748054168</c:v>
                </c:pt>
                <c:pt idx="6680">
                  <c:v>0.82805567846461514</c:v>
                </c:pt>
                <c:pt idx="6681">
                  <c:v>0.86528051973086306</c:v>
                </c:pt>
                <c:pt idx="6682">
                  <c:v>0.90233047335854677</c:v>
                </c:pt>
                <c:pt idx="6683">
                  <c:v>0.80716402501944806</c:v>
                </c:pt>
                <c:pt idx="6684">
                  <c:v>0.89302605386463529</c:v>
                </c:pt>
                <c:pt idx="6685">
                  <c:v>0</c:v>
                </c:pt>
                <c:pt idx="6686">
                  <c:v>0</c:v>
                </c:pt>
                <c:pt idx="6687">
                  <c:v>0.73652485117136157</c:v>
                </c:pt>
                <c:pt idx="6688">
                  <c:v>0.9360381457791358</c:v>
                </c:pt>
                <c:pt idx="6689">
                  <c:v>0.93267313483412284</c:v>
                </c:pt>
                <c:pt idx="6690">
                  <c:v>0.93098414412739539</c:v>
                </c:pt>
                <c:pt idx="6691">
                  <c:v>0.92698844631340438</c:v>
                </c:pt>
                <c:pt idx="6692">
                  <c:v>0.9315386356950357</c:v>
                </c:pt>
                <c:pt idx="6693">
                  <c:v>0.93611150868858639</c:v>
                </c:pt>
                <c:pt idx="6694">
                  <c:v>0.93661208148291264</c:v>
                </c:pt>
                <c:pt idx="6695">
                  <c:v>0.94143308870953724</c:v>
                </c:pt>
                <c:pt idx="6696">
                  <c:v>0.9400366117528639</c:v>
                </c:pt>
                <c:pt idx="6697">
                  <c:v>0.94119458873763207</c:v>
                </c:pt>
                <c:pt idx="6698">
                  <c:v>0.94127278608151588</c:v>
                </c:pt>
                <c:pt idx="6699">
                  <c:v>0.9406627448839634</c:v>
                </c:pt>
                <c:pt idx="6700">
                  <c:v>0.94085330610938323</c:v>
                </c:pt>
                <c:pt idx="6701">
                  <c:v>0.94088236583168627</c:v>
                </c:pt>
                <c:pt idx="6702">
                  <c:v>0.93985555696702572</c:v>
                </c:pt>
                <c:pt idx="6703">
                  <c:v>0.93579170869927675</c:v>
                </c:pt>
                <c:pt idx="6704">
                  <c:v>0</c:v>
                </c:pt>
                <c:pt idx="6705">
                  <c:v>0</c:v>
                </c:pt>
                <c:pt idx="6706">
                  <c:v>0</c:v>
                </c:pt>
                <c:pt idx="6707">
                  <c:v>0</c:v>
                </c:pt>
                <c:pt idx="6708">
                  <c:v>0</c:v>
                </c:pt>
                <c:pt idx="6709">
                  <c:v>0</c:v>
                </c:pt>
                <c:pt idx="6710">
                  <c:v>0</c:v>
                </c:pt>
                <c:pt idx="6711">
                  <c:v>0</c:v>
                </c:pt>
                <c:pt idx="6712">
                  <c:v>0</c:v>
                </c:pt>
                <c:pt idx="6713">
                  <c:v>0</c:v>
                </c:pt>
                <c:pt idx="6714">
                  <c:v>0</c:v>
                </c:pt>
                <c:pt idx="6715">
                  <c:v>0.6877039281456323</c:v>
                </c:pt>
                <c:pt idx="6716">
                  <c:v>0.89561720600719996</c:v>
                </c:pt>
                <c:pt idx="6717">
                  <c:v>0.92634410343043838</c:v>
                </c:pt>
                <c:pt idx="6718">
                  <c:v>0.93378911541953025</c:v>
                </c:pt>
                <c:pt idx="6719">
                  <c:v>0.93573194213579414</c:v>
                </c:pt>
                <c:pt idx="6720">
                  <c:v>0.93891184693972862</c:v>
                </c:pt>
                <c:pt idx="6721">
                  <c:v>0.94090498029151559</c:v>
                </c:pt>
                <c:pt idx="6722">
                  <c:v>0.93783285949232886</c:v>
                </c:pt>
                <c:pt idx="6723">
                  <c:v>0.94055896214569978</c:v>
                </c:pt>
                <c:pt idx="6724">
                  <c:v>0.93966328481963457</c:v>
                </c:pt>
                <c:pt idx="6725">
                  <c:v>0.94010441481717688</c:v>
                </c:pt>
                <c:pt idx="6726">
                  <c:v>0.93979794803541772</c:v>
                </c:pt>
                <c:pt idx="6727">
                  <c:v>0.88092312415746443</c:v>
                </c:pt>
                <c:pt idx="6728">
                  <c:v>0</c:v>
                </c:pt>
                <c:pt idx="6729">
                  <c:v>0</c:v>
                </c:pt>
                <c:pt idx="6730">
                  <c:v>0</c:v>
                </c:pt>
                <c:pt idx="6731">
                  <c:v>0</c:v>
                </c:pt>
                <c:pt idx="6732">
                  <c:v>0</c:v>
                </c:pt>
                <c:pt idx="6733">
                  <c:v>0</c:v>
                </c:pt>
                <c:pt idx="6734">
                  <c:v>0</c:v>
                </c:pt>
                <c:pt idx="6735">
                  <c:v>0</c:v>
                </c:pt>
                <c:pt idx="6736">
                  <c:v>0</c:v>
                </c:pt>
                <c:pt idx="6737">
                  <c:v>0</c:v>
                </c:pt>
                <c:pt idx="6738">
                  <c:v>0</c:v>
                </c:pt>
                <c:pt idx="6739">
                  <c:v>0</c:v>
                </c:pt>
                <c:pt idx="6740">
                  <c:v>0</c:v>
                </c:pt>
                <c:pt idx="6741">
                  <c:v>0</c:v>
                </c:pt>
                <c:pt idx="6742">
                  <c:v>0</c:v>
                </c:pt>
                <c:pt idx="6743">
                  <c:v>0</c:v>
                </c:pt>
                <c:pt idx="6744">
                  <c:v>0</c:v>
                </c:pt>
                <c:pt idx="6745">
                  <c:v>0</c:v>
                </c:pt>
                <c:pt idx="6746">
                  <c:v>0</c:v>
                </c:pt>
                <c:pt idx="6747">
                  <c:v>0.90173500724590494</c:v>
                </c:pt>
                <c:pt idx="6748">
                  <c:v>0.92232151571658383</c:v>
                </c:pt>
                <c:pt idx="6749">
                  <c:v>0.92626327755491134</c:v>
                </c:pt>
                <c:pt idx="6750">
                  <c:v>0.93386515690304772</c:v>
                </c:pt>
                <c:pt idx="6751">
                  <c:v>0.91397022326010879</c:v>
                </c:pt>
                <c:pt idx="6752">
                  <c:v>0.92084461456173783</c:v>
                </c:pt>
                <c:pt idx="6753">
                  <c:v>0.83921184542943328</c:v>
                </c:pt>
                <c:pt idx="6754">
                  <c:v>0</c:v>
                </c:pt>
                <c:pt idx="6755">
                  <c:v>0</c:v>
                </c:pt>
                <c:pt idx="6756">
                  <c:v>0</c:v>
                </c:pt>
                <c:pt idx="6757">
                  <c:v>0</c:v>
                </c:pt>
                <c:pt idx="6758">
                  <c:v>0</c:v>
                </c:pt>
                <c:pt idx="6759">
                  <c:v>0</c:v>
                </c:pt>
                <c:pt idx="6760">
                  <c:v>0</c:v>
                </c:pt>
                <c:pt idx="6761">
                  <c:v>0.66874327564622227</c:v>
                </c:pt>
                <c:pt idx="6762">
                  <c:v>0.89113260425672358</c:v>
                </c:pt>
                <c:pt idx="6763">
                  <c:v>0.90164026941328168</c:v>
                </c:pt>
                <c:pt idx="6764">
                  <c:v>0.9097952318699889</c:v>
                </c:pt>
                <c:pt idx="6765">
                  <c:v>0.9293169044068923</c:v>
                </c:pt>
                <c:pt idx="6766">
                  <c:v>0.93274189921755524</c:v>
                </c:pt>
                <c:pt idx="6767">
                  <c:v>0.93701407339232967</c:v>
                </c:pt>
                <c:pt idx="6768">
                  <c:v>0.93662667519278153</c:v>
                </c:pt>
                <c:pt idx="6769">
                  <c:v>0.93741536788460533</c:v>
                </c:pt>
                <c:pt idx="6770">
                  <c:v>0.93877444328084203</c:v>
                </c:pt>
                <c:pt idx="6771">
                  <c:v>0.93909011589445446</c:v>
                </c:pt>
                <c:pt idx="6772">
                  <c:v>0.93893408661005606</c:v>
                </c:pt>
                <c:pt idx="6773">
                  <c:v>0.94022740583003261</c:v>
                </c:pt>
                <c:pt idx="6774">
                  <c:v>0.93814920936813129</c:v>
                </c:pt>
                <c:pt idx="6775">
                  <c:v>0.93329262193138363</c:v>
                </c:pt>
                <c:pt idx="6776">
                  <c:v>0.92709880629265362</c:v>
                </c:pt>
                <c:pt idx="6777">
                  <c:v>0.88190557070988584</c:v>
                </c:pt>
                <c:pt idx="6778">
                  <c:v>0</c:v>
                </c:pt>
                <c:pt idx="6779">
                  <c:v>0</c:v>
                </c:pt>
                <c:pt idx="6780">
                  <c:v>0</c:v>
                </c:pt>
                <c:pt idx="6781">
                  <c:v>0</c:v>
                </c:pt>
                <c:pt idx="6782">
                  <c:v>0</c:v>
                </c:pt>
                <c:pt idx="6783">
                  <c:v>0.92605893827437902</c:v>
                </c:pt>
                <c:pt idx="6784">
                  <c:v>0.9303712252548495</c:v>
                </c:pt>
                <c:pt idx="6785">
                  <c:v>0.92702413026734742</c:v>
                </c:pt>
                <c:pt idx="6786">
                  <c:v>0.92232498267508678</c:v>
                </c:pt>
                <c:pt idx="6787">
                  <c:v>0.91864636127314159</c:v>
                </c:pt>
                <c:pt idx="6788">
                  <c:v>0.91961847710833644</c:v>
                </c:pt>
                <c:pt idx="6789">
                  <c:v>0.93362179792012423</c:v>
                </c:pt>
                <c:pt idx="6790">
                  <c:v>0.93693020248018599</c:v>
                </c:pt>
                <c:pt idx="6791">
                  <c:v>0.93918912618161554</c:v>
                </c:pt>
                <c:pt idx="6792">
                  <c:v>0.93991339703103716</c:v>
                </c:pt>
                <c:pt idx="6793">
                  <c:v>0.93938205962152466</c:v>
                </c:pt>
                <c:pt idx="6794">
                  <c:v>0.9385943844889002</c:v>
                </c:pt>
                <c:pt idx="6795">
                  <c:v>0.93892742603547252</c:v>
                </c:pt>
                <c:pt idx="6796">
                  <c:v>0.9392583789525174</c:v>
                </c:pt>
                <c:pt idx="6797">
                  <c:v>0.94047980432620126</c:v>
                </c:pt>
                <c:pt idx="6798">
                  <c:v>0.93947051250742608</c:v>
                </c:pt>
                <c:pt idx="6799">
                  <c:v>0.93629865629674458</c:v>
                </c:pt>
                <c:pt idx="6800">
                  <c:v>0.92977761307043649</c:v>
                </c:pt>
                <c:pt idx="6801">
                  <c:v>0.92391368320641254</c:v>
                </c:pt>
                <c:pt idx="6802">
                  <c:v>0.89263741101888416</c:v>
                </c:pt>
                <c:pt idx="6803">
                  <c:v>0.79071831427334993</c:v>
                </c:pt>
                <c:pt idx="6804">
                  <c:v>0.72687216165267599</c:v>
                </c:pt>
                <c:pt idx="6805">
                  <c:v>0.88263265227604626</c:v>
                </c:pt>
                <c:pt idx="6806">
                  <c:v>0.92013657626180345</c:v>
                </c:pt>
                <c:pt idx="6807">
                  <c:v>0.93311727708574388</c:v>
                </c:pt>
                <c:pt idx="6808">
                  <c:v>0.93769859890147167</c:v>
                </c:pt>
                <c:pt idx="6809">
                  <c:v>0.93215358078570176</c:v>
                </c:pt>
                <c:pt idx="6810">
                  <c:v>0.92685786452904062</c:v>
                </c:pt>
                <c:pt idx="6811">
                  <c:v>0.92030576653817919</c:v>
                </c:pt>
                <c:pt idx="6812">
                  <c:v>0.92457296992920168</c:v>
                </c:pt>
                <c:pt idx="6813">
                  <c:v>0.9308540269812603</c:v>
                </c:pt>
                <c:pt idx="6814">
                  <c:v>0.9360174483099194</c:v>
                </c:pt>
                <c:pt idx="6815">
                  <c:v>0.93916398608403917</c:v>
                </c:pt>
                <c:pt idx="6816">
                  <c:v>0.93885615387432542</c:v>
                </c:pt>
                <c:pt idx="6817">
                  <c:v>0.94027920996560221</c:v>
                </c:pt>
                <c:pt idx="6818">
                  <c:v>0.93921975392962376</c:v>
                </c:pt>
                <c:pt idx="6819">
                  <c:v>0.93927047622016402</c:v>
                </c:pt>
                <c:pt idx="6820">
                  <c:v>0.94025209419834765</c:v>
                </c:pt>
                <c:pt idx="6821">
                  <c:v>0.93998287496247834</c:v>
                </c:pt>
                <c:pt idx="6822">
                  <c:v>0.93855018278388092</c:v>
                </c:pt>
                <c:pt idx="6823">
                  <c:v>0.93645240529391027</c:v>
                </c:pt>
                <c:pt idx="6824">
                  <c:v>0.92906502110565747</c:v>
                </c:pt>
                <c:pt idx="6825">
                  <c:v>0.89454990796159839</c:v>
                </c:pt>
                <c:pt idx="6826">
                  <c:v>0</c:v>
                </c:pt>
                <c:pt idx="6827">
                  <c:v>0</c:v>
                </c:pt>
                <c:pt idx="6828">
                  <c:v>0</c:v>
                </c:pt>
                <c:pt idx="6829">
                  <c:v>0</c:v>
                </c:pt>
                <c:pt idx="6830">
                  <c:v>0</c:v>
                </c:pt>
                <c:pt idx="6831">
                  <c:v>0</c:v>
                </c:pt>
                <c:pt idx="6832">
                  <c:v>0</c:v>
                </c:pt>
                <c:pt idx="6833">
                  <c:v>0</c:v>
                </c:pt>
                <c:pt idx="6834">
                  <c:v>0</c:v>
                </c:pt>
                <c:pt idx="6835">
                  <c:v>0</c:v>
                </c:pt>
                <c:pt idx="6836">
                  <c:v>0</c:v>
                </c:pt>
                <c:pt idx="6837">
                  <c:v>0</c:v>
                </c:pt>
                <c:pt idx="6838">
                  <c:v>0</c:v>
                </c:pt>
                <c:pt idx="6839">
                  <c:v>0</c:v>
                </c:pt>
                <c:pt idx="6840">
                  <c:v>0.84881233135415723</c:v>
                </c:pt>
                <c:pt idx="6841">
                  <c:v>0.91906145468934763</c:v>
                </c:pt>
                <c:pt idx="6842">
                  <c:v>0.92938020161991564</c:v>
                </c:pt>
                <c:pt idx="6843">
                  <c:v>0.93416487808870041</c:v>
                </c:pt>
                <c:pt idx="6844">
                  <c:v>0.93363450000691894</c:v>
                </c:pt>
                <c:pt idx="6845">
                  <c:v>0.9337133399476758</c:v>
                </c:pt>
                <c:pt idx="6846">
                  <c:v>0.93465968687197165</c:v>
                </c:pt>
                <c:pt idx="6847">
                  <c:v>0.92823133618276998</c:v>
                </c:pt>
                <c:pt idx="6848">
                  <c:v>0.92365377527426717</c:v>
                </c:pt>
                <c:pt idx="6849">
                  <c:v>0.85968010736661826</c:v>
                </c:pt>
                <c:pt idx="6850">
                  <c:v>0</c:v>
                </c:pt>
                <c:pt idx="6851">
                  <c:v>0</c:v>
                </c:pt>
                <c:pt idx="6852">
                  <c:v>0</c:v>
                </c:pt>
                <c:pt idx="6853">
                  <c:v>0</c:v>
                </c:pt>
                <c:pt idx="6854">
                  <c:v>0</c:v>
                </c:pt>
                <c:pt idx="6855">
                  <c:v>0</c:v>
                </c:pt>
                <c:pt idx="6856">
                  <c:v>0</c:v>
                </c:pt>
                <c:pt idx="6857">
                  <c:v>0</c:v>
                </c:pt>
                <c:pt idx="6858">
                  <c:v>0</c:v>
                </c:pt>
                <c:pt idx="6859">
                  <c:v>0</c:v>
                </c:pt>
                <c:pt idx="6860">
                  <c:v>0.89536037248170064</c:v>
                </c:pt>
                <c:pt idx="6861">
                  <c:v>0.92720076034018761</c:v>
                </c:pt>
                <c:pt idx="6862">
                  <c:v>0.93258602780925204</c:v>
                </c:pt>
                <c:pt idx="6863">
                  <c:v>0.93770691192882194</c:v>
                </c:pt>
                <c:pt idx="6864">
                  <c:v>0.93625958618180505</c:v>
                </c:pt>
                <c:pt idx="6865">
                  <c:v>0.93738365139792768</c:v>
                </c:pt>
                <c:pt idx="6866">
                  <c:v>0.93802656475686896</c:v>
                </c:pt>
                <c:pt idx="6867">
                  <c:v>0.93876196995670957</c:v>
                </c:pt>
                <c:pt idx="6868">
                  <c:v>0.94118533713651376</c:v>
                </c:pt>
                <c:pt idx="6869">
                  <c:v>0.94083058842537515</c:v>
                </c:pt>
                <c:pt idx="6870">
                  <c:v>0.93716482249308286</c:v>
                </c:pt>
                <c:pt idx="6871">
                  <c:v>0.88918277709955973</c:v>
                </c:pt>
                <c:pt idx="6872">
                  <c:v>0</c:v>
                </c:pt>
                <c:pt idx="6873">
                  <c:v>0.87918479832376417</c:v>
                </c:pt>
                <c:pt idx="6874">
                  <c:v>0.90603494741723056</c:v>
                </c:pt>
                <c:pt idx="6875">
                  <c:v>0.89014477513663282</c:v>
                </c:pt>
                <c:pt idx="6876">
                  <c:v>0.90148280867065211</c:v>
                </c:pt>
                <c:pt idx="6877">
                  <c:v>0.91671103752764538</c:v>
                </c:pt>
                <c:pt idx="6878">
                  <c:v>0.92984763204569321</c:v>
                </c:pt>
                <c:pt idx="6879">
                  <c:v>0.93855176051747835</c:v>
                </c:pt>
                <c:pt idx="6880">
                  <c:v>0.93946184268991639</c:v>
                </c:pt>
                <c:pt idx="6881">
                  <c:v>0.93353230206533999</c:v>
                </c:pt>
                <c:pt idx="6882">
                  <c:v>0.92971498647312578</c:v>
                </c:pt>
                <c:pt idx="6883">
                  <c:v>0.92910976379910726</c:v>
                </c:pt>
                <c:pt idx="6884">
                  <c:v>0.93017892278154346</c:v>
                </c:pt>
                <c:pt idx="6885">
                  <c:v>0.93607003744124762</c:v>
                </c:pt>
                <c:pt idx="6886">
                  <c:v>0.93762009391198287</c:v>
                </c:pt>
                <c:pt idx="6887">
                  <c:v>0.93983582922531872</c:v>
                </c:pt>
                <c:pt idx="6888">
                  <c:v>0.94007814659964239</c:v>
                </c:pt>
                <c:pt idx="6889">
                  <c:v>0.94018570913943422</c:v>
                </c:pt>
                <c:pt idx="6890">
                  <c:v>0.9411905110338169</c:v>
                </c:pt>
                <c:pt idx="6891">
                  <c:v>0.94152194713022763</c:v>
                </c:pt>
                <c:pt idx="6892">
                  <c:v>0.94094489052198871</c:v>
                </c:pt>
                <c:pt idx="6893">
                  <c:v>0.9409719855916806</c:v>
                </c:pt>
                <c:pt idx="6894">
                  <c:v>0.93976737875423311</c:v>
                </c:pt>
                <c:pt idx="6895">
                  <c:v>0.93341609022213168</c:v>
                </c:pt>
                <c:pt idx="6896">
                  <c:v>0.93316255810772297</c:v>
                </c:pt>
                <c:pt idx="6897">
                  <c:v>0.93043124338756156</c:v>
                </c:pt>
                <c:pt idx="6898">
                  <c:v>0.91602178699032744</c:v>
                </c:pt>
                <c:pt idx="6899">
                  <c:v>0</c:v>
                </c:pt>
                <c:pt idx="6900">
                  <c:v>0</c:v>
                </c:pt>
                <c:pt idx="6901">
                  <c:v>0</c:v>
                </c:pt>
                <c:pt idx="6902">
                  <c:v>0</c:v>
                </c:pt>
                <c:pt idx="6903">
                  <c:v>0</c:v>
                </c:pt>
                <c:pt idx="6904">
                  <c:v>0.89501940106465228</c:v>
                </c:pt>
                <c:pt idx="6905">
                  <c:v>0.92146685486262592</c:v>
                </c:pt>
                <c:pt idx="6906">
                  <c:v>0.92668018376663563</c:v>
                </c:pt>
                <c:pt idx="6907">
                  <c:v>0.92008322011774002</c:v>
                </c:pt>
                <c:pt idx="6908">
                  <c:v>0.92748139233810267</c:v>
                </c:pt>
                <c:pt idx="6909">
                  <c:v>0.93208724250136155</c:v>
                </c:pt>
                <c:pt idx="6910">
                  <c:v>0.93731839345463386</c:v>
                </c:pt>
                <c:pt idx="6911">
                  <c:v>0.93932786480493835</c:v>
                </c:pt>
                <c:pt idx="6912">
                  <c:v>0.94043608454419092</c:v>
                </c:pt>
                <c:pt idx="6913">
                  <c:v>0.93954439738743578</c:v>
                </c:pt>
                <c:pt idx="6914">
                  <c:v>0.94057622634025806</c:v>
                </c:pt>
                <c:pt idx="6915">
                  <c:v>0.93965495624135997</c:v>
                </c:pt>
                <c:pt idx="6916">
                  <c:v>0.94019538163229377</c:v>
                </c:pt>
                <c:pt idx="6917">
                  <c:v>0.94063749184782497</c:v>
                </c:pt>
                <c:pt idx="6918">
                  <c:v>0.93974392436463094</c:v>
                </c:pt>
                <c:pt idx="6919">
                  <c:v>0.93596378498620569</c:v>
                </c:pt>
                <c:pt idx="6920">
                  <c:v>0.91036689460499021</c:v>
                </c:pt>
                <c:pt idx="6921">
                  <c:v>0.91894583434063626</c:v>
                </c:pt>
                <c:pt idx="6922">
                  <c:v>0.44444724633423649</c:v>
                </c:pt>
                <c:pt idx="6923">
                  <c:v>0</c:v>
                </c:pt>
                <c:pt idx="6924">
                  <c:v>0</c:v>
                </c:pt>
                <c:pt idx="6925">
                  <c:v>0.86476368652136537</c:v>
                </c:pt>
                <c:pt idx="6926">
                  <c:v>0.91764657691077822</c:v>
                </c:pt>
                <c:pt idx="6927">
                  <c:v>0.90788027195227816</c:v>
                </c:pt>
                <c:pt idx="6928">
                  <c:v>0.94032376458968936</c:v>
                </c:pt>
                <c:pt idx="6929">
                  <c:v>0.93858117466649515</c:v>
                </c:pt>
                <c:pt idx="6930">
                  <c:v>0.93688042383439807</c:v>
                </c:pt>
                <c:pt idx="6931">
                  <c:v>0.93554171453132795</c:v>
                </c:pt>
                <c:pt idx="6932">
                  <c:v>0.93474056859324928</c:v>
                </c:pt>
                <c:pt idx="6933">
                  <c:v>0.93869294528282998</c:v>
                </c:pt>
                <c:pt idx="6934">
                  <c:v>0.939629757291919</c:v>
                </c:pt>
                <c:pt idx="6935">
                  <c:v>0.94257686565337662</c:v>
                </c:pt>
                <c:pt idx="6936">
                  <c:v>0.94267324143035358</c:v>
                </c:pt>
                <c:pt idx="6937">
                  <c:v>0.94207727924191575</c:v>
                </c:pt>
                <c:pt idx="6938">
                  <c:v>0.94155848271550258</c:v>
                </c:pt>
                <c:pt idx="6939">
                  <c:v>0.94120400465314469</c:v>
                </c:pt>
                <c:pt idx="6940">
                  <c:v>0.93973490646034885</c:v>
                </c:pt>
                <c:pt idx="6941">
                  <c:v>0.94027780256624638</c:v>
                </c:pt>
                <c:pt idx="6942">
                  <c:v>0.93927227509621392</c:v>
                </c:pt>
                <c:pt idx="6943">
                  <c:v>0.90964514965303467</c:v>
                </c:pt>
                <c:pt idx="6944">
                  <c:v>0</c:v>
                </c:pt>
                <c:pt idx="6945">
                  <c:v>0.84058086504783491</c:v>
                </c:pt>
                <c:pt idx="6946">
                  <c:v>0</c:v>
                </c:pt>
                <c:pt idx="6947">
                  <c:v>0.91930037424459543</c:v>
                </c:pt>
                <c:pt idx="6948">
                  <c:v>0.92026503567000761</c:v>
                </c:pt>
                <c:pt idx="6949">
                  <c:v>0.86332573447887451</c:v>
                </c:pt>
                <c:pt idx="6950">
                  <c:v>0.92356971359805495</c:v>
                </c:pt>
                <c:pt idx="6951">
                  <c:v>0.89977018813031406</c:v>
                </c:pt>
                <c:pt idx="6952">
                  <c:v>0.93935844830786319</c:v>
                </c:pt>
                <c:pt idx="6953">
                  <c:v>0.93808874261924247</c:v>
                </c:pt>
                <c:pt idx="6954">
                  <c:v>0.93526846121772556</c:v>
                </c:pt>
                <c:pt idx="6955">
                  <c:v>0.93421695573799113</c:v>
                </c:pt>
                <c:pt idx="6956">
                  <c:v>0.93242701091760494</c:v>
                </c:pt>
                <c:pt idx="6957">
                  <c:v>0.93609435127792973</c:v>
                </c:pt>
                <c:pt idx="6958">
                  <c:v>0.9389919317399309</c:v>
                </c:pt>
                <c:pt idx="6959">
                  <c:v>0.94178254806937634</c:v>
                </c:pt>
                <c:pt idx="6960">
                  <c:v>0.94103563819762193</c:v>
                </c:pt>
                <c:pt idx="6961">
                  <c:v>0.9405814094580367</c:v>
                </c:pt>
                <c:pt idx="6962">
                  <c:v>0.94139771142141371</c:v>
                </c:pt>
                <c:pt idx="6963">
                  <c:v>0.94213396276002059</c:v>
                </c:pt>
                <c:pt idx="6964">
                  <c:v>0.94127905397975042</c:v>
                </c:pt>
                <c:pt idx="6965">
                  <c:v>0.94182620152961349</c:v>
                </c:pt>
                <c:pt idx="6966">
                  <c:v>0.93885700283362872</c:v>
                </c:pt>
                <c:pt idx="6967">
                  <c:v>0.93595747217582048</c:v>
                </c:pt>
                <c:pt idx="6968">
                  <c:v>0</c:v>
                </c:pt>
                <c:pt idx="6969">
                  <c:v>0.88447041348839495</c:v>
                </c:pt>
                <c:pt idx="6970">
                  <c:v>0</c:v>
                </c:pt>
                <c:pt idx="6971">
                  <c:v>0</c:v>
                </c:pt>
                <c:pt idx="6972">
                  <c:v>0</c:v>
                </c:pt>
                <c:pt idx="6973">
                  <c:v>0</c:v>
                </c:pt>
                <c:pt idx="6974">
                  <c:v>0</c:v>
                </c:pt>
                <c:pt idx="6975">
                  <c:v>0</c:v>
                </c:pt>
                <c:pt idx="6976">
                  <c:v>0.11632683576027036</c:v>
                </c:pt>
                <c:pt idx="6977">
                  <c:v>0.91124343838379573</c:v>
                </c:pt>
                <c:pt idx="6978">
                  <c:v>0.92075613395683342</c:v>
                </c:pt>
                <c:pt idx="6979">
                  <c:v>0.92778007583950817</c:v>
                </c:pt>
                <c:pt idx="6980">
                  <c:v>0.92628901637024019</c:v>
                </c:pt>
                <c:pt idx="6981">
                  <c:v>0.936632188347992</c:v>
                </c:pt>
                <c:pt idx="6982">
                  <c:v>0.93858117926522677</c:v>
                </c:pt>
                <c:pt idx="6983">
                  <c:v>0.93897800733447256</c:v>
                </c:pt>
                <c:pt idx="6984">
                  <c:v>0.93995232763484704</c:v>
                </c:pt>
                <c:pt idx="6985">
                  <c:v>0.9417380975303643</c:v>
                </c:pt>
                <c:pt idx="6986">
                  <c:v>0.93893579832367802</c:v>
                </c:pt>
                <c:pt idx="6987">
                  <c:v>0.94087750649203206</c:v>
                </c:pt>
                <c:pt idx="6988">
                  <c:v>0.94204107483958222</c:v>
                </c:pt>
                <c:pt idx="6989">
                  <c:v>0.93870519946410524</c:v>
                </c:pt>
                <c:pt idx="6990">
                  <c:v>0.94221994798863173</c:v>
                </c:pt>
                <c:pt idx="6991">
                  <c:v>0.91404778138123677</c:v>
                </c:pt>
                <c:pt idx="6992">
                  <c:v>0</c:v>
                </c:pt>
                <c:pt idx="6993">
                  <c:v>0.90061826534446043</c:v>
                </c:pt>
                <c:pt idx="6994">
                  <c:v>0</c:v>
                </c:pt>
                <c:pt idx="6995">
                  <c:v>0</c:v>
                </c:pt>
                <c:pt idx="6996">
                  <c:v>0</c:v>
                </c:pt>
                <c:pt idx="6997">
                  <c:v>0</c:v>
                </c:pt>
                <c:pt idx="6998">
                  <c:v>0</c:v>
                </c:pt>
                <c:pt idx="6999">
                  <c:v>0</c:v>
                </c:pt>
                <c:pt idx="7000">
                  <c:v>0</c:v>
                </c:pt>
                <c:pt idx="7001">
                  <c:v>0</c:v>
                </c:pt>
                <c:pt idx="7002">
                  <c:v>0.90659146144207936</c:v>
                </c:pt>
                <c:pt idx="7003">
                  <c:v>0.92261155813083751</c:v>
                </c:pt>
                <c:pt idx="7004">
                  <c:v>0.9253375728706541</c:v>
                </c:pt>
                <c:pt idx="7005">
                  <c:v>0.93496683535613379</c:v>
                </c:pt>
                <c:pt idx="7006">
                  <c:v>0.93743573839026451</c:v>
                </c:pt>
                <c:pt idx="7007">
                  <c:v>0.94050783712829344</c:v>
                </c:pt>
                <c:pt idx="7008">
                  <c:v>0.94108398937677029</c:v>
                </c:pt>
                <c:pt idx="7009">
                  <c:v>0.94042093419061057</c:v>
                </c:pt>
                <c:pt idx="7010">
                  <c:v>0.94004279300752236</c:v>
                </c:pt>
                <c:pt idx="7011">
                  <c:v>0.93891939737250896</c:v>
                </c:pt>
                <c:pt idx="7012">
                  <c:v>0.93967131783016111</c:v>
                </c:pt>
                <c:pt idx="7013">
                  <c:v>0.93999586096389376</c:v>
                </c:pt>
                <c:pt idx="7014">
                  <c:v>0.93864332204299494</c:v>
                </c:pt>
                <c:pt idx="7015">
                  <c:v>0.93614405209328444</c:v>
                </c:pt>
                <c:pt idx="7016">
                  <c:v>0.93277962648828772</c:v>
                </c:pt>
                <c:pt idx="7017">
                  <c:v>0.9280315182900386</c:v>
                </c:pt>
                <c:pt idx="7018">
                  <c:v>0.92043793945428987</c:v>
                </c:pt>
                <c:pt idx="7019">
                  <c:v>0</c:v>
                </c:pt>
                <c:pt idx="7020">
                  <c:v>0</c:v>
                </c:pt>
                <c:pt idx="7021">
                  <c:v>0</c:v>
                </c:pt>
                <c:pt idx="7022">
                  <c:v>0.89292835970393947</c:v>
                </c:pt>
                <c:pt idx="7023">
                  <c:v>0.92659915981664243</c:v>
                </c:pt>
                <c:pt idx="7024">
                  <c:v>0.94010611639499198</c:v>
                </c:pt>
                <c:pt idx="7025">
                  <c:v>0.93337562970784171</c:v>
                </c:pt>
                <c:pt idx="7026">
                  <c:v>0.92769789157562643</c:v>
                </c:pt>
                <c:pt idx="7027">
                  <c:v>0.92649081441139036</c:v>
                </c:pt>
                <c:pt idx="7028">
                  <c:v>0.93056173828729127</c:v>
                </c:pt>
                <c:pt idx="7029">
                  <c:v>0.93631192321083467</c:v>
                </c:pt>
                <c:pt idx="7030">
                  <c:v>0.93512060272984943</c:v>
                </c:pt>
                <c:pt idx="7031">
                  <c:v>0.93872642660112249</c:v>
                </c:pt>
                <c:pt idx="7032">
                  <c:v>0.94050401147809259</c:v>
                </c:pt>
                <c:pt idx="7033">
                  <c:v>0.94069838279642393</c:v>
                </c:pt>
                <c:pt idx="7034">
                  <c:v>0.93992466362987204</c:v>
                </c:pt>
                <c:pt idx="7035">
                  <c:v>0.94156589707575755</c:v>
                </c:pt>
                <c:pt idx="7036">
                  <c:v>0.94089297513482384</c:v>
                </c:pt>
                <c:pt idx="7037">
                  <c:v>0.93903207225445195</c:v>
                </c:pt>
                <c:pt idx="7038">
                  <c:v>0.9393886150526618</c:v>
                </c:pt>
                <c:pt idx="7039">
                  <c:v>0.92789643575687752</c:v>
                </c:pt>
                <c:pt idx="7040">
                  <c:v>0.80786058640705649</c:v>
                </c:pt>
                <c:pt idx="7041">
                  <c:v>0.77553403290792389</c:v>
                </c:pt>
                <c:pt idx="7042">
                  <c:v>0</c:v>
                </c:pt>
                <c:pt idx="7043">
                  <c:v>0</c:v>
                </c:pt>
                <c:pt idx="7044">
                  <c:v>0</c:v>
                </c:pt>
                <c:pt idx="7045">
                  <c:v>0</c:v>
                </c:pt>
                <c:pt idx="7046">
                  <c:v>0</c:v>
                </c:pt>
                <c:pt idx="7047">
                  <c:v>0</c:v>
                </c:pt>
                <c:pt idx="7048">
                  <c:v>0</c:v>
                </c:pt>
                <c:pt idx="7049">
                  <c:v>0</c:v>
                </c:pt>
                <c:pt idx="7050">
                  <c:v>0</c:v>
                </c:pt>
                <c:pt idx="7051">
                  <c:v>0</c:v>
                </c:pt>
                <c:pt idx="7052">
                  <c:v>0</c:v>
                </c:pt>
                <c:pt idx="7053">
                  <c:v>0.91464108313187453</c:v>
                </c:pt>
                <c:pt idx="7054">
                  <c:v>0.9290185943117053</c:v>
                </c:pt>
                <c:pt idx="7055">
                  <c:v>0.93287537266790987</c:v>
                </c:pt>
                <c:pt idx="7056">
                  <c:v>0.93860885133439897</c:v>
                </c:pt>
                <c:pt idx="7057">
                  <c:v>0.93636199485044247</c:v>
                </c:pt>
                <c:pt idx="7058">
                  <c:v>0.93858887670109215</c:v>
                </c:pt>
                <c:pt idx="7059">
                  <c:v>0.93916751886845296</c:v>
                </c:pt>
                <c:pt idx="7060">
                  <c:v>0.93955688678521876</c:v>
                </c:pt>
                <c:pt idx="7061">
                  <c:v>0.93935564111516912</c:v>
                </c:pt>
                <c:pt idx="7062">
                  <c:v>0.93719963583864707</c:v>
                </c:pt>
                <c:pt idx="7063">
                  <c:v>0.92296864557831826</c:v>
                </c:pt>
                <c:pt idx="7064">
                  <c:v>0.86090806841355483</c:v>
                </c:pt>
                <c:pt idx="7065">
                  <c:v>0.92389852761782554</c:v>
                </c:pt>
                <c:pt idx="7066">
                  <c:v>0.90765321160398515</c:v>
                </c:pt>
                <c:pt idx="7067">
                  <c:v>0</c:v>
                </c:pt>
                <c:pt idx="7068">
                  <c:v>0</c:v>
                </c:pt>
                <c:pt idx="7069">
                  <c:v>0.91451499178235685</c:v>
                </c:pt>
                <c:pt idx="7070">
                  <c:v>0.90105505419255127</c:v>
                </c:pt>
                <c:pt idx="7071">
                  <c:v>0.90768164346980473</c:v>
                </c:pt>
                <c:pt idx="7072">
                  <c:v>0.92759613610506131</c:v>
                </c:pt>
                <c:pt idx="7073">
                  <c:v>0.92350995816379722</c:v>
                </c:pt>
                <c:pt idx="7074">
                  <c:v>0.9153753252105874</c:v>
                </c:pt>
                <c:pt idx="7075">
                  <c:v>0.92339609295195779</c:v>
                </c:pt>
                <c:pt idx="7076">
                  <c:v>0.92217965203202035</c:v>
                </c:pt>
                <c:pt idx="7077">
                  <c:v>0.93348119642814431</c:v>
                </c:pt>
                <c:pt idx="7078">
                  <c:v>0.93394054735064225</c:v>
                </c:pt>
                <c:pt idx="7079">
                  <c:v>0.93825736584408004</c:v>
                </c:pt>
                <c:pt idx="7080">
                  <c:v>0.93943864509530761</c:v>
                </c:pt>
                <c:pt idx="7081">
                  <c:v>0.93932978246013277</c:v>
                </c:pt>
                <c:pt idx="7082">
                  <c:v>0.93920737243459063</c:v>
                </c:pt>
                <c:pt idx="7083">
                  <c:v>0.93938533065614971</c:v>
                </c:pt>
                <c:pt idx="7084">
                  <c:v>0.93899452610139178</c:v>
                </c:pt>
                <c:pt idx="7085">
                  <c:v>0.93854929626940953</c:v>
                </c:pt>
                <c:pt idx="7086">
                  <c:v>0.93672052148787888</c:v>
                </c:pt>
                <c:pt idx="7087">
                  <c:v>0.93681915687701722</c:v>
                </c:pt>
                <c:pt idx="7088">
                  <c:v>0.92766518153533883</c:v>
                </c:pt>
                <c:pt idx="7089">
                  <c:v>0.91767772560731276</c:v>
                </c:pt>
                <c:pt idx="7090">
                  <c:v>0.89361365534044701</c:v>
                </c:pt>
                <c:pt idx="7091">
                  <c:v>0.36839887964452322</c:v>
                </c:pt>
                <c:pt idx="7092">
                  <c:v>0</c:v>
                </c:pt>
                <c:pt idx="7093">
                  <c:v>0.84342180282837365</c:v>
                </c:pt>
                <c:pt idx="7094">
                  <c:v>0.6233351233177381</c:v>
                </c:pt>
                <c:pt idx="7095">
                  <c:v>0.87031456222361436</c:v>
                </c:pt>
                <c:pt idx="7096">
                  <c:v>0.89824432607376403</c:v>
                </c:pt>
                <c:pt idx="7097">
                  <c:v>0.92235861859749224</c:v>
                </c:pt>
                <c:pt idx="7098">
                  <c:v>0.91512835814162607</c:v>
                </c:pt>
                <c:pt idx="7099">
                  <c:v>0.90292442844771048</c:v>
                </c:pt>
                <c:pt idx="7100">
                  <c:v>0.90184188846387148</c:v>
                </c:pt>
                <c:pt idx="7101">
                  <c:v>0.92924379294808779</c:v>
                </c:pt>
                <c:pt idx="7102">
                  <c:v>0.93132933146731789</c:v>
                </c:pt>
                <c:pt idx="7103">
                  <c:v>0.93602266320632754</c:v>
                </c:pt>
                <c:pt idx="7104">
                  <c:v>0.93669447449318854</c:v>
                </c:pt>
                <c:pt idx="7105">
                  <c:v>0.93708093569262874</c:v>
                </c:pt>
                <c:pt idx="7106">
                  <c:v>0.93752459133106159</c:v>
                </c:pt>
                <c:pt idx="7107">
                  <c:v>0.93861737761652642</c:v>
                </c:pt>
                <c:pt idx="7108">
                  <c:v>0.93755100223083354</c:v>
                </c:pt>
                <c:pt idx="7109">
                  <c:v>0.93606187308513977</c:v>
                </c:pt>
                <c:pt idx="7110">
                  <c:v>0.93459854802007525</c:v>
                </c:pt>
                <c:pt idx="7111">
                  <c:v>0.93595452699420645</c:v>
                </c:pt>
                <c:pt idx="7112">
                  <c:v>0.76568556861554438</c:v>
                </c:pt>
                <c:pt idx="7113">
                  <c:v>0.88087300060504237</c:v>
                </c:pt>
                <c:pt idx="7114">
                  <c:v>0</c:v>
                </c:pt>
                <c:pt idx="7115">
                  <c:v>0</c:v>
                </c:pt>
                <c:pt idx="7116">
                  <c:v>0</c:v>
                </c:pt>
                <c:pt idx="7117">
                  <c:v>0</c:v>
                </c:pt>
                <c:pt idx="7118">
                  <c:v>0</c:v>
                </c:pt>
                <c:pt idx="7119">
                  <c:v>0</c:v>
                </c:pt>
                <c:pt idx="7120">
                  <c:v>0</c:v>
                </c:pt>
                <c:pt idx="7121">
                  <c:v>0.33078238352102585</c:v>
                </c:pt>
                <c:pt idx="7122">
                  <c:v>0.85396245310234431</c:v>
                </c:pt>
                <c:pt idx="7123">
                  <c:v>0.79536361963559898</c:v>
                </c:pt>
                <c:pt idx="7124">
                  <c:v>0.87584231057953688</c:v>
                </c:pt>
                <c:pt idx="7125">
                  <c:v>0.92752804157583124</c:v>
                </c:pt>
                <c:pt idx="7126">
                  <c:v>0.93012402798212168</c:v>
                </c:pt>
                <c:pt idx="7127">
                  <c:v>0.93458818941693211</c:v>
                </c:pt>
                <c:pt idx="7128">
                  <c:v>0.9358275783282084</c:v>
                </c:pt>
                <c:pt idx="7129">
                  <c:v>0.93576646782439876</c:v>
                </c:pt>
                <c:pt idx="7130">
                  <c:v>0.93679107909430603</c:v>
                </c:pt>
                <c:pt idx="7131">
                  <c:v>0.93685658978202369</c:v>
                </c:pt>
                <c:pt idx="7132">
                  <c:v>0.93855921196691916</c:v>
                </c:pt>
                <c:pt idx="7133">
                  <c:v>0.93786532243490472</c:v>
                </c:pt>
                <c:pt idx="7134">
                  <c:v>0.93499291527420936</c:v>
                </c:pt>
                <c:pt idx="7135">
                  <c:v>0.93247190245360112</c:v>
                </c:pt>
                <c:pt idx="7136">
                  <c:v>0.86547936992764418</c:v>
                </c:pt>
                <c:pt idx="7137">
                  <c:v>0.92764683064662845</c:v>
                </c:pt>
                <c:pt idx="7138">
                  <c:v>0.91576595960818974</c:v>
                </c:pt>
                <c:pt idx="7139">
                  <c:v>0</c:v>
                </c:pt>
                <c:pt idx="7140">
                  <c:v>0</c:v>
                </c:pt>
                <c:pt idx="7141">
                  <c:v>0</c:v>
                </c:pt>
                <c:pt idx="7142">
                  <c:v>0.83427315658612078</c:v>
                </c:pt>
                <c:pt idx="7143">
                  <c:v>0.91514753645803415</c:v>
                </c:pt>
                <c:pt idx="7144">
                  <c:v>0.92926311119135407</c:v>
                </c:pt>
                <c:pt idx="7145">
                  <c:v>0.91990106153438544</c:v>
                </c:pt>
                <c:pt idx="7146">
                  <c:v>0.91537143069518867</c:v>
                </c:pt>
                <c:pt idx="7147">
                  <c:v>0.90814739075412532</c:v>
                </c:pt>
                <c:pt idx="7148">
                  <c:v>0.91052565665892138</c:v>
                </c:pt>
                <c:pt idx="7149">
                  <c:v>0.93011260698001474</c:v>
                </c:pt>
                <c:pt idx="7150">
                  <c:v>0.93212467250830966</c:v>
                </c:pt>
                <c:pt idx="7151">
                  <c:v>0.9361189526953817</c:v>
                </c:pt>
                <c:pt idx="7152">
                  <c:v>0.93699957654288724</c:v>
                </c:pt>
                <c:pt idx="7153">
                  <c:v>0.93735965018183742</c:v>
                </c:pt>
                <c:pt idx="7154">
                  <c:v>0.93740940307600695</c:v>
                </c:pt>
                <c:pt idx="7155">
                  <c:v>0.93755334874555574</c:v>
                </c:pt>
                <c:pt idx="7156">
                  <c:v>0.93761932116288127</c:v>
                </c:pt>
                <c:pt idx="7157">
                  <c:v>0.93699371709530921</c:v>
                </c:pt>
                <c:pt idx="7158">
                  <c:v>0.93563583685593021</c:v>
                </c:pt>
                <c:pt idx="7159">
                  <c:v>0.9358043505267728</c:v>
                </c:pt>
                <c:pt idx="7160">
                  <c:v>0.93186076011401409</c:v>
                </c:pt>
                <c:pt idx="7161">
                  <c:v>0.92632357397362208</c:v>
                </c:pt>
                <c:pt idx="7162">
                  <c:v>0.9195818192947629</c:v>
                </c:pt>
                <c:pt idx="7163">
                  <c:v>0.90679065452316177</c:v>
                </c:pt>
                <c:pt idx="7164">
                  <c:v>0.90947543911146611</c:v>
                </c:pt>
                <c:pt idx="7165">
                  <c:v>0.76895768605267611</c:v>
                </c:pt>
                <c:pt idx="7166">
                  <c:v>0.87636774970834985</c:v>
                </c:pt>
                <c:pt idx="7167">
                  <c:v>0</c:v>
                </c:pt>
                <c:pt idx="7168">
                  <c:v>0.9271799486254183</c:v>
                </c:pt>
                <c:pt idx="7169">
                  <c:v>0.92643067916323529</c:v>
                </c:pt>
                <c:pt idx="7170">
                  <c:v>0.92470638727353038</c:v>
                </c:pt>
                <c:pt idx="7171">
                  <c:v>0.92013698638873131</c:v>
                </c:pt>
                <c:pt idx="7172">
                  <c:v>0.92195194835893202</c:v>
                </c:pt>
                <c:pt idx="7173">
                  <c:v>0.93208327096866361</c:v>
                </c:pt>
                <c:pt idx="7174">
                  <c:v>0.93272236481641579</c:v>
                </c:pt>
                <c:pt idx="7175">
                  <c:v>0.93721582316520147</c:v>
                </c:pt>
                <c:pt idx="7176">
                  <c:v>0.93808947299709</c:v>
                </c:pt>
                <c:pt idx="7177">
                  <c:v>0.93821494218061652</c:v>
                </c:pt>
                <c:pt idx="7178">
                  <c:v>0.93946392107285415</c:v>
                </c:pt>
                <c:pt idx="7179">
                  <c:v>0.93993111139762275</c:v>
                </c:pt>
                <c:pt idx="7180">
                  <c:v>0.93893121845724403</c:v>
                </c:pt>
                <c:pt idx="7181">
                  <c:v>0.94032944125319717</c:v>
                </c:pt>
                <c:pt idx="7182">
                  <c:v>0.93861220138565726</c:v>
                </c:pt>
                <c:pt idx="7183">
                  <c:v>0.93525872972495139</c:v>
                </c:pt>
                <c:pt idx="7184">
                  <c:v>0.92996385055519526</c:v>
                </c:pt>
                <c:pt idx="7185">
                  <c:v>0.92316147853479469</c:v>
                </c:pt>
                <c:pt idx="7186">
                  <c:v>0.91956799188101501</c:v>
                </c:pt>
                <c:pt idx="7187">
                  <c:v>0</c:v>
                </c:pt>
                <c:pt idx="7188">
                  <c:v>0</c:v>
                </c:pt>
                <c:pt idx="7189">
                  <c:v>0</c:v>
                </c:pt>
                <c:pt idx="7190">
                  <c:v>0</c:v>
                </c:pt>
                <c:pt idx="7191">
                  <c:v>0.80894559355728335</c:v>
                </c:pt>
                <c:pt idx="7192">
                  <c:v>0.93728015867651904</c:v>
                </c:pt>
                <c:pt idx="7193">
                  <c:v>0.92431260907309032</c:v>
                </c:pt>
                <c:pt idx="7194">
                  <c:v>0.91556978264490363</c:v>
                </c:pt>
                <c:pt idx="7195">
                  <c:v>0.89958661954238561</c:v>
                </c:pt>
                <c:pt idx="7196">
                  <c:v>0.91582733995171695</c:v>
                </c:pt>
                <c:pt idx="7197">
                  <c:v>0.93464958654020869</c:v>
                </c:pt>
                <c:pt idx="7198">
                  <c:v>0.93712907731646411</c:v>
                </c:pt>
                <c:pt idx="7199">
                  <c:v>0.93694668445797269</c:v>
                </c:pt>
                <c:pt idx="7200">
                  <c:v>0.93759785373029669</c:v>
                </c:pt>
                <c:pt idx="7201">
                  <c:v>0.9407061783336661</c:v>
                </c:pt>
                <c:pt idx="7202">
                  <c:v>0.94124599830142464</c:v>
                </c:pt>
                <c:pt idx="7203">
                  <c:v>0.93950021724892196</c:v>
                </c:pt>
                <c:pt idx="7204">
                  <c:v>0.9396581199124574</c:v>
                </c:pt>
                <c:pt idx="7205">
                  <c:v>0.93811055975735713</c:v>
                </c:pt>
                <c:pt idx="7206">
                  <c:v>0.9362350623202772</c:v>
                </c:pt>
                <c:pt idx="7207">
                  <c:v>0.92948244245451994</c:v>
                </c:pt>
                <c:pt idx="7208">
                  <c:v>0.7904650488791678</c:v>
                </c:pt>
                <c:pt idx="7209">
                  <c:v>0.83370777116608086</c:v>
                </c:pt>
                <c:pt idx="7210">
                  <c:v>0</c:v>
                </c:pt>
                <c:pt idx="7211">
                  <c:v>0</c:v>
                </c:pt>
                <c:pt idx="7212">
                  <c:v>0</c:v>
                </c:pt>
                <c:pt idx="7213">
                  <c:v>0</c:v>
                </c:pt>
                <c:pt idx="7214">
                  <c:v>0</c:v>
                </c:pt>
                <c:pt idx="7215">
                  <c:v>0</c:v>
                </c:pt>
                <c:pt idx="7216">
                  <c:v>0</c:v>
                </c:pt>
                <c:pt idx="7217">
                  <c:v>0</c:v>
                </c:pt>
                <c:pt idx="7218">
                  <c:v>0</c:v>
                </c:pt>
                <c:pt idx="7219">
                  <c:v>0</c:v>
                </c:pt>
                <c:pt idx="7220">
                  <c:v>0.56504911414704084</c:v>
                </c:pt>
                <c:pt idx="7221">
                  <c:v>0.92255117022467159</c:v>
                </c:pt>
                <c:pt idx="7222">
                  <c:v>0.92965535607812844</c:v>
                </c:pt>
                <c:pt idx="7223">
                  <c:v>0.93610521043381234</c:v>
                </c:pt>
                <c:pt idx="7224">
                  <c:v>0.93682145256105864</c:v>
                </c:pt>
                <c:pt idx="7225">
                  <c:v>0.93497553820685186</c:v>
                </c:pt>
                <c:pt idx="7226">
                  <c:v>0.93709792396738156</c:v>
                </c:pt>
                <c:pt idx="7227">
                  <c:v>0.93876208539362449</c:v>
                </c:pt>
                <c:pt idx="7228">
                  <c:v>0.94002934438353425</c:v>
                </c:pt>
                <c:pt idx="7229">
                  <c:v>0.93847332044206955</c:v>
                </c:pt>
                <c:pt idx="7230">
                  <c:v>0.93690802271877172</c:v>
                </c:pt>
                <c:pt idx="7231">
                  <c:v>0.93442073714099894</c:v>
                </c:pt>
                <c:pt idx="7232">
                  <c:v>0.87966652922715771</c:v>
                </c:pt>
                <c:pt idx="7233">
                  <c:v>0.92827973117644613</c:v>
                </c:pt>
                <c:pt idx="7234">
                  <c:v>0.8218978002911812</c:v>
                </c:pt>
                <c:pt idx="7235">
                  <c:v>0.91290545821695479</c:v>
                </c:pt>
                <c:pt idx="7236">
                  <c:v>0.91756307499192014</c:v>
                </c:pt>
                <c:pt idx="7237">
                  <c:v>0.92446830919061806</c:v>
                </c:pt>
                <c:pt idx="7238">
                  <c:v>0.93352621710099426</c:v>
                </c:pt>
                <c:pt idx="7239">
                  <c:v>0.9367557622294751</c:v>
                </c:pt>
                <c:pt idx="7240">
                  <c:v>0.93175041804119718</c:v>
                </c:pt>
                <c:pt idx="7241">
                  <c:v>0.92730979284105597</c:v>
                </c:pt>
                <c:pt idx="7242">
                  <c:v>0.9273701676366668</c:v>
                </c:pt>
                <c:pt idx="7243">
                  <c:v>0.92480905557652116</c:v>
                </c:pt>
                <c:pt idx="7244">
                  <c:v>0.92780597073742122</c:v>
                </c:pt>
                <c:pt idx="7245">
                  <c:v>0.93595894903460142</c:v>
                </c:pt>
                <c:pt idx="7246">
                  <c:v>0.93698672842754971</c:v>
                </c:pt>
                <c:pt idx="7247">
                  <c:v>0.93922291138172942</c:v>
                </c:pt>
                <c:pt idx="7248">
                  <c:v>0.9396133631749537</c:v>
                </c:pt>
                <c:pt idx="7249">
                  <c:v>0.94007310239159425</c:v>
                </c:pt>
                <c:pt idx="7250">
                  <c:v>0.93972231965347164</c:v>
                </c:pt>
                <c:pt idx="7251">
                  <c:v>0.93993966019076403</c:v>
                </c:pt>
                <c:pt idx="7252">
                  <c:v>0.93995911981997426</c:v>
                </c:pt>
                <c:pt idx="7253">
                  <c:v>0.93883458772988815</c:v>
                </c:pt>
                <c:pt idx="7254">
                  <c:v>0.93897318459021384</c:v>
                </c:pt>
                <c:pt idx="7255">
                  <c:v>0.93824627935927485</c:v>
                </c:pt>
                <c:pt idx="7256">
                  <c:v>0.93468540991565574</c:v>
                </c:pt>
                <c:pt idx="7257">
                  <c:v>0.93056172945706039</c:v>
                </c:pt>
                <c:pt idx="7258">
                  <c:v>0.92844776615199121</c:v>
                </c:pt>
                <c:pt idx="7259">
                  <c:v>0.92620467839080289</c:v>
                </c:pt>
                <c:pt idx="7260">
                  <c:v>0.92727784527823143</c:v>
                </c:pt>
                <c:pt idx="7261">
                  <c:v>0.92275083438439587</c:v>
                </c:pt>
                <c:pt idx="7262">
                  <c:v>0.92438712293256786</c:v>
                </c:pt>
                <c:pt idx="7263">
                  <c:v>0.93035448914672703</c:v>
                </c:pt>
                <c:pt idx="7264">
                  <c:v>0.93691540597706469</c:v>
                </c:pt>
                <c:pt idx="7265">
                  <c:v>0.93467750939040228</c:v>
                </c:pt>
                <c:pt idx="7266">
                  <c:v>0.93132049859918253</c:v>
                </c:pt>
                <c:pt idx="7267">
                  <c:v>0.93221233252889124</c:v>
                </c:pt>
                <c:pt idx="7268">
                  <c:v>0.93285014632774788</c:v>
                </c:pt>
                <c:pt idx="7269">
                  <c:v>0.93785915656543584</c:v>
                </c:pt>
                <c:pt idx="7270">
                  <c:v>0.93826704731949606</c:v>
                </c:pt>
                <c:pt idx="7271">
                  <c:v>0.9405540954180881</c:v>
                </c:pt>
                <c:pt idx="7272">
                  <c:v>0.94143058749815289</c:v>
                </c:pt>
                <c:pt idx="7273">
                  <c:v>0.94169489675654483</c:v>
                </c:pt>
                <c:pt idx="7274">
                  <c:v>0.94196508399752321</c:v>
                </c:pt>
                <c:pt idx="7275">
                  <c:v>0.9396059679702462</c:v>
                </c:pt>
                <c:pt idx="7276">
                  <c:v>0.94003128736176289</c:v>
                </c:pt>
                <c:pt idx="7277">
                  <c:v>0.94044918709987979</c:v>
                </c:pt>
                <c:pt idx="7278">
                  <c:v>0.93955046550325472</c:v>
                </c:pt>
                <c:pt idx="7279">
                  <c:v>0.92972392109839941</c:v>
                </c:pt>
                <c:pt idx="7280">
                  <c:v>0</c:v>
                </c:pt>
                <c:pt idx="7281">
                  <c:v>0.90451825541718756</c:v>
                </c:pt>
                <c:pt idx="7282">
                  <c:v>0.91741852222813347</c:v>
                </c:pt>
                <c:pt idx="7283">
                  <c:v>0.92208442303595917</c:v>
                </c:pt>
                <c:pt idx="7284">
                  <c:v>0.91866374189406275</c:v>
                </c:pt>
                <c:pt idx="7285">
                  <c:v>0.917225332477553</c:v>
                </c:pt>
                <c:pt idx="7286">
                  <c:v>0.92679761531114635</c:v>
                </c:pt>
                <c:pt idx="7287">
                  <c:v>0.82529990946165988</c:v>
                </c:pt>
                <c:pt idx="7288">
                  <c:v>0.94103972759855881</c:v>
                </c:pt>
                <c:pt idx="7289">
                  <c:v>0.93816989072585888</c:v>
                </c:pt>
                <c:pt idx="7290">
                  <c:v>0.93679192511127274</c:v>
                </c:pt>
                <c:pt idx="7291">
                  <c:v>0.93335716552581494</c:v>
                </c:pt>
                <c:pt idx="7292">
                  <c:v>0.93266767407452289</c:v>
                </c:pt>
                <c:pt idx="7293">
                  <c:v>0.93735231237277594</c:v>
                </c:pt>
                <c:pt idx="7294">
                  <c:v>0.93765630481321127</c:v>
                </c:pt>
                <c:pt idx="7295">
                  <c:v>0.9419971481400593</c:v>
                </c:pt>
                <c:pt idx="7296">
                  <c:v>0.94191556773143592</c:v>
                </c:pt>
                <c:pt idx="7297">
                  <c:v>0.94186460840098485</c:v>
                </c:pt>
                <c:pt idx="7298">
                  <c:v>0.94077202801794257</c:v>
                </c:pt>
                <c:pt idx="7299">
                  <c:v>0.9406598406447001</c:v>
                </c:pt>
                <c:pt idx="7300">
                  <c:v>0.94231859425789333</c:v>
                </c:pt>
                <c:pt idx="7301">
                  <c:v>0.94191314274182225</c:v>
                </c:pt>
                <c:pt idx="7302">
                  <c:v>0.94070831147654355</c:v>
                </c:pt>
                <c:pt idx="7303">
                  <c:v>0.94052194639655673</c:v>
                </c:pt>
                <c:pt idx="7304">
                  <c:v>0.92851639781424233</c:v>
                </c:pt>
                <c:pt idx="7305">
                  <c:v>0.93118451577569061</c:v>
                </c:pt>
                <c:pt idx="7306">
                  <c:v>0.92372903225568237</c:v>
                </c:pt>
                <c:pt idx="7307">
                  <c:v>0.91631601625701131</c:v>
                </c:pt>
                <c:pt idx="7308">
                  <c:v>0.91380913760743143</c:v>
                </c:pt>
                <c:pt idx="7309">
                  <c:v>0.92642395007985245</c:v>
                </c:pt>
                <c:pt idx="7310">
                  <c:v>0.93345696294458713</c:v>
                </c:pt>
                <c:pt idx="7311">
                  <c:v>0.94007717118486467</c:v>
                </c:pt>
                <c:pt idx="7312">
                  <c:v>0.93783570789228399</c:v>
                </c:pt>
                <c:pt idx="7313">
                  <c:v>0.93415595708226329</c:v>
                </c:pt>
                <c:pt idx="7314">
                  <c:v>0.93408782936466384</c:v>
                </c:pt>
                <c:pt idx="7315">
                  <c:v>0.93240489369511115</c:v>
                </c:pt>
                <c:pt idx="7316">
                  <c:v>0.9289035967726389</c:v>
                </c:pt>
                <c:pt idx="7317">
                  <c:v>0.9364047041604936</c:v>
                </c:pt>
                <c:pt idx="7318">
                  <c:v>0.93832155654223104</c:v>
                </c:pt>
                <c:pt idx="7319">
                  <c:v>0.94111420404764923</c:v>
                </c:pt>
                <c:pt idx="7320">
                  <c:v>0.94008368671943643</c:v>
                </c:pt>
                <c:pt idx="7321">
                  <c:v>0.94222802484553503</c:v>
                </c:pt>
                <c:pt idx="7322">
                  <c:v>0.94119238230229418</c:v>
                </c:pt>
                <c:pt idx="7323">
                  <c:v>0.94191744350223117</c:v>
                </c:pt>
                <c:pt idx="7324">
                  <c:v>0.94276292186072452</c:v>
                </c:pt>
                <c:pt idx="7325">
                  <c:v>0.94170129119255808</c:v>
                </c:pt>
                <c:pt idx="7326">
                  <c:v>0.94104482042982041</c:v>
                </c:pt>
                <c:pt idx="7327">
                  <c:v>0.9396266203399366</c:v>
                </c:pt>
                <c:pt idx="7328">
                  <c:v>0.93783010976842318</c:v>
                </c:pt>
                <c:pt idx="7329">
                  <c:v>0.93559743779483584</c:v>
                </c:pt>
                <c:pt idx="7330">
                  <c:v>0.93241436162796343</c:v>
                </c:pt>
                <c:pt idx="7331">
                  <c:v>0.93133319401153025</c:v>
                </c:pt>
                <c:pt idx="7332">
                  <c:v>0.92955373240668493</c:v>
                </c:pt>
                <c:pt idx="7333">
                  <c:v>0.93330690498975044</c:v>
                </c:pt>
                <c:pt idx="7334">
                  <c:v>0.93680748079893983</c:v>
                </c:pt>
                <c:pt idx="7335">
                  <c:v>0.94047383801453921</c:v>
                </c:pt>
                <c:pt idx="7336">
                  <c:v>0.93754883559852087</c:v>
                </c:pt>
                <c:pt idx="7337">
                  <c:v>0.93521254701229273</c:v>
                </c:pt>
                <c:pt idx="7338">
                  <c:v>0.93245760943459088</c:v>
                </c:pt>
                <c:pt idx="7339">
                  <c:v>0.93253203535752682</c:v>
                </c:pt>
                <c:pt idx="7340">
                  <c:v>0.93129309426059503</c:v>
                </c:pt>
                <c:pt idx="7341">
                  <c:v>0.93588733032304783</c:v>
                </c:pt>
                <c:pt idx="7342">
                  <c:v>0.93789252194151196</c:v>
                </c:pt>
                <c:pt idx="7343">
                  <c:v>0.94017086425308505</c:v>
                </c:pt>
                <c:pt idx="7344">
                  <c:v>0.94069471954809281</c:v>
                </c:pt>
                <c:pt idx="7345">
                  <c:v>0.94165975336795771</c:v>
                </c:pt>
                <c:pt idx="7346">
                  <c:v>0.94195884287112852</c:v>
                </c:pt>
                <c:pt idx="7347">
                  <c:v>0.93970559470421533</c:v>
                </c:pt>
                <c:pt idx="7348">
                  <c:v>0.94320035529536184</c:v>
                </c:pt>
                <c:pt idx="7349">
                  <c:v>0.94193691617704156</c:v>
                </c:pt>
                <c:pt idx="7350">
                  <c:v>0.93862142769179391</c:v>
                </c:pt>
                <c:pt idx="7351">
                  <c:v>0.93998029422877072</c:v>
                </c:pt>
                <c:pt idx="7352">
                  <c:v>0.92333418244911258</c:v>
                </c:pt>
                <c:pt idx="7353">
                  <c:v>0.92656535372637439</c:v>
                </c:pt>
                <c:pt idx="7354">
                  <c:v>0.91995351099414691</c:v>
                </c:pt>
                <c:pt idx="7355">
                  <c:v>0.91069980348231172</c:v>
                </c:pt>
                <c:pt idx="7356">
                  <c:v>0.91480693627845888</c:v>
                </c:pt>
                <c:pt idx="7357">
                  <c:v>0.93221747342207373</c:v>
                </c:pt>
                <c:pt idx="7358">
                  <c:v>0.93929117870051138</c:v>
                </c:pt>
                <c:pt idx="7359">
                  <c:v>0.94069512747076467</c:v>
                </c:pt>
                <c:pt idx="7360">
                  <c:v>0.94225557117715519</c:v>
                </c:pt>
                <c:pt idx="7361">
                  <c:v>0.9372405333283933</c:v>
                </c:pt>
                <c:pt idx="7362">
                  <c:v>0.93610166005717932</c:v>
                </c:pt>
                <c:pt idx="7363">
                  <c:v>0.93585092443612261</c:v>
                </c:pt>
                <c:pt idx="7364">
                  <c:v>0.93618388258276219</c:v>
                </c:pt>
                <c:pt idx="7365">
                  <c:v>0.94053041498443479</c:v>
                </c:pt>
                <c:pt idx="7366">
                  <c:v>0.93919090742417022</c:v>
                </c:pt>
                <c:pt idx="7367">
                  <c:v>0.94252746553245204</c:v>
                </c:pt>
                <c:pt idx="7368">
                  <c:v>0.94247004557479086</c:v>
                </c:pt>
                <c:pt idx="7369">
                  <c:v>0.94144880298899647</c:v>
                </c:pt>
                <c:pt idx="7370">
                  <c:v>0.94286225853966055</c:v>
                </c:pt>
                <c:pt idx="7371">
                  <c:v>0.9419679603896971</c:v>
                </c:pt>
                <c:pt idx="7372">
                  <c:v>0.94118290848456154</c:v>
                </c:pt>
                <c:pt idx="7373">
                  <c:v>0.94333056059210474</c:v>
                </c:pt>
                <c:pt idx="7374">
                  <c:v>0.94165338200894022</c:v>
                </c:pt>
                <c:pt idx="7375">
                  <c:v>0.940008613935717</c:v>
                </c:pt>
                <c:pt idx="7376">
                  <c:v>0.92717951897319262</c:v>
                </c:pt>
                <c:pt idx="7377">
                  <c:v>0.9336839725399193</c:v>
                </c:pt>
                <c:pt idx="7378">
                  <c:v>0.92857771888659113</c:v>
                </c:pt>
                <c:pt idx="7379">
                  <c:v>0.889699475488958</c:v>
                </c:pt>
                <c:pt idx="7380">
                  <c:v>0.92014770762637976</c:v>
                </c:pt>
                <c:pt idx="7381">
                  <c:v>0.93070093873431903</c:v>
                </c:pt>
                <c:pt idx="7382">
                  <c:v>0.93824290433749258</c:v>
                </c:pt>
                <c:pt idx="7383">
                  <c:v>0.94153386735328892</c:v>
                </c:pt>
                <c:pt idx="7384">
                  <c:v>0.94274377582793956</c:v>
                </c:pt>
                <c:pt idx="7385">
                  <c:v>0.93848637365032705</c:v>
                </c:pt>
                <c:pt idx="7386">
                  <c:v>0.93616006870083335</c:v>
                </c:pt>
                <c:pt idx="7387">
                  <c:v>0.93469913875819366</c:v>
                </c:pt>
                <c:pt idx="7388">
                  <c:v>0.93390534941126602</c:v>
                </c:pt>
                <c:pt idx="7389">
                  <c:v>0.93920539388811719</c:v>
                </c:pt>
                <c:pt idx="7390">
                  <c:v>0.93764775531452027</c:v>
                </c:pt>
                <c:pt idx="7391">
                  <c:v>0.93969303445297314</c:v>
                </c:pt>
                <c:pt idx="7392">
                  <c:v>0.94086822865359687</c:v>
                </c:pt>
                <c:pt idx="7393">
                  <c:v>0.94187629499876857</c:v>
                </c:pt>
                <c:pt idx="7394">
                  <c:v>0.94161919135784566</c:v>
                </c:pt>
                <c:pt idx="7395">
                  <c:v>0.9412014420780892</c:v>
                </c:pt>
                <c:pt idx="7396">
                  <c:v>0.9400734148524621</c:v>
                </c:pt>
                <c:pt idx="7397">
                  <c:v>0.94006710391952186</c:v>
                </c:pt>
                <c:pt idx="7398">
                  <c:v>0.9405597105651694</c:v>
                </c:pt>
                <c:pt idx="7399">
                  <c:v>0.93931691687176333</c:v>
                </c:pt>
                <c:pt idx="7400">
                  <c:v>0.93001678143662014</c:v>
                </c:pt>
                <c:pt idx="7401">
                  <c:v>0.93409091440546277</c:v>
                </c:pt>
                <c:pt idx="7402">
                  <c:v>0.92769570396866397</c:v>
                </c:pt>
                <c:pt idx="7403">
                  <c:v>0.92648387805783494</c:v>
                </c:pt>
                <c:pt idx="7404">
                  <c:v>0.92804932057721379</c:v>
                </c:pt>
                <c:pt idx="7405">
                  <c:v>0.93095927134013301</c:v>
                </c:pt>
                <c:pt idx="7406">
                  <c:v>0.93714494385456448</c:v>
                </c:pt>
                <c:pt idx="7407">
                  <c:v>0.94049972926094016</c:v>
                </c:pt>
                <c:pt idx="7408">
                  <c:v>0.93961906442049092</c:v>
                </c:pt>
                <c:pt idx="7409">
                  <c:v>0.93896127933079443</c:v>
                </c:pt>
                <c:pt idx="7410">
                  <c:v>0.9379077245262375</c:v>
                </c:pt>
                <c:pt idx="7411">
                  <c:v>0.93717156507314692</c:v>
                </c:pt>
                <c:pt idx="7412">
                  <c:v>0.93635131817172279</c:v>
                </c:pt>
                <c:pt idx="7413">
                  <c:v>0.94100222058761096</c:v>
                </c:pt>
                <c:pt idx="7414">
                  <c:v>0.9400043908206922</c:v>
                </c:pt>
                <c:pt idx="7415">
                  <c:v>0.94228622486836655</c:v>
                </c:pt>
                <c:pt idx="7416">
                  <c:v>0.94206465194074496</c:v>
                </c:pt>
                <c:pt idx="7417">
                  <c:v>0.94066342951856285</c:v>
                </c:pt>
                <c:pt idx="7418">
                  <c:v>0.94216151785670454</c:v>
                </c:pt>
                <c:pt idx="7419">
                  <c:v>0.94104656464291148</c:v>
                </c:pt>
                <c:pt idx="7420">
                  <c:v>0.94296916933506891</c:v>
                </c:pt>
                <c:pt idx="7421">
                  <c:v>0.94106471330955388</c:v>
                </c:pt>
                <c:pt idx="7422">
                  <c:v>0.94193849416066999</c:v>
                </c:pt>
                <c:pt idx="7423">
                  <c:v>0.94173920817875234</c:v>
                </c:pt>
                <c:pt idx="7424">
                  <c:v>0.93315832426630863</c:v>
                </c:pt>
                <c:pt idx="7425">
                  <c:v>0.93181884338312548</c:v>
                </c:pt>
                <c:pt idx="7426">
                  <c:v>0.92818698852029224</c:v>
                </c:pt>
                <c:pt idx="7427">
                  <c:v>0.92302133967749711</c:v>
                </c:pt>
                <c:pt idx="7428">
                  <c:v>0.93337149047216317</c:v>
                </c:pt>
                <c:pt idx="7429">
                  <c:v>0.92732022167752204</c:v>
                </c:pt>
                <c:pt idx="7430">
                  <c:v>0.93698721161937504</c:v>
                </c:pt>
                <c:pt idx="7431">
                  <c:v>0.94201174709447411</c:v>
                </c:pt>
                <c:pt idx="7432">
                  <c:v>0.94039046530434411</c:v>
                </c:pt>
                <c:pt idx="7433">
                  <c:v>0.93843290612741848</c:v>
                </c:pt>
                <c:pt idx="7434">
                  <c:v>0.93660883411799856</c:v>
                </c:pt>
                <c:pt idx="7435">
                  <c:v>0.93498475744358256</c:v>
                </c:pt>
                <c:pt idx="7436">
                  <c:v>0.9342580630327656</c:v>
                </c:pt>
                <c:pt idx="7437">
                  <c:v>0.93796082862625751</c:v>
                </c:pt>
                <c:pt idx="7438">
                  <c:v>0.93979870157175083</c:v>
                </c:pt>
                <c:pt idx="7439">
                  <c:v>0.94226641252178367</c:v>
                </c:pt>
                <c:pt idx="7440">
                  <c:v>0.94126385679160585</c:v>
                </c:pt>
                <c:pt idx="7441">
                  <c:v>0.94228879807597277</c:v>
                </c:pt>
                <c:pt idx="7442">
                  <c:v>0.9420680602113356</c:v>
                </c:pt>
                <c:pt idx="7443">
                  <c:v>0.94205860119370921</c:v>
                </c:pt>
                <c:pt idx="7444">
                  <c:v>0.94133149658657478</c:v>
                </c:pt>
                <c:pt idx="7445">
                  <c:v>0.94186844066113584</c:v>
                </c:pt>
                <c:pt idx="7446">
                  <c:v>0.93894715543753871</c:v>
                </c:pt>
                <c:pt idx="7447">
                  <c:v>0.93989368875521895</c:v>
                </c:pt>
                <c:pt idx="7448">
                  <c:v>0.92762101869105063</c:v>
                </c:pt>
                <c:pt idx="7449">
                  <c:v>0.93109111624224572</c:v>
                </c:pt>
                <c:pt idx="7450">
                  <c:v>0.9244484990489843</c:v>
                </c:pt>
                <c:pt idx="7451">
                  <c:v>0.89283396140821436</c:v>
                </c:pt>
                <c:pt idx="7452">
                  <c:v>0.83997373553657995</c:v>
                </c:pt>
                <c:pt idx="7453">
                  <c:v>0</c:v>
                </c:pt>
                <c:pt idx="7454">
                  <c:v>0.92699219620609341</c:v>
                </c:pt>
                <c:pt idx="7455">
                  <c:v>0.92262353459592505</c:v>
                </c:pt>
                <c:pt idx="7456">
                  <c:v>0.93962056166296093</c:v>
                </c:pt>
                <c:pt idx="7457">
                  <c:v>0.93510861961348268</c:v>
                </c:pt>
                <c:pt idx="7458">
                  <c:v>0.93296211922246497</c:v>
                </c:pt>
                <c:pt idx="7459">
                  <c:v>0.93062958776125926</c:v>
                </c:pt>
                <c:pt idx="7460">
                  <c:v>0.92544875032782459</c:v>
                </c:pt>
                <c:pt idx="7461">
                  <c:v>0.93788791032990726</c:v>
                </c:pt>
                <c:pt idx="7462">
                  <c:v>0.93796023871305023</c:v>
                </c:pt>
                <c:pt idx="7463">
                  <c:v>0.9399345426661958</c:v>
                </c:pt>
                <c:pt idx="7464">
                  <c:v>0.94137805490956672</c:v>
                </c:pt>
                <c:pt idx="7465">
                  <c:v>0.9413021071332649</c:v>
                </c:pt>
                <c:pt idx="7466">
                  <c:v>0.94138456699569417</c:v>
                </c:pt>
                <c:pt idx="7467">
                  <c:v>0.94196816843814846</c:v>
                </c:pt>
                <c:pt idx="7468">
                  <c:v>0.93996589380312512</c:v>
                </c:pt>
                <c:pt idx="7469">
                  <c:v>0.94013772395102502</c:v>
                </c:pt>
                <c:pt idx="7470">
                  <c:v>0.94195296119465333</c:v>
                </c:pt>
                <c:pt idx="7471">
                  <c:v>0.93924204800112854</c:v>
                </c:pt>
                <c:pt idx="7472">
                  <c:v>0.82974270651567117</c:v>
                </c:pt>
                <c:pt idx="7473">
                  <c:v>0.91581634146409852</c:v>
                </c:pt>
                <c:pt idx="7474">
                  <c:v>0.84407395095706717</c:v>
                </c:pt>
                <c:pt idx="7475">
                  <c:v>0</c:v>
                </c:pt>
                <c:pt idx="7476">
                  <c:v>0</c:v>
                </c:pt>
                <c:pt idx="7477">
                  <c:v>0</c:v>
                </c:pt>
                <c:pt idx="7478">
                  <c:v>0</c:v>
                </c:pt>
                <c:pt idx="7479">
                  <c:v>0</c:v>
                </c:pt>
                <c:pt idx="7480">
                  <c:v>0.92910337305048174</c:v>
                </c:pt>
                <c:pt idx="7481">
                  <c:v>0.93235362293214807</c:v>
                </c:pt>
                <c:pt idx="7482">
                  <c:v>0.93077158419543671</c:v>
                </c:pt>
                <c:pt idx="7483">
                  <c:v>0.92459756644781577</c:v>
                </c:pt>
                <c:pt idx="7484">
                  <c:v>0.92513853611437358</c:v>
                </c:pt>
                <c:pt idx="7485">
                  <c:v>0.93378532362818523</c:v>
                </c:pt>
                <c:pt idx="7486">
                  <c:v>0.93645177434833715</c:v>
                </c:pt>
                <c:pt idx="7487">
                  <c:v>0.94007444334766499</c:v>
                </c:pt>
                <c:pt idx="7488">
                  <c:v>0.94100926369508431</c:v>
                </c:pt>
                <c:pt idx="7489">
                  <c:v>0.94029086387165717</c:v>
                </c:pt>
                <c:pt idx="7490">
                  <c:v>0.9399977082491926</c:v>
                </c:pt>
                <c:pt idx="7491">
                  <c:v>0.94015581803083426</c:v>
                </c:pt>
                <c:pt idx="7492">
                  <c:v>0.93960281889461428</c:v>
                </c:pt>
                <c:pt idx="7493">
                  <c:v>0.93935744508848529</c:v>
                </c:pt>
                <c:pt idx="7494">
                  <c:v>0.93855065125297332</c:v>
                </c:pt>
                <c:pt idx="7495">
                  <c:v>0.94095730778229825</c:v>
                </c:pt>
                <c:pt idx="7496">
                  <c:v>0.93657714736163933</c:v>
                </c:pt>
                <c:pt idx="7497">
                  <c:v>0.93595313096323607</c:v>
                </c:pt>
                <c:pt idx="7498">
                  <c:v>0.93241106331647983</c:v>
                </c:pt>
                <c:pt idx="7499">
                  <c:v>0.92669101874436188</c:v>
                </c:pt>
                <c:pt idx="7500">
                  <c:v>0.93088815831706551</c:v>
                </c:pt>
                <c:pt idx="7501">
                  <c:v>0.9212219452543442</c:v>
                </c:pt>
                <c:pt idx="7502">
                  <c:v>0.9373486422157612</c:v>
                </c:pt>
                <c:pt idx="7503">
                  <c:v>0.93944198894072128</c:v>
                </c:pt>
                <c:pt idx="7504">
                  <c:v>0.93490841196078611</c:v>
                </c:pt>
                <c:pt idx="7505">
                  <c:v>0.93535405457198595</c:v>
                </c:pt>
                <c:pt idx="7506">
                  <c:v>0.9321418120345053</c:v>
                </c:pt>
                <c:pt idx="7507">
                  <c:v>0.93081131712772658</c:v>
                </c:pt>
                <c:pt idx="7508">
                  <c:v>0.92848514769084667</c:v>
                </c:pt>
                <c:pt idx="7509">
                  <c:v>0.93692936174833796</c:v>
                </c:pt>
                <c:pt idx="7510">
                  <c:v>0.93800296541319361</c:v>
                </c:pt>
                <c:pt idx="7511">
                  <c:v>0.93995795877493182</c:v>
                </c:pt>
                <c:pt idx="7512">
                  <c:v>0.94133729868386007</c:v>
                </c:pt>
                <c:pt idx="7513">
                  <c:v>0.94064573349711877</c:v>
                </c:pt>
                <c:pt idx="7514">
                  <c:v>0.93948309452033463</c:v>
                </c:pt>
                <c:pt idx="7515">
                  <c:v>0.94142654240396795</c:v>
                </c:pt>
                <c:pt idx="7516">
                  <c:v>0.9428050804123711</c:v>
                </c:pt>
                <c:pt idx="7517">
                  <c:v>0.94067049547638648</c:v>
                </c:pt>
                <c:pt idx="7518">
                  <c:v>0.94060971095205759</c:v>
                </c:pt>
                <c:pt idx="7519">
                  <c:v>0.93599974636428829</c:v>
                </c:pt>
                <c:pt idx="7520">
                  <c:v>0.9051694519343465</c:v>
                </c:pt>
                <c:pt idx="7521">
                  <c:v>0.93761296659655879</c:v>
                </c:pt>
                <c:pt idx="7522">
                  <c:v>0.92512863250593969</c:v>
                </c:pt>
                <c:pt idx="7523">
                  <c:v>0.91210931341509471</c:v>
                </c:pt>
                <c:pt idx="7524">
                  <c:v>0.91683948036497354</c:v>
                </c:pt>
                <c:pt idx="7525">
                  <c:v>0.92141034987538872</c:v>
                </c:pt>
                <c:pt idx="7526">
                  <c:v>0.9364034479012745</c:v>
                </c:pt>
                <c:pt idx="7527">
                  <c:v>0.94283750885429474</c:v>
                </c:pt>
                <c:pt idx="7528">
                  <c:v>0.94153057332090506</c:v>
                </c:pt>
                <c:pt idx="7529">
                  <c:v>0.9351193875318875</c:v>
                </c:pt>
                <c:pt idx="7530">
                  <c:v>0.93421275804189308</c:v>
                </c:pt>
                <c:pt idx="7531">
                  <c:v>0.93318717830063413</c:v>
                </c:pt>
                <c:pt idx="7532">
                  <c:v>0.93270911307131954</c:v>
                </c:pt>
                <c:pt idx="7533">
                  <c:v>0.93727325978260534</c:v>
                </c:pt>
                <c:pt idx="7534">
                  <c:v>0.94028204362562751</c:v>
                </c:pt>
                <c:pt idx="7535">
                  <c:v>0.94214279923913768</c:v>
                </c:pt>
                <c:pt idx="7536">
                  <c:v>0.94320051239987834</c:v>
                </c:pt>
                <c:pt idx="7537">
                  <c:v>0.94315168128062254</c:v>
                </c:pt>
                <c:pt idx="7538">
                  <c:v>0.94339240732626417</c:v>
                </c:pt>
                <c:pt idx="7539">
                  <c:v>0.94313982668009944</c:v>
                </c:pt>
                <c:pt idx="7540">
                  <c:v>0.94322489425258327</c:v>
                </c:pt>
                <c:pt idx="7541">
                  <c:v>0.94333427361876332</c:v>
                </c:pt>
                <c:pt idx="7542">
                  <c:v>0.94217991211794117</c:v>
                </c:pt>
                <c:pt idx="7543">
                  <c:v>0.94182224703385764</c:v>
                </c:pt>
                <c:pt idx="7544">
                  <c:v>0.91677069477515905</c:v>
                </c:pt>
                <c:pt idx="7545">
                  <c:v>0.93568459756187417</c:v>
                </c:pt>
                <c:pt idx="7546">
                  <c:v>0.93369267423667779</c:v>
                </c:pt>
                <c:pt idx="7547">
                  <c:v>0.93006254745645922</c:v>
                </c:pt>
                <c:pt idx="7548">
                  <c:v>0.93079011842621173</c:v>
                </c:pt>
                <c:pt idx="7549">
                  <c:v>0.93580399663003266</c:v>
                </c:pt>
                <c:pt idx="7550">
                  <c:v>0.94010816524115048</c:v>
                </c:pt>
                <c:pt idx="7551">
                  <c:v>0.94259543076003249</c:v>
                </c:pt>
                <c:pt idx="7552">
                  <c:v>0.94303773576282091</c:v>
                </c:pt>
                <c:pt idx="7553">
                  <c:v>0.9388352795884769</c:v>
                </c:pt>
                <c:pt idx="7554">
                  <c:v>0.93734926491080617</c:v>
                </c:pt>
                <c:pt idx="7555">
                  <c:v>0.93658690665892141</c:v>
                </c:pt>
                <c:pt idx="7556">
                  <c:v>0.93695164939344067</c:v>
                </c:pt>
                <c:pt idx="7557">
                  <c:v>0.94028545134975727</c:v>
                </c:pt>
                <c:pt idx="7558">
                  <c:v>0.94059896247543939</c:v>
                </c:pt>
                <c:pt idx="7559">
                  <c:v>0.9421813942038173</c:v>
                </c:pt>
                <c:pt idx="7560">
                  <c:v>0.94299298659017095</c:v>
                </c:pt>
                <c:pt idx="7561">
                  <c:v>0.94269248608406564</c:v>
                </c:pt>
                <c:pt idx="7562">
                  <c:v>0.94323851334866693</c:v>
                </c:pt>
                <c:pt idx="7563">
                  <c:v>0.94263773156680009</c:v>
                </c:pt>
                <c:pt idx="7564">
                  <c:v>0.94299016556509485</c:v>
                </c:pt>
                <c:pt idx="7565">
                  <c:v>0.94275628424312674</c:v>
                </c:pt>
                <c:pt idx="7566">
                  <c:v>0.94326073840589897</c:v>
                </c:pt>
                <c:pt idx="7567">
                  <c:v>0.93950398202560281</c:v>
                </c:pt>
                <c:pt idx="7568">
                  <c:v>0.85616077117087253</c:v>
                </c:pt>
                <c:pt idx="7569">
                  <c:v>0.9353780978977877</c:v>
                </c:pt>
                <c:pt idx="7570">
                  <c:v>0.93584975186053176</c:v>
                </c:pt>
                <c:pt idx="7571">
                  <c:v>0.93300382745677046</c:v>
                </c:pt>
                <c:pt idx="7572">
                  <c:v>0.92932066471333197</c:v>
                </c:pt>
                <c:pt idx="7573">
                  <c:v>0.93014023066254869</c:v>
                </c:pt>
                <c:pt idx="7574">
                  <c:v>0.93390099332932708</c:v>
                </c:pt>
                <c:pt idx="7575">
                  <c:v>0.9333091933862655</c:v>
                </c:pt>
                <c:pt idx="7576">
                  <c:v>0.93980930372396054</c:v>
                </c:pt>
                <c:pt idx="7577">
                  <c:v>0.93945721345278921</c:v>
                </c:pt>
                <c:pt idx="7578">
                  <c:v>0.93879349935351342</c:v>
                </c:pt>
                <c:pt idx="7579">
                  <c:v>0.9379146452158853</c:v>
                </c:pt>
                <c:pt idx="7580">
                  <c:v>0.93744159822119699</c:v>
                </c:pt>
                <c:pt idx="7581">
                  <c:v>0.93914653996765851</c:v>
                </c:pt>
                <c:pt idx="7582">
                  <c:v>0.93978821611900765</c:v>
                </c:pt>
                <c:pt idx="7583">
                  <c:v>0.94341920136060642</c:v>
                </c:pt>
                <c:pt idx="7584">
                  <c:v>0.94326129598729758</c:v>
                </c:pt>
                <c:pt idx="7585">
                  <c:v>0.94259871613832535</c:v>
                </c:pt>
                <c:pt idx="7586">
                  <c:v>0.94349005665739483</c:v>
                </c:pt>
                <c:pt idx="7587">
                  <c:v>0.94338280594572599</c:v>
                </c:pt>
                <c:pt idx="7588">
                  <c:v>0.94185063397053592</c:v>
                </c:pt>
                <c:pt idx="7589">
                  <c:v>0.94349232943530692</c:v>
                </c:pt>
                <c:pt idx="7590">
                  <c:v>0.9427886449126498</c:v>
                </c:pt>
                <c:pt idx="7591">
                  <c:v>0.94284340190257765</c:v>
                </c:pt>
                <c:pt idx="7592">
                  <c:v>0.94208523094338881</c:v>
                </c:pt>
                <c:pt idx="7593">
                  <c:v>0.94088115399216332</c:v>
                </c:pt>
                <c:pt idx="7594">
                  <c:v>0.93893664168640534</c:v>
                </c:pt>
                <c:pt idx="7595">
                  <c:v>0.93325502200721433</c:v>
                </c:pt>
                <c:pt idx="7596">
                  <c:v>0.93803092229108076</c:v>
                </c:pt>
                <c:pt idx="7597">
                  <c:v>0.9386057219754117</c:v>
                </c:pt>
                <c:pt idx="7598">
                  <c:v>0.94187813570193057</c:v>
                </c:pt>
                <c:pt idx="7599">
                  <c:v>0.94367367569855809</c:v>
                </c:pt>
                <c:pt idx="7600">
                  <c:v>0.94063376548923894</c:v>
                </c:pt>
                <c:pt idx="7601">
                  <c:v>0.93949640178822313</c:v>
                </c:pt>
                <c:pt idx="7602">
                  <c:v>0.93876647600079421</c:v>
                </c:pt>
                <c:pt idx="7603">
                  <c:v>0.93722896373839903</c:v>
                </c:pt>
                <c:pt idx="7604">
                  <c:v>0.93705461999898831</c:v>
                </c:pt>
                <c:pt idx="7605">
                  <c:v>0.94147695754851701</c:v>
                </c:pt>
                <c:pt idx="7606">
                  <c:v>0.94145885745099034</c:v>
                </c:pt>
                <c:pt idx="7607">
                  <c:v>0.94291604635997828</c:v>
                </c:pt>
                <c:pt idx="7608">
                  <c:v>0.94191939569911343</c:v>
                </c:pt>
                <c:pt idx="7609">
                  <c:v>0.94276760825807315</c:v>
                </c:pt>
                <c:pt idx="7610">
                  <c:v>0.94338276858173242</c:v>
                </c:pt>
                <c:pt idx="7611">
                  <c:v>0.94368279190280802</c:v>
                </c:pt>
                <c:pt idx="7612">
                  <c:v>0.94256201607403622</c:v>
                </c:pt>
                <c:pt idx="7613">
                  <c:v>0.94228485873045642</c:v>
                </c:pt>
                <c:pt idx="7614">
                  <c:v>0.94449964447510482</c:v>
                </c:pt>
                <c:pt idx="7615">
                  <c:v>0.93972807967434169</c:v>
                </c:pt>
                <c:pt idx="7616">
                  <c:v>0.88509511137731001</c:v>
                </c:pt>
                <c:pt idx="7617">
                  <c:v>0.93672067396859826</c:v>
                </c:pt>
                <c:pt idx="7618">
                  <c:v>0.93687161298766874</c:v>
                </c:pt>
                <c:pt idx="7619">
                  <c:v>0.93448277337181429</c:v>
                </c:pt>
                <c:pt idx="7620">
                  <c:v>0.93209091800998445</c:v>
                </c:pt>
                <c:pt idx="7621">
                  <c:v>0.93816496749955425</c:v>
                </c:pt>
                <c:pt idx="7622">
                  <c:v>0.94087527970002849</c:v>
                </c:pt>
                <c:pt idx="7623">
                  <c:v>0.94394694982486393</c:v>
                </c:pt>
                <c:pt idx="7624">
                  <c:v>0.93946682841598061</c:v>
                </c:pt>
                <c:pt idx="7625">
                  <c:v>0.93965231855627407</c:v>
                </c:pt>
                <c:pt idx="7626">
                  <c:v>0.93923820037178096</c:v>
                </c:pt>
                <c:pt idx="7627">
                  <c:v>0.93786792190891</c:v>
                </c:pt>
                <c:pt idx="7628">
                  <c:v>0.93791879834445513</c:v>
                </c:pt>
                <c:pt idx="7629">
                  <c:v>0.93975931999980522</c:v>
                </c:pt>
                <c:pt idx="7630">
                  <c:v>0.94065307695242073</c:v>
                </c:pt>
                <c:pt idx="7631">
                  <c:v>0.94228188933093271</c:v>
                </c:pt>
                <c:pt idx="7632">
                  <c:v>0.94196839987593317</c:v>
                </c:pt>
                <c:pt idx="7633">
                  <c:v>0.94204812249536318</c:v>
                </c:pt>
                <c:pt idx="7634">
                  <c:v>0.94189339613130296</c:v>
                </c:pt>
                <c:pt idx="7635">
                  <c:v>0.9419596930385703</c:v>
                </c:pt>
                <c:pt idx="7636">
                  <c:v>0.94207333976698926</c:v>
                </c:pt>
                <c:pt idx="7637">
                  <c:v>0.94236006392690097</c:v>
                </c:pt>
                <c:pt idx="7638">
                  <c:v>0.94230477412944569</c:v>
                </c:pt>
                <c:pt idx="7639">
                  <c:v>0.94218019021942123</c:v>
                </c:pt>
                <c:pt idx="7640">
                  <c:v>0.93764904264416782</c:v>
                </c:pt>
                <c:pt idx="7641">
                  <c:v>0.94034122173179091</c:v>
                </c:pt>
                <c:pt idx="7642">
                  <c:v>0.93844464119606585</c:v>
                </c:pt>
                <c:pt idx="7643">
                  <c:v>0.93685541923520543</c:v>
                </c:pt>
                <c:pt idx="7644">
                  <c:v>0.93672130099259965</c:v>
                </c:pt>
                <c:pt idx="7645">
                  <c:v>0.93493666770816219</c:v>
                </c:pt>
                <c:pt idx="7646">
                  <c:v>0.93915859826301784</c:v>
                </c:pt>
                <c:pt idx="7647">
                  <c:v>0.9423376543711538</c:v>
                </c:pt>
                <c:pt idx="7648">
                  <c:v>0.93930643214574339</c:v>
                </c:pt>
                <c:pt idx="7649">
                  <c:v>0.93583777067944574</c:v>
                </c:pt>
                <c:pt idx="7650">
                  <c:v>0.93657167897569926</c:v>
                </c:pt>
                <c:pt idx="7651">
                  <c:v>0.93308791416374826</c:v>
                </c:pt>
                <c:pt idx="7652">
                  <c:v>0.93690911511792496</c:v>
                </c:pt>
                <c:pt idx="7653">
                  <c:v>0.93954354200445822</c:v>
                </c:pt>
                <c:pt idx="7654">
                  <c:v>0.94060074629433899</c:v>
                </c:pt>
                <c:pt idx="7655">
                  <c:v>0.94225678474585639</c:v>
                </c:pt>
                <c:pt idx="7656">
                  <c:v>0.94340714604115705</c:v>
                </c:pt>
                <c:pt idx="7657">
                  <c:v>0.94305258805494074</c:v>
                </c:pt>
                <c:pt idx="7658">
                  <c:v>0.94322766576453332</c:v>
                </c:pt>
                <c:pt idx="7659">
                  <c:v>0.94283697121599319</c:v>
                </c:pt>
                <c:pt idx="7660">
                  <c:v>0.94249849214720882</c:v>
                </c:pt>
                <c:pt idx="7661">
                  <c:v>0.94283587850272532</c:v>
                </c:pt>
                <c:pt idx="7662">
                  <c:v>0.94207916229633981</c:v>
                </c:pt>
                <c:pt idx="7663">
                  <c:v>0.94131822015111311</c:v>
                </c:pt>
                <c:pt idx="7664">
                  <c:v>0.93299641018102575</c:v>
                </c:pt>
                <c:pt idx="7665">
                  <c:v>0.93026487340429531</c:v>
                </c:pt>
                <c:pt idx="7666">
                  <c:v>0.92417225577811746</c:v>
                </c:pt>
                <c:pt idx="7667">
                  <c:v>0.92599610645062413</c:v>
                </c:pt>
                <c:pt idx="7668">
                  <c:v>0.92761441823151847</c:v>
                </c:pt>
                <c:pt idx="7669">
                  <c:v>0.92262224354592948</c:v>
                </c:pt>
                <c:pt idx="7670">
                  <c:v>0.93495382103595082</c:v>
                </c:pt>
                <c:pt idx="7671">
                  <c:v>0.93962834860901234</c:v>
                </c:pt>
                <c:pt idx="7672">
                  <c:v>0.93829825104290554</c:v>
                </c:pt>
                <c:pt idx="7673">
                  <c:v>0.93626961271136155</c:v>
                </c:pt>
                <c:pt idx="7674">
                  <c:v>0.9344371854925686</c:v>
                </c:pt>
                <c:pt idx="7675">
                  <c:v>0.93289892520160256</c:v>
                </c:pt>
                <c:pt idx="7676">
                  <c:v>0.93353071142944299</c:v>
                </c:pt>
                <c:pt idx="7677">
                  <c:v>0.93781378521024172</c:v>
                </c:pt>
                <c:pt idx="7678">
                  <c:v>0.93888946877980739</c:v>
                </c:pt>
                <c:pt idx="7679">
                  <c:v>0.94179808939838949</c:v>
                </c:pt>
                <c:pt idx="7680">
                  <c:v>0.94161147635774922</c:v>
                </c:pt>
                <c:pt idx="7681">
                  <c:v>0.94239708093185293</c:v>
                </c:pt>
                <c:pt idx="7682">
                  <c:v>0.94159374757038783</c:v>
                </c:pt>
                <c:pt idx="7683">
                  <c:v>0.94274416425814256</c:v>
                </c:pt>
                <c:pt idx="7684">
                  <c:v>0.94250240394689766</c:v>
                </c:pt>
                <c:pt idx="7685">
                  <c:v>0.94068850011811334</c:v>
                </c:pt>
                <c:pt idx="7686">
                  <c:v>0.94235336895011368</c:v>
                </c:pt>
                <c:pt idx="7687">
                  <c:v>0.93740821916903261</c:v>
                </c:pt>
                <c:pt idx="7688">
                  <c:v>0.92765556163949825</c:v>
                </c:pt>
                <c:pt idx="7689">
                  <c:v>0.93390189669250834</c:v>
                </c:pt>
                <c:pt idx="7690">
                  <c:v>0.92962491769537337</c:v>
                </c:pt>
                <c:pt idx="7691">
                  <c:v>0.92100130522146706</c:v>
                </c:pt>
                <c:pt idx="7692">
                  <c:v>0.92504109850710092</c:v>
                </c:pt>
                <c:pt idx="7693">
                  <c:v>0.9303824657853228</c:v>
                </c:pt>
                <c:pt idx="7694">
                  <c:v>0.93850780938420775</c:v>
                </c:pt>
                <c:pt idx="7695">
                  <c:v>0.9429298566562917</c:v>
                </c:pt>
                <c:pt idx="7696">
                  <c:v>0.9433438414061236</c:v>
                </c:pt>
                <c:pt idx="7697">
                  <c:v>0.93916040650881882</c:v>
                </c:pt>
                <c:pt idx="7698">
                  <c:v>0.93783460836355115</c:v>
                </c:pt>
                <c:pt idx="7699">
                  <c:v>0.93604811294165136</c:v>
                </c:pt>
                <c:pt idx="7700">
                  <c:v>0.93575144972105961</c:v>
                </c:pt>
                <c:pt idx="7701">
                  <c:v>0.93911207091781901</c:v>
                </c:pt>
                <c:pt idx="7702">
                  <c:v>0.9404442119525005</c:v>
                </c:pt>
                <c:pt idx="7703">
                  <c:v>0.94264693186408155</c:v>
                </c:pt>
                <c:pt idx="7704">
                  <c:v>0.94321764588871859</c:v>
                </c:pt>
                <c:pt idx="7705">
                  <c:v>0.94218943270222089</c:v>
                </c:pt>
                <c:pt idx="7706">
                  <c:v>0.94246863892042088</c:v>
                </c:pt>
                <c:pt idx="7707">
                  <c:v>0.94346186266448484</c:v>
                </c:pt>
                <c:pt idx="7708">
                  <c:v>0.94346559961615006</c:v>
                </c:pt>
                <c:pt idx="7709">
                  <c:v>0.94371633399143995</c:v>
                </c:pt>
                <c:pt idx="7710">
                  <c:v>0.94293982219569505</c:v>
                </c:pt>
                <c:pt idx="7711">
                  <c:v>0.94242666506395201</c:v>
                </c:pt>
                <c:pt idx="7712">
                  <c:v>0.94173105183028949</c:v>
                </c:pt>
                <c:pt idx="7713">
                  <c:v>0.94071641916978399</c:v>
                </c:pt>
                <c:pt idx="7714">
                  <c:v>0.93846974745877154</c:v>
                </c:pt>
                <c:pt idx="7715">
                  <c:v>0.93595942021882705</c:v>
                </c:pt>
                <c:pt idx="7716">
                  <c:v>0.93700686312720671</c:v>
                </c:pt>
                <c:pt idx="7717">
                  <c:v>0.93945421993734557</c:v>
                </c:pt>
                <c:pt idx="7718">
                  <c:v>0.94173357128096047</c:v>
                </c:pt>
                <c:pt idx="7719">
                  <c:v>0.94323344366433592</c:v>
                </c:pt>
                <c:pt idx="7720">
                  <c:v>0.94259988313896637</c:v>
                </c:pt>
                <c:pt idx="7721">
                  <c:v>0.93955256963120204</c:v>
                </c:pt>
                <c:pt idx="7722">
                  <c:v>0.93772179084602969</c:v>
                </c:pt>
                <c:pt idx="7723">
                  <c:v>0.93722684837922987</c:v>
                </c:pt>
                <c:pt idx="7724">
                  <c:v>0.93684775337026183</c:v>
                </c:pt>
                <c:pt idx="7725">
                  <c:v>0.94049757527705502</c:v>
                </c:pt>
                <c:pt idx="7726">
                  <c:v>0.94177925120330541</c:v>
                </c:pt>
                <c:pt idx="7727">
                  <c:v>0.94300841494020449</c:v>
                </c:pt>
                <c:pt idx="7728">
                  <c:v>0.9435793377456928</c:v>
                </c:pt>
                <c:pt idx="7729">
                  <c:v>0.94354076684358901</c:v>
                </c:pt>
                <c:pt idx="7730">
                  <c:v>0.94358506906063899</c:v>
                </c:pt>
                <c:pt idx="7731">
                  <c:v>0.94364477051593709</c:v>
                </c:pt>
                <c:pt idx="7732">
                  <c:v>0.94374053341923825</c:v>
                </c:pt>
                <c:pt idx="7733">
                  <c:v>0.94340390007292385</c:v>
                </c:pt>
                <c:pt idx="7734">
                  <c:v>0.9429141867117552</c:v>
                </c:pt>
                <c:pt idx="7735">
                  <c:v>0.94326444268209719</c:v>
                </c:pt>
                <c:pt idx="7736">
                  <c:v>0.94275318993517188</c:v>
                </c:pt>
                <c:pt idx="7737">
                  <c:v>0.94164076264495744</c:v>
                </c:pt>
                <c:pt idx="7738">
                  <c:v>0.93972220081845992</c:v>
                </c:pt>
                <c:pt idx="7739">
                  <c:v>0.93863248079447981</c:v>
                </c:pt>
                <c:pt idx="7740">
                  <c:v>0.93808583121652311</c:v>
                </c:pt>
                <c:pt idx="7741">
                  <c:v>0.93915814579865609</c:v>
                </c:pt>
                <c:pt idx="7742">
                  <c:v>0.94148012911892187</c:v>
                </c:pt>
                <c:pt idx="7743">
                  <c:v>0.94280994452280753</c:v>
                </c:pt>
                <c:pt idx="7744">
                  <c:v>0.94035002765846087</c:v>
                </c:pt>
                <c:pt idx="7745">
                  <c:v>0.93963170225056281</c:v>
                </c:pt>
                <c:pt idx="7746">
                  <c:v>0.93893828699337123</c:v>
                </c:pt>
                <c:pt idx="7747">
                  <c:v>0.93720576159523861</c:v>
                </c:pt>
                <c:pt idx="7748">
                  <c:v>0.93717644138657297</c:v>
                </c:pt>
                <c:pt idx="7749">
                  <c:v>0.941106302561318</c:v>
                </c:pt>
                <c:pt idx="7750">
                  <c:v>0.94131625184017398</c:v>
                </c:pt>
                <c:pt idx="7751">
                  <c:v>0.94324064681308684</c:v>
                </c:pt>
                <c:pt idx="7752">
                  <c:v>0.94277297793332004</c:v>
                </c:pt>
                <c:pt idx="7753">
                  <c:v>0.94288251952820168</c:v>
                </c:pt>
                <c:pt idx="7754">
                  <c:v>0.94289526313161665</c:v>
                </c:pt>
                <c:pt idx="7755">
                  <c:v>0.94390332644620167</c:v>
                </c:pt>
                <c:pt idx="7756">
                  <c:v>0.94334039646431123</c:v>
                </c:pt>
                <c:pt idx="7757">
                  <c:v>0.94310723621351422</c:v>
                </c:pt>
                <c:pt idx="7758">
                  <c:v>0.94200284610755514</c:v>
                </c:pt>
                <c:pt idx="7759">
                  <c:v>0.94271283719554</c:v>
                </c:pt>
                <c:pt idx="7760">
                  <c:v>0.94165403919354551</c:v>
                </c:pt>
                <c:pt idx="7761">
                  <c:v>0.94032139123303815</c:v>
                </c:pt>
                <c:pt idx="7762">
                  <c:v>0.93866675502493124</c:v>
                </c:pt>
                <c:pt idx="7763">
                  <c:v>0.93567397616004766</c:v>
                </c:pt>
                <c:pt idx="7764">
                  <c:v>0.93648205639867688</c:v>
                </c:pt>
                <c:pt idx="7765">
                  <c:v>0.93923786505201401</c:v>
                </c:pt>
                <c:pt idx="7766">
                  <c:v>0.94044002119069048</c:v>
                </c:pt>
                <c:pt idx="7767">
                  <c:v>0.94191988854596009</c:v>
                </c:pt>
                <c:pt idx="7768">
                  <c:v>0.93959115409169658</c:v>
                </c:pt>
                <c:pt idx="7769">
                  <c:v>0.93787702173380305</c:v>
                </c:pt>
                <c:pt idx="7770">
                  <c:v>0.93832380161209339</c:v>
                </c:pt>
                <c:pt idx="7771">
                  <c:v>0.93412386345259812</c:v>
                </c:pt>
                <c:pt idx="7772">
                  <c:v>0.93813675624718318</c:v>
                </c:pt>
                <c:pt idx="7773">
                  <c:v>0.94012523618056021</c:v>
                </c:pt>
                <c:pt idx="7774">
                  <c:v>0.94089223835694458</c:v>
                </c:pt>
                <c:pt idx="7775">
                  <c:v>0.94191556857217362</c:v>
                </c:pt>
                <c:pt idx="7776">
                  <c:v>0.94182942536220027</c:v>
                </c:pt>
                <c:pt idx="7777">
                  <c:v>0.94325418962965102</c:v>
                </c:pt>
                <c:pt idx="7778">
                  <c:v>0.94207521396460769</c:v>
                </c:pt>
                <c:pt idx="7779">
                  <c:v>0.94368203887398527</c:v>
                </c:pt>
                <c:pt idx="7780">
                  <c:v>0.94287661637246667</c:v>
                </c:pt>
                <c:pt idx="7781">
                  <c:v>0.94086924455851861</c:v>
                </c:pt>
                <c:pt idx="7782">
                  <c:v>0.9407499504097786</c:v>
                </c:pt>
                <c:pt idx="7783">
                  <c:v>0.94341082483836569</c:v>
                </c:pt>
                <c:pt idx="7784">
                  <c:v>0.94366187896279652</c:v>
                </c:pt>
                <c:pt idx="7785">
                  <c:v>0.94162904620308685</c:v>
                </c:pt>
                <c:pt idx="7786">
                  <c:v>0.93994115684930435</c:v>
                </c:pt>
                <c:pt idx="7787">
                  <c:v>0.93891736897437195</c:v>
                </c:pt>
                <c:pt idx="7788">
                  <c:v>0.93946983380194804</c:v>
                </c:pt>
                <c:pt idx="7789">
                  <c:v>0.94001703516604118</c:v>
                </c:pt>
                <c:pt idx="7790">
                  <c:v>0.94251061436341887</c:v>
                </c:pt>
                <c:pt idx="7791">
                  <c:v>0.9427450004522322</c:v>
                </c:pt>
                <c:pt idx="7792">
                  <c:v>0.94003179441064955</c:v>
                </c:pt>
                <c:pt idx="7793">
                  <c:v>0.93970676521178675</c:v>
                </c:pt>
                <c:pt idx="7794">
                  <c:v>0.93838883587665201</c:v>
                </c:pt>
                <c:pt idx="7795">
                  <c:v>0.93679034176617182</c:v>
                </c:pt>
                <c:pt idx="7796">
                  <c:v>0.93705772141378751</c:v>
                </c:pt>
                <c:pt idx="7797">
                  <c:v>0.94039398366552729</c:v>
                </c:pt>
                <c:pt idx="7798">
                  <c:v>0.94094703203474495</c:v>
                </c:pt>
                <c:pt idx="7799">
                  <c:v>0.94315400118223125</c:v>
                </c:pt>
                <c:pt idx="7800">
                  <c:v>0.94239519969739582</c:v>
                </c:pt>
                <c:pt idx="7801">
                  <c:v>0.94372744452646851</c:v>
                </c:pt>
                <c:pt idx="7802">
                  <c:v>0.94251970228087945</c:v>
                </c:pt>
                <c:pt idx="7803">
                  <c:v>0.94344680752753574</c:v>
                </c:pt>
                <c:pt idx="7804">
                  <c:v>0.94331660575350074</c:v>
                </c:pt>
                <c:pt idx="7805">
                  <c:v>0.94297064658255136</c:v>
                </c:pt>
                <c:pt idx="7806">
                  <c:v>0.94132128403495452</c:v>
                </c:pt>
                <c:pt idx="7807">
                  <c:v>0.94267964875519017</c:v>
                </c:pt>
                <c:pt idx="7808">
                  <c:v>0.94148621882535788</c:v>
                </c:pt>
                <c:pt idx="7809">
                  <c:v>0.93805322216580578</c:v>
                </c:pt>
                <c:pt idx="7810">
                  <c:v>0.93800288154490752</c:v>
                </c:pt>
                <c:pt idx="7811">
                  <c:v>0.93689440545899805</c:v>
                </c:pt>
                <c:pt idx="7812">
                  <c:v>0.93284608884027798</c:v>
                </c:pt>
                <c:pt idx="7813">
                  <c:v>0.93478354135225861</c:v>
                </c:pt>
                <c:pt idx="7814">
                  <c:v>0.93903820843596597</c:v>
                </c:pt>
                <c:pt idx="7815">
                  <c:v>0.94118722332684457</c:v>
                </c:pt>
                <c:pt idx="7816">
                  <c:v>0.93941354596089122</c:v>
                </c:pt>
                <c:pt idx="7817">
                  <c:v>0.93746397822467786</c:v>
                </c:pt>
                <c:pt idx="7818">
                  <c:v>0.93402311396207716</c:v>
                </c:pt>
                <c:pt idx="7819">
                  <c:v>0.93715270035338094</c:v>
                </c:pt>
                <c:pt idx="7820">
                  <c:v>0.93494211419935036</c:v>
                </c:pt>
                <c:pt idx="7821">
                  <c:v>0.94052362401562062</c:v>
                </c:pt>
                <c:pt idx="7822">
                  <c:v>0.94014465903202049</c:v>
                </c:pt>
                <c:pt idx="7823">
                  <c:v>0.94193390190646842</c:v>
                </c:pt>
                <c:pt idx="7824">
                  <c:v>0.94331414380164214</c:v>
                </c:pt>
                <c:pt idx="7825">
                  <c:v>0.94356045712423564</c:v>
                </c:pt>
                <c:pt idx="7826">
                  <c:v>0.94338783985174546</c:v>
                </c:pt>
                <c:pt idx="7827">
                  <c:v>0.94338016916907641</c:v>
                </c:pt>
                <c:pt idx="7828">
                  <c:v>0.94355869373640722</c:v>
                </c:pt>
                <c:pt idx="7829">
                  <c:v>0.9427084888693642</c:v>
                </c:pt>
                <c:pt idx="7830">
                  <c:v>0.94144761952464107</c:v>
                </c:pt>
                <c:pt idx="7831">
                  <c:v>0.94088092123557143</c:v>
                </c:pt>
                <c:pt idx="7832">
                  <c:v>0.94225204211787894</c:v>
                </c:pt>
                <c:pt idx="7833">
                  <c:v>0.94088315445907778</c:v>
                </c:pt>
                <c:pt idx="7834">
                  <c:v>0.93904731077356729</c:v>
                </c:pt>
                <c:pt idx="7835">
                  <c:v>0.93269417256516718</c:v>
                </c:pt>
                <c:pt idx="7836">
                  <c:v>0.93275100300273805</c:v>
                </c:pt>
                <c:pt idx="7837">
                  <c:v>0.9369204872486423</c:v>
                </c:pt>
                <c:pt idx="7838">
                  <c:v>0.94064536247973907</c:v>
                </c:pt>
                <c:pt idx="7839">
                  <c:v>0.94250426610369198</c:v>
                </c:pt>
                <c:pt idx="7840">
                  <c:v>0.93957534244225527</c:v>
                </c:pt>
                <c:pt idx="7841">
                  <c:v>0.93829002553336982</c:v>
                </c:pt>
                <c:pt idx="7842">
                  <c:v>0.93771926728836286</c:v>
                </c:pt>
                <c:pt idx="7843">
                  <c:v>0.93627074876744176</c:v>
                </c:pt>
                <c:pt idx="7844">
                  <c:v>0.93629633946459534</c:v>
                </c:pt>
                <c:pt idx="7845">
                  <c:v>0.93939610958281938</c:v>
                </c:pt>
                <c:pt idx="7846">
                  <c:v>0.94027079352761445</c:v>
                </c:pt>
                <c:pt idx="7847">
                  <c:v>0.94254503971700543</c:v>
                </c:pt>
                <c:pt idx="7848">
                  <c:v>0.94290605865506949</c:v>
                </c:pt>
                <c:pt idx="7849">
                  <c:v>0.94233287384508668</c:v>
                </c:pt>
                <c:pt idx="7850">
                  <c:v>0.94277797026325916</c:v>
                </c:pt>
                <c:pt idx="7851">
                  <c:v>0.94332620939716028</c:v>
                </c:pt>
                <c:pt idx="7852">
                  <c:v>0.94277898363529511</c:v>
                </c:pt>
                <c:pt idx="7853">
                  <c:v>0.94267230568619864</c:v>
                </c:pt>
                <c:pt idx="7854">
                  <c:v>0.94199756771237786</c:v>
                </c:pt>
                <c:pt idx="7855">
                  <c:v>0.94173743590801717</c:v>
                </c:pt>
                <c:pt idx="7856">
                  <c:v>0.94142369153349958</c:v>
                </c:pt>
                <c:pt idx="7857">
                  <c:v>0.9396800741121446</c:v>
                </c:pt>
                <c:pt idx="7858">
                  <c:v>0.93788526880742273</c:v>
                </c:pt>
                <c:pt idx="7859">
                  <c:v>0.92740474917295712</c:v>
                </c:pt>
                <c:pt idx="7860">
                  <c:v>0.93085184645651342</c:v>
                </c:pt>
                <c:pt idx="7861">
                  <c:v>0.9365008904617742</c:v>
                </c:pt>
                <c:pt idx="7862">
                  <c:v>0.941340385164122</c:v>
                </c:pt>
                <c:pt idx="7863">
                  <c:v>0.94406307786106924</c:v>
                </c:pt>
                <c:pt idx="7864">
                  <c:v>0.94416518641667668</c:v>
                </c:pt>
                <c:pt idx="7865">
                  <c:v>0.9410566563151771</c:v>
                </c:pt>
                <c:pt idx="7866">
                  <c:v>0.93989386300508737</c:v>
                </c:pt>
                <c:pt idx="7867">
                  <c:v>0.93933927989416866</c:v>
                </c:pt>
                <c:pt idx="7868">
                  <c:v>0.93918650648731739</c:v>
                </c:pt>
                <c:pt idx="7869">
                  <c:v>0.94262994627640462</c:v>
                </c:pt>
                <c:pt idx="7870">
                  <c:v>0.9435968539910784</c:v>
                </c:pt>
                <c:pt idx="7871">
                  <c:v>0.94390658970758334</c:v>
                </c:pt>
                <c:pt idx="7872">
                  <c:v>0.94506888167062819</c:v>
                </c:pt>
                <c:pt idx="7873">
                  <c:v>0.94516536922148131</c:v>
                </c:pt>
                <c:pt idx="7874">
                  <c:v>0.94495137100999216</c:v>
                </c:pt>
                <c:pt idx="7875">
                  <c:v>0.94547889614804637</c:v>
                </c:pt>
                <c:pt idx="7876">
                  <c:v>0.94563945930216042</c:v>
                </c:pt>
                <c:pt idx="7877">
                  <c:v>0.9455764595809345</c:v>
                </c:pt>
                <c:pt idx="7878">
                  <c:v>0.94475454268030501</c:v>
                </c:pt>
                <c:pt idx="7879">
                  <c:v>0.94452056288771191</c:v>
                </c:pt>
                <c:pt idx="7880">
                  <c:v>0.94204362669834318</c:v>
                </c:pt>
                <c:pt idx="7881">
                  <c:v>0.94056730756779239</c:v>
                </c:pt>
                <c:pt idx="7882">
                  <c:v>0.93949349339976007</c:v>
                </c:pt>
                <c:pt idx="7883">
                  <c:v>0.93767509904205892</c:v>
                </c:pt>
                <c:pt idx="7884">
                  <c:v>0.93814653338304199</c:v>
                </c:pt>
                <c:pt idx="7885">
                  <c:v>0.94099936589037669</c:v>
                </c:pt>
                <c:pt idx="7886">
                  <c:v>0.94354399138789846</c:v>
                </c:pt>
                <c:pt idx="7887">
                  <c:v>0.94513998959274725</c:v>
                </c:pt>
                <c:pt idx="7888">
                  <c:v>0.94459049490236657</c:v>
                </c:pt>
                <c:pt idx="7889">
                  <c:v>0.94241186067367166</c:v>
                </c:pt>
                <c:pt idx="7890">
                  <c:v>0.94124156193981123</c:v>
                </c:pt>
                <c:pt idx="7891">
                  <c:v>0.94098695957503786</c:v>
                </c:pt>
                <c:pt idx="7892">
                  <c:v>0.9405273113821595</c:v>
                </c:pt>
                <c:pt idx="7893">
                  <c:v>0.94317975419116173</c:v>
                </c:pt>
                <c:pt idx="7894">
                  <c:v>0.94424238132160931</c:v>
                </c:pt>
                <c:pt idx="7895">
                  <c:v>0.94550658435909984</c:v>
                </c:pt>
                <c:pt idx="7896">
                  <c:v>0.94553905089649848</c:v>
                </c:pt>
                <c:pt idx="7897">
                  <c:v>0.9451819623713289</c:v>
                </c:pt>
                <c:pt idx="7898">
                  <c:v>0.94531552529445828</c:v>
                </c:pt>
                <c:pt idx="7899">
                  <c:v>0.94556058606217042</c:v>
                </c:pt>
                <c:pt idx="7900">
                  <c:v>0.94555218518572537</c:v>
                </c:pt>
                <c:pt idx="7901">
                  <c:v>0.94524378565615752</c:v>
                </c:pt>
                <c:pt idx="7902">
                  <c:v>0.94407059738044752</c:v>
                </c:pt>
                <c:pt idx="7903">
                  <c:v>0.94464313848149772</c:v>
                </c:pt>
                <c:pt idx="7904">
                  <c:v>0.93975522400201306</c:v>
                </c:pt>
                <c:pt idx="7905">
                  <c:v>0.94199127745919975</c:v>
                </c:pt>
                <c:pt idx="7906">
                  <c:v>0.94037978498388342</c:v>
                </c:pt>
                <c:pt idx="7907">
                  <c:v>0.9395863445784457</c:v>
                </c:pt>
                <c:pt idx="7908">
                  <c:v>0.94002298153605224</c:v>
                </c:pt>
                <c:pt idx="7909">
                  <c:v>0.94156439798177882</c:v>
                </c:pt>
                <c:pt idx="7910">
                  <c:v>0.94287861618612334</c:v>
                </c:pt>
                <c:pt idx="7911">
                  <c:v>0.9450793173724914</c:v>
                </c:pt>
                <c:pt idx="7912">
                  <c:v>0.94304807134613045</c:v>
                </c:pt>
                <c:pt idx="7913">
                  <c:v>0.94228810119638995</c:v>
                </c:pt>
                <c:pt idx="7914">
                  <c:v>0.94176385980540434</c:v>
                </c:pt>
                <c:pt idx="7915">
                  <c:v>0.94000337726826289</c:v>
                </c:pt>
                <c:pt idx="7916">
                  <c:v>0.94055476605441513</c:v>
                </c:pt>
                <c:pt idx="7917">
                  <c:v>0.94264912642266552</c:v>
                </c:pt>
                <c:pt idx="7918">
                  <c:v>0.94335108139298762</c:v>
                </c:pt>
                <c:pt idx="7919">
                  <c:v>0.94436639688309532</c:v>
                </c:pt>
                <c:pt idx="7920">
                  <c:v>0.94457804872750217</c:v>
                </c:pt>
                <c:pt idx="7921">
                  <c:v>0.94530204651184324</c:v>
                </c:pt>
                <c:pt idx="7922">
                  <c:v>0.94494395352670379</c:v>
                </c:pt>
                <c:pt idx="7923">
                  <c:v>0.94474954072319273</c:v>
                </c:pt>
                <c:pt idx="7924">
                  <c:v>0.9447373929101478</c:v>
                </c:pt>
                <c:pt idx="7925">
                  <c:v>0.94421815385394103</c:v>
                </c:pt>
                <c:pt idx="7926">
                  <c:v>0.94466021199442318</c:v>
                </c:pt>
                <c:pt idx="7927">
                  <c:v>0.94534447048879222</c:v>
                </c:pt>
                <c:pt idx="7928">
                  <c:v>0.92150057993157009</c:v>
                </c:pt>
                <c:pt idx="7929">
                  <c:v>0.94082294805073019</c:v>
                </c:pt>
                <c:pt idx="7930">
                  <c:v>0.93971953374803574</c:v>
                </c:pt>
                <c:pt idx="7931">
                  <c:v>0.93854723504414972</c:v>
                </c:pt>
                <c:pt idx="7932">
                  <c:v>0.93811449016645554</c:v>
                </c:pt>
                <c:pt idx="7933">
                  <c:v>0.93934901649392633</c:v>
                </c:pt>
                <c:pt idx="7934">
                  <c:v>0.94179300524851017</c:v>
                </c:pt>
                <c:pt idx="7935">
                  <c:v>0.94397349734896752</c:v>
                </c:pt>
                <c:pt idx="7936">
                  <c:v>0.94332015642747935</c:v>
                </c:pt>
                <c:pt idx="7937">
                  <c:v>0.94230941813191238</c:v>
                </c:pt>
                <c:pt idx="7938">
                  <c:v>0.94189687608407335</c:v>
                </c:pt>
                <c:pt idx="7939">
                  <c:v>0.94096337460312818</c:v>
                </c:pt>
                <c:pt idx="7940">
                  <c:v>0.9412897626115716</c:v>
                </c:pt>
                <c:pt idx="7941">
                  <c:v>0.94314138505806133</c:v>
                </c:pt>
                <c:pt idx="7942">
                  <c:v>0.9436643751344781</c:v>
                </c:pt>
                <c:pt idx="7943">
                  <c:v>0.94554783925389041</c:v>
                </c:pt>
                <c:pt idx="7944">
                  <c:v>0.94548597730965489</c:v>
                </c:pt>
                <c:pt idx="7945">
                  <c:v>0.94487159428735368</c:v>
                </c:pt>
                <c:pt idx="7946">
                  <c:v>0.94430469928908389</c:v>
                </c:pt>
                <c:pt idx="7947">
                  <c:v>0.94491394839301468</c:v>
                </c:pt>
                <c:pt idx="7948">
                  <c:v>0.94519049101315122</c:v>
                </c:pt>
                <c:pt idx="7949">
                  <c:v>0.94578135943346897</c:v>
                </c:pt>
                <c:pt idx="7950">
                  <c:v>0.94383784253180492</c:v>
                </c:pt>
                <c:pt idx="7951">
                  <c:v>0.94438480363485533</c:v>
                </c:pt>
                <c:pt idx="7952">
                  <c:v>0.94139688105937758</c:v>
                </c:pt>
                <c:pt idx="7953">
                  <c:v>0.9426049317276165</c:v>
                </c:pt>
                <c:pt idx="7954">
                  <c:v>0.94296273002667541</c:v>
                </c:pt>
                <c:pt idx="7955">
                  <c:v>0.94209666713082352</c:v>
                </c:pt>
                <c:pt idx="7956">
                  <c:v>0.93926427888845765</c:v>
                </c:pt>
                <c:pt idx="7957">
                  <c:v>0.94342913225287561</c:v>
                </c:pt>
                <c:pt idx="7958">
                  <c:v>0.94466468165657891</c:v>
                </c:pt>
                <c:pt idx="7959">
                  <c:v>0.94497834920804069</c:v>
                </c:pt>
                <c:pt idx="7960">
                  <c:v>0.94244641716756372</c:v>
                </c:pt>
                <c:pt idx="7961">
                  <c:v>0.94192067056614603</c:v>
                </c:pt>
                <c:pt idx="7962">
                  <c:v>0.94109936370075686</c:v>
                </c:pt>
                <c:pt idx="7963">
                  <c:v>0.94026353236138038</c:v>
                </c:pt>
                <c:pt idx="7964">
                  <c:v>0.94019539705383337</c:v>
                </c:pt>
                <c:pt idx="7965">
                  <c:v>0.94221045611264709</c:v>
                </c:pt>
                <c:pt idx="7966">
                  <c:v>0.94357869225564683</c:v>
                </c:pt>
                <c:pt idx="7967">
                  <c:v>0.94512621251038031</c:v>
                </c:pt>
                <c:pt idx="7968">
                  <c:v>0.94525109353757575</c:v>
                </c:pt>
                <c:pt idx="7969">
                  <c:v>0.94521125566643871</c:v>
                </c:pt>
                <c:pt idx="7970">
                  <c:v>0.94472974872933779</c:v>
                </c:pt>
                <c:pt idx="7971">
                  <c:v>0.94515014235307315</c:v>
                </c:pt>
                <c:pt idx="7972">
                  <c:v>0.94487156773200165</c:v>
                </c:pt>
                <c:pt idx="7973">
                  <c:v>0.94347165079653528</c:v>
                </c:pt>
                <c:pt idx="7974">
                  <c:v>0.94450226504246271</c:v>
                </c:pt>
                <c:pt idx="7975">
                  <c:v>0.94468120072002748</c:v>
                </c:pt>
                <c:pt idx="7976">
                  <c:v>0.94242449270683382</c:v>
                </c:pt>
                <c:pt idx="7977">
                  <c:v>0.93974020978674278</c:v>
                </c:pt>
                <c:pt idx="7978">
                  <c:v>0.93941517186407253</c:v>
                </c:pt>
                <c:pt idx="7979">
                  <c:v>0.93849733685333014</c:v>
                </c:pt>
                <c:pt idx="7980">
                  <c:v>0.93698535416660134</c:v>
                </c:pt>
                <c:pt idx="7981">
                  <c:v>0.94279086929219336</c:v>
                </c:pt>
                <c:pt idx="7982">
                  <c:v>0.94380123353245349</c:v>
                </c:pt>
                <c:pt idx="7983">
                  <c:v>0.94357804344163976</c:v>
                </c:pt>
                <c:pt idx="7984">
                  <c:v>0.94181250842119324</c:v>
                </c:pt>
                <c:pt idx="7985">
                  <c:v>0.94097379609746867</c:v>
                </c:pt>
                <c:pt idx="7986">
                  <c:v>0.94041995176918536</c:v>
                </c:pt>
                <c:pt idx="7987">
                  <c:v>0.93816835404982402</c:v>
                </c:pt>
                <c:pt idx="7988">
                  <c:v>0.93838241771224451</c:v>
                </c:pt>
                <c:pt idx="7989">
                  <c:v>0.94137086830174199</c:v>
                </c:pt>
                <c:pt idx="7990">
                  <c:v>0.94193623217972999</c:v>
                </c:pt>
                <c:pt idx="7991">
                  <c:v>0.94424838076097373</c:v>
                </c:pt>
                <c:pt idx="7992">
                  <c:v>0.94416486656157539</c:v>
                </c:pt>
                <c:pt idx="7993">
                  <c:v>0.94414340816515852</c:v>
                </c:pt>
                <c:pt idx="7994">
                  <c:v>0.94367462816525505</c:v>
                </c:pt>
                <c:pt idx="7995">
                  <c:v>0.94450068181253244</c:v>
                </c:pt>
                <c:pt idx="7996">
                  <c:v>0.94451535497673045</c:v>
                </c:pt>
                <c:pt idx="7997">
                  <c:v>0.94441492615627098</c:v>
                </c:pt>
                <c:pt idx="7998">
                  <c:v>0.94312590577098621</c:v>
                </c:pt>
                <c:pt idx="7999">
                  <c:v>0.94339830085871634</c:v>
                </c:pt>
                <c:pt idx="8000">
                  <c:v>0.94066626737811121</c:v>
                </c:pt>
                <c:pt idx="8001">
                  <c:v>0.93937685512146529</c:v>
                </c:pt>
                <c:pt idx="8002">
                  <c:v>0.9371681175504083</c:v>
                </c:pt>
                <c:pt idx="8003">
                  <c:v>0.93363613206222906</c:v>
                </c:pt>
                <c:pt idx="8004">
                  <c:v>0.93486022822444437</c:v>
                </c:pt>
                <c:pt idx="8005">
                  <c:v>0.93851204930609844</c:v>
                </c:pt>
                <c:pt idx="8006">
                  <c:v>0.94167949460735212</c:v>
                </c:pt>
                <c:pt idx="8007">
                  <c:v>0.94404025293596172</c:v>
                </c:pt>
                <c:pt idx="8008">
                  <c:v>0.93993942194680646</c:v>
                </c:pt>
                <c:pt idx="8009">
                  <c:v>0.9394307404184904</c:v>
                </c:pt>
                <c:pt idx="8010">
                  <c:v>0.93906622020183594</c:v>
                </c:pt>
                <c:pt idx="8011">
                  <c:v>0.93773672211236547</c:v>
                </c:pt>
                <c:pt idx="8012">
                  <c:v>0.93782096151293004</c:v>
                </c:pt>
                <c:pt idx="8013">
                  <c:v>0.94195633129416312</c:v>
                </c:pt>
                <c:pt idx="8014">
                  <c:v>0.94297680138081941</c:v>
                </c:pt>
                <c:pt idx="8015">
                  <c:v>0.94475335405388394</c:v>
                </c:pt>
                <c:pt idx="8016">
                  <c:v>0.94507882618748729</c:v>
                </c:pt>
                <c:pt idx="8017">
                  <c:v>0.94439627557638639</c:v>
                </c:pt>
                <c:pt idx="8018">
                  <c:v>0.94418381610237623</c:v>
                </c:pt>
                <c:pt idx="8019">
                  <c:v>0.94392220085459844</c:v>
                </c:pt>
                <c:pt idx="8020">
                  <c:v>0.94424456018202529</c:v>
                </c:pt>
                <c:pt idx="8021">
                  <c:v>0.9441365700751182</c:v>
                </c:pt>
                <c:pt idx="8022">
                  <c:v>0.94310814429064982</c:v>
                </c:pt>
                <c:pt idx="8023">
                  <c:v>0.94388143922014112</c:v>
                </c:pt>
                <c:pt idx="8024">
                  <c:v>0.9427942790545405</c:v>
                </c:pt>
                <c:pt idx="8025">
                  <c:v>0.94204153482720454</c:v>
                </c:pt>
                <c:pt idx="8026">
                  <c:v>0.94080625799391793</c:v>
                </c:pt>
                <c:pt idx="8027">
                  <c:v>0.93700804299968521</c:v>
                </c:pt>
                <c:pt idx="8028">
                  <c:v>0.93864160133970143</c:v>
                </c:pt>
                <c:pt idx="8029">
                  <c:v>0.94045975850862473</c:v>
                </c:pt>
                <c:pt idx="8030">
                  <c:v>0.94242842214946498</c:v>
                </c:pt>
                <c:pt idx="8031">
                  <c:v>0.94448246501509669</c:v>
                </c:pt>
                <c:pt idx="8032">
                  <c:v>0.94222809422687681</c:v>
                </c:pt>
                <c:pt idx="8033">
                  <c:v>0.94122932965207251</c:v>
                </c:pt>
                <c:pt idx="8034">
                  <c:v>0.94026777678175189</c:v>
                </c:pt>
                <c:pt idx="8035">
                  <c:v>0.93949684653330778</c:v>
                </c:pt>
                <c:pt idx="8036">
                  <c:v>0.93938484372630682</c:v>
                </c:pt>
                <c:pt idx="8037">
                  <c:v>0.94198983002464587</c:v>
                </c:pt>
                <c:pt idx="8038">
                  <c:v>0.94255787650504474</c:v>
                </c:pt>
                <c:pt idx="8039">
                  <c:v>0.94462987784627361</c:v>
                </c:pt>
                <c:pt idx="8040">
                  <c:v>0.94527196333093177</c:v>
                </c:pt>
                <c:pt idx="8041">
                  <c:v>0.94501620466599701</c:v>
                </c:pt>
                <c:pt idx="8042">
                  <c:v>0.94437680317307571</c:v>
                </c:pt>
                <c:pt idx="8043">
                  <c:v>0.94589382622473883</c:v>
                </c:pt>
                <c:pt idx="8044">
                  <c:v>0.94596599098267609</c:v>
                </c:pt>
                <c:pt idx="8045">
                  <c:v>0.9455749551582382</c:v>
                </c:pt>
                <c:pt idx="8046">
                  <c:v>0.94525133108786563</c:v>
                </c:pt>
                <c:pt idx="8047">
                  <c:v>0.94497924508010445</c:v>
                </c:pt>
                <c:pt idx="8048">
                  <c:v>0.94476070328737738</c:v>
                </c:pt>
                <c:pt idx="8049">
                  <c:v>0.9439144405272657</c:v>
                </c:pt>
                <c:pt idx="8050">
                  <c:v>0.94320328427115707</c:v>
                </c:pt>
                <c:pt idx="8051">
                  <c:v>0.94116870666366481</c:v>
                </c:pt>
                <c:pt idx="8052">
                  <c:v>0.94198308827101263</c:v>
                </c:pt>
                <c:pt idx="8053">
                  <c:v>0.94268368276549364</c:v>
                </c:pt>
                <c:pt idx="8054">
                  <c:v>0.9449317268927665</c:v>
                </c:pt>
                <c:pt idx="8055">
                  <c:v>0.94566113384329231</c:v>
                </c:pt>
                <c:pt idx="8056">
                  <c:v>0.94553593971083483</c:v>
                </c:pt>
                <c:pt idx="8057">
                  <c:v>0.94255847956899719</c:v>
                </c:pt>
                <c:pt idx="8058">
                  <c:v>0.94223604693336127</c:v>
                </c:pt>
                <c:pt idx="8059">
                  <c:v>0.94114615731063844</c:v>
                </c:pt>
                <c:pt idx="8060">
                  <c:v>0.94083716748899959</c:v>
                </c:pt>
                <c:pt idx="8061">
                  <c:v>0.94300059063568786</c:v>
                </c:pt>
                <c:pt idx="8062">
                  <c:v>0.94368548839903654</c:v>
                </c:pt>
                <c:pt idx="8063">
                  <c:v>0.94492417187913447</c:v>
                </c:pt>
                <c:pt idx="8064">
                  <c:v>0.94414376043371961</c:v>
                </c:pt>
                <c:pt idx="8065">
                  <c:v>0.94366800078698532</c:v>
                </c:pt>
                <c:pt idx="8066">
                  <c:v>0.94386889103664739</c:v>
                </c:pt>
                <c:pt idx="8067">
                  <c:v>0.94467760230460751</c:v>
                </c:pt>
                <c:pt idx="8068">
                  <c:v>0.94374257340753309</c:v>
                </c:pt>
                <c:pt idx="8069">
                  <c:v>0.94354598208043117</c:v>
                </c:pt>
                <c:pt idx="8070">
                  <c:v>0.94320617424624709</c:v>
                </c:pt>
                <c:pt idx="8071">
                  <c:v>0.9441355744558555</c:v>
                </c:pt>
                <c:pt idx="8072">
                  <c:v>0.94345287695219582</c:v>
                </c:pt>
                <c:pt idx="8073">
                  <c:v>0.94307028641451818</c:v>
                </c:pt>
                <c:pt idx="8074">
                  <c:v>0.93948887733176512</c:v>
                </c:pt>
                <c:pt idx="8075">
                  <c:v>0.9392074695463154</c:v>
                </c:pt>
                <c:pt idx="8076">
                  <c:v>0.9406849151507658</c:v>
                </c:pt>
                <c:pt idx="8077">
                  <c:v>0.94140836190838861</c:v>
                </c:pt>
                <c:pt idx="8078">
                  <c:v>0.94268858920750143</c:v>
                </c:pt>
                <c:pt idx="8079">
                  <c:v>0.94160734004237734</c:v>
                </c:pt>
                <c:pt idx="8080">
                  <c:v>0.93978984805290955</c:v>
                </c:pt>
                <c:pt idx="8081">
                  <c:v>0.93908747547872184</c:v>
                </c:pt>
                <c:pt idx="8082">
                  <c:v>0.9381176793982714</c:v>
                </c:pt>
                <c:pt idx="8083">
                  <c:v>0.93901908208812279</c:v>
                </c:pt>
                <c:pt idx="8084">
                  <c:v>0.93850047874114073</c:v>
                </c:pt>
                <c:pt idx="8085">
                  <c:v>0.94138189931452321</c:v>
                </c:pt>
                <c:pt idx="8086">
                  <c:v>0.94192154343085688</c:v>
                </c:pt>
                <c:pt idx="8087">
                  <c:v>0.94344634155069995</c:v>
                </c:pt>
                <c:pt idx="8088">
                  <c:v>0.9436835701558518</c:v>
                </c:pt>
                <c:pt idx="8089">
                  <c:v>0.94363138247158307</c:v>
                </c:pt>
                <c:pt idx="8090">
                  <c:v>0.94240085226937853</c:v>
                </c:pt>
                <c:pt idx="8091">
                  <c:v>0.94277859084842786</c:v>
                </c:pt>
                <c:pt idx="8092">
                  <c:v>0.94334279943192501</c:v>
                </c:pt>
                <c:pt idx="8093">
                  <c:v>0.94386823601366543</c:v>
                </c:pt>
                <c:pt idx="8094">
                  <c:v>0.94357843804866959</c:v>
                </c:pt>
                <c:pt idx="8095">
                  <c:v>0.94464179336722465</c:v>
                </c:pt>
                <c:pt idx="8096">
                  <c:v>0.94336325462878468</c:v>
                </c:pt>
                <c:pt idx="8097">
                  <c:v>0.93989350280519512</c:v>
                </c:pt>
                <c:pt idx="8098">
                  <c:v>0.93448531860400297</c:v>
                </c:pt>
                <c:pt idx="8099">
                  <c:v>0.93157137018938374</c:v>
                </c:pt>
                <c:pt idx="8100">
                  <c:v>0.93890501972832996</c:v>
                </c:pt>
                <c:pt idx="8101">
                  <c:v>0.9405984199400016</c:v>
                </c:pt>
                <c:pt idx="8102">
                  <c:v>0.9428043170577558</c:v>
                </c:pt>
                <c:pt idx="8103">
                  <c:v>0.94336053524541286</c:v>
                </c:pt>
                <c:pt idx="8104">
                  <c:v>0.9426963998486162</c:v>
                </c:pt>
                <c:pt idx="8105">
                  <c:v>0.94111446391817222</c:v>
                </c:pt>
                <c:pt idx="8106">
                  <c:v>0.9389254420828157</c:v>
                </c:pt>
                <c:pt idx="8107">
                  <c:v>0.93908115481936971</c:v>
                </c:pt>
                <c:pt idx="8108">
                  <c:v>0.93941050788567793</c:v>
                </c:pt>
                <c:pt idx="8109">
                  <c:v>0.94161453491405556</c:v>
                </c:pt>
                <c:pt idx="8110">
                  <c:v>0.94217552068459687</c:v>
                </c:pt>
                <c:pt idx="8111">
                  <c:v>0.94443494303845421</c:v>
                </c:pt>
                <c:pt idx="8112">
                  <c:v>0.94486252304611751</c:v>
                </c:pt>
                <c:pt idx="8113">
                  <c:v>0.94499050934900708</c:v>
                </c:pt>
                <c:pt idx="8114">
                  <c:v>0.94510983550598326</c:v>
                </c:pt>
                <c:pt idx="8115">
                  <c:v>0.94408918233457273</c:v>
                </c:pt>
                <c:pt idx="8116">
                  <c:v>0.94332376670728424</c:v>
                </c:pt>
                <c:pt idx="8117">
                  <c:v>0.94341356338790983</c:v>
                </c:pt>
                <c:pt idx="8118">
                  <c:v>0.94410782879666999</c:v>
                </c:pt>
                <c:pt idx="8119">
                  <c:v>0.944095798744927</c:v>
                </c:pt>
                <c:pt idx="8120">
                  <c:v>0.92965855083271698</c:v>
                </c:pt>
                <c:pt idx="8121">
                  <c:v>0.93782800013404588</c:v>
                </c:pt>
                <c:pt idx="8122">
                  <c:v>0.93645026376833784</c:v>
                </c:pt>
                <c:pt idx="8123">
                  <c:v>0.93575579886385285</c:v>
                </c:pt>
                <c:pt idx="8124">
                  <c:v>0.93308119933866485</c:v>
                </c:pt>
                <c:pt idx="8125">
                  <c:v>0.93696810011065212</c:v>
                </c:pt>
                <c:pt idx="8126">
                  <c:v>0.93967724245787609</c:v>
                </c:pt>
                <c:pt idx="8127">
                  <c:v>0.94222392876641214</c:v>
                </c:pt>
                <c:pt idx="8128">
                  <c:v>0.94119747525606412</c:v>
                </c:pt>
                <c:pt idx="8129">
                  <c:v>0.93937161312285089</c:v>
                </c:pt>
                <c:pt idx="8130">
                  <c:v>0.93855440260961465</c:v>
                </c:pt>
                <c:pt idx="8131">
                  <c:v>0.93829090068816789</c:v>
                </c:pt>
                <c:pt idx="8132">
                  <c:v>0.93771767000679818</c:v>
                </c:pt>
                <c:pt idx="8133">
                  <c:v>0.94104736861522598</c:v>
                </c:pt>
                <c:pt idx="8134">
                  <c:v>0.94136982117809564</c:v>
                </c:pt>
                <c:pt idx="8135">
                  <c:v>0.94445687233172948</c:v>
                </c:pt>
                <c:pt idx="8136">
                  <c:v>0.9442092098389212</c:v>
                </c:pt>
                <c:pt idx="8137">
                  <c:v>0.94500049656018281</c:v>
                </c:pt>
                <c:pt idx="8138">
                  <c:v>0.94467034143765483</c:v>
                </c:pt>
                <c:pt idx="8139">
                  <c:v>0.94471435371418577</c:v>
                </c:pt>
                <c:pt idx="8140">
                  <c:v>0.94517524094423322</c:v>
                </c:pt>
                <c:pt idx="8141">
                  <c:v>0.94443181524091624</c:v>
                </c:pt>
                <c:pt idx="8142">
                  <c:v>0.94476807616772196</c:v>
                </c:pt>
                <c:pt idx="8143">
                  <c:v>0.94471105387932963</c:v>
                </c:pt>
                <c:pt idx="8144">
                  <c:v>0.94367739494327951</c:v>
                </c:pt>
                <c:pt idx="8145">
                  <c:v>0.94206900215696932</c:v>
                </c:pt>
                <c:pt idx="8146">
                  <c:v>0.94062397705328415</c:v>
                </c:pt>
                <c:pt idx="8147">
                  <c:v>0.94231115909563923</c:v>
                </c:pt>
                <c:pt idx="8148">
                  <c:v>0.94171551015288224</c:v>
                </c:pt>
                <c:pt idx="8149">
                  <c:v>0.94261031703366516</c:v>
                </c:pt>
                <c:pt idx="8150">
                  <c:v>0.9444530569583296</c:v>
                </c:pt>
                <c:pt idx="8151">
                  <c:v>0.94359430712420411</c:v>
                </c:pt>
                <c:pt idx="8152">
                  <c:v>0.94106777682415932</c:v>
                </c:pt>
                <c:pt idx="8153">
                  <c:v>0.94107053798264306</c:v>
                </c:pt>
                <c:pt idx="8154">
                  <c:v>0.93967469341273568</c:v>
                </c:pt>
                <c:pt idx="8155">
                  <c:v>0.93899407199310447</c:v>
                </c:pt>
                <c:pt idx="8156">
                  <c:v>0.93901163093547013</c:v>
                </c:pt>
                <c:pt idx="8157">
                  <c:v>0.94088235308449697</c:v>
                </c:pt>
                <c:pt idx="8158">
                  <c:v>0.94248969453983433</c:v>
                </c:pt>
                <c:pt idx="8159">
                  <c:v>0.94301900204184419</c:v>
                </c:pt>
                <c:pt idx="8160">
                  <c:v>0.94226183388923812</c:v>
                </c:pt>
                <c:pt idx="8161">
                  <c:v>0.94391650469028954</c:v>
                </c:pt>
                <c:pt idx="8162">
                  <c:v>0.94436534091495783</c:v>
                </c:pt>
                <c:pt idx="8163">
                  <c:v>0.9433773632486846</c:v>
                </c:pt>
                <c:pt idx="8164">
                  <c:v>0.94348375428297648</c:v>
                </c:pt>
                <c:pt idx="8165">
                  <c:v>0.94207358849229461</c:v>
                </c:pt>
                <c:pt idx="8166">
                  <c:v>0.94307290916381215</c:v>
                </c:pt>
                <c:pt idx="8167">
                  <c:v>0.94191949698295063</c:v>
                </c:pt>
                <c:pt idx="8168">
                  <c:v>0.94270240720659237</c:v>
                </c:pt>
                <c:pt idx="8169">
                  <c:v>0.94137260762178299</c:v>
                </c:pt>
                <c:pt idx="8170">
                  <c:v>0.93994711486707905</c:v>
                </c:pt>
                <c:pt idx="8171">
                  <c:v>0.93874033241313226</c:v>
                </c:pt>
                <c:pt idx="8172">
                  <c:v>0.94010953359456184</c:v>
                </c:pt>
                <c:pt idx="8173">
                  <c:v>0.93953401825545535</c:v>
                </c:pt>
                <c:pt idx="8174">
                  <c:v>0.94158087238519117</c:v>
                </c:pt>
                <c:pt idx="8175">
                  <c:v>0.9429351179777945</c:v>
                </c:pt>
                <c:pt idx="8176">
                  <c:v>0.93877832524282434</c:v>
                </c:pt>
                <c:pt idx="8177">
                  <c:v>0.93950058621399324</c:v>
                </c:pt>
                <c:pt idx="8178">
                  <c:v>0.93830760219655729</c:v>
                </c:pt>
                <c:pt idx="8179">
                  <c:v>0.93862165605087056</c:v>
                </c:pt>
                <c:pt idx="8180">
                  <c:v>0.93889708922054005</c:v>
                </c:pt>
                <c:pt idx="8181">
                  <c:v>0.94011780044313897</c:v>
                </c:pt>
                <c:pt idx="8182">
                  <c:v>0.94164145046951864</c:v>
                </c:pt>
                <c:pt idx="8183">
                  <c:v>0.94382177292332836</c:v>
                </c:pt>
                <c:pt idx="8184">
                  <c:v>0.94361373285340333</c:v>
                </c:pt>
                <c:pt idx="8185">
                  <c:v>0.94171185366853449</c:v>
                </c:pt>
                <c:pt idx="8186">
                  <c:v>0.94384177921669687</c:v>
                </c:pt>
                <c:pt idx="8187">
                  <c:v>0.94212619097990691</c:v>
                </c:pt>
                <c:pt idx="8188">
                  <c:v>0.94223756527125724</c:v>
                </c:pt>
                <c:pt idx="8189">
                  <c:v>0.9435277965585368</c:v>
                </c:pt>
                <c:pt idx="8190">
                  <c:v>0.94335091209311905</c:v>
                </c:pt>
                <c:pt idx="8191">
                  <c:v>0.94387409392766919</c:v>
                </c:pt>
                <c:pt idx="8192">
                  <c:v>0.94274158031369704</c:v>
                </c:pt>
                <c:pt idx="8193">
                  <c:v>0.94090522049456915</c:v>
                </c:pt>
                <c:pt idx="8194">
                  <c:v>0.93834021900513787</c:v>
                </c:pt>
                <c:pt idx="8195">
                  <c:v>0.9344268690511135</c:v>
                </c:pt>
                <c:pt idx="8196">
                  <c:v>0.93158455175483523</c:v>
                </c:pt>
                <c:pt idx="8197">
                  <c:v>0.93483480475974412</c:v>
                </c:pt>
                <c:pt idx="8198">
                  <c:v>0.94186697060817992</c:v>
                </c:pt>
                <c:pt idx="8199">
                  <c:v>0.94436550243005624</c:v>
                </c:pt>
                <c:pt idx="8200">
                  <c:v>0.94312262283649895</c:v>
                </c:pt>
                <c:pt idx="8201">
                  <c:v>0.93950599333538465</c:v>
                </c:pt>
                <c:pt idx="8202">
                  <c:v>0.93896411172641514</c:v>
                </c:pt>
                <c:pt idx="8203">
                  <c:v>0.93916137195126503</c:v>
                </c:pt>
                <c:pt idx="8204">
                  <c:v>0.93834419893792487</c:v>
                </c:pt>
                <c:pt idx="8205">
                  <c:v>0.94142879035366744</c:v>
                </c:pt>
                <c:pt idx="8206">
                  <c:v>0.94161627905301026</c:v>
                </c:pt>
                <c:pt idx="8207">
                  <c:v>0.94350269993384117</c:v>
                </c:pt>
                <c:pt idx="8208">
                  <c:v>0.94408173500702275</c:v>
                </c:pt>
                <c:pt idx="8209">
                  <c:v>0.94307074651785439</c:v>
                </c:pt>
                <c:pt idx="8210">
                  <c:v>0.94320736071783995</c:v>
                </c:pt>
                <c:pt idx="8211">
                  <c:v>0.94439143314799978</c:v>
                </c:pt>
                <c:pt idx="8212">
                  <c:v>0.94367046864755599</c:v>
                </c:pt>
                <c:pt idx="8213">
                  <c:v>0.94383710255629605</c:v>
                </c:pt>
                <c:pt idx="8214">
                  <c:v>0.94254260035398385</c:v>
                </c:pt>
                <c:pt idx="8215">
                  <c:v>0.94176230204530698</c:v>
                </c:pt>
                <c:pt idx="8216">
                  <c:v>0.94109650728076999</c:v>
                </c:pt>
                <c:pt idx="8217">
                  <c:v>0.93913344845909674</c:v>
                </c:pt>
                <c:pt idx="8218">
                  <c:v>0.93704708167973405</c:v>
                </c:pt>
                <c:pt idx="8219">
                  <c:v>0.93404517448597146</c:v>
                </c:pt>
                <c:pt idx="8220">
                  <c:v>0.93113549286638897</c:v>
                </c:pt>
                <c:pt idx="8221">
                  <c:v>0.9368383886925602</c:v>
                </c:pt>
                <c:pt idx="8222">
                  <c:v>0.94206472546083608</c:v>
                </c:pt>
                <c:pt idx="8223">
                  <c:v>0.94525335328099624</c:v>
                </c:pt>
                <c:pt idx="8224">
                  <c:v>0.94370875590458381</c:v>
                </c:pt>
                <c:pt idx="8225">
                  <c:v>0.93970997323103234</c:v>
                </c:pt>
                <c:pt idx="8226">
                  <c:v>0.93889781758549606</c:v>
                </c:pt>
                <c:pt idx="8227">
                  <c:v>0.93869773575816595</c:v>
                </c:pt>
                <c:pt idx="8228">
                  <c:v>0.93793791206491961</c:v>
                </c:pt>
                <c:pt idx="8229">
                  <c:v>0.94109402410376597</c:v>
                </c:pt>
                <c:pt idx="8230">
                  <c:v>0.94143481365403414</c:v>
                </c:pt>
                <c:pt idx="8231">
                  <c:v>0.94356550005888273</c:v>
                </c:pt>
                <c:pt idx="8232">
                  <c:v>0.94388544298257382</c:v>
                </c:pt>
                <c:pt idx="8233">
                  <c:v>0.94404210788308085</c:v>
                </c:pt>
                <c:pt idx="8234">
                  <c:v>0.94452373363016107</c:v>
                </c:pt>
                <c:pt idx="8235">
                  <c:v>0.94410493164815112</c:v>
                </c:pt>
                <c:pt idx="8236">
                  <c:v>0.94433361299772423</c:v>
                </c:pt>
                <c:pt idx="8237">
                  <c:v>0.94401917970321025</c:v>
                </c:pt>
                <c:pt idx="8238">
                  <c:v>0.94418240967306788</c:v>
                </c:pt>
                <c:pt idx="8239">
                  <c:v>0.94389962397874572</c:v>
                </c:pt>
                <c:pt idx="8240">
                  <c:v>0.94295308077179318</c:v>
                </c:pt>
                <c:pt idx="8241">
                  <c:v>0.93928167718448086</c:v>
                </c:pt>
                <c:pt idx="8242">
                  <c:v>0.93594266005768301</c:v>
                </c:pt>
                <c:pt idx="8243">
                  <c:v>0.93491565896208462</c:v>
                </c:pt>
                <c:pt idx="8244">
                  <c:v>0.93652586375320324</c:v>
                </c:pt>
                <c:pt idx="8245">
                  <c:v>0.93966182386099562</c:v>
                </c:pt>
                <c:pt idx="8246">
                  <c:v>0.94318184142121708</c:v>
                </c:pt>
                <c:pt idx="8247">
                  <c:v>0.94461825375741715</c:v>
                </c:pt>
                <c:pt idx="8248">
                  <c:v>0.94313282959752831</c:v>
                </c:pt>
                <c:pt idx="8249">
                  <c:v>0.94128865865238665</c:v>
                </c:pt>
                <c:pt idx="8250">
                  <c:v>0.94081795374089716</c:v>
                </c:pt>
                <c:pt idx="8251">
                  <c:v>0.94017908855527288</c:v>
                </c:pt>
                <c:pt idx="8252">
                  <c:v>0.93874529514541638</c:v>
                </c:pt>
                <c:pt idx="8253">
                  <c:v>0.94289030925503348</c:v>
                </c:pt>
                <c:pt idx="8254">
                  <c:v>0.94317352857120595</c:v>
                </c:pt>
                <c:pt idx="8255">
                  <c:v>0.94400024553332984</c:v>
                </c:pt>
                <c:pt idx="8256">
                  <c:v>0.94372360420446288</c:v>
                </c:pt>
                <c:pt idx="8257">
                  <c:v>0.94481934266439094</c:v>
                </c:pt>
                <c:pt idx="8258">
                  <c:v>0.94443218818661157</c:v>
                </c:pt>
                <c:pt idx="8259">
                  <c:v>0.94500827272684962</c:v>
                </c:pt>
                <c:pt idx="8260">
                  <c:v>0.94516324727876622</c:v>
                </c:pt>
                <c:pt idx="8261">
                  <c:v>0.94478363132502818</c:v>
                </c:pt>
                <c:pt idx="8262">
                  <c:v>0.9438389023551822</c:v>
                </c:pt>
                <c:pt idx="8263">
                  <c:v>0.94446679370388931</c:v>
                </c:pt>
                <c:pt idx="8264">
                  <c:v>0.94221146979542358</c:v>
                </c:pt>
                <c:pt idx="8265">
                  <c:v>0.94095884165911425</c:v>
                </c:pt>
                <c:pt idx="8266">
                  <c:v>0.940200754655385</c:v>
                </c:pt>
                <c:pt idx="8267">
                  <c:v>0.93916296492609663</c:v>
                </c:pt>
                <c:pt idx="8268">
                  <c:v>0.93967360678732736</c:v>
                </c:pt>
                <c:pt idx="8269">
                  <c:v>0.94344135553547248</c:v>
                </c:pt>
                <c:pt idx="8270">
                  <c:v>0.94446938025963401</c:v>
                </c:pt>
                <c:pt idx="8271">
                  <c:v>0.94434416199754012</c:v>
                </c:pt>
                <c:pt idx="8272">
                  <c:v>0.94180125522350544</c:v>
                </c:pt>
                <c:pt idx="8273">
                  <c:v>0.94083007854493617</c:v>
                </c:pt>
                <c:pt idx="8274">
                  <c:v>0.94029501394105386</c:v>
                </c:pt>
                <c:pt idx="8275">
                  <c:v>0.93961376368345606</c:v>
                </c:pt>
                <c:pt idx="8276">
                  <c:v>0.93922504521012495</c:v>
                </c:pt>
                <c:pt idx="8277">
                  <c:v>0.94241308082632336</c:v>
                </c:pt>
                <c:pt idx="8278">
                  <c:v>0.94215827382016548</c:v>
                </c:pt>
                <c:pt idx="8279">
                  <c:v>0.9442334389565944</c:v>
                </c:pt>
                <c:pt idx="8280">
                  <c:v>0.94392706176318741</c:v>
                </c:pt>
                <c:pt idx="8281">
                  <c:v>0.94461695651406297</c:v>
                </c:pt>
                <c:pt idx="8282">
                  <c:v>0.94469169575292167</c:v>
                </c:pt>
                <c:pt idx="8283">
                  <c:v>0.94394946014001657</c:v>
                </c:pt>
                <c:pt idx="8284">
                  <c:v>0.94412539123986927</c:v>
                </c:pt>
                <c:pt idx="8285">
                  <c:v>0.94384926440854877</c:v>
                </c:pt>
                <c:pt idx="8286">
                  <c:v>0.9433248620250354</c:v>
                </c:pt>
                <c:pt idx="8287">
                  <c:v>0.9439859094141807</c:v>
                </c:pt>
                <c:pt idx="8288">
                  <c:v>0.94421961483883787</c:v>
                </c:pt>
                <c:pt idx="8289">
                  <c:v>0.94270395351174818</c:v>
                </c:pt>
                <c:pt idx="8290">
                  <c:v>0.94036779043237972</c:v>
                </c:pt>
                <c:pt idx="8291">
                  <c:v>0.93887293153109308</c:v>
                </c:pt>
                <c:pt idx="8292">
                  <c:v>0.93841843590206053</c:v>
                </c:pt>
                <c:pt idx="8293">
                  <c:v>0.93932639435233289</c:v>
                </c:pt>
                <c:pt idx="8294">
                  <c:v>0.94268115457227875</c:v>
                </c:pt>
                <c:pt idx="8295">
                  <c:v>0.94404314017759383</c:v>
                </c:pt>
                <c:pt idx="8296">
                  <c:v>0.94083610928540784</c:v>
                </c:pt>
                <c:pt idx="8297">
                  <c:v>0.9400315063281639</c:v>
                </c:pt>
                <c:pt idx="8298">
                  <c:v>0.93946264676357372</c:v>
                </c:pt>
                <c:pt idx="8299">
                  <c:v>0.93883309055080499</c:v>
                </c:pt>
                <c:pt idx="8300">
                  <c:v>0.93929401311087468</c:v>
                </c:pt>
                <c:pt idx="8301">
                  <c:v>0.94263866359370485</c:v>
                </c:pt>
                <c:pt idx="8302">
                  <c:v>0.94289154078160653</c:v>
                </c:pt>
                <c:pt idx="8303">
                  <c:v>0.94357579099838929</c:v>
                </c:pt>
                <c:pt idx="8304">
                  <c:v>0.94502435525369477</c:v>
                </c:pt>
                <c:pt idx="8305">
                  <c:v>0.94437548934319782</c:v>
                </c:pt>
                <c:pt idx="8306">
                  <c:v>0.94287006809339724</c:v>
                </c:pt>
                <c:pt idx="8307">
                  <c:v>0.94543511009142089</c:v>
                </c:pt>
                <c:pt idx="8308">
                  <c:v>0.94479259279671801</c:v>
                </c:pt>
                <c:pt idx="8309">
                  <c:v>0.94403359952714261</c:v>
                </c:pt>
                <c:pt idx="8310">
                  <c:v>0.94452852873281845</c:v>
                </c:pt>
                <c:pt idx="8311">
                  <c:v>0.94468115967698973</c:v>
                </c:pt>
                <c:pt idx="8312">
                  <c:v>0.942379150575128</c:v>
                </c:pt>
                <c:pt idx="8313">
                  <c:v>0.94148542655359346</c:v>
                </c:pt>
                <c:pt idx="8314">
                  <c:v>0.93965734702745751</c:v>
                </c:pt>
                <c:pt idx="8315">
                  <c:v>0.93906420125810564</c:v>
                </c:pt>
                <c:pt idx="8316">
                  <c:v>0.94080016438725433</c:v>
                </c:pt>
                <c:pt idx="8317">
                  <c:v>0.94204297005575854</c:v>
                </c:pt>
                <c:pt idx="8318">
                  <c:v>0.94342460129995553</c:v>
                </c:pt>
                <c:pt idx="8319">
                  <c:v>0.9444514291459859</c:v>
                </c:pt>
                <c:pt idx="8320">
                  <c:v>0.94182137667695653</c:v>
                </c:pt>
                <c:pt idx="8321">
                  <c:v>0.94201707201086238</c:v>
                </c:pt>
                <c:pt idx="8322">
                  <c:v>0.94125607632770325</c:v>
                </c:pt>
                <c:pt idx="8323">
                  <c:v>0.94117978764633992</c:v>
                </c:pt>
                <c:pt idx="8324">
                  <c:v>0.940360512509268</c:v>
                </c:pt>
                <c:pt idx="8325">
                  <c:v>0.94287629299766229</c:v>
                </c:pt>
                <c:pt idx="8326">
                  <c:v>0.94376223261429071</c:v>
                </c:pt>
                <c:pt idx="8327">
                  <c:v>0.94401443546894925</c:v>
                </c:pt>
                <c:pt idx="8328">
                  <c:v>0.94614016719446736</c:v>
                </c:pt>
                <c:pt idx="8329">
                  <c:v>0.94527351802953685</c:v>
                </c:pt>
                <c:pt idx="8330">
                  <c:v>0.94568155266966292</c:v>
                </c:pt>
                <c:pt idx="8331">
                  <c:v>0.94482620004964679</c:v>
                </c:pt>
                <c:pt idx="8332">
                  <c:v>0.94576173384440976</c:v>
                </c:pt>
                <c:pt idx="8333">
                  <c:v>0.94498591992430625</c:v>
                </c:pt>
                <c:pt idx="8334">
                  <c:v>0.94479001854756894</c:v>
                </c:pt>
                <c:pt idx="8335">
                  <c:v>0.94453185246766858</c:v>
                </c:pt>
                <c:pt idx="8336">
                  <c:v>0.94462451346699916</c:v>
                </c:pt>
                <c:pt idx="8337">
                  <c:v>0.94514294706627011</c:v>
                </c:pt>
                <c:pt idx="8338">
                  <c:v>0.9417831943396765</c:v>
                </c:pt>
                <c:pt idx="8339">
                  <c:v>0.94038940874331778</c:v>
                </c:pt>
                <c:pt idx="8340">
                  <c:v>0.93716293530933137</c:v>
                </c:pt>
                <c:pt idx="8341">
                  <c:v>0.93693784121680579</c:v>
                </c:pt>
                <c:pt idx="8342">
                  <c:v>0.94235039787476804</c:v>
                </c:pt>
                <c:pt idx="8343">
                  <c:v>0.94327619144718999</c:v>
                </c:pt>
                <c:pt idx="8344">
                  <c:v>0.94091426674061451</c:v>
                </c:pt>
                <c:pt idx="8345">
                  <c:v>0.94111038339230113</c:v>
                </c:pt>
                <c:pt idx="8346">
                  <c:v>0.93903312182936571</c:v>
                </c:pt>
                <c:pt idx="8347">
                  <c:v>0.94205096457539739</c:v>
                </c:pt>
                <c:pt idx="8348">
                  <c:v>0.94024715403865344</c:v>
                </c:pt>
                <c:pt idx="8349">
                  <c:v>0.94333737978038745</c:v>
                </c:pt>
                <c:pt idx="8350">
                  <c:v>0.94364878065556201</c:v>
                </c:pt>
                <c:pt idx="8351">
                  <c:v>0.94490002521200789</c:v>
                </c:pt>
                <c:pt idx="8352">
                  <c:v>0.94509345818328727</c:v>
                </c:pt>
                <c:pt idx="8353">
                  <c:v>0.94504620262051375</c:v>
                </c:pt>
                <c:pt idx="8354">
                  <c:v>0.94545849144921634</c:v>
                </c:pt>
                <c:pt idx="8355">
                  <c:v>0.94569590723659702</c:v>
                </c:pt>
                <c:pt idx="8356">
                  <c:v>0.94499572930660991</c:v>
                </c:pt>
                <c:pt idx="8357">
                  <c:v>0.94549984539727527</c:v>
                </c:pt>
                <c:pt idx="8358">
                  <c:v>0.94533106885900942</c:v>
                </c:pt>
                <c:pt idx="8359">
                  <c:v>0.9448190015772634</c:v>
                </c:pt>
                <c:pt idx="8360">
                  <c:v>0.94462977324000064</c:v>
                </c:pt>
                <c:pt idx="8361">
                  <c:v>0.94406242409231256</c:v>
                </c:pt>
                <c:pt idx="8362">
                  <c:v>0.94294645003630329</c:v>
                </c:pt>
                <c:pt idx="8363">
                  <c:v>0.941158728723824</c:v>
                </c:pt>
                <c:pt idx="8364">
                  <c:v>0.94160345343397467</c:v>
                </c:pt>
                <c:pt idx="8365">
                  <c:v>0.94338968342745477</c:v>
                </c:pt>
                <c:pt idx="8366">
                  <c:v>0.94326837970449917</c:v>
                </c:pt>
                <c:pt idx="8367">
                  <c:v>0.94490045647070708</c:v>
                </c:pt>
                <c:pt idx="8368">
                  <c:v>0.9444840759252684</c:v>
                </c:pt>
                <c:pt idx="8369">
                  <c:v>0.94146021496623</c:v>
                </c:pt>
                <c:pt idx="8370">
                  <c:v>0.94153917009669763</c:v>
                </c:pt>
                <c:pt idx="8371">
                  <c:v>0.94012801109008515</c:v>
                </c:pt>
                <c:pt idx="8372">
                  <c:v>0.93928448242044171</c:v>
                </c:pt>
                <c:pt idx="8373">
                  <c:v>0.94359759000942356</c:v>
                </c:pt>
                <c:pt idx="8374">
                  <c:v>0.94310607249169898</c:v>
                </c:pt>
                <c:pt idx="8375">
                  <c:v>0.9445882290231431</c:v>
                </c:pt>
                <c:pt idx="8376">
                  <c:v>0.94403437714118354</c:v>
                </c:pt>
                <c:pt idx="8377">
                  <c:v>0.9449399499595702</c:v>
                </c:pt>
                <c:pt idx="8378">
                  <c:v>0.94405968245820737</c:v>
                </c:pt>
                <c:pt idx="8379">
                  <c:v>0.94431230970023672</c:v>
                </c:pt>
                <c:pt idx="8380">
                  <c:v>0.94318456781342797</c:v>
                </c:pt>
                <c:pt idx="8381">
                  <c:v>0.9434694082003261</c:v>
                </c:pt>
                <c:pt idx="8382">
                  <c:v>0.94435143299787305</c:v>
                </c:pt>
                <c:pt idx="8383">
                  <c:v>0.94344828252701385</c:v>
                </c:pt>
                <c:pt idx="8384">
                  <c:v>0.94190317713484739</c:v>
                </c:pt>
                <c:pt idx="8385">
                  <c:v>0.94296827545810269</c:v>
                </c:pt>
                <c:pt idx="8386">
                  <c:v>0.94146922415651124</c:v>
                </c:pt>
                <c:pt idx="8387">
                  <c:v>0.93960990053897686</c:v>
                </c:pt>
                <c:pt idx="8388">
                  <c:v>0.94042997384089655</c:v>
                </c:pt>
                <c:pt idx="8389">
                  <c:v>0.9420116346374644</c:v>
                </c:pt>
                <c:pt idx="8390">
                  <c:v>0.9454550348993509</c:v>
                </c:pt>
                <c:pt idx="8391">
                  <c:v>0.94605557294098908</c:v>
                </c:pt>
                <c:pt idx="8392">
                  <c:v>0.94535910314165461</c:v>
                </c:pt>
                <c:pt idx="8393">
                  <c:v>0.9426946490137218</c:v>
                </c:pt>
                <c:pt idx="8394">
                  <c:v>0.94221093343261653</c:v>
                </c:pt>
                <c:pt idx="8395">
                  <c:v>0.94092729414294429</c:v>
                </c:pt>
                <c:pt idx="8396">
                  <c:v>0.94236901121937955</c:v>
                </c:pt>
                <c:pt idx="8397">
                  <c:v>0.94363246290315561</c:v>
                </c:pt>
                <c:pt idx="8398">
                  <c:v>0.94374633971469701</c:v>
                </c:pt>
                <c:pt idx="8399">
                  <c:v>0.94459175470978085</c:v>
                </c:pt>
                <c:pt idx="8400">
                  <c:v>0.94413361915889427</c:v>
                </c:pt>
                <c:pt idx="8401">
                  <c:v>0.94322748846538906</c:v>
                </c:pt>
                <c:pt idx="8402">
                  <c:v>0.94565988542151458</c:v>
                </c:pt>
                <c:pt idx="8403">
                  <c:v>0.9431097154677115</c:v>
                </c:pt>
                <c:pt idx="8404">
                  <c:v>0.94365901188425105</c:v>
                </c:pt>
                <c:pt idx="8405">
                  <c:v>0.94475584343583285</c:v>
                </c:pt>
                <c:pt idx="8406">
                  <c:v>0.94403467865407653</c:v>
                </c:pt>
                <c:pt idx="8407">
                  <c:v>0.94287666796729508</c:v>
                </c:pt>
                <c:pt idx="8408">
                  <c:v>0.94374203030960235</c:v>
                </c:pt>
                <c:pt idx="8409">
                  <c:v>0.94262848331046456</c:v>
                </c:pt>
                <c:pt idx="8410">
                  <c:v>0.94154162339207648</c:v>
                </c:pt>
                <c:pt idx="8411">
                  <c:v>0.94076653457812265</c:v>
                </c:pt>
                <c:pt idx="8412">
                  <c:v>0.94030851676862448</c:v>
                </c:pt>
                <c:pt idx="8413">
                  <c:v>0.94159832303843805</c:v>
                </c:pt>
                <c:pt idx="8414">
                  <c:v>0.94281991358928485</c:v>
                </c:pt>
                <c:pt idx="8415">
                  <c:v>0.94280516752522636</c:v>
                </c:pt>
                <c:pt idx="8416">
                  <c:v>0.94051061826010596</c:v>
                </c:pt>
                <c:pt idx="8417">
                  <c:v>0.94033125119465055</c:v>
                </c:pt>
                <c:pt idx="8418">
                  <c:v>0.94172023709841046</c:v>
                </c:pt>
                <c:pt idx="8419">
                  <c:v>0.94036950712941125</c:v>
                </c:pt>
                <c:pt idx="8420">
                  <c:v>0.93756430382159395</c:v>
                </c:pt>
                <c:pt idx="8421">
                  <c:v>0.94110738560002627</c:v>
                </c:pt>
                <c:pt idx="8422">
                  <c:v>0.94168190748706126</c:v>
                </c:pt>
                <c:pt idx="8423">
                  <c:v>0.94325235124407547</c:v>
                </c:pt>
                <c:pt idx="8424">
                  <c:v>0.94460551259131154</c:v>
                </c:pt>
                <c:pt idx="8425">
                  <c:v>0.94494385679926873</c:v>
                </c:pt>
                <c:pt idx="8426">
                  <c:v>0.94283919600792332</c:v>
                </c:pt>
                <c:pt idx="8427">
                  <c:v>0.9433543011078156</c:v>
                </c:pt>
                <c:pt idx="8428">
                  <c:v>0.94384720225949947</c:v>
                </c:pt>
                <c:pt idx="8429">
                  <c:v>0.94456866327249933</c:v>
                </c:pt>
                <c:pt idx="8430">
                  <c:v>0.94320603056081553</c:v>
                </c:pt>
                <c:pt idx="8431">
                  <c:v>0.94259399140062661</c:v>
                </c:pt>
                <c:pt idx="8432">
                  <c:v>0.94419081727514687</c:v>
                </c:pt>
                <c:pt idx="8433">
                  <c:v>0.94050671121899532</c:v>
                </c:pt>
                <c:pt idx="8434">
                  <c:v>0.93803317548210852</c:v>
                </c:pt>
                <c:pt idx="8435">
                  <c:v>0.93779466776544818</c:v>
                </c:pt>
                <c:pt idx="8436">
                  <c:v>0.93631980344024912</c:v>
                </c:pt>
                <c:pt idx="8437">
                  <c:v>0.94004857624519089</c:v>
                </c:pt>
                <c:pt idx="8438">
                  <c:v>0.94141056547023894</c:v>
                </c:pt>
                <c:pt idx="8439">
                  <c:v>0.94254213884239324</c:v>
                </c:pt>
                <c:pt idx="8440">
                  <c:v>0.94004867302676598</c:v>
                </c:pt>
                <c:pt idx="8441">
                  <c:v>0.93906672711876393</c:v>
                </c:pt>
                <c:pt idx="8442">
                  <c:v>0.93782801271077354</c:v>
                </c:pt>
                <c:pt idx="8443">
                  <c:v>0.93882943698932164</c:v>
                </c:pt>
                <c:pt idx="8444">
                  <c:v>0.93935713983299829</c:v>
                </c:pt>
                <c:pt idx="8445">
                  <c:v>0.9408705934784809</c:v>
                </c:pt>
                <c:pt idx="8446">
                  <c:v>0.94357047123312177</c:v>
                </c:pt>
                <c:pt idx="8447">
                  <c:v>0.94465857393501917</c:v>
                </c:pt>
                <c:pt idx="8448">
                  <c:v>0.9448431653463365</c:v>
                </c:pt>
                <c:pt idx="8449">
                  <c:v>0.94439319562345436</c:v>
                </c:pt>
                <c:pt idx="8450">
                  <c:v>0.94516409502925947</c:v>
                </c:pt>
                <c:pt idx="8451">
                  <c:v>0.94483382227014501</c:v>
                </c:pt>
                <c:pt idx="8452">
                  <c:v>0.94547509713123157</c:v>
                </c:pt>
                <c:pt idx="8453">
                  <c:v>0.94519713358270141</c:v>
                </c:pt>
                <c:pt idx="8454">
                  <c:v>0.944393291122818</c:v>
                </c:pt>
                <c:pt idx="8455">
                  <c:v>0.94479015274397615</c:v>
                </c:pt>
                <c:pt idx="8456">
                  <c:v>0.94571483927011923</c:v>
                </c:pt>
                <c:pt idx="8457">
                  <c:v>0.94370466579367385</c:v>
                </c:pt>
                <c:pt idx="8458">
                  <c:v>0.94166793975322438</c:v>
                </c:pt>
                <c:pt idx="8459">
                  <c:v>0.9404090101267043</c:v>
                </c:pt>
                <c:pt idx="8460">
                  <c:v>0.94301383043623599</c:v>
                </c:pt>
                <c:pt idx="8461">
                  <c:v>0.94367209532436169</c:v>
                </c:pt>
                <c:pt idx="8462">
                  <c:v>0.94541334496933593</c:v>
                </c:pt>
                <c:pt idx="8463">
                  <c:v>0.94536774056733852</c:v>
                </c:pt>
                <c:pt idx="8464">
                  <c:v>0.94346243715006783</c:v>
                </c:pt>
                <c:pt idx="8465">
                  <c:v>0.94273203876243616</c:v>
                </c:pt>
                <c:pt idx="8466">
                  <c:v>0.94134291014575822</c:v>
                </c:pt>
                <c:pt idx="8467">
                  <c:v>0.94165547746646638</c:v>
                </c:pt>
                <c:pt idx="8468">
                  <c:v>0.94074594575745563</c:v>
                </c:pt>
                <c:pt idx="8469">
                  <c:v>0.94388131187000734</c:v>
                </c:pt>
                <c:pt idx="8470">
                  <c:v>0.94456861164753259</c:v>
                </c:pt>
                <c:pt idx="8471">
                  <c:v>0.94535772082970637</c:v>
                </c:pt>
                <c:pt idx="8472">
                  <c:v>0.94628966554296534</c:v>
                </c:pt>
                <c:pt idx="8473">
                  <c:v>0.94610551559000688</c:v>
                </c:pt>
                <c:pt idx="8474">
                  <c:v>0.94577770365397451</c:v>
                </c:pt>
                <c:pt idx="8475">
                  <c:v>0.94609469877881947</c:v>
                </c:pt>
                <c:pt idx="8476">
                  <c:v>0.94595886850375854</c:v>
                </c:pt>
                <c:pt idx="8477">
                  <c:v>0.94602486901776794</c:v>
                </c:pt>
                <c:pt idx="8478">
                  <c:v>0.94515470681258762</c:v>
                </c:pt>
                <c:pt idx="8479">
                  <c:v>0.94494908028725733</c:v>
                </c:pt>
                <c:pt idx="8480">
                  <c:v>0.94562581703811177</c:v>
                </c:pt>
                <c:pt idx="8481">
                  <c:v>0.94423585417726674</c:v>
                </c:pt>
                <c:pt idx="8482">
                  <c:v>0.94328674031691617</c:v>
                </c:pt>
                <c:pt idx="8483">
                  <c:v>0.94263169225330179</c:v>
                </c:pt>
                <c:pt idx="8484">
                  <c:v>0.94176729128986136</c:v>
                </c:pt>
                <c:pt idx="8485">
                  <c:v>0.94186342042191484</c:v>
                </c:pt>
                <c:pt idx="8486">
                  <c:v>0.94350462187819084</c:v>
                </c:pt>
                <c:pt idx="8487">
                  <c:v>0.94432361697105094</c:v>
                </c:pt>
                <c:pt idx="8488">
                  <c:v>0.9414029727074581</c:v>
                </c:pt>
                <c:pt idx="8489">
                  <c:v>0.94104327097256091</c:v>
                </c:pt>
                <c:pt idx="8490">
                  <c:v>0.94139335132549384</c:v>
                </c:pt>
                <c:pt idx="8491">
                  <c:v>0.94051080844474055</c:v>
                </c:pt>
                <c:pt idx="8492">
                  <c:v>0.93932515227438296</c:v>
                </c:pt>
                <c:pt idx="8493">
                  <c:v>0.94212764203004795</c:v>
                </c:pt>
                <c:pt idx="8494">
                  <c:v>0.94270078508422483</c:v>
                </c:pt>
                <c:pt idx="8495">
                  <c:v>0.94408595288797514</c:v>
                </c:pt>
                <c:pt idx="8496">
                  <c:v>0.94435296060949314</c:v>
                </c:pt>
                <c:pt idx="8497">
                  <c:v>0.94508056250057104</c:v>
                </c:pt>
                <c:pt idx="8498">
                  <c:v>0.94407506605852221</c:v>
                </c:pt>
                <c:pt idx="8499">
                  <c:v>0.94426635425871253</c:v>
                </c:pt>
                <c:pt idx="8500">
                  <c:v>0.94503018782182968</c:v>
                </c:pt>
                <c:pt idx="8501">
                  <c:v>0.94257284684538034</c:v>
                </c:pt>
                <c:pt idx="8502">
                  <c:v>0.94392058942002144</c:v>
                </c:pt>
                <c:pt idx="8503">
                  <c:v>0.94466114250738731</c:v>
                </c:pt>
                <c:pt idx="8504">
                  <c:v>0.94509265137460619</c:v>
                </c:pt>
                <c:pt idx="8505">
                  <c:v>0.94393216512041445</c:v>
                </c:pt>
                <c:pt idx="8506">
                  <c:v>0.94254005311728473</c:v>
                </c:pt>
                <c:pt idx="8507">
                  <c:v>0.94194677688130679</c:v>
                </c:pt>
                <c:pt idx="8508">
                  <c:v>0.94159851015150642</c:v>
                </c:pt>
                <c:pt idx="8509">
                  <c:v>0.94261277556728396</c:v>
                </c:pt>
                <c:pt idx="8510">
                  <c:v>0.94440219584544516</c:v>
                </c:pt>
                <c:pt idx="8511">
                  <c:v>0.94423313369733219</c:v>
                </c:pt>
                <c:pt idx="8512">
                  <c:v>0.94240441791446683</c:v>
                </c:pt>
                <c:pt idx="8513">
                  <c:v>0.94171450289059244</c:v>
                </c:pt>
                <c:pt idx="8514">
                  <c:v>0.94083566473649083</c:v>
                </c:pt>
                <c:pt idx="8515">
                  <c:v>0.94081796181004829</c:v>
                </c:pt>
                <c:pt idx="8516">
                  <c:v>0.94097416803721612</c:v>
                </c:pt>
                <c:pt idx="8517">
                  <c:v>0.94334431987772871</c:v>
                </c:pt>
                <c:pt idx="8518">
                  <c:v>0.9416333798177775</c:v>
                </c:pt>
                <c:pt idx="8519">
                  <c:v>0.94449912737614983</c:v>
                </c:pt>
                <c:pt idx="8520">
                  <c:v>0.94389821024379683</c:v>
                </c:pt>
                <c:pt idx="8521">
                  <c:v>0.9443747699207633</c:v>
                </c:pt>
                <c:pt idx="8522">
                  <c:v>0.94277662434936083</c:v>
                </c:pt>
                <c:pt idx="8523">
                  <c:v>0.94478641752954662</c:v>
                </c:pt>
                <c:pt idx="8524">
                  <c:v>0.94296267441315362</c:v>
                </c:pt>
                <c:pt idx="8525">
                  <c:v>0.94527823325532645</c:v>
                </c:pt>
                <c:pt idx="8526">
                  <c:v>0.94458685239965523</c:v>
                </c:pt>
                <c:pt idx="8527">
                  <c:v>0.94363767139719079</c:v>
                </c:pt>
                <c:pt idx="8528">
                  <c:v>0.94289767745002595</c:v>
                </c:pt>
                <c:pt idx="8529">
                  <c:v>0.94150662801123097</c:v>
                </c:pt>
                <c:pt idx="8530">
                  <c:v>0.94110430235790088</c:v>
                </c:pt>
                <c:pt idx="8531">
                  <c:v>0.93913323305114949</c:v>
                </c:pt>
                <c:pt idx="8532">
                  <c:v>0.93648726097874457</c:v>
                </c:pt>
                <c:pt idx="8533">
                  <c:v>0.93920119333193908</c:v>
                </c:pt>
                <c:pt idx="8534">
                  <c:v>0.94310541461209141</c:v>
                </c:pt>
                <c:pt idx="8535">
                  <c:v>0.94460455469275362</c:v>
                </c:pt>
                <c:pt idx="8536">
                  <c:v>0.94435574564708724</c:v>
                </c:pt>
                <c:pt idx="8537">
                  <c:v>0.94025097140229597</c:v>
                </c:pt>
                <c:pt idx="8538">
                  <c:v>0.93967716809812196</c:v>
                </c:pt>
                <c:pt idx="8539">
                  <c:v>0.93868437377597103</c:v>
                </c:pt>
                <c:pt idx="8540">
                  <c:v>0.93906419037100108</c:v>
                </c:pt>
                <c:pt idx="8541">
                  <c:v>0.9416845433619242</c:v>
                </c:pt>
                <c:pt idx="8542">
                  <c:v>0.94057731399551925</c:v>
                </c:pt>
                <c:pt idx="8543">
                  <c:v>0.94289193412360084</c:v>
                </c:pt>
                <c:pt idx="8544">
                  <c:v>0.94399808402904206</c:v>
                </c:pt>
                <c:pt idx="8545">
                  <c:v>0.94359767344613599</c:v>
                </c:pt>
                <c:pt idx="8546">
                  <c:v>0.94453641269079469</c:v>
                </c:pt>
                <c:pt idx="8547">
                  <c:v>0.94465062441977499</c:v>
                </c:pt>
                <c:pt idx="8548">
                  <c:v>0.94493342112222645</c:v>
                </c:pt>
                <c:pt idx="8549">
                  <c:v>0.94454746705777237</c:v>
                </c:pt>
                <c:pt idx="8550">
                  <c:v>0.94344527463314654</c:v>
                </c:pt>
                <c:pt idx="8551">
                  <c:v>0.94310678184418928</c:v>
                </c:pt>
                <c:pt idx="8552">
                  <c:v>0.94158545944144956</c:v>
                </c:pt>
                <c:pt idx="8553">
                  <c:v>0.93982427671833402</c:v>
                </c:pt>
                <c:pt idx="8554">
                  <c:v>0.93431897079751314</c:v>
                </c:pt>
                <c:pt idx="8555">
                  <c:v>0.93339294561990171</c:v>
                </c:pt>
                <c:pt idx="8556">
                  <c:v>0.93528857430503187</c:v>
                </c:pt>
                <c:pt idx="8557">
                  <c:v>0.93807817149953365</c:v>
                </c:pt>
                <c:pt idx="8558">
                  <c:v>0.94243536312207166</c:v>
                </c:pt>
                <c:pt idx="8559">
                  <c:v>0.94329878830973102</c:v>
                </c:pt>
                <c:pt idx="8560">
                  <c:v>0.94154374497211646</c:v>
                </c:pt>
                <c:pt idx="8561">
                  <c:v>0.93885516681246761</c:v>
                </c:pt>
                <c:pt idx="8562">
                  <c:v>0.93675879862442568</c:v>
                </c:pt>
                <c:pt idx="8563">
                  <c:v>0.93587739367689515</c:v>
                </c:pt>
                <c:pt idx="8564">
                  <c:v>0.93680390908868905</c:v>
                </c:pt>
                <c:pt idx="8565">
                  <c:v>0.93977287449064939</c:v>
                </c:pt>
                <c:pt idx="8566">
                  <c:v>0.94115725524191207</c:v>
                </c:pt>
                <c:pt idx="8567">
                  <c:v>0.94220954195496387</c:v>
                </c:pt>
                <c:pt idx="8568">
                  <c:v>0.94202652480090743</c:v>
                </c:pt>
                <c:pt idx="8569">
                  <c:v>0.94276403053738367</c:v>
                </c:pt>
                <c:pt idx="8570">
                  <c:v>0.94281044534178693</c:v>
                </c:pt>
                <c:pt idx="8571">
                  <c:v>0.94283860398037511</c:v>
                </c:pt>
                <c:pt idx="8572">
                  <c:v>0.94283234997741017</c:v>
                </c:pt>
                <c:pt idx="8573">
                  <c:v>0.94447280800473332</c:v>
                </c:pt>
                <c:pt idx="8574">
                  <c:v>0.94334869547908751</c:v>
                </c:pt>
                <c:pt idx="8575">
                  <c:v>0.94264611717376956</c:v>
                </c:pt>
                <c:pt idx="8576">
                  <c:v>0.94286190554349392</c:v>
                </c:pt>
                <c:pt idx="8577">
                  <c:v>0.94258530574033672</c:v>
                </c:pt>
                <c:pt idx="8578">
                  <c:v>0.94123430216054005</c:v>
                </c:pt>
                <c:pt idx="8579">
                  <c:v>0.93607946782497053</c:v>
                </c:pt>
                <c:pt idx="8580">
                  <c:v>0.93867414000201177</c:v>
                </c:pt>
                <c:pt idx="8581">
                  <c:v>0.9408014873956364</c:v>
                </c:pt>
                <c:pt idx="8582">
                  <c:v>0.94372740213885353</c:v>
                </c:pt>
                <c:pt idx="8583">
                  <c:v>0.94481762843581385</c:v>
                </c:pt>
                <c:pt idx="8584">
                  <c:v>0.94528816619720135</c:v>
                </c:pt>
                <c:pt idx="8585">
                  <c:v>0.94201473364510679</c:v>
                </c:pt>
                <c:pt idx="8586">
                  <c:v>0.94127923128542346</c:v>
                </c:pt>
                <c:pt idx="8587">
                  <c:v>0.94050562106692903</c:v>
                </c:pt>
                <c:pt idx="8588">
                  <c:v>0.94098235757787629</c:v>
                </c:pt>
                <c:pt idx="8589">
                  <c:v>0.9437361639705284</c:v>
                </c:pt>
                <c:pt idx="8590">
                  <c:v>0.94413856395991591</c:v>
                </c:pt>
                <c:pt idx="8591">
                  <c:v>0.94594356118301282</c:v>
                </c:pt>
                <c:pt idx="8592">
                  <c:v>0.94533834507545722</c:v>
                </c:pt>
                <c:pt idx="8593">
                  <c:v>0.94517020798790718</c:v>
                </c:pt>
                <c:pt idx="8594">
                  <c:v>0.94437715036222325</c:v>
                </c:pt>
                <c:pt idx="8595">
                  <c:v>0.94449612308036646</c:v>
                </c:pt>
                <c:pt idx="8596">
                  <c:v>0.94439391042152088</c:v>
                </c:pt>
                <c:pt idx="8597">
                  <c:v>0.94485687014332131</c:v>
                </c:pt>
                <c:pt idx="8598">
                  <c:v>0.94416532789999508</c:v>
                </c:pt>
                <c:pt idx="8599">
                  <c:v>0.94369778809863447</c:v>
                </c:pt>
                <c:pt idx="8600">
                  <c:v>0.94381427451568967</c:v>
                </c:pt>
                <c:pt idx="8601">
                  <c:v>0.94241903013698725</c:v>
                </c:pt>
                <c:pt idx="8602">
                  <c:v>0.94056193562418533</c:v>
                </c:pt>
                <c:pt idx="8603">
                  <c:v>0.93773221727482303</c:v>
                </c:pt>
                <c:pt idx="8604">
                  <c:v>0.93905761272389721</c:v>
                </c:pt>
                <c:pt idx="8605">
                  <c:v>0.94071652032573694</c:v>
                </c:pt>
                <c:pt idx="8606">
                  <c:v>0.94330512191690952</c:v>
                </c:pt>
                <c:pt idx="8607">
                  <c:v>0.94501756568973672</c:v>
                </c:pt>
                <c:pt idx="8608">
                  <c:v>0.94450140451103493</c:v>
                </c:pt>
                <c:pt idx="8609">
                  <c:v>0.94173139690417706</c:v>
                </c:pt>
                <c:pt idx="8610">
                  <c:v>0.94076012969466249</c:v>
                </c:pt>
                <c:pt idx="8611">
                  <c:v>0.9405003109715343</c:v>
                </c:pt>
                <c:pt idx="8612">
                  <c:v>0.94031289350419722</c:v>
                </c:pt>
                <c:pt idx="8613">
                  <c:v>0.94294504788789513</c:v>
                </c:pt>
                <c:pt idx="8614">
                  <c:v>0.9433593830365874</c:v>
                </c:pt>
                <c:pt idx="8615">
                  <c:v>0.94522189814175128</c:v>
                </c:pt>
                <c:pt idx="8616">
                  <c:v>0.9452614294118914</c:v>
                </c:pt>
                <c:pt idx="8617">
                  <c:v>0.94466207301897565</c:v>
                </c:pt>
                <c:pt idx="8618">
                  <c:v>0.94453531642215194</c:v>
                </c:pt>
                <c:pt idx="8619">
                  <c:v>0.94497368257375858</c:v>
                </c:pt>
                <c:pt idx="8620">
                  <c:v>0.94516556738520385</c:v>
                </c:pt>
                <c:pt idx="8621">
                  <c:v>0.94462894512616957</c:v>
                </c:pt>
                <c:pt idx="8622">
                  <c:v>0.94402466353715897</c:v>
                </c:pt>
                <c:pt idx="8623">
                  <c:v>0.94334625295049002</c:v>
                </c:pt>
                <c:pt idx="8624">
                  <c:v>0.94265274774187069</c:v>
                </c:pt>
                <c:pt idx="8625">
                  <c:v>0.94065763791941537</c:v>
                </c:pt>
                <c:pt idx="8626">
                  <c:v>0.93833119212729554</c:v>
                </c:pt>
                <c:pt idx="8627">
                  <c:v>0.93450184562723548</c:v>
                </c:pt>
                <c:pt idx="8628">
                  <c:v>0.93579154433064404</c:v>
                </c:pt>
                <c:pt idx="8629">
                  <c:v>0.94076037626874043</c:v>
                </c:pt>
                <c:pt idx="8630">
                  <c:v>0.94331825047103623</c:v>
                </c:pt>
                <c:pt idx="8631">
                  <c:v>0.94469547938392051</c:v>
                </c:pt>
                <c:pt idx="8632">
                  <c:v>0.94381426743743879</c:v>
                </c:pt>
                <c:pt idx="8633">
                  <c:v>0.94148148975523338</c:v>
                </c:pt>
                <c:pt idx="8634">
                  <c:v>0.94008722053567995</c:v>
                </c:pt>
                <c:pt idx="8635">
                  <c:v>0.93889429877501762</c:v>
                </c:pt>
                <c:pt idx="8636">
                  <c:v>0.93879189930016504</c:v>
                </c:pt>
                <c:pt idx="8637">
                  <c:v>0.9412101471846106</c:v>
                </c:pt>
                <c:pt idx="8638">
                  <c:v>0.94211895721069461</c:v>
                </c:pt>
                <c:pt idx="8639">
                  <c:v>0.94387305036935421</c:v>
                </c:pt>
                <c:pt idx="8640">
                  <c:v>0.94447705435736751</c:v>
                </c:pt>
                <c:pt idx="8641">
                  <c:v>0.94361292654182305</c:v>
                </c:pt>
                <c:pt idx="8642">
                  <c:v>0.94369282206713678</c:v>
                </c:pt>
                <c:pt idx="8643">
                  <c:v>0.94364056962580145</c:v>
                </c:pt>
                <c:pt idx="8644">
                  <c:v>0.94405902091376359</c:v>
                </c:pt>
                <c:pt idx="8645">
                  <c:v>0.94279163390486875</c:v>
                </c:pt>
                <c:pt idx="8646">
                  <c:v>0.94188459426548821</c:v>
                </c:pt>
                <c:pt idx="8647">
                  <c:v>0.94329586473250526</c:v>
                </c:pt>
                <c:pt idx="8648">
                  <c:v>0.94334597790268393</c:v>
                </c:pt>
                <c:pt idx="8649">
                  <c:v>0.94169574437866288</c:v>
                </c:pt>
                <c:pt idx="8650">
                  <c:v>0.93737943510645505</c:v>
                </c:pt>
                <c:pt idx="8651">
                  <c:v>0.93453442066918546</c:v>
                </c:pt>
                <c:pt idx="8652">
                  <c:v>0.93359328855127854</c:v>
                </c:pt>
                <c:pt idx="8653">
                  <c:v>0.93704693587253873</c:v>
                </c:pt>
                <c:pt idx="8654">
                  <c:v>0.94194199922299182</c:v>
                </c:pt>
                <c:pt idx="8655">
                  <c:v>0.94341214311723576</c:v>
                </c:pt>
                <c:pt idx="8656">
                  <c:v>0.94066530831190165</c:v>
                </c:pt>
                <c:pt idx="8657">
                  <c:v>0.93838165396701001</c:v>
                </c:pt>
                <c:pt idx="8658">
                  <c:v>0.93792087599858354</c:v>
                </c:pt>
                <c:pt idx="8659">
                  <c:v>0.93605938388070309</c:v>
                </c:pt>
                <c:pt idx="8660">
                  <c:v>0.93687850254481164</c:v>
                </c:pt>
                <c:pt idx="8661">
                  <c:v>0.94155148098152353</c:v>
                </c:pt>
                <c:pt idx="8662">
                  <c:v>0.93998603408434267</c:v>
                </c:pt>
                <c:pt idx="8663">
                  <c:v>0.9429124440211426</c:v>
                </c:pt>
                <c:pt idx="8664">
                  <c:v>0.94261505224832753</c:v>
                </c:pt>
                <c:pt idx="8665">
                  <c:v>0.94153375978142273</c:v>
                </c:pt>
                <c:pt idx="8666">
                  <c:v>0.9431349095757563</c:v>
                </c:pt>
                <c:pt idx="8667">
                  <c:v>0.94320078190238332</c:v>
                </c:pt>
                <c:pt idx="8668">
                  <c:v>0.94207281294248846</c:v>
                </c:pt>
                <c:pt idx="8669">
                  <c:v>0.94372045997259213</c:v>
                </c:pt>
                <c:pt idx="8670">
                  <c:v>0.94236436231699494</c:v>
                </c:pt>
                <c:pt idx="8671">
                  <c:v>0.94228904720781514</c:v>
                </c:pt>
                <c:pt idx="8672">
                  <c:v>0.94228597786830748</c:v>
                </c:pt>
                <c:pt idx="8673">
                  <c:v>0.94027397265258061</c:v>
                </c:pt>
                <c:pt idx="8674">
                  <c:v>0.93379198384880124</c:v>
                </c:pt>
                <c:pt idx="8675">
                  <c:v>0.93287569894103717</c:v>
                </c:pt>
                <c:pt idx="8676">
                  <c:v>0.93269080075895061</c:v>
                </c:pt>
                <c:pt idx="8677">
                  <c:v>0.93553258888438073</c:v>
                </c:pt>
                <c:pt idx="8678">
                  <c:v>0.93967910199036131</c:v>
                </c:pt>
                <c:pt idx="8679">
                  <c:v>0.94342911946472574</c:v>
                </c:pt>
                <c:pt idx="8680">
                  <c:v>0.94067771117073662</c:v>
                </c:pt>
                <c:pt idx="8681">
                  <c:v>0.93877819595907641</c:v>
                </c:pt>
                <c:pt idx="8682">
                  <c:v>0.93840552614815564</c:v>
                </c:pt>
                <c:pt idx="8683">
                  <c:v>0.93653222368101463</c:v>
                </c:pt>
                <c:pt idx="8684">
                  <c:v>0.93798780054489539</c:v>
                </c:pt>
                <c:pt idx="8685">
                  <c:v>0.94095975008303223</c:v>
                </c:pt>
                <c:pt idx="8686">
                  <c:v>0.94248963126671637</c:v>
                </c:pt>
                <c:pt idx="8687">
                  <c:v>0.94350903831038713</c:v>
                </c:pt>
                <c:pt idx="8688">
                  <c:v>0.94403603096298694</c:v>
                </c:pt>
                <c:pt idx="8689">
                  <c:v>0.94321160293538919</c:v>
                </c:pt>
                <c:pt idx="8690">
                  <c:v>0.94339584847120761</c:v>
                </c:pt>
                <c:pt idx="8691">
                  <c:v>0.94324462046045698</c:v>
                </c:pt>
                <c:pt idx="8692">
                  <c:v>0.9432410820599697</c:v>
                </c:pt>
                <c:pt idx="8693">
                  <c:v>0.9433680047343237</c:v>
                </c:pt>
                <c:pt idx="8694">
                  <c:v>0.94211996140662935</c:v>
                </c:pt>
                <c:pt idx="8695">
                  <c:v>0.94033127213819745</c:v>
                </c:pt>
                <c:pt idx="8696">
                  <c:v>0.94153129012991699</c:v>
                </c:pt>
                <c:pt idx="8697">
                  <c:v>0.9415217819727093</c:v>
                </c:pt>
                <c:pt idx="8698">
                  <c:v>0.93906322256286867</c:v>
                </c:pt>
                <c:pt idx="8699">
                  <c:v>0.93636478395844791</c:v>
                </c:pt>
                <c:pt idx="8700">
                  <c:v>0.93848582084720877</c:v>
                </c:pt>
                <c:pt idx="8701">
                  <c:v>0.93800184574123591</c:v>
                </c:pt>
                <c:pt idx="8702">
                  <c:v>0.94151248943643007</c:v>
                </c:pt>
                <c:pt idx="8703">
                  <c:v>0.94408160229463156</c:v>
                </c:pt>
                <c:pt idx="8704">
                  <c:v>0.9430372525938544</c:v>
                </c:pt>
                <c:pt idx="8705">
                  <c:v>0.9400247768693123</c:v>
                </c:pt>
                <c:pt idx="8706">
                  <c:v>0.93848284163683271</c:v>
                </c:pt>
                <c:pt idx="8707">
                  <c:v>0.93827649067720742</c:v>
                </c:pt>
                <c:pt idx="8708">
                  <c:v>0.93827916795775557</c:v>
                </c:pt>
                <c:pt idx="8709">
                  <c:v>0.94146282116116897</c:v>
                </c:pt>
                <c:pt idx="8710">
                  <c:v>0.94232955435204357</c:v>
                </c:pt>
                <c:pt idx="8711">
                  <c:v>0.94351500897212559</c:v>
                </c:pt>
                <c:pt idx="8712">
                  <c:v>0.94406270450937946</c:v>
                </c:pt>
                <c:pt idx="8713">
                  <c:v>0.94382539544280064</c:v>
                </c:pt>
                <c:pt idx="8714">
                  <c:v>0.9440545620321722</c:v>
                </c:pt>
                <c:pt idx="8715">
                  <c:v>0.94371183611398735</c:v>
                </c:pt>
                <c:pt idx="8716">
                  <c:v>0.94300970608828583</c:v>
                </c:pt>
                <c:pt idx="8717">
                  <c:v>0.94397437993740951</c:v>
                </c:pt>
                <c:pt idx="8718">
                  <c:v>0.94324249674618621</c:v>
                </c:pt>
                <c:pt idx="8719">
                  <c:v>0.94285228112298458</c:v>
                </c:pt>
                <c:pt idx="8720">
                  <c:v>0.93874880419058393</c:v>
                </c:pt>
                <c:pt idx="8721">
                  <c:v>0.93998222382650909</c:v>
                </c:pt>
                <c:pt idx="8722">
                  <c:v>0.93876815548658588</c:v>
                </c:pt>
                <c:pt idx="8723">
                  <c:v>0.93534967142812409</c:v>
                </c:pt>
                <c:pt idx="8724">
                  <c:v>0.93705590588350796</c:v>
                </c:pt>
                <c:pt idx="8725">
                  <c:v>0.93958886845660095</c:v>
                </c:pt>
                <c:pt idx="8726">
                  <c:v>0.94316634457839688</c:v>
                </c:pt>
                <c:pt idx="8727">
                  <c:v>0.9451074439956505</c:v>
                </c:pt>
                <c:pt idx="8728">
                  <c:v>0.94438494385502436</c:v>
                </c:pt>
                <c:pt idx="8729">
                  <c:v>0.94195021372429599</c:v>
                </c:pt>
                <c:pt idx="8730">
                  <c:v>0.93987917710388624</c:v>
                </c:pt>
                <c:pt idx="8731">
                  <c:v>0.93814054435098815</c:v>
                </c:pt>
                <c:pt idx="8732">
                  <c:v>0.93836880674670042</c:v>
                </c:pt>
                <c:pt idx="8733">
                  <c:v>0.94178526717819899</c:v>
                </c:pt>
                <c:pt idx="8734">
                  <c:v>0.94276597794775918</c:v>
                </c:pt>
                <c:pt idx="8735">
                  <c:v>0.94443721985767659</c:v>
                </c:pt>
                <c:pt idx="8736">
                  <c:v>0.94492047064663043</c:v>
                </c:pt>
                <c:pt idx="8737">
                  <c:v>0.94330714464000631</c:v>
                </c:pt>
                <c:pt idx="8738">
                  <c:v>0.94443895461951044</c:v>
                </c:pt>
                <c:pt idx="8739">
                  <c:v>0.94454955404082896</c:v>
                </c:pt>
                <c:pt idx="8740">
                  <c:v>0.94457475749697162</c:v>
                </c:pt>
                <c:pt idx="8741">
                  <c:v>0.94427631301405912</c:v>
                </c:pt>
                <c:pt idx="8742">
                  <c:v>0.9439396478045482</c:v>
                </c:pt>
                <c:pt idx="8743">
                  <c:v>0.94375066113055051</c:v>
                </c:pt>
                <c:pt idx="8744">
                  <c:v>0.94316616869650571</c:v>
                </c:pt>
                <c:pt idx="8745">
                  <c:v>0.93977702897165971</c:v>
                </c:pt>
                <c:pt idx="8746">
                  <c:v>0.94021427281294023</c:v>
                </c:pt>
                <c:pt idx="8747">
                  <c:v>0.9338999752086683</c:v>
                </c:pt>
                <c:pt idx="8748">
                  <c:v>0.9338706412907446</c:v>
                </c:pt>
                <c:pt idx="8749">
                  <c:v>0.93825121930301503</c:v>
                </c:pt>
                <c:pt idx="8750">
                  <c:v>0.94006099123346776</c:v>
                </c:pt>
                <c:pt idx="8751">
                  <c:v>0.94196792051785094</c:v>
                </c:pt>
                <c:pt idx="8752">
                  <c:v>0.94190653916887612</c:v>
                </c:pt>
                <c:pt idx="8753">
                  <c:v>0.94140323364457568</c:v>
                </c:pt>
                <c:pt idx="8754">
                  <c:v>0.93940892784919683</c:v>
                </c:pt>
                <c:pt idx="8755">
                  <c:v>0.93723863151355513</c:v>
                </c:pt>
                <c:pt idx="8756">
                  <c:v>0.93581916654774144</c:v>
                </c:pt>
                <c:pt idx="8757">
                  <c:v>0.93968770451191863</c:v>
                </c:pt>
                <c:pt idx="8758">
                  <c:v>0.94177924153945558</c:v>
                </c:pt>
                <c:pt idx="8759">
                  <c:v>0.94395005722153513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AD-47EE-970C-B7AE44E47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9371664"/>
        <c:axId val="1169374064"/>
      </c:barChart>
      <c:catAx>
        <c:axId val="11693716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69374064"/>
        <c:crosses val="autoZero"/>
        <c:auto val="1"/>
        <c:lblAlgn val="ctr"/>
        <c:lblOffset val="100"/>
        <c:noMultiLvlLbl val="0"/>
      </c:catAx>
      <c:valAx>
        <c:axId val="11693740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69371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BYT_HodinovaData_Zona01!$R$5:$R$8764</c:f>
              <c:numCache>
                <c:formatCode>0.00</c:formatCode>
                <c:ptCount val="8760"/>
                <c:pt idx="0">
                  <c:v>0.96198190217444579</c:v>
                </c:pt>
                <c:pt idx="1">
                  <c:v>0.96184221996594355</c:v>
                </c:pt>
                <c:pt idx="2">
                  <c:v>0.9621480808354973</c:v>
                </c:pt>
                <c:pt idx="3">
                  <c:v>0.96206936922487918</c:v>
                </c:pt>
                <c:pt idx="4">
                  <c:v>0.96194338921337219</c:v>
                </c:pt>
                <c:pt idx="5">
                  <c:v>0.96193529404614153</c:v>
                </c:pt>
                <c:pt idx="6">
                  <c:v>0.96197417297709187</c:v>
                </c:pt>
                <c:pt idx="7">
                  <c:v>0.96191592072362297</c:v>
                </c:pt>
                <c:pt idx="8">
                  <c:v>0.96172429048641728</c:v>
                </c:pt>
                <c:pt idx="9">
                  <c:v>0.96175393887815008</c:v>
                </c:pt>
                <c:pt idx="10">
                  <c:v>0.96111223714974992</c:v>
                </c:pt>
                <c:pt idx="11">
                  <c:v>0.96038741779635262</c:v>
                </c:pt>
                <c:pt idx="12">
                  <c:v>0.96052265002906001</c:v>
                </c:pt>
                <c:pt idx="13">
                  <c:v>0.9610348087832824</c:v>
                </c:pt>
                <c:pt idx="14">
                  <c:v>0.96181524468873147</c:v>
                </c:pt>
                <c:pt idx="15">
                  <c:v>0.96184236482584362</c:v>
                </c:pt>
                <c:pt idx="16">
                  <c:v>0.9620022817546815</c:v>
                </c:pt>
                <c:pt idx="17">
                  <c:v>0.96149143415238358</c:v>
                </c:pt>
                <c:pt idx="18">
                  <c:v>0.96136377235285453</c:v>
                </c:pt>
                <c:pt idx="19">
                  <c:v>0.96116776763796852</c:v>
                </c:pt>
                <c:pt idx="20">
                  <c:v>0.96120918648933884</c:v>
                </c:pt>
                <c:pt idx="21">
                  <c:v>0.96160814138518147</c:v>
                </c:pt>
                <c:pt idx="22">
                  <c:v>0.9616039705083308</c:v>
                </c:pt>
                <c:pt idx="23">
                  <c:v>0.96182891330480569</c:v>
                </c:pt>
                <c:pt idx="24">
                  <c:v>0.96189552022729452</c:v>
                </c:pt>
                <c:pt idx="25">
                  <c:v>0.96217684448753427</c:v>
                </c:pt>
                <c:pt idx="26">
                  <c:v>0.96246741187171958</c:v>
                </c:pt>
                <c:pt idx="27">
                  <c:v>0.96230182900404859</c:v>
                </c:pt>
                <c:pt idx="28">
                  <c:v>0.96259359377392695</c:v>
                </c:pt>
                <c:pt idx="29">
                  <c:v>0.96251043696679939</c:v>
                </c:pt>
                <c:pt idx="30">
                  <c:v>0.96245008688259093</c:v>
                </c:pt>
                <c:pt idx="31">
                  <c:v>0.96277039844109147</c:v>
                </c:pt>
                <c:pt idx="32">
                  <c:v>0.96127856839363024</c:v>
                </c:pt>
                <c:pt idx="33">
                  <c:v>0.96160108478711803</c:v>
                </c:pt>
                <c:pt idx="34">
                  <c:v>0.96115930339944622</c:v>
                </c:pt>
                <c:pt idx="35">
                  <c:v>0.96069608318037125</c:v>
                </c:pt>
                <c:pt idx="36">
                  <c:v>0.96084533080760859</c:v>
                </c:pt>
                <c:pt idx="37">
                  <c:v>0.96111373599269623</c:v>
                </c:pt>
                <c:pt idx="38">
                  <c:v>0.9613922241881534</c:v>
                </c:pt>
                <c:pt idx="39">
                  <c:v>0.96198980736018247</c:v>
                </c:pt>
                <c:pt idx="40">
                  <c:v>0.96196227828339564</c:v>
                </c:pt>
                <c:pt idx="41">
                  <c:v>0.96197339650246028</c:v>
                </c:pt>
                <c:pt idx="42">
                  <c:v>0.96177760536344581</c:v>
                </c:pt>
                <c:pt idx="43">
                  <c:v>0.96152101702129122</c:v>
                </c:pt>
                <c:pt idx="44">
                  <c:v>0.96146006586908472</c:v>
                </c:pt>
                <c:pt idx="45">
                  <c:v>0.96231349786013121</c:v>
                </c:pt>
                <c:pt idx="46">
                  <c:v>0.96204180736419842</c:v>
                </c:pt>
                <c:pt idx="47">
                  <c:v>0.96247268816156384</c:v>
                </c:pt>
                <c:pt idx="48">
                  <c:v>0.96251651721356257</c:v>
                </c:pt>
                <c:pt idx="49">
                  <c:v>0.96229640976262953</c:v>
                </c:pt>
                <c:pt idx="50">
                  <c:v>0.9624191506761719</c:v>
                </c:pt>
                <c:pt idx="51">
                  <c:v>0.96271734361862926</c:v>
                </c:pt>
                <c:pt idx="52">
                  <c:v>0.96286604771188788</c:v>
                </c:pt>
                <c:pt idx="53">
                  <c:v>0.96303341500092765</c:v>
                </c:pt>
                <c:pt idx="54">
                  <c:v>0.96295982077398479</c:v>
                </c:pt>
                <c:pt idx="55">
                  <c:v>0.96248382059003401</c:v>
                </c:pt>
                <c:pt idx="56">
                  <c:v>0.96167802693407989</c:v>
                </c:pt>
                <c:pt idx="57">
                  <c:v>0.96259219830679721</c:v>
                </c:pt>
                <c:pt idx="58">
                  <c:v>0.96129260490623802</c:v>
                </c:pt>
                <c:pt idx="59">
                  <c:v>0.96122781366195253</c:v>
                </c:pt>
                <c:pt idx="60">
                  <c:v>0.96096247143813884</c:v>
                </c:pt>
                <c:pt idx="61">
                  <c:v>0.96132832363687015</c:v>
                </c:pt>
                <c:pt idx="62">
                  <c:v>0.96166201869212764</c:v>
                </c:pt>
                <c:pt idx="63">
                  <c:v>0.96151410675896931</c:v>
                </c:pt>
                <c:pt idx="64">
                  <c:v>0.96238692407169646</c:v>
                </c:pt>
                <c:pt idx="65">
                  <c:v>0.96237337768567432</c:v>
                </c:pt>
                <c:pt idx="66">
                  <c:v>0.96232881674021464</c:v>
                </c:pt>
                <c:pt idx="67">
                  <c:v>0.96216783642284576</c:v>
                </c:pt>
                <c:pt idx="68">
                  <c:v>0.96175920009136551</c:v>
                </c:pt>
                <c:pt idx="69">
                  <c:v>0.96245333391616594</c:v>
                </c:pt>
                <c:pt idx="70">
                  <c:v>0.96255416144847539</c:v>
                </c:pt>
                <c:pt idx="71">
                  <c:v>0.96332955864468617</c:v>
                </c:pt>
                <c:pt idx="72">
                  <c:v>0.9633919226850377</c:v>
                </c:pt>
                <c:pt idx="73">
                  <c:v>0.96336794692899141</c:v>
                </c:pt>
                <c:pt idx="74">
                  <c:v>0.96356454661756652</c:v>
                </c:pt>
                <c:pt idx="75">
                  <c:v>0.96341545502031034</c:v>
                </c:pt>
                <c:pt idx="76">
                  <c:v>0.96338600775077787</c:v>
                </c:pt>
                <c:pt idx="77">
                  <c:v>0.9633222656163245</c:v>
                </c:pt>
                <c:pt idx="78">
                  <c:v>0.9636120063263961</c:v>
                </c:pt>
                <c:pt idx="79">
                  <c:v>0.96252262889309059</c:v>
                </c:pt>
                <c:pt idx="80">
                  <c:v>0.96373591360716304</c:v>
                </c:pt>
                <c:pt idx="81">
                  <c:v>0.96310841169016304</c:v>
                </c:pt>
                <c:pt idx="82">
                  <c:v>0.96232506725726974</c:v>
                </c:pt>
                <c:pt idx="83">
                  <c:v>0.96161473726271207</c:v>
                </c:pt>
                <c:pt idx="84">
                  <c:v>0.96058134843465925</c:v>
                </c:pt>
                <c:pt idx="85">
                  <c:v>0.9611740147297021</c:v>
                </c:pt>
                <c:pt idx="86">
                  <c:v>0.96183386372581003</c:v>
                </c:pt>
                <c:pt idx="87">
                  <c:v>0.96239406106878922</c:v>
                </c:pt>
                <c:pt idx="88">
                  <c:v>0.96264230531670714</c:v>
                </c:pt>
                <c:pt idx="89">
                  <c:v>0.9624331083988833</c:v>
                </c:pt>
                <c:pt idx="90">
                  <c:v>0.96262644914517848</c:v>
                </c:pt>
                <c:pt idx="91">
                  <c:v>0.96252534707903514</c:v>
                </c:pt>
                <c:pt idx="92">
                  <c:v>0.96247744019811321</c:v>
                </c:pt>
                <c:pt idx="93">
                  <c:v>0.96302962013810456</c:v>
                </c:pt>
                <c:pt idx="94">
                  <c:v>0.96322499078496726</c:v>
                </c:pt>
                <c:pt idx="95">
                  <c:v>0.96352781425772349</c:v>
                </c:pt>
                <c:pt idx="96">
                  <c:v>0.96347523943757296</c:v>
                </c:pt>
                <c:pt idx="97">
                  <c:v>0.96356558604327414</c:v>
                </c:pt>
                <c:pt idx="98">
                  <c:v>0.96346454750012922</c:v>
                </c:pt>
                <c:pt idx="99">
                  <c:v>0.96359112601283781</c:v>
                </c:pt>
                <c:pt idx="100">
                  <c:v>0.96356564553890522</c:v>
                </c:pt>
                <c:pt idx="101">
                  <c:v>0.96353183597916781</c:v>
                </c:pt>
                <c:pt idx="102">
                  <c:v>0.96337313380969192</c:v>
                </c:pt>
                <c:pt idx="103">
                  <c:v>0.96346022019043331</c:v>
                </c:pt>
                <c:pt idx="104">
                  <c:v>0.96359691750504139</c:v>
                </c:pt>
                <c:pt idx="105">
                  <c:v>0.96332733082550326</c:v>
                </c:pt>
                <c:pt idx="106">
                  <c:v>0.96316070576078039</c:v>
                </c:pt>
                <c:pt idx="107">
                  <c:v>0.96290398031627245</c:v>
                </c:pt>
                <c:pt idx="108">
                  <c:v>0.96289543836751301</c:v>
                </c:pt>
                <c:pt idx="109">
                  <c:v>0.96310374857358638</c:v>
                </c:pt>
                <c:pt idx="110">
                  <c:v>0.96335931707261868</c:v>
                </c:pt>
                <c:pt idx="111">
                  <c:v>0.96346910230339478</c:v>
                </c:pt>
                <c:pt idx="112">
                  <c:v>0.96318463155186862</c:v>
                </c:pt>
                <c:pt idx="113">
                  <c:v>0.96310696017384834</c:v>
                </c:pt>
                <c:pt idx="114">
                  <c:v>0.96288532022918139</c:v>
                </c:pt>
                <c:pt idx="115">
                  <c:v>0.96268688292887172</c:v>
                </c:pt>
                <c:pt idx="116">
                  <c:v>0.96278404086709679</c:v>
                </c:pt>
                <c:pt idx="117">
                  <c:v>0.96322284963124671</c:v>
                </c:pt>
                <c:pt idx="118">
                  <c:v>0.96338507619763514</c:v>
                </c:pt>
                <c:pt idx="119">
                  <c:v>0.96352962386460572</c:v>
                </c:pt>
                <c:pt idx="120">
                  <c:v>0.96361952244602755</c:v>
                </c:pt>
                <c:pt idx="121">
                  <c:v>0.96365361895544088</c:v>
                </c:pt>
                <c:pt idx="122">
                  <c:v>0.96345658953772351</c:v>
                </c:pt>
                <c:pt idx="123">
                  <c:v>0.96354937126281648</c:v>
                </c:pt>
                <c:pt idx="124">
                  <c:v>0.96361655521189393</c:v>
                </c:pt>
                <c:pt idx="125">
                  <c:v>0.96360187954778864</c:v>
                </c:pt>
                <c:pt idx="126">
                  <c:v>0.96342909370419783</c:v>
                </c:pt>
                <c:pt idx="127">
                  <c:v>0.96351353299741382</c:v>
                </c:pt>
                <c:pt idx="128">
                  <c:v>0.96330612702611607</c:v>
                </c:pt>
                <c:pt idx="129">
                  <c:v>0.9635329560304271</c:v>
                </c:pt>
                <c:pt idx="130">
                  <c:v>0.9631774358433085</c:v>
                </c:pt>
                <c:pt idx="131">
                  <c:v>0.96269375115412181</c:v>
                </c:pt>
                <c:pt idx="132">
                  <c:v>0.96259393824524286</c:v>
                </c:pt>
                <c:pt idx="133">
                  <c:v>0.9628634397632525</c:v>
                </c:pt>
                <c:pt idx="134">
                  <c:v>0.96293122868839176</c:v>
                </c:pt>
                <c:pt idx="135">
                  <c:v>0.96305098556042434</c:v>
                </c:pt>
                <c:pt idx="136">
                  <c:v>0.9627802976346258</c:v>
                </c:pt>
                <c:pt idx="137">
                  <c:v>0.96226429883494791</c:v>
                </c:pt>
                <c:pt idx="138">
                  <c:v>0.962084876039354</c:v>
                </c:pt>
                <c:pt idx="139">
                  <c:v>0.96186895956183127</c:v>
                </c:pt>
                <c:pt idx="140">
                  <c:v>0.96192838820737014</c:v>
                </c:pt>
                <c:pt idx="141">
                  <c:v>0.96231141696701283</c:v>
                </c:pt>
                <c:pt idx="142">
                  <c:v>0.9622546092804114</c:v>
                </c:pt>
                <c:pt idx="143">
                  <c:v>0.96271672890295079</c:v>
                </c:pt>
                <c:pt idx="144">
                  <c:v>0.96270173273498372</c:v>
                </c:pt>
                <c:pt idx="145">
                  <c:v>0.96228722584128945</c:v>
                </c:pt>
                <c:pt idx="146">
                  <c:v>0.96235949575882462</c:v>
                </c:pt>
                <c:pt idx="147">
                  <c:v>0.96249122069878479</c:v>
                </c:pt>
                <c:pt idx="148">
                  <c:v>0.96251588423088674</c:v>
                </c:pt>
                <c:pt idx="149">
                  <c:v>0.96232993276608203</c:v>
                </c:pt>
                <c:pt idx="150">
                  <c:v>0.96247207260296197</c:v>
                </c:pt>
                <c:pt idx="151">
                  <c:v>0.96218291298310943</c:v>
                </c:pt>
                <c:pt idx="152">
                  <c:v>0.9621553701026756</c:v>
                </c:pt>
                <c:pt idx="153">
                  <c:v>0.9615777588388994</c:v>
                </c:pt>
                <c:pt idx="154">
                  <c:v>0.96099762412620771</c:v>
                </c:pt>
                <c:pt idx="155">
                  <c:v>0.96008122534778362</c:v>
                </c:pt>
                <c:pt idx="156">
                  <c:v>0.96062370674063102</c:v>
                </c:pt>
                <c:pt idx="157">
                  <c:v>0.9609109336082714</c:v>
                </c:pt>
                <c:pt idx="158">
                  <c:v>0.96073959436107847</c:v>
                </c:pt>
                <c:pt idx="159">
                  <c:v>0.96202473973181846</c:v>
                </c:pt>
                <c:pt idx="160">
                  <c:v>0.96170465613584044</c:v>
                </c:pt>
                <c:pt idx="161">
                  <c:v>0.96118204344810954</c:v>
                </c:pt>
                <c:pt idx="162">
                  <c:v>0.96068628781008902</c:v>
                </c:pt>
                <c:pt idx="163">
                  <c:v>0.96105591478160302</c:v>
                </c:pt>
                <c:pt idx="164">
                  <c:v>0.96050873254787561</c:v>
                </c:pt>
                <c:pt idx="165">
                  <c:v>0.96135519991600005</c:v>
                </c:pt>
                <c:pt idx="166">
                  <c:v>0.96156716887782312</c:v>
                </c:pt>
                <c:pt idx="167">
                  <c:v>0.96155079654551301</c:v>
                </c:pt>
                <c:pt idx="168">
                  <c:v>0.96148588659170076</c:v>
                </c:pt>
                <c:pt idx="169">
                  <c:v>0.96145599518401936</c:v>
                </c:pt>
                <c:pt idx="170">
                  <c:v>0.9615168957279836</c:v>
                </c:pt>
                <c:pt idx="171">
                  <c:v>0.96155573119372717</c:v>
                </c:pt>
                <c:pt idx="172">
                  <c:v>0.96172820916131607</c:v>
                </c:pt>
                <c:pt idx="173">
                  <c:v>0.96155981901178933</c:v>
                </c:pt>
                <c:pt idx="174">
                  <c:v>0.9614520484394713</c:v>
                </c:pt>
                <c:pt idx="175">
                  <c:v>0.96140429500180957</c:v>
                </c:pt>
                <c:pt idx="176">
                  <c:v>0.96151152326004896</c:v>
                </c:pt>
                <c:pt idx="177">
                  <c:v>0.96105839094696144</c:v>
                </c:pt>
                <c:pt idx="178">
                  <c:v>0.96075925527998618</c:v>
                </c:pt>
                <c:pt idx="179">
                  <c:v>0.96014564528645308</c:v>
                </c:pt>
                <c:pt idx="180">
                  <c:v>0.96010560535700207</c:v>
                </c:pt>
                <c:pt idx="181">
                  <c:v>0.96049624957852953</c:v>
                </c:pt>
                <c:pt idx="182">
                  <c:v>0.96079853665179937</c:v>
                </c:pt>
                <c:pt idx="183">
                  <c:v>0.96078343882585227</c:v>
                </c:pt>
                <c:pt idx="184">
                  <c:v>0.96115386645567358</c:v>
                </c:pt>
                <c:pt idx="185">
                  <c:v>0.96079742080441022</c:v>
                </c:pt>
                <c:pt idx="186">
                  <c:v>0.96057487190456192</c:v>
                </c:pt>
                <c:pt idx="187">
                  <c:v>0.96075094142262574</c:v>
                </c:pt>
                <c:pt idx="188">
                  <c:v>0.9605318603732026</c:v>
                </c:pt>
                <c:pt idx="189">
                  <c:v>0.96070200832589836</c:v>
                </c:pt>
                <c:pt idx="190">
                  <c:v>0.96129772015086157</c:v>
                </c:pt>
                <c:pt idx="191">
                  <c:v>0.96162384618598173</c:v>
                </c:pt>
                <c:pt idx="192">
                  <c:v>0.96132825616965334</c:v>
                </c:pt>
                <c:pt idx="193">
                  <c:v>0.9620366816596192</c:v>
                </c:pt>
                <c:pt idx="194">
                  <c:v>0.96186085246201825</c:v>
                </c:pt>
                <c:pt idx="195">
                  <c:v>0.96159654890901836</c:v>
                </c:pt>
                <c:pt idx="196">
                  <c:v>0.96166696578859001</c:v>
                </c:pt>
                <c:pt idx="197">
                  <c:v>0.96160431749764919</c:v>
                </c:pt>
                <c:pt idx="198">
                  <c:v>0.96185530964861476</c:v>
                </c:pt>
                <c:pt idx="199">
                  <c:v>0.96180183956643184</c:v>
                </c:pt>
                <c:pt idx="200">
                  <c:v>0.96168607262760519</c:v>
                </c:pt>
                <c:pt idx="201">
                  <c:v>0.96139584701765446</c:v>
                </c:pt>
                <c:pt idx="202">
                  <c:v>0.96114900206662801</c:v>
                </c:pt>
                <c:pt idx="203">
                  <c:v>0.96094240123334584</c:v>
                </c:pt>
                <c:pt idx="204">
                  <c:v>0.96030842423154572</c:v>
                </c:pt>
                <c:pt idx="205">
                  <c:v>0.96063658644317651</c:v>
                </c:pt>
                <c:pt idx="206">
                  <c:v>0.9611988737710716</c:v>
                </c:pt>
                <c:pt idx="207">
                  <c:v>0.96150786584552939</c:v>
                </c:pt>
                <c:pt idx="208">
                  <c:v>0.96062683458511333</c:v>
                </c:pt>
                <c:pt idx="209">
                  <c:v>0.96034378649402596</c:v>
                </c:pt>
                <c:pt idx="210">
                  <c:v>0.96092977095572019</c:v>
                </c:pt>
                <c:pt idx="211">
                  <c:v>0.96040192836422023</c:v>
                </c:pt>
                <c:pt idx="212">
                  <c:v>0.96060317763541148</c:v>
                </c:pt>
                <c:pt idx="213">
                  <c:v>0.96119892000340934</c:v>
                </c:pt>
                <c:pt idx="214">
                  <c:v>0.96112611012555926</c:v>
                </c:pt>
                <c:pt idx="215">
                  <c:v>0.9611283668745203</c:v>
                </c:pt>
                <c:pt idx="216">
                  <c:v>0.9615599394476072</c:v>
                </c:pt>
                <c:pt idx="217">
                  <c:v>0.96144792067178997</c:v>
                </c:pt>
                <c:pt idx="218">
                  <c:v>0.9615840485459286</c:v>
                </c:pt>
                <c:pt idx="219">
                  <c:v>0.96148174255230312</c:v>
                </c:pt>
                <c:pt idx="220">
                  <c:v>0.96143573490746059</c:v>
                </c:pt>
                <c:pt idx="221">
                  <c:v>0.96142588868151124</c:v>
                </c:pt>
                <c:pt idx="222">
                  <c:v>0.96132449212736448</c:v>
                </c:pt>
                <c:pt idx="223">
                  <c:v>0.96129010756215627</c:v>
                </c:pt>
                <c:pt idx="224">
                  <c:v>0.96144343453528391</c:v>
                </c:pt>
                <c:pt idx="225">
                  <c:v>0.96119530668911535</c:v>
                </c:pt>
                <c:pt idx="226">
                  <c:v>0.96110424401369465</c:v>
                </c:pt>
                <c:pt idx="227">
                  <c:v>0.9609322515134735</c:v>
                </c:pt>
                <c:pt idx="228">
                  <c:v>0.96073657288887715</c:v>
                </c:pt>
                <c:pt idx="229">
                  <c:v>0.96063301442775717</c:v>
                </c:pt>
                <c:pt idx="230">
                  <c:v>0.96109558057649591</c:v>
                </c:pt>
                <c:pt idx="231">
                  <c:v>0.96122452159127236</c:v>
                </c:pt>
                <c:pt idx="232">
                  <c:v>0.96081373451493524</c:v>
                </c:pt>
                <c:pt idx="233">
                  <c:v>0.9607350012333532</c:v>
                </c:pt>
                <c:pt idx="234">
                  <c:v>0.96051623451306267</c:v>
                </c:pt>
                <c:pt idx="235">
                  <c:v>0.96061820747374083</c:v>
                </c:pt>
                <c:pt idx="236">
                  <c:v>0.96060237023398276</c:v>
                </c:pt>
                <c:pt idx="237">
                  <c:v>0.96105887191914419</c:v>
                </c:pt>
                <c:pt idx="238">
                  <c:v>0.96134601957857413</c:v>
                </c:pt>
                <c:pt idx="239">
                  <c:v>0.96159605671361881</c:v>
                </c:pt>
                <c:pt idx="240">
                  <c:v>0.96166947817586101</c:v>
                </c:pt>
                <c:pt idx="241">
                  <c:v>0.96177897697921377</c:v>
                </c:pt>
                <c:pt idx="242">
                  <c:v>0.96162204428893505</c:v>
                </c:pt>
                <c:pt idx="243">
                  <c:v>0.96144869730155991</c:v>
                </c:pt>
                <c:pt idx="244">
                  <c:v>0.96158390334869159</c:v>
                </c:pt>
                <c:pt idx="245">
                  <c:v>0.96152451803716521</c:v>
                </c:pt>
                <c:pt idx="246">
                  <c:v>0.96137102367881222</c:v>
                </c:pt>
                <c:pt idx="247">
                  <c:v>0.96145092431430179</c:v>
                </c:pt>
                <c:pt idx="248">
                  <c:v>0.96136536251231353</c:v>
                </c:pt>
                <c:pt idx="249">
                  <c:v>0.96128707370681921</c:v>
                </c:pt>
                <c:pt idx="250">
                  <c:v>0.96099891847923702</c:v>
                </c:pt>
                <c:pt idx="251">
                  <c:v>0.96074852542955036</c:v>
                </c:pt>
                <c:pt idx="252">
                  <c:v>0.96059958909272991</c:v>
                </c:pt>
                <c:pt idx="253">
                  <c:v>0.96088710896536489</c:v>
                </c:pt>
                <c:pt idx="254">
                  <c:v>0.96099018559772464</c:v>
                </c:pt>
                <c:pt idx="255">
                  <c:v>0.96120043143075384</c:v>
                </c:pt>
                <c:pt idx="256">
                  <c:v>0.96087806179217816</c:v>
                </c:pt>
                <c:pt idx="257">
                  <c:v>0.96069905657547638</c:v>
                </c:pt>
                <c:pt idx="258">
                  <c:v>0.96063280641175375</c:v>
                </c:pt>
                <c:pt idx="259">
                  <c:v>0.96050230089608635</c:v>
                </c:pt>
                <c:pt idx="260">
                  <c:v>0.96025802876468735</c:v>
                </c:pt>
                <c:pt idx="261">
                  <c:v>0.96072646201593603</c:v>
                </c:pt>
                <c:pt idx="262">
                  <c:v>0.96077729276581936</c:v>
                </c:pt>
                <c:pt idx="263">
                  <c:v>0.9615128664044077</c:v>
                </c:pt>
                <c:pt idx="264">
                  <c:v>0.96157047348831992</c:v>
                </c:pt>
                <c:pt idx="265">
                  <c:v>0.96155351364288633</c:v>
                </c:pt>
                <c:pt idx="266">
                  <c:v>0.96150623555888215</c:v>
                </c:pt>
                <c:pt idx="267">
                  <c:v>0.96150904955848893</c:v>
                </c:pt>
                <c:pt idx="268">
                  <c:v>0.9615965453680525</c:v>
                </c:pt>
                <c:pt idx="269">
                  <c:v>0.9615849020182371</c:v>
                </c:pt>
                <c:pt idx="270">
                  <c:v>0.96155253946382446</c:v>
                </c:pt>
                <c:pt idx="271">
                  <c:v>0.9614972365986767</c:v>
                </c:pt>
                <c:pt idx="272">
                  <c:v>0.96148993829173746</c:v>
                </c:pt>
                <c:pt idx="273">
                  <c:v>0.96084644223822491</c:v>
                </c:pt>
                <c:pt idx="274">
                  <c:v>0.96046527679579796</c:v>
                </c:pt>
                <c:pt idx="275">
                  <c:v>0.95965061167120946</c:v>
                </c:pt>
                <c:pt idx="276">
                  <c:v>0.95931844522793264</c:v>
                </c:pt>
                <c:pt idx="277">
                  <c:v>0.95979073043324892</c:v>
                </c:pt>
                <c:pt idx="278">
                  <c:v>0.9599544247254137</c:v>
                </c:pt>
                <c:pt idx="279">
                  <c:v>0.96069279793911744</c:v>
                </c:pt>
                <c:pt idx="280">
                  <c:v>0.9607430130231569</c:v>
                </c:pt>
                <c:pt idx="281">
                  <c:v>0.96067600697273281</c:v>
                </c:pt>
                <c:pt idx="282">
                  <c:v>0.96048305136539347</c:v>
                </c:pt>
                <c:pt idx="283">
                  <c:v>0.96039067919419507</c:v>
                </c:pt>
                <c:pt idx="284">
                  <c:v>0.96030733032423021</c:v>
                </c:pt>
                <c:pt idx="285">
                  <c:v>0.96085275308583862</c:v>
                </c:pt>
                <c:pt idx="286">
                  <c:v>0.9610846724293981</c:v>
                </c:pt>
                <c:pt idx="287">
                  <c:v>0.96129586946187862</c:v>
                </c:pt>
                <c:pt idx="288">
                  <c:v>0.96141211428764994</c:v>
                </c:pt>
                <c:pt idx="289">
                  <c:v>0.96145143495955732</c:v>
                </c:pt>
                <c:pt idx="290">
                  <c:v>0.96141098258970226</c:v>
                </c:pt>
                <c:pt idx="291">
                  <c:v>0.96131137353493468</c:v>
                </c:pt>
                <c:pt idx="292">
                  <c:v>0.96136442545745127</c:v>
                </c:pt>
                <c:pt idx="293">
                  <c:v>0.96122923212723121</c:v>
                </c:pt>
                <c:pt idx="294">
                  <c:v>0.96090313225807211</c:v>
                </c:pt>
                <c:pt idx="295">
                  <c:v>0.96105828762660483</c:v>
                </c:pt>
                <c:pt idx="296">
                  <c:v>0.96083047295679147</c:v>
                </c:pt>
                <c:pt idx="297">
                  <c:v>0.96059869550869448</c:v>
                </c:pt>
                <c:pt idx="298">
                  <c:v>0.95975363503692945</c:v>
                </c:pt>
                <c:pt idx="299">
                  <c:v>0.95910330815074285</c:v>
                </c:pt>
                <c:pt idx="300">
                  <c:v>0.95949074423440839</c:v>
                </c:pt>
                <c:pt idx="301">
                  <c:v>0.95984634100838928</c:v>
                </c:pt>
                <c:pt idx="302">
                  <c:v>0.96015262920290945</c:v>
                </c:pt>
                <c:pt idx="303">
                  <c:v>0.96018842433625839</c:v>
                </c:pt>
                <c:pt idx="304">
                  <c:v>0.96041083714585718</c:v>
                </c:pt>
                <c:pt idx="305">
                  <c:v>0.95985015460651646</c:v>
                </c:pt>
                <c:pt idx="306">
                  <c:v>0.95957158327327297</c:v>
                </c:pt>
                <c:pt idx="307">
                  <c:v>0.95971107143215784</c:v>
                </c:pt>
                <c:pt idx="308">
                  <c:v>0.95967939322563556</c:v>
                </c:pt>
                <c:pt idx="309">
                  <c:v>0.96017091118375419</c:v>
                </c:pt>
                <c:pt idx="310">
                  <c:v>0.96021051122408763</c:v>
                </c:pt>
                <c:pt idx="311">
                  <c:v>0.96044616043154718</c:v>
                </c:pt>
                <c:pt idx="312">
                  <c:v>0.96054378502397875</c:v>
                </c:pt>
                <c:pt idx="313">
                  <c:v>0.96027566363570305</c:v>
                </c:pt>
                <c:pt idx="314">
                  <c:v>0.9602460559703252</c:v>
                </c:pt>
                <c:pt idx="315">
                  <c:v>0.96023562758176084</c:v>
                </c:pt>
                <c:pt idx="316">
                  <c:v>0.96017647813686957</c:v>
                </c:pt>
                <c:pt idx="317">
                  <c:v>0.96012412378222722</c:v>
                </c:pt>
                <c:pt idx="318">
                  <c:v>0.96004415042296709</c:v>
                </c:pt>
                <c:pt idx="319">
                  <c:v>0.95978810356620192</c:v>
                </c:pt>
                <c:pt idx="320">
                  <c:v>0.95993365050356239</c:v>
                </c:pt>
                <c:pt idx="321">
                  <c:v>0.9597430131767779</c:v>
                </c:pt>
                <c:pt idx="322">
                  <c:v>0.95893290216615024</c:v>
                </c:pt>
                <c:pt idx="323">
                  <c:v>0.95812824859283641</c:v>
                </c:pt>
                <c:pt idx="324">
                  <c:v>0.95851413472826008</c:v>
                </c:pt>
                <c:pt idx="325">
                  <c:v>0.9583196398387227</c:v>
                </c:pt>
                <c:pt idx="326">
                  <c:v>0.9588634673779276</c:v>
                </c:pt>
                <c:pt idx="327">
                  <c:v>0.95927034176180803</c:v>
                </c:pt>
                <c:pt idx="328">
                  <c:v>0.95938839672644782</c:v>
                </c:pt>
                <c:pt idx="329">
                  <c:v>0.95894819055907765</c:v>
                </c:pt>
                <c:pt idx="330">
                  <c:v>0.95883954550785833</c:v>
                </c:pt>
                <c:pt idx="331">
                  <c:v>0.95890775319103094</c:v>
                </c:pt>
                <c:pt idx="332">
                  <c:v>0.95939795826584895</c:v>
                </c:pt>
                <c:pt idx="333">
                  <c:v>0.9591074659696599</c:v>
                </c:pt>
                <c:pt idx="334">
                  <c:v>0.96001525488867823</c:v>
                </c:pt>
                <c:pt idx="335">
                  <c:v>0.96037283419310326</c:v>
                </c:pt>
                <c:pt idx="336">
                  <c:v>0.96035337735828552</c:v>
                </c:pt>
                <c:pt idx="337">
                  <c:v>0.96023311410634471</c:v>
                </c:pt>
                <c:pt idx="338">
                  <c:v>0.96031023290932171</c:v>
                </c:pt>
                <c:pt idx="339">
                  <c:v>0.96044166814762755</c:v>
                </c:pt>
                <c:pt idx="340">
                  <c:v>0.96033473840026429</c:v>
                </c:pt>
                <c:pt idx="341">
                  <c:v>0.96032529510954046</c:v>
                </c:pt>
                <c:pt idx="342">
                  <c:v>0.96027978942735548</c:v>
                </c:pt>
                <c:pt idx="343">
                  <c:v>0.96012602770754996</c:v>
                </c:pt>
                <c:pt idx="344">
                  <c:v>0.96014784171401857</c:v>
                </c:pt>
                <c:pt idx="345">
                  <c:v>0.95964806688653526</c:v>
                </c:pt>
                <c:pt idx="346">
                  <c:v>0.95924455610882398</c:v>
                </c:pt>
                <c:pt idx="347">
                  <c:v>0.95881701806278763</c:v>
                </c:pt>
                <c:pt idx="348">
                  <c:v>0.95858577801208311</c:v>
                </c:pt>
                <c:pt idx="349">
                  <c:v>0.95888937264650043</c:v>
                </c:pt>
                <c:pt idx="350">
                  <c:v>0.95890464491842664</c:v>
                </c:pt>
                <c:pt idx="351">
                  <c:v>0.96026486314969484</c:v>
                </c:pt>
                <c:pt idx="352">
                  <c:v>0.95993068949014915</c:v>
                </c:pt>
                <c:pt idx="353">
                  <c:v>0.96004255845915931</c:v>
                </c:pt>
                <c:pt idx="354">
                  <c:v>0.96013461050548043</c:v>
                </c:pt>
                <c:pt idx="355">
                  <c:v>0.95966189993908668</c:v>
                </c:pt>
                <c:pt idx="356">
                  <c:v>0.95991337742935512</c:v>
                </c:pt>
                <c:pt idx="357">
                  <c:v>0.9604374598521479</c:v>
                </c:pt>
                <c:pt idx="358">
                  <c:v>0.96073652634841944</c:v>
                </c:pt>
                <c:pt idx="359">
                  <c:v>0.96081758524886263</c:v>
                </c:pt>
                <c:pt idx="360">
                  <c:v>0.96053355995637502</c:v>
                </c:pt>
                <c:pt idx="361">
                  <c:v>0.96044082579792978</c:v>
                </c:pt>
                <c:pt idx="362">
                  <c:v>0.96052755906376042</c:v>
                </c:pt>
                <c:pt idx="363">
                  <c:v>0.96055348368927429</c:v>
                </c:pt>
                <c:pt idx="364">
                  <c:v>0.96029467438127625</c:v>
                </c:pt>
                <c:pt idx="365">
                  <c:v>0.96063298573594091</c:v>
                </c:pt>
                <c:pt idx="366">
                  <c:v>0.96084618135751887</c:v>
                </c:pt>
                <c:pt idx="367">
                  <c:v>0.96077643412882607</c:v>
                </c:pt>
                <c:pt idx="368">
                  <c:v>0.96025281639298554</c:v>
                </c:pt>
                <c:pt idx="369">
                  <c:v>0.96050496497170401</c:v>
                </c:pt>
                <c:pt idx="370">
                  <c:v>0.95974002951576898</c:v>
                </c:pt>
                <c:pt idx="371">
                  <c:v>0.9589389085752914</c:v>
                </c:pt>
                <c:pt idx="372">
                  <c:v>0.95818057342316387</c:v>
                </c:pt>
                <c:pt idx="373">
                  <c:v>0.95856669785716042</c:v>
                </c:pt>
                <c:pt idx="374">
                  <c:v>0.95879086847593553</c:v>
                </c:pt>
                <c:pt idx="375">
                  <c:v>0.95914971518523673</c:v>
                </c:pt>
                <c:pt idx="376">
                  <c:v>0.95879559368367206</c:v>
                </c:pt>
                <c:pt idx="377">
                  <c:v>0.95934027678849265</c:v>
                </c:pt>
                <c:pt idx="378">
                  <c:v>0.95967257247027016</c:v>
                </c:pt>
                <c:pt idx="379">
                  <c:v>0.95961004117722348</c:v>
                </c:pt>
                <c:pt idx="380">
                  <c:v>0.95985801794954972</c:v>
                </c:pt>
                <c:pt idx="381">
                  <c:v>0.96072502974191454</c:v>
                </c:pt>
                <c:pt idx="382">
                  <c:v>0.96067506085681265</c:v>
                </c:pt>
                <c:pt idx="383">
                  <c:v>0.96091074795736353</c:v>
                </c:pt>
                <c:pt idx="384">
                  <c:v>0.96105730429463698</c:v>
                </c:pt>
                <c:pt idx="385">
                  <c:v>0.96105311429927998</c:v>
                </c:pt>
                <c:pt idx="386">
                  <c:v>0.96140451497259261</c:v>
                </c:pt>
                <c:pt idx="387">
                  <c:v>0.96148937822426106</c:v>
                </c:pt>
                <c:pt idx="388">
                  <c:v>0.96121210937493651</c:v>
                </c:pt>
                <c:pt idx="389">
                  <c:v>0.96171280599694242</c:v>
                </c:pt>
                <c:pt idx="390">
                  <c:v>0.96153931449558683</c:v>
                </c:pt>
                <c:pt idx="391">
                  <c:v>0.96150839745490513</c:v>
                </c:pt>
                <c:pt idx="392">
                  <c:v>0.96178318363737691</c:v>
                </c:pt>
                <c:pt idx="393">
                  <c:v>0.96064288353510285</c:v>
                </c:pt>
                <c:pt idx="394">
                  <c:v>0.96054584703912882</c:v>
                </c:pt>
                <c:pt idx="395">
                  <c:v>0.96080974409119435</c:v>
                </c:pt>
                <c:pt idx="396">
                  <c:v>0.96073257385715527</c:v>
                </c:pt>
                <c:pt idx="397">
                  <c:v>0.96017698155057407</c:v>
                </c:pt>
                <c:pt idx="398">
                  <c:v>0.96048105154987495</c:v>
                </c:pt>
                <c:pt idx="399">
                  <c:v>0.96125643070822731</c:v>
                </c:pt>
                <c:pt idx="400">
                  <c:v>0.96131040749698438</c:v>
                </c:pt>
                <c:pt idx="401">
                  <c:v>0.96097773519336926</c:v>
                </c:pt>
                <c:pt idx="402">
                  <c:v>0.96089296950238667</c:v>
                </c:pt>
                <c:pt idx="403">
                  <c:v>0.96069873058415622</c:v>
                </c:pt>
                <c:pt idx="404">
                  <c:v>0.96082926830813076</c:v>
                </c:pt>
                <c:pt idx="405">
                  <c:v>0.96134994955990594</c:v>
                </c:pt>
                <c:pt idx="406">
                  <c:v>0.96104367168763694</c:v>
                </c:pt>
                <c:pt idx="407">
                  <c:v>0.9618547338031852</c:v>
                </c:pt>
                <c:pt idx="408">
                  <c:v>0.96211706904434391</c:v>
                </c:pt>
                <c:pt idx="409">
                  <c:v>0.96136809908280207</c:v>
                </c:pt>
                <c:pt idx="410">
                  <c:v>0.96208009757498592</c:v>
                </c:pt>
                <c:pt idx="411">
                  <c:v>0.96154269087143163</c:v>
                </c:pt>
                <c:pt idx="412">
                  <c:v>0.96165646974757424</c:v>
                </c:pt>
                <c:pt idx="413">
                  <c:v>0.96224242160167039</c:v>
                </c:pt>
                <c:pt idx="414">
                  <c:v>0.96197568355979557</c:v>
                </c:pt>
                <c:pt idx="415">
                  <c:v>0.96206717196004254</c:v>
                </c:pt>
                <c:pt idx="416">
                  <c:v>0.96163179682253852</c:v>
                </c:pt>
                <c:pt idx="417">
                  <c:v>0.9611275873424634</c:v>
                </c:pt>
                <c:pt idx="418">
                  <c:v>0.96103758501530467</c:v>
                </c:pt>
                <c:pt idx="419">
                  <c:v>0.96091541763643284</c:v>
                </c:pt>
                <c:pt idx="420">
                  <c:v>0.96087037446909696</c:v>
                </c:pt>
                <c:pt idx="421">
                  <c:v>0.95921825849628084</c:v>
                </c:pt>
                <c:pt idx="422">
                  <c:v>0.96003956697294124</c:v>
                </c:pt>
                <c:pt idx="423">
                  <c:v>0.95859147413152646</c:v>
                </c:pt>
                <c:pt idx="424">
                  <c:v>0.96060950007164003</c:v>
                </c:pt>
                <c:pt idx="425">
                  <c:v>0.96036308157405303</c:v>
                </c:pt>
                <c:pt idx="426">
                  <c:v>0.96014641731239392</c:v>
                </c:pt>
                <c:pt idx="427">
                  <c:v>0.95993184913111629</c:v>
                </c:pt>
                <c:pt idx="428">
                  <c:v>0.95983914394785519</c:v>
                </c:pt>
                <c:pt idx="429">
                  <c:v>0.96071677916857268</c:v>
                </c:pt>
                <c:pt idx="430">
                  <c:v>0.96060050419364851</c:v>
                </c:pt>
                <c:pt idx="431">
                  <c:v>0.96109367185294736</c:v>
                </c:pt>
                <c:pt idx="432">
                  <c:v>0.96140626407649865</c:v>
                </c:pt>
                <c:pt idx="433">
                  <c:v>0.96147810174879367</c:v>
                </c:pt>
                <c:pt idx="434">
                  <c:v>0.96120875978198816</c:v>
                </c:pt>
                <c:pt idx="435">
                  <c:v>0.9614318227876768</c:v>
                </c:pt>
                <c:pt idx="436">
                  <c:v>0.96131972292564283</c:v>
                </c:pt>
                <c:pt idx="437">
                  <c:v>0.96150773471477557</c:v>
                </c:pt>
                <c:pt idx="438">
                  <c:v>0.96121045593056109</c:v>
                </c:pt>
                <c:pt idx="439">
                  <c:v>0.96155219938456149</c:v>
                </c:pt>
                <c:pt idx="440">
                  <c:v>0.96114766759874182</c:v>
                </c:pt>
                <c:pt idx="441">
                  <c:v>0.96088171938526767</c:v>
                </c:pt>
                <c:pt idx="442">
                  <c:v>0.9602338193415173</c:v>
                </c:pt>
                <c:pt idx="443">
                  <c:v>0.95987696061388239</c:v>
                </c:pt>
                <c:pt idx="444">
                  <c:v>0.95991963798859281</c:v>
                </c:pt>
                <c:pt idx="445">
                  <c:v>0.96056092530010295</c:v>
                </c:pt>
                <c:pt idx="446">
                  <c:v>0.96135565074360108</c:v>
                </c:pt>
                <c:pt idx="447">
                  <c:v>0.96108487899721451</c:v>
                </c:pt>
                <c:pt idx="448">
                  <c:v>0.96111462602814568</c:v>
                </c:pt>
                <c:pt idx="449">
                  <c:v>0.96104383204396693</c:v>
                </c:pt>
                <c:pt idx="450">
                  <c:v>0.96088044782316995</c:v>
                </c:pt>
                <c:pt idx="451">
                  <c:v>0.96080795260894325</c:v>
                </c:pt>
                <c:pt idx="452">
                  <c:v>0.9607130187588494</c:v>
                </c:pt>
                <c:pt idx="453">
                  <c:v>0.9612033581856122</c:v>
                </c:pt>
                <c:pt idx="454">
                  <c:v>0.96122832559207061</c:v>
                </c:pt>
                <c:pt idx="455">
                  <c:v>0.96167739004645336</c:v>
                </c:pt>
                <c:pt idx="456">
                  <c:v>0.96167625779258648</c:v>
                </c:pt>
                <c:pt idx="457">
                  <c:v>0.96165420125101153</c:v>
                </c:pt>
                <c:pt idx="458">
                  <c:v>0.96163680902771598</c:v>
                </c:pt>
                <c:pt idx="459">
                  <c:v>0.9618940757857054</c:v>
                </c:pt>
                <c:pt idx="460">
                  <c:v>0.96195561041892774</c:v>
                </c:pt>
                <c:pt idx="461">
                  <c:v>0.96206393771895915</c:v>
                </c:pt>
                <c:pt idx="462">
                  <c:v>0.96180798215090735</c:v>
                </c:pt>
                <c:pt idx="463">
                  <c:v>0.96146627439425902</c:v>
                </c:pt>
                <c:pt idx="464">
                  <c:v>0.96148406805726938</c:v>
                </c:pt>
                <c:pt idx="465">
                  <c:v>0.96106106653790391</c:v>
                </c:pt>
                <c:pt idx="466">
                  <c:v>0.96036690715622641</c:v>
                </c:pt>
                <c:pt idx="467">
                  <c:v>0.96005593528227429</c:v>
                </c:pt>
                <c:pt idx="468">
                  <c:v>0.96028392926985073</c:v>
                </c:pt>
                <c:pt idx="469">
                  <c:v>0.96015528181828469</c:v>
                </c:pt>
                <c:pt idx="470">
                  <c:v>0.96060024222515883</c:v>
                </c:pt>
                <c:pt idx="471">
                  <c:v>0.96112242941942427</c:v>
                </c:pt>
                <c:pt idx="472">
                  <c:v>0.96170835972769375</c:v>
                </c:pt>
                <c:pt idx="473">
                  <c:v>0.96129294237962315</c:v>
                </c:pt>
                <c:pt idx="474">
                  <c:v>0.96123525766819717</c:v>
                </c:pt>
                <c:pt idx="475">
                  <c:v>0.96122210755983462</c:v>
                </c:pt>
                <c:pt idx="476">
                  <c:v>0.96092042611538586</c:v>
                </c:pt>
                <c:pt idx="477">
                  <c:v>0.96165960521946758</c:v>
                </c:pt>
                <c:pt idx="478">
                  <c:v>0.96189857857350047</c:v>
                </c:pt>
                <c:pt idx="479">
                  <c:v>0.9621063894135039</c:v>
                </c:pt>
                <c:pt idx="480">
                  <c:v>0.96220694130681306</c:v>
                </c:pt>
                <c:pt idx="481">
                  <c:v>0.96225908606602928</c:v>
                </c:pt>
                <c:pt idx="482">
                  <c:v>0.96227882319611535</c:v>
                </c:pt>
                <c:pt idx="483">
                  <c:v>0.9625656014910593</c:v>
                </c:pt>
                <c:pt idx="484">
                  <c:v>0.96239417016244622</c:v>
                </c:pt>
                <c:pt idx="485">
                  <c:v>0.96241113509077847</c:v>
                </c:pt>
                <c:pt idx="486">
                  <c:v>0.96236913298564841</c:v>
                </c:pt>
                <c:pt idx="487">
                  <c:v>0.96219195534400148</c:v>
                </c:pt>
                <c:pt idx="488">
                  <c:v>0.9618040803393807</c:v>
                </c:pt>
                <c:pt idx="489">
                  <c:v>0.96146723878930729</c:v>
                </c:pt>
                <c:pt idx="490">
                  <c:v>0.96103086699423845</c:v>
                </c:pt>
                <c:pt idx="491">
                  <c:v>0.96073789390675779</c:v>
                </c:pt>
                <c:pt idx="492">
                  <c:v>0.96099149791619332</c:v>
                </c:pt>
                <c:pt idx="493">
                  <c:v>0.96123809787509973</c:v>
                </c:pt>
                <c:pt idx="494">
                  <c:v>0.96208047492104831</c:v>
                </c:pt>
                <c:pt idx="495">
                  <c:v>0.96235793291014682</c:v>
                </c:pt>
                <c:pt idx="496">
                  <c:v>0.96223642954838551</c:v>
                </c:pt>
                <c:pt idx="497">
                  <c:v>0.96177556558510213</c:v>
                </c:pt>
                <c:pt idx="498">
                  <c:v>0.96166880585258274</c:v>
                </c:pt>
                <c:pt idx="499">
                  <c:v>0.96144826820553109</c:v>
                </c:pt>
                <c:pt idx="500">
                  <c:v>0.9614694015518489</c:v>
                </c:pt>
                <c:pt idx="501">
                  <c:v>0.96217126914012252</c:v>
                </c:pt>
                <c:pt idx="502">
                  <c:v>0.96224258716350575</c:v>
                </c:pt>
                <c:pt idx="503">
                  <c:v>0.96229976555974561</c:v>
                </c:pt>
                <c:pt idx="504">
                  <c:v>0.96271849576608359</c:v>
                </c:pt>
                <c:pt idx="505">
                  <c:v>0.96284384222284947</c:v>
                </c:pt>
                <c:pt idx="506">
                  <c:v>0.96299893966607653</c:v>
                </c:pt>
                <c:pt idx="507">
                  <c:v>0.96313172585142715</c:v>
                </c:pt>
                <c:pt idx="508">
                  <c:v>0.96320846731282173</c:v>
                </c:pt>
                <c:pt idx="509">
                  <c:v>0.96314888567439128</c:v>
                </c:pt>
                <c:pt idx="510">
                  <c:v>0.96308002830988115</c:v>
                </c:pt>
                <c:pt idx="511">
                  <c:v>0.9631740955300353</c:v>
                </c:pt>
                <c:pt idx="512">
                  <c:v>0.96171140174498215</c:v>
                </c:pt>
                <c:pt idx="513">
                  <c:v>0.96224279851877292</c:v>
                </c:pt>
                <c:pt idx="514">
                  <c:v>0.96191348781278818</c:v>
                </c:pt>
                <c:pt idx="515">
                  <c:v>0.96126967492496407</c:v>
                </c:pt>
                <c:pt idx="516">
                  <c:v>0.96117729817063069</c:v>
                </c:pt>
                <c:pt idx="517">
                  <c:v>0.96151462061558557</c:v>
                </c:pt>
                <c:pt idx="518">
                  <c:v>0.96192210695395641</c:v>
                </c:pt>
                <c:pt idx="519">
                  <c:v>0.96220217753739246</c:v>
                </c:pt>
                <c:pt idx="520">
                  <c:v>0.96237845287539681</c:v>
                </c:pt>
                <c:pt idx="521">
                  <c:v>0.96223217754512635</c:v>
                </c:pt>
                <c:pt idx="522">
                  <c:v>0.96216897127276424</c:v>
                </c:pt>
                <c:pt idx="523">
                  <c:v>0.9617142314537126</c:v>
                </c:pt>
                <c:pt idx="524">
                  <c:v>0.96211465042131139</c:v>
                </c:pt>
                <c:pt idx="525">
                  <c:v>0.96249672484777882</c:v>
                </c:pt>
                <c:pt idx="526">
                  <c:v>0.96256256752654012</c:v>
                </c:pt>
                <c:pt idx="527">
                  <c:v>0.96278083489471344</c:v>
                </c:pt>
                <c:pt idx="528">
                  <c:v>0.96276789459244094</c:v>
                </c:pt>
                <c:pt idx="529">
                  <c:v>0.96293289189997955</c:v>
                </c:pt>
                <c:pt idx="530">
                  <c:v>0.96326931999008658</c:v>
                </c:pt>
                <c:pt idx="531">
                  <c:v>0.96325319898122386</c:v>
                </c:pt>
                <c:pt idx="532">
                  <c:v>0.96321475442635041</c:v>
                </c:pt>
                <c:pt idx="533">
                  <c:v>0.96326876640637027</c:v>
                </c:pt>
                <c:pt idx="534">
                  <c:v>0.96329011001433551</c:v>
                </c:pt>
                <c:pt idx="535">
                  <c:v>0.96333147469360492</c:v>
                </c:pt>
                <c:pt idx="536">
                  <c:v>0.96143446162429769</c:v>
                </c:pt>
                <c:pt idx="537">
                  <c:v>0.96241615279480941</c:v>
                </c:pt>
                <c:pt idx="538">
                  <c:v>0.96173630425777346</c:v>
                </c:pt>
                <c:pt idx="539">
                  <c:v>0.96141701342306218</c:v>
                </c:pt>
                <c:pt idx="540">
                  <c:v>0.96171884018779896</c:v>
                </c:pt>
                <c:pt idx="541">
                  <c:v>0.96193049954184284</c:v>
                </c:pt>
                <c:pt idx="542">
                  <c:v>0.96218187339252459</c:v>
                </c:pt>
                <c:pt idx="543">
                  <c:v>0.9622704693934</c:v>
                </c:pt>
                <c:pt idx="544">
                  <c:v>0.96188889119572463</c:v>
                </c:pt>
                <c:pt idx="545">
                  <c:v>0.96183171538852541</c:v>
                </c:pt>
                <c:pt idx="546">
                  <c:v>0.96170602156234064</c:v>
                </c:pt>
                <c:pt idx="547">
                  <c:v>0.96156575916148412</c:v>
                </c:pt>
                <c:pt idx="548">
                  <c:v>0.96161678710473297</c:v>
                </c:pt>
                <c:pt idx="549">
                  <c:v>0.96199511485796829</c:v>
                </c:pt>
                <c:pt idx="550">
                  <c:v>0.96203584558315458</c:v>
                </c:pt>
                <c:pt idx="551">
                  <c:v>0.96241297540269177</c:v>
                </c:pt>
                <c:pt idx="552">
                  <c:v>0.96241211330887766</c:v>
                </c:pt>
                <c:pt idx="553">
                  <c:v>0.96262408395506338</c:v>
                </c:pt>
                <c:pt idx="554">
                  <c:v>0.96256116478365272</c:v>
                </c:pt>
                <c:pt idx="555">
                  <c:v>0.96264350361056938</c:v>
                </c:pt>
                <c:pt idx="556">
                  <c:v>0.9627899364890149</c:v>
                </c:pt>
                <c:pt idx="557">
                  <c:v>0.96299565985897906</c:v>
                </c:pt>
                <c:pt idx="558">
                  <c:v>0.96312988885127915</c:v>
                </c:pt>
                <c:pt idx="559">
                  <c:v>0.96345736678863469</c:v>
                </c:pt>
                <c:pt idx="560">
                  <c:v>0.96176104923705608</c:v>
                </c:pt>
                <c:pt idx="561">
                  <c:v>0.96266436532159239</c:v>
                </c:pt>
                <c:pt idx="562">
                  <c:v>0.96222802758508796</c:v>
                </c:pt>
                <c:pt idx="563">
                  <c:v>0.96164986938655173</c:v>
                </c:pt>
                <c:pt idx="564">
                  <c:v>0.9613984691333568</c:v>
                </c:pt>
                <c:pt idx="565">
                  <c:v>0.96152023388243157</c:v>
                </c:pt>
                <c:pt idx="566">
                  <c:v>0.96114427616917497</c:v>
                </c:pt>
                <c:pt idx="567">
                  <c:v>0.9617538292669584</c:v>
                </c:pt>
                <c:pt idx="568">
                  <c:v>0.96182015327470305</c:v>
                </c:pt>
                <c:pt idx="569">
                  <c:v>0.96178508895575709</c:v>
                </c:pt>
                <c:pt idx="570">
                  <c:v>0.96190627354663616</c:v>
                </c:pt>
                <c:pt idx="571">
                  <c:v>0.96186430378601573</c:v>
                </c:pt>
                <c:pt idx="572">
                  <c:v>0.96214191215899503</c:v>
                </c:pt>
                <c:pt idx="573">
                  <c:v>0.96271745953621979</c:v>
                </c:pt>
                <c:pt idx="574">
                  <c:v>0.96273054020711324</c:v>
                </c:pt>
                <c:pt idx="575">
                  <c:v>0.96309823335108125</c:v>
                </c:pt>
                <c:pt idx="576">
                  <c:v>0.96209802918129805</c:v>
                </c:pt>
                <c:pt idx="577">
                  <c:v>0.96282934029375256</c:v>
                </c:pt>
                <c:pt idx="578">
                  <c:v>0.9627849081912524</c:v>
                </c:pt>
                <c:pt idx="579">
                  <c:v>0.9629897210018773</c:v>
                </c:pt>
                <c:pt idx="580">
                  <c:v>0.96294133758428135</c:v>
                </c:pt>
                <c:pt idx="581">
                  <c:v>0.96257111382127714</c:v>
                </c:pt>
                <c:pt idx="582">
                  <c:v>0.9631859178537332</c:v>
                </c:pt>
                <c:pt idx="583">
                  <c:v>0.96242721160819511</c:v>
                </c:pt>
                <c:pt idx="584">
                  <c:v>0.96286413826151374</c:v>
                </c:pt>
                <c:pt idx="585">
                  <c:v>0.96214183460820657</c:v>
                </c:pt>
                <c:pt idx="586">
                  <c:v>0.96129051254178588</c:v>
                </c:pt>
                <c:pt idx="587">
                  <c:v>0.96138532586849312</c:v>
                </c:pt>
                <c:pt idx="588">
                  <c:v>0.96129204718417205</c:v>
                </c:pt>
                <c:pt idx="589">
                  <c:v>0.96157452529801568</c:v>
                </c:pt>
                <c:pt idx="590">
                  <c:v>0.96106462909292389</c:v>
                </c:pt>
                <c:pt idx="591">
                  <c:v>0.96165443836599729</c:v>
                </c:pt>
                <c:pt idx="592">
                  <c:v>0.96176959451849575</c:v>
                </c:pt>
                <c:pt idx="593">
                  <c:v>0.96134472374734625</c:v>
                </c:pt>
                <c:pt idx="594">
                  <c:v>0.96111810418815069</c:v>
                </c:pt>
                <c:pt idx="595">
                  <c:v>0.96112686475553621</c:v>
                </c:pt>
                <c:pt idx="596">
                  <c:v>0.96114693452142386</c:v>
                </c:pt>
                <c:pt idx="597">
                  <c:v>0.96152697363570305</c:v>
                </c:pt>
                <c:pt idx="598">
                  <c:v>0.96170340389050712</c:v>
                </c:pt>
                <c:pt idx="599">
                  <c:v>0.96199734507180579</c:v>
                </c:pt>
                <c:pt idx="600">
                  <c:v>0.96214691761992177</c:v>
                </c:pt>
                <c:pt idx="601">
                  <c:v>0.9620866780589945</c:v>
                </c:pt>
                <c:pt idx="602">
                  <c:v>0.96228639475369671</c:v>
                </c:pt>
                <c:pt idx="603">
                  <c:v>0.9620976307265604</c:v>
                </c:pt>
                <c:pt idx="604">
                  <c:v>0.9620628972433094</c:v>
                </c:pt>
                <c:pt idx="605">
                  <c:v>0.96220277301706736</c:v>
                </c:pt>
                <c:pt idx="606">
                  <c:v>0.96190184166776216</c:v>
                </c:pt>
                <c:pt idx="607">
                  <c:v>0.96195060840944924</c:v>
                </c:pt>
                <c:pt idx="608">
                  <c:v>0.96175690541195724</c:v>
                </c:pt>
                <c:pt idx="609">
                  <c:v>0.96167843029431754</c:v>
                </c:pt>
                <c:pt idx="610">
                  <c:v>0.96072537707154237</c:v>
                </c:pt>
                <c:pt idx="611">
                  <c:v>0.96021435763715313</c:v>
                </c:pt>
                <c:pt idx="612">
                  <c:v>0.9604011213389958</c:v>
                </c:pt>
                <c:pt idx="613">
                  <c:v>0.96012844646142326</c:v>
                </c:pt>
                <c:pt idx="614">
                  <c:v>0.96017558356572752</c:v>
                </c:pt>
                <c:pt idx="615">
                  <c:v>0.96085086632848782</c:v>
                </c:pt>
                <c:pt idx="616">
                  <c:v>0.96114892733702395</c:v>
                </c:pt>
                <c:pt idx="617">
                  <c:v>0.96132005674267618</c:v>
                </c:pt>
                <c:pt idx="618">
                  <c:v>0.96118918929407027</c:v>
                </c:pt>
                <c:pt idx="619">
                  <c:v>0.96108193357166982</c:v>
                </c:pt>
                <c:pt idx="620">
                  <c:v>0.96110227141445437</c:v>
                </c:pt>
                <c:pt idx="621">
                  <c:v>0.96154308412504264</c:v>
                </c:pt>
                <c:pt idx="622">
                  <c:v>0.96207555876072437</c:v>
                </c:pt>
                <c:pt idx="623">
                  <c:v>0.96219311819436359</c:v>
                </c:pt>
                <c:pt idx="624">
                  <c:v>0.96213915907992231</c:v>
                </c:pt>
                <c:pt idx="625">
                  <c:v>0.96216742054391702</c:v>
                </c:pt>
                <c:pt idx="626">
                  <c:v>0.96139866428106768</c:v>
                </c:pt>
                <c:pt idx="627">
                  <c:v>0.96212222698805339</c:v>
                </c:pt>
                <c:pt idx="628">
                  <c:v>0.96217781010729153</c:v>
                </c:pt>
                <c:pt idx="629">
                  <c:v>0.9628429927075004</c:v>
                </c:pt>
                <c:pt idx="630">
                  <c:v>0.96176853744124247</c:v>
                </c:pt>
                <c:pt idx="631">
                  <c:v>0.96202418229803233</c:v>
                </c:pt>
                <c:pt idx="632">
                  <c:v>0.96154201773105108</c:v>
                </c:pt>
                <c:pt idx="633">
                  <c:v>0.96194496017363074</c:v>
                </c:pt>
                <c:pt idx="634">
                  <c:v>0.96028074675636721</c:v>
                </c:pt>
                <c:pt idx="635">
                  <c:v>0.96100276217733915</c:v>
                </c:pt>
                <c:pt idx="636">
                  <c:v>0.96121920280692519</c:v>
                </c:pt>
                <c:pt idx="637">
                  <c:v>0.96139936326129671</c:v>
                </c:pt>
                <c:pt idx="638">
                  <c:v>0.960881508650546</c:v>
                </c:pt>
                <c:pt idx="639">
                  <c:v>0.96220095485848889</c:v>
                </c:pt>
                <c:pt idx="640">
                  <c:v>0.96215009705321963</c:v>
                </c:pt>
                <c:pt idx="641">
                  <c:v>0.961640444144514</c:v>
                </c:pt>
                <c:pt idx="642">
                  <c:v>0.96150809620994437</c:v>
                </c:pt>
                <c:pt idx="643">
                  <c:v>0.96140912004737744</c:v>
                </c:pt>
                <c:pt idx="644">
                  <c:v>0.96157058682783492</c:v>
                </c:pt>
                <c:pt idx="645">
                  <c:v>0.96210194667062598</c:v>
                </c:pt>
                <c:pt idx="646">
                  <c:v>0.96199729566874737</c:v>
                </c:pt>
                <c:pt idx="647">
                  <c:v>0.9628790167604272</c:v>
                </c:pt>
                <c:pt idx="648">
                  <c:v>0.96262300502451392</c:v>
                </c:pt>
                <c:pt idx="649">
                  <c:v>0.96282031774661436</c:v>
                </c:pt>
                <c:pt idx="650">
                  <c:v>0.96280213449356755</c:v>
                </c:pt>
                <c:pt idx="651">
                  <c:v>0.96290891090327901</c:v>
                </c:pt>
                <c:pt idx="652">
                  <c:v>0.9627825239184632</c:v>
                </c:pt>
                <c:pt idx="653">
                  <c:v>0.96290023930887925</c:v>
                </c:pt>
                <c:pt idx="654">
                  <c:v>0.96296354318128119</c:v>
                </c:pt>
                <c:pt idx="655">
                  <c:v>0.96293179362038295</c:v>
                </c:pt>
                <c:pt idx="656">
                  <c:v>0.96241414010178528</c:v>
                </c:pt>
                <c:pt idx="657">
                  <c:v>0.96198481020949445</c:v>
                </c:pt>
                <c:pt idx="658">
                  <c:v>0.96199544304056117</c:v>
                </c:pt>
                <c:pt idx="659">
                  <c:v>0.96071817941217885</c:v>
                </c:pt>
                <c:pt idx="660">
                  <c:v>0.96143651873060565</c:v>
                </c:pt>
                <c:pt idx="661">
                  <c:v>0.96133282251867402</c:v>
                </c:pt>
                <c:pt idx="662">
                  <c:v>0.96108651371226994</c:v>
                </c:pt>
                <c:pt idx="663">
                  <c:v>0.95909722083496851</c:v>
                </c:pt>
                <c:pt idx="664">
                  <c:v>0.96288906150634335</c:v>
                </c:pt>
                <c:pt idx="665">
                  <c:v>0.96269587305111592</c:v>
                </c:pt>
                <c:pt idx="666">
                  <c:v>0.96238530166281799</c:v>
                </c:pt>
                <c:pt idx="667">
                  <c:v>0.96238895469922014</c:v>
                </c:pt>
                <c:pt idx="668">
                  <c:v>0.9615395058147751</c:v>
                </c:pt>
                <c:pt idx="669">
                  <c:v>0.96248573395715376</c:v>
                </c:pt>
                <c:pt idx="670">
                  <c:v>0.96269264101302521</c:v>
                </c:pt>
                <c:pt idx="671">
                  <c:v>0.96289867761135628</c:v>
                </c:pt>
                <c:pt idx="672">
                  <c:v>0.96347441322570759</c:v>
                </c:pt>
                <c:pt idx="673">
                  <c:v>0.96315850443765338</c:v>
                </c:pt>
                <c:pt idx="674">
                  <c:v>0.96286258681991854</c:v>
                </c:pt>
                <c:pt idx="675">
                  <c:v>0.96328653302123612</c:v>
                </c:pt>
                <c:pt idx="676">
                  <c:v>0.96303492310760241</c:v>
                </c:pt>
                <c:pt idx="677">
                  <c:v>0.96297949161345786</c:v>
                </c:pt>
                <c:pt idx="678">
                  <c:v>0.96303553336179781</c:v>
                </c:pt>
                <c:pt idx="679">
                  <c:v>0.96346756537225464</c:v>
                </c:pt>
                <c:pt idx="680">
                  <c:v>0.96341973403639836</c:v>
                </c:pt>
                <c:pt idx="681">
                  <c:v>0.9626281290088905</c:v>
                </c:pt>
                <c:pt idx="682">
                  <c:v>0.96257007324151767</c:v>
                </c:pt>
                <c:pt idx="683">
                  <c:v>0.96205042149245601</c:v>
                </c:pt>
                <c:pt idx="684">
                  <c:v>0.96179423334167147</c:v>
                </c:pt>
                <c:pt idx="685">
                  <c:v>0.96186910085724453</c:v>
                </c:pt>
                <c:pt idx="686">
                  <c:v>0.962019708630514</c:v>
                </c:pt>
                <c:pt idx="687">
                  <c:v>0.95997655880254062</c:v>
                </c:pt>
                <c:pt idx="688">
                  <c:v>0.96283046018466778</c:v>
                </c:pt>
                <c:pt idx="689">
                  <c:v>0.96272588620450139</c:v>
                </c:pt>
                <c:pt idx="690">
                  <c:v>0.96266993788413291</c:v>
                </c:pt>
                <c:pt idx="691">
                  <c:v>0.96263572685974919</c:v>
                </c:pt>
                <c:pt idx="692">
                  <c:v>0.96249620081827025</c:v>
                </c:pt>
                <c:pt idx="693">
                  <c:v>0.9631083871476932</c:v>
                </c:pt>
                <c:pt idx="694">
                  <c:v>0.96341556707399245</c:v>
                </c:pt>
                <c:pt idx="695">
                  <c:v>0.96351010958505656</c:v>
                </c:pt>
                <c:pt idx="696">
                  <c:v>0.96414713534155483</c:v>
                </c:pt>
                <c:pt idx="697">
                  <c:v>0.9641502443835599</c:v>
                </c:pt>
                <c:pt idx="698">
                  <c:v>0.9639650718747006</c:v>
                </c:pt>
                <c:pt idx="699">
                  <c:v>0.96405419030227935</c:v>
                </c:pt>
                <c:pt idx="700">
                  <c:v>0.96403158877680739</c:v>
                </c:pt>
                <c:pt idx="701">
                  <c:v>0.96382239590437513</c:v>
                </c:pt>
                <c:pt idx="702">
                  <c:v>0.96372711327471472</c:v>
                </c:pt>
                <c:pt idx="703">
                  <c:v>0.96364973890834482</c:v>
                </c:pt>
                <c:pt idx="704">
                  <c:v>0.96385339273584836</c:v>
                </c:pt>
                <c:pt idx="705">
                  <c:v>0.96304745051768337</c:v>
                </c:pt>
                <c:pt idx="706">
                  <c:v>0.96272901932666355</c:v>
                </c:pt>
                <c:pt idx="707">
                  <c:v>0.96248422507202092</c:v>
                </c:pt>
                <c:pt idx="708">
                  <c:v>0.9623558561279032</c:v>
                </c:pt>
                <c:pt idx="709">
                  <c:v>0.96244084145951536</c:v>
                </c:pt>
                <c:pt idx="710">
                  <c:v>0.96286249555828041</c:v>
                </c:pt>
                <c:pt idx="711">
                  <c:v>0.96287513139686698</c:v>
                </c:pt>
                <c:pt idx="712">
                  <c:v>0.9626240628685343</c:v>
                </c:pt>
                <c:pt idx="713">
                  <c:v>0.96257123334693784</c:v>
                </c:pt>
                <c:pt idx="714">
                  <c:v>0.96228482060504095</c:v>
                </c:pt>
                <c:pt idx="715">
                  <c:v>0.96198418908127525</c:v>
                </c:pt>
                <c:pt idx="716">
                  <c:v>0.96255873192983099</c:v>
                </c:pt>
                <c:pt idx="717">
                  <c:v>0.96318069899984149</c:v>
                </c:pt>
                <c:pt idx="718">
                  <c:v>0.96359026165311878</c:v>
                </c:pt>
                <c:pt idx="719">
                  <c:v>0.96305727695610743</c:v>
                </c:pt>
                <c:pt idx="720">
                  <c:v>0.96323630599425736</c:v>
                </c:pt>
                <c:pt idx="721">
                  <c:v>0.96340395875858964</c:v>
                </c:pt>
                <c:pt idx="722">
                  <c:v>0.96383981954071629</c:v>
                </c:pt>
                <c:pt idx="723">
                  <c:v>0.96352134577865767</c:v>
                </c:pt>
                <c:pt idx="724">
                  <c:v>0.96301981702450801</c:v>
                </c:pt>
                <c:pt idx="725">
                  <c:v>0.96313302296106129</c:v>
                </c:pt>
                <c:pt idx="726">
                  <c:v>0.96312843747060517</c:v>
                </c:pt>
                <c:pt idx="727">
                  <c:v>0.96380980398797411</c:v>
                </c:pt>
                <c:pt idx="728">
                  <c:v>0.96409016169415573</c:v>
                </c:pt>
                <c:pt idx="729">
                  <c:v>0.96334389888623306</c:v>
                </c:pt>
                <c:pt idx="730">
                  <c:v>0.96248775281737386</c:v>
                </c:pt>
                <c:pt idx="731">
                  <c:v>0.96224387290341606</c:v>
                </c:pt>
                <c:pt idx="732">
                  <c:v>0.96206122188435228</c:v>
                </c:pt>
                <c:pt idx="733">
                  <c:v>0.96269929122221398</c:v>
                </c:pt>
                <c:pt idx="734">
                  <c:v>0.96333019966449485</c:v>
                </c:pt>
                <c:pt idx="735">
                  <c:v>0.96315926859356749</c:v>
                </c:pt>
                <c:pt idx="736">
                  <c:v>0.96300164415427081</c:v>
                </c:pt>
                <c:pt idx="737">
                  <c:v>0.96289448378111142</c:v>
                </c:pt>
                <c:pt idx="738">
                  <c:v>0.96260599080883846</c:v>
                </c:pt>
                <c:pt idx="739">
                  <c:v>0.96231162118449709</c:v>
                </c:pt>
                <c:pt idx="740">
                  <c:v>0.96233480516415626</c:v>
                </c:pt>
                <c:pt idx="741">
                  <c:v>0.96273725230870633</c:v>
                </c:pt>
                <c:pt idx="742">
                  <c:v>0.96265730626707124</c:v>
                </c:pt>
                <c:pt idx="743">
                  <c:v>0.96298394335131965</c:v>
                </c:pt>
                <c:pt idx="744">
                  <c:v>0.96319957956187652</c:v>
                </c:pt>
                <c:pt idx="745">
                  <c:v>0.96321148122281497</c:v>
                </c:pt>
                <c:pt idx="746">
                  <c:v>0.96332495236165028</c:v>
                </c:pt>
                <c:pt idx="747">
                  <c:v>0.96320364848256479</c:v>
                </c:pt>
                <c:pt idx="748">
                  <c:v>0.96314886814712841</c:v>
                </c:pt>
                <c:pt idx="749">
                  <c:v>0.96300271401386273</c:v>
                </c:pt>
                <c:pt idx="750">
                  <c:v>0.96286847661926989</c:v>
                </c:pt>
                <c:pt idx="751">
                  <c:v>0.96300857885575353</c:v>
                </c:pt>
                <c:pt idx="752">
                  <c:v>0.96198641595332157</c:v>
                </c:pt>
                <c:pt idx="753">
                  <c:v>0.9618594747309962</c:v>
                </c:pt>
                <c:pt idx="754">
                  <c:v>0.9622480435560965</c:v>
                </c:pt>
                <c:pt idx="755">
                  <c:v>0.96048582076153122</c:v>
                </c:pt>
                <c:pt idx="756">
                  <c:v>0.96086596599713803</c:v>
                </c:pt>
                <c:pt idx="757">
                  <c:v>0.96185691352262281</c:v>
                </c:pt>
                <c:pt idx="758">
                  <c:v>0.9619047868543279</c:v>
                </c:pt>
                <c:pt idx="759">
                  <c:v>0.96223537624658106</c:v>
                </c:pt>
                <c:pt idx="760">
                  <c:v>0.96188197218211846</c:v>
                </c:pt>
                <c:pt idx="761">
                  <c:v>0.96166377744978904</c:v>
                </c:pt>
                <c:pt idx="762">
                  <c:v>0.96147698501920231</c:v>
                </c:pt>
                <c:pt idx="763">
                  <c:v>0.9613481106199725</c:v>
                </c:pt>
                <c:pt idx="764">
                  <c:v>0.96145872199483828</c:v>
                </c:pt>
                <c:pt idx="765">
                  <c:v>0.96205101409029503</c:v>
                </c:pt>
                <c:pt idx="766">
                  <c:v>0.96178699777764121</c:v>
                </c:pt>
                <c:pt idx="767">
                  <c:v>0.96216868579894133</c:v>
                </c:pt>
                <c:pt idx="768">
                  <c:v>0.96225200275048528</c:v>
                </c:pt>
                <c:pt idx="769">
                  <c:v>0.96250381491400716</c:v>
                </c:pt>
                <c:pt idx="770">
                  <c:v>0.96258440176803284</c:v>
                </c:pt>
                <c:pt idx="771">
                  <c:v>0.96272702073786276</c:v>
                </c:pt>
                <c:pt idx="772">
                  <c:v>0.96271203240942083</c:v>
                </c:pt>
                <c:pt idx="773">
                  <c:v>0.9628425609276674</c:v>
                </c:pt>
                <c:pt idx="774">
                  <c:v>0.96265450576094636</c:v>
                </c:pt>
                <c:pt idx="775">
                  <c:v>0.96248167857797495</c:v>
                </c:pt>
                <c:pt idx="776">
                  <c:v>0.96000201172457689</c:v>
                </c:pt>
                <c:pt idx="777">
                  <c:v>0.96188451873532022</c:v>
                </c:pt>
                <c:pt idx="778">
                  <c:v>0.96082768828930132</c:v>
                </c:pt>
                <c:pt idx="779">
                  <c:v>0.96099475364521014</c:v>
                </c:pt>
                <c:pt idx="780">
                  <c:v>0.96049768427033422</c:v>
                </c:pt>
                <c:pt idx="781">
                  <c:v>0.96038124033225769</c:v>
                </c:pt>
                <c:pt idx="782">
                  <c:v>0.96099069555044392</c:v>
                </c:pt>
                <c:pt idx="783">
                  <c:v>0.95999744819986388</c:v>
                </c:pt>
                <c:pt idx="784">
                  <c:v>0.96173508065889657</c:v>
                </c:pt>
                <c:pt idx="785">
                  <c:v>0.96162595249029059</c:v>
                </c:pt>
                <c:pt idx="786">
                  <c:v>0.96156741327390094</c:v>
                </c:pt>
                <c:pt idx="787">
                  <c:v>0.96125551380617069</c:v>
                </c:pt>
                <c:pt idx="788">
                  <c:v>0.96117927243930867</c:v>
                </c:pt>
                <c:pt idx="789">
                  <c:v>0.96211473856428753</c:v>
                </c:pt>
                <c:pt idx="790">
                  <c:v>0.96231702932876007</c:v>
                </c:pt>
                <c:pt idx="791">
                  <c:v>0.96271537652145023</c:v>
                </c:pt>
                <c:pt idx="792">
                  <c:v>0.96275983851282432</c:v>
                </c:pt>
                <c:pt idx="793">
                  <c:v>0.96239811859939361</c:v>
                </c:pt>
                <c:pt idx="794">
                  <c:v>0.96248242775769621</c:v>
                </c:pt>
                <c:pt idx="795">
                  <c:v>0.96272618476656657</c:v>
                </c:pt>
                <c:pt idx="796">
                  <c:v>0.96264695085799112</c:v>
                </c:pt>
                <c:pt idx="797">
                  <c:v>0.96305981590839185</c:v>
                </c:pt>
                <c:pt idx="798">
                  <c:v>0.96282221005774316</c:v>
                </c:pt>
                <c:pt idx="799">
                  <c:v>0.96275721512264012</c:v>
                </c:pt>
                <c:pt idx="800">
                  <c:v>0.95969912808612445</c:v>
                </c:pt>
                <c:pt idx="801">
                  <c:v>0.9616785612091614</c:v>
                </c:pt>
                <c:pt idx="802">
                  <c:v>0.96109384634645534</c:v>
                </c:pt>
                <c:pt idx="803">
                  <c:v>0.96052105431197932</c:v>
                </c:pt>
                <c:pt idx="804">
                  <c:v>0.96027619473633796</c:v>
                </c:pt>
                <c:pt idx="805">
                  <c:v>0.96019382592475977</c:v>
                </c:pt>
                <c:pt idx="806">
                  <c:v>0.96022152119972703</c:v>
                </c:pt>
                <c:pt idx="807">
                  <c:v>0.9584755011778161</c:v>
                </c:pt>
                <c:pt idx="808">
                  <c:v>0.96182148551951363</c:v>
                </c:pt>
                <c:pt idx="809">
                  <c:v>0.96162824282732995</c:v>
                </c:pt>
                <c:pt idx="810">
                  <c:v>0.96158801483043921</c:v>
                </c:pt>
                <c:pt idx="811">
                  <c:v>0.96147896321709903</c:v>
                </c:pt>
                <c:pt idx="812">
                  <c:v>0.96113625786241741</c:v>
                </c:pt>
                <c:pt idx="813">
                  <c:v>0.96160912211897642</c:v>
                </c:pt>
                <c:pt idx="814">
                  <c:v>0.96216937304977423</c:v>
                </c:pt>
                <c:pt idx="815">
                  <c:v>0.96257255163930144</c:v>
                </c:pt>
                <c:pt idx="816">
                  <c:v>0.96228105596434299</c:v>
                </c:pt>
                <c:pt idx="817">
                  <c:v>0.96230364946008051</c:v>
                </c:pt>
                <c:pt idx="818">
                  <c:v>0.96219193772498501</c:v>
                </c:pt>
                <c:pt idx="819">
                  <c:v>0.96232047973885737</c:v>
                </c:pt>
                <c:pt idx="820">
                  <c:v>0.96283835892443315</c:v>
                </c:pt>
                <c:pt idx="821">
                  <c:v>0.96275496396564586</c:v>
                </c:pt>
                <c:pt idx="822">
                  <c:v>0.96237511988061597</c:v>
                </c:pt>
                <c:pt idx="823">
                  <c:v>0.96209010923641536</c:v>
                </c:pt>
                <c:pt idx="824">
                  <c:v>0.96180413335399439</c:v>
                </c:pt>
                <c:pt idx="825">
                  <c:v>0.96191801814423972</c:v>
                </c:pt>
                <c:pt idx="826">
                  <c:v>0.96148331652822305</c:v>
                </c:pt>
                <c:pt idx="827">
                  <c:v>0.96102409845244352</c:v>
                </c:pt>
                <c:pt idx="828">
                  <c:v>0.96101629905533148</c:v>
                </c:pt>
                <c:pt idx="829">
                  <c:v>0.9604719038848597</c:v>
                </c:pt>
                <c:pt idx="830">
                  <c:v>0.96050553659718219</c:v>
                </c:pt>
                <c:pt idx="831">
                  <c:v>0.95786399024593849</c:v>
                </c:pt>
                <c:pt idx="832">
                  <c:v>0.96209792692311236</c:v>
                </c:pt>
                <c:pt idx="833">
                  <c:v>0.96211685397898183</c:v>
                </c:pt>
                <c:pt idx="834">
                  <c:v>0.96201173468341961</c:v>
                </c:pt>
                <c:pt idx="835">
                  <c:v>0.96193050307247274</c:v>
                </c:pt>
                <c:pt idx="836">
                  <c:v>0.96190281987298265</c:v>
                </c:pt>
                <c:pt idx="837">
                  <c:v>0.96241033632559703</c:v>
                </c:pt>
                <c:pt idx="838">
                  <c:v>0.96267028923807263</c:v>
                </c:pt>
                <c:pt idx="839">
                  <c:v>0.96277803972153597</c:v>
                </c:pt>
                <c:pt idx="840">
                  <c:v>0.9630518658053947</c:v>
                </c:pt>
                <c:pt idx="841">
                  <c:v>0.96292749869562622</c:v>
                </c:pt>
                <c:pt idx="842">
                  <c:v>0.96244838770538133</c:v>
                </c:pt>
                <c:pt idx="843">
                  <c:v>0.96298053000970607</c:v>
                </c:pt>
                <c:pt idx="844">
                  <c:v>0.96260586076216903</c:v>
                </c:pt>
                <c:pt idx="845">
                  <c:v>0.96276921148739925</c:v>
                </c:pt>
                <c:pt idx="846">
                  <c:v>0.9628177899560818</c:v>
                </c:pt>
                <c:pt idx="847">
                  <c:v>0.96290333459372957</c:v>
                </c:pt>
                <c:pt idx="848">
                  <c:v>0.96154917758836689</c:v>
                </c:pt>
                <c:pt idx="849">
                  <c:v>0.96199557007876246</c:v>
                </c:pt>
                <c:pt idx="850">
                  <c:v>0.96137313898311239</c:v>
                </c:pt>
                <c:pt idx="851">
                  <c:v>0.9608716390813079</c:v>
                </c:pt>
                <c:pt idx="852">
                  <c:v>0.96075199369158704</c:v>
                </c:pt>
                <c:pt idx="853">
                  <c:v>0.96118035381995981</c:v>
                </c:pt>
                <c:pt idx="854">
                  <c:v>0.96145120800644857</c:v>
                </c:pt>
                <c:pt idx="855">
                  <c:v>0.96146554045477484</c:v>
                </c:pt>
                <c:pt idx="856">
                  <c:v>0.96215707604740541</c:v>
                </c:pt>
                <c:pt idx="857">
                  <c:v>0.96218773376644939</c:v>
                </c:pt>
                <c:pt idx="858">
                  <c:v>0.96224436253844059</c:v>
                </c:pt>
                <c:pt idx="859">
                  <c:v>0.96211951230459558</c:v>
                </c:pt>
                <c:pt idx="860">
                  <c:v>0.96216121041137459</c:v>
                </c:pt>
                <c:pt idx="861">
                  <c:v>0.96265187387884266</c:v>
                </c:pt>
                <c:pt idx="862">
                  <c:v>0.96268336615945027</c:v>
                </c:pt>
                <c:pt idx="863">
                  <c:v>0.96299297634358294</c:v>
                </c:pt>
                <c:pt idx="864">
                  <c:v>0.96299053834981552</c:v>
                </c:pt>
                <c:pt idx="865">
                  <c:v>0.96297188590978899</c:v>
                </c:pt>
                <c:pt idx="866">
                  <c:v>0.96291505905898644</c:v>
                </c:pt>
                <c:pt idx="867">
                  <c:v>0.96309950961278512</c:v>
                </c:pt>
                <c:pt idx="868">
                  <c:v>0.96325440783088057</c:v>
                </c:pt>
                <c:pt idx="869">
                  <c:v>0.96316839620838168</c:v>
                </c:pt>
                <c:pt idx="870">
                  <c:v>0.96307151786201994</c:v>
                </c:pt>
                <c:pt idx="871">
                  <c:v>0.96317596372786118</c:v>
                </c:pt>
                <c:pt idx="872">
                  <c:v>0.96069135409371831</c:v>
                </c:pt>
                <c:pt idx="873">
                  <c:v>0.96200328741777652</c:v>
                </c:pt>
                <c:pt idx="874">
                  <c:v>0.96187422976967218</c:v>
                </c:pt>
                <c:pt idx="875">
                  <c:v>0.96151347949589372</c:v>
                </c:pt>
                <c:pt idx="876">
                  <c:v>0.96139395933195226</c:v>
                </c:pt>
                <c:pt idx="877">
                  <c:v>0.96161324322483144</c:v>
                </c:pt>
                <c:pt idx="878">
                  <c:v>0.96157549926683916</c:v>
                </c:pt>
                <c:pt idx="879">
                  <c:v>0.95822851940964116</c:v>
                </c:pt>
                <c:pt idx="880">
                  <c:v>0.96300947330044107</c:v>
                </c:pt>
                <c:pt idx="881">
                  <c:v>0.96311019276523147</c:v>
                </c:pt>
                <c:pt idx="882">
                  <c:v>0.96286477357694966</c:v>
                </c:pt>
                <c:pt idx="883">
                  <c:v>0.96277839087613792</c:v>
                </c:pt>
                <c:pt idx="884">
                  <c:v>0.96276824225357538</c:v>
                </c:pt>
                <c:pt idx="885">
                  <c:v>0.96320697436196845</c:v>
                </c:pt>
                <c:pt idx="886">
                  <c:v>0.96306714504278357</c:v>
                </c:pt>
                <c:pt idx="887">
                  <c:v>0.96343252514917177</c:v>
                </c:pt>
                <c:pt idx="888">
                  <c:v>0.96341993362874023</c:v>
                </c:pt>
                <c:pt idx="889">
                  <c:v>0.96341645649839969</c:v>
                </c:pt>
                <c:pt idx="890">
                  <c:v>0.96383167254621305</c:v>
                </c:pt>
                <c:pt idx="891">
                  <c:v>0.96387616027592959</c:v>
                </c:pt>
                <c:pt idx="892">
                  <c:v>0.96391628273646857</c:v>
                </c:pt>
                <c:pt idx="893">
                  <c:v>0.96371527299342707</c:v>
                </c:pt>
                <c:pt idx="894">
                  <c:v>0.96399927731510626</c:v>
                </c:pt>
                <c:pt idx="895">
                  <c:v>0.96383884750694748</c:v>
                </c:pt>
                <c:pt idx="896">
                  <c:v>0.96076521707805196</c:v>
                </c:pt>
                <c:pt idx="897">
                  <c:v>0.9625972528689708</c:v>
                </c:pt>
                <c:pt idx="898">
                  <c:v>0.9619266546269637</c:v>
                </c:pt>
                <c:pt idx="899">
                  <c:v>0.96152363570774246</c:v>
                </c:pt>
                <c:pt idx="900">
                  <c:v>0.96129343260176947</c:v>
                </c:pt>
                <c:pt idx="901">
                  <c:v>0.96108557348832035</c:v>
                </c:pt>
                <c:pt idx="902">
                  <c:v>0.96092289273549703</c:v>
                </c:pt>
                <c:pt idx="903">
                  <c:v>0.95671900859155334</c:v>
                </c:pt>
                <c:pt idx="904">
                  <c:v>0.96227224443890946</c:v>
                </c:pt>
                <c:pt idx="905">
                  <c:v>0.96248163637056783</c:v>
                </c:pt>
                <c:pt idx="906">
                  <c:v>0.96225038949708686</c:v>
                </c:pt>
                <c:pt idx="907">
                  <c:v>0.96220677570500768</c:v>
                </c:pt>
                <c:pt idx="908">
                  <c:v>0.9622565007474192</c:v>
                </c:pt>
                <c:pt idx="909">
                  <c:v>0.96258456698226946</c:v>
                </c:pt>
                <c:pt idx="910">
                  <c:v>0.96274401334566195</c:v>
                </c:pt>
                <c:pt idx="911">
                  <c:v>0.96278223246633987</c:v>
                </c:pt>
                <c:pt idx="912">
                  <c:v>0.96270385102906442</c:v>
                </c:pt>
                <c:pt idx="913">
                  <c:v>0.96261468966320063</c:v>
                </c:pt>
                <c:pt idx="914">
                  <c:v>0.96262663540698368</c:v>
                </c:pt>
                <c:pt idx="915">
                  <c:v>0.96270745523597534</c:v>
                </c:pt>
                <c:pt idx="916">
                  <c:v>0.96247708846055458</c:v>
                </c:pt>
                <c:pt idx="917">
                  <c:v>0.9623921994269482</c:v>
                </c:pt>
                <c:pt idx="918">
                  <c:v>0.96255136988042267</c:v>
                </c:pt>
                <c:pt idx="919">
                  <c:v>0.96226608099701672</c:v>
                </c:pt>
                <c:pt idx="920">
                  <c:v>0.95959385778908957</c:v>
                </c:pt>
                <c:pt idx="921">
                  <c:v>0.96294072706420852</c:v>
                </c:pt>
                <c:pt idx="922">
                  <c:v>0.96140752000496832</c:v>
                </c:pt>
                <c:pt idx="923">
                  <c:v>0.96119146558806701</c:v>
                </c:pt>
                <c:pt idx="924">
                  <c:v>0.9615236711428099</c:v>
                </c:pt>
                <c:pt idx="925">
                  <c:v>0.961655786726344</c:v>
                </c:pt>
                <c:pt idx="926">
                  <c:v>0.96149308240828135</c:v>
                </c:pt>
                <c:pt idx="927">
                  <c:v>0.96184111761169211</c:v>
                </c:pt>
                <c:pt idx="928">
                  <c:v>0.9631135795744894</c:v>
                </c:pt>
                <c:pt idx="929">
                  <c:v>0.96267206356530621</c:v>
                </c:pt>
                <c:pt idx="930">
                  <c:v>0.96245093470571119</c:v>
                </c:pt>
                <c:pt idx="931">
                  <c:v>0.96238313373296736</c:v>
                </c:pt>
                <c:pt idx="932">
                  <c:v>0.96246765458469463</c:v>
                </c:pt>
                <c:pt idx="933">
                  <c:v>0.96269245481783094</c:v>
                </c:pt>
                <c:pt idx="934">
                  <c:v>0.96303094939969769</c:v>
                </c:pt>
                <c:pt idx="935">
                  <c:v>0.96321082237130873</c:v>
                </c:pt>
                <c:pt idx="936">
                  <c:v>0.96311851244633406</c:v>
                </c:pt>
                <c:pt idx="937">
                  <c:v>0.96331631404065965</c:v>
                </c:pt>
                <c:pt idx="938">
                  <c:v>0.96320144405438224</c:v>
                </c:pt>
                <c:pt idx="939">
                  <c:v>0.96331102090831322</c:v>
                </c:pt>
                <c:pt idx="940">
                  <c:v>0.96305596187970133</c:v>
                </c:pt>
                <c:pt idx="941">
                  <c:v>0.96308770391865794</c:v>
                </c:pt>
                <c:pt idx="942">
                  <c:v>0.96303536501598108</c:v>
                </c:pt>
                <c:pt idx="943">
                  <c:v>0.96285735324987798</c:v>
                </c:pt>
                <c:pt idx="944">
                  <c:v>0.96302513776683374</c:v>
                </c:pt>
                <c:pt idx="945">
                  <c:v>0.96258588869063655</c:v>
                </c:pt>
                <c:pt idx="946">
                  <c:v>0.9619592744340858</c:v>
                </c:pt>
                <c:pt idx="947">
                  <c:v>0.96156725742719429</c:v>
                </c:pt>
                <c:pt idx="948">
                  <c:v>0.96145228957500284</c:v>
                </c:pt>
                <c:pt idx="949">
                  <c:v>0.96140335479821071</c:v>
                </c:pt>
                <c:pt idx="950">
                  <c:v>0.96171144065396574</c:v>
                </c:pt>
                <c:pt idx="951">
                  <c:v>0.96176931168941482</c:v>
                </c:pt>
                <c:pt idx="952">
                  <c:v>0.96148841404992191</c:v>
                </c:pt>
                <c:pt idx="953">
                  <c:v>0.96139674471925729</c:v>
                </c:pt>
                <c:pt idx="954">
                  <c:v>0.96123667245169719</c:v>
                </c:pt>
                <c:pt idx="955">
                  <c:v>0.96106753957406432</c:v>
                </c:pt>
                <c:pt idx="956">
                  <c:v>0.96095300616218926</c:v>
                </c:pt>
                <c:pt idx="957">
                  <c:v>0.96145753766784015</c:v>
                </c:pt>
                <c:pt idx="958">
                  <c:v>0.96142290907237793</c:v>
                </c:pt>
                <c:pt idx="959">
                  <c:v>0.9618170611367014</c:v>
                </c:pt>
                <c:pt idx="960">
                  <c:v>0.96181258711131246</c:v>
                </c:pt>
                <c:pt idx="961">
                  <c:v>0.96167387294433493</c:v>
                </c:pt>
                <c:pt idx="962">
                  <c:v>0.96173705043438151</c:v>
                </c:pt>
                <c:pt idx="963">
                  <c:v>0.9616008935831345</c:v>
                </c:pt>
                <c:pt idx="964">
                  <c:v>0.96165003218854339</c:v>
                </c:pt>
                <c:pt idx="965">
                  <c:v>0.96167472569281753</c:v>
                </c:pt>
                <c:pt idx="966">
                  <c:v>0.9615409088110165</c:v>
                </c:pt>
                <c:pt idx="967">
                  <c:v>0.96141994001031161</c:v>
                </c:pt>
                <c:pt idx="968">
                  <c:v>0.96126327162067515</c:v>
                </c:pt>
                <c:pt idx="969">
                  <c:v>0.96093067039139435</c:v>
                </c:pt>
                <c:pt idx="970">
                  <c:v>0.96058612275796607</c:v>
                </c:pt>
                <c:pt idx="971">
                  <c:v>0.960216535782909</c:v>
                </c:pt>
                <c:pt idx="972">
                  <c:v>0.96007434796412727</c:v>
                </c:pt>
                <c:pt idx="973">
                  <c:v>0.96037245566440033</c:v>
                </c:pt>
                <c:pt idx="974">
                  <c:v>0.96018774727589518</c:v>
                </c:pt>
                <c:pt idx="975">
                  <c:v>0.9604366714308652</c:v>
                </c:pt>
                <c:pt idx="976">
                  <c:v>0.9613593034286787</c:v>
                </c:pt>
                <c:pt idx="977">
                  <c:v>0.96083601690722942</c:v>
                </c:pt>
                <c:pt idx="978">
                  <c:v>0.96073207619702294</c:v>
                </c:pt>
                <c:pt idx="979">
                  <c:v>0.9605407960347434</c:v>
                </c:pt>
                <c:pt idx="980">
                  <c:v>0.96050809984471708</c:v>
                </c:pt>
                <c:pt idx="981">
                  <c:v>0.96117117940747998</c:v>
                </c:pt>
                <c:pt idx="982">
                  <c:v>0.96111485031545707</c:v>
                </c:pt>
                <c:pt idx="983">
                  <c:v>0.96150894323754688</c:v>
                </c:pt>
                <c:pt idx="984">
                  <c:v>0.96141318566297684</c:v>
                </c:pt>
                <c:pt idx="985">
                  <c:v>0.96142033376231961</c:v>
                </c:pt>
                <c:pt idx="986">
                  <c:v>0.96161633040764216</c:v>
                </c:pt>
                <c:pt idx="987">
                  <c:v>0.96160836798153226</c:v>
                </c:pt>
                <c:pt idx="988">
                  <c:v>0.96155269179062364</c:v>
                </c:pt>
                <c:pt idx="989">
                  <c:v>0.96153119372216445</c:v>
                </c:pt>
                <c:pt idx="990">
                  <c:v>0.96143557885139608</c:v>
                </c:pt>
                <c:pt idx="991">
                  <c:v>0.96153070475403279</c:v>
                </c:pt>
                <c:pt idx="992">
                  <c:v>0.96114402705525304</c:v>
                </c:pt>
                <c:pt idx="993">
                  <c:v>0.96076372131566068</c:v>
                </c:pt>
                <c:pt idx="994">
                  <c:v>0.96047830347075691</c:v>
                </c:pt>
                <c:pt idx="995">
                  <c:v>0.96017800284498001</c:v>
                </c:pt>
                <c:pt idx="996">
                  <c:v>0.96023543591204719</c:v>
                </c:pt>
                <c:pt idx="997">
                  <c:v>0.96047573150497578</c:v>
                </c:pt>
                <c:pt idx="998">
                  <c:v>0.96081688448282532</c:v>
                </c:pt>
                <c:pt idx="999">
                  <c:v>0.96105310717323567</c:v>
                </c:pt>
                <c:pt idx="1000">
                  <c:v>0.961361518395772</c:v>
                </c:pt>
                <c:pt idx="1001">
                  <c:v>0.96085996728219669</c:v>
                </c:pt>
                <c:pt idx="1002">
                  <c:v>0.96074489946846264</c:v>
                </c:pt>
                <c:pt idx="1003">
                  <c:v>0.96067041606064607</c:v>
                </c:pt>
                <c:pt idx="1004">
                  <c:v>0.96078778863574987</c:v>
                </c:pt>
                <c:pt idx="1005">
                  <c:v>0.9610840883380336</c:v>
                </c:pt>
                <c:pt idx="1006">
                  <c:v>0.96109792368287206</c:v>
                </c:pt>
                <c:pt idx="1007">
                  <c:v>0.96148715919107508</c:v>
                </c:pt>
                <c:pt idx="1008">
                  <c:v>0.96137158800139677</c:v>
                </c:pt>
                <c:pt idx="1009">
                  <c:v>0.96170712167351635</c:v>
                </c:pt>
                <c:pt idx="1010">
                  <c:v>0.96165005342356757</c:v>
                </c:pt>
                <c:pt idx="1011">
                  <c:v>0.96166578742349029</c:v>
                </c:pt>
                <c:pt idx="1012">
                  <c:v>0.96180513355854458</c:v>
                </c:pt>
                <c:pt idx="1013">
                  <c:v>0.96176434439004943</c:v>
                </c:pt>
                <c:pt idx="1014">
                  <c:v>0.96146698705476863</c:v>
                </c:pt>
                <c:pt idx="1015">
                  <c:v>0.96192857533376364</c:v>
                </c:pt>
                <c:pt idx="1016">
                  <c:v>0.96183448560568807</c:v>
                </c:pt>
                <c:pt idx="1017">
                  <c:v>0.96148249763853288</c:v>
                </c:pt>
                <c:pt idx="1018">
                  <c:v>0.96113302254721078</c:v>
                </c:pt>
                <c:pt idx="1019">
                  <c:v>0.96013769940450855</c:v>
                </c:pt>
                <c:pt idx="1020">
                  <c:v>0.95971595013343769</c:v>
                </c:pt>
                <c:pt idx="1021">
                  <c:v>0.95933217416941285</c:v>
                </c:pt>
                <c:pt idx="1022">
                  <c:v>0.96015240451949158</c:v>
                </c:pt>
                <c:pt idx="1023">
                  <c:v>0.96095864338337378</c:v>
                </c:pt>
                <c:pt idx="1024">
                  <c:v>0.9609441997613859</c:v>
                </c:pt>
                <c:pt idx="1025">
                  <c:v>0.96080200208909461</c:v>
                </c:pt>
                <c:pt idx="1026">
                  <c:v>0.96074405827151887</c:v>
                </c:pt>
                <c:pt idx="1027">
                  <c:v>0.96063646092443455</c:v>
                </c:pt>
                <c:pt idx="1028">
                  <c:v>0.96074530395471558</c:v>
                </c:pt>
                <c:pt idx="1029">
                  <c:v>0.96139070901531765</c:v>
                </c:pt>
                <c:pt idx="1030">
                  <c:v>0.96163425693868165</c:v>
                </c:pt>
                <c:pt idx="1031">
                  <c:v>0.96200401078470255</c:v>
                </c:pt>
                <c:pt idx="1032">
                  <c:v>0.96209243660499288</c:v>
                </c:pt>
                <c:pt idx="1033">
                  <c:v>0.9620725680685871</c:v>
                </c:pt>
                <c:pt idx="1034">
                  <c:v>0.96207468060439538</c:v>
                </c:pt>
                <c:pt idx="1035">
                  <c:v>0.96223715875295301</c:v>
                </c:pt>
                <c:pt idx="1036">
                  <c:v>0.96228703215602618</c:v>
                </c:pt>
                <c:pt idx="1037">
                  <c:v>0.962268497096185</c:v>
                </c:pt>
                <c:pt idx="1038">
                  <c:v>0.96232517287774277</c:v>
                </c:pt>
                <c:pt idx="1039">
                  <c:v>0.9623315839064368</c:v>
                </c:pt>
                <c:pt idx="1040">
                  <c:v>0.96221092978731915</c:v>
                </c:pt>
                <c:pt idx="1041">
                  <c:v>0.96184704264654564</c:v>
                </c:pt>
                <c:pt idx="1042">
                  <c:v>0.9605443095164059</c:v>
                </c:pt>
                <c:pt idx="1043">
                  <c:v>0.96020544845475209</c:v>
                </c:pt>
                <c:pt idx="1044">
                  <c:v>0.95994747107621514</c:v>
                </c:pt>
                <c:pt idx="1045">
                  <c:v>0.95991026858326334</c:v>
                </c:pt>
                <c:pt idx="1046">
                  <c:v>0.96020700824613014</c:v>
                </c:pt>
                <c:pt idx="1047">
                  <c:v>0.96040393866133711</c:v>
                </c:pt>
                <c:pt idx="1048">
                  <c:v>0.96107588565037949</c:v>
                </c:pt>
                <c:pt idx="1049">
                  <c:v>0.96120688579919711</c:v>
                </c:pt>
                <c:pt idx="1050">
                  <c:v>0.96115361737207428</c:v>
                </c:pt>
                <c:pt idx="1051">
                  <c:v>0.96121464459159822</c:v>
                </c:pt>
                <c:pt idx="1052">
                  <c:v>0.96125563463879493</c:v>
                </c:pt>
                <c:pt idx="1053">
                  <c:v>0.96168123608344658</c:v>
                </c:pt>
                <c:pt idx="1054">
                  <c:v>0.96180086407458398</c:v>
                </c:pt>
                <c:pt idx="1055">
                  <c:v>0.96217059599567478</c:v>
                </c:pt>
                <c:pt idx="1056">
                  <c:v>0.96220558477586282</c:v>
                </c:pt>
                <c:pt idx="1057">
                  <c:v>0.96217498723716044</c:v>
                </c:pt>
                <c:pt idx="1058">
                  <c:v>0.96230042403388916</c:v>
                </c:pt>
                <c:pt idx="1059">
                  <c:v>0.9623669190798253</c:v>
                </c:pt>
                <c:pt idx="1060">
                  <c:v>0.96217447270055689</c:v>
                </c:pt>
                <c:pt idx="1061">
                  <c:v>0.96250364610633321</c:v>
                </c:pt>
                <c:pt idx="1062">
                  <c:v>0.96232470462643338</c:v>
                </c:pt>
                <c:pt idx="1063">
                  <c:v>0.96217379252263147</c:v>
                </c:pt>
                <c:pt idx="1064">
                  <c:v>0.96139954421470575</c:v>
                </c:pt>
                <c:pt idx="1065">
                  <c:v>0.96096275327169511</c:v>
                </c:pt>
                <c:pt idx="1066">
                  <c:v>0.96075426638683636</c:v>
                </c:pt>
                <c:pt idx="1067">
                  <c:v>0.96040661532128602</c:v>
                </c:pt>
                <c:pt idx="1068">
                  <c:v>0.95984393486598207</c:v>
                </c:pt>
                <c:pt idx="1069">
                  <c:v>0.96008543683387126</c:v>
                </c:pt>
                <c:pt idx="1070">
                  <c:v>0.96040208328265209</c:v>
                </c:pt>
                <c:pt idx="1071">
                  <c:v>0.95999493326997043</c:v>
                </c:pt>
                <c:pt idx="1072">
                  <c:v>0.96097121488386639</c:v>
                </c:pt>
                <c:pt idx="1073">
                  <c:v>0.96079792866050562</c:v>
                </c:pt>
                <c:pt idx="1074">
                  <c:v>0.96078994196467782</c:v>
                </c:pt>
                <c:pt idx="1075">
                  <c:v>0.96058240025820396</c:v>
                </c:pt>
                <c:pt idx="1076">
                  <c:v>0.96050758217262833</c:v>
                </c:pt>
                <c:pt idx="1077">
                  <c:v>0.96090720978158473</c:v>
                </c:pt>
                <c:pt idx="1078">
                  <c:v>0.96104988256776991</c:v>
                </c:pt>
                <c:pt idx="1079">
                  <c:v>0.96139127321608864</c:v>
                </c:pt>
                <c:pt idx="1080">
                  <c:v>0.9614889599439187</c:v>
                </c:pt>
                <c:pt idx="1081">
                  <c:v>0.96160601702050308</c:v>
                </c:pt>
                <c:pt idx="1082">
                  <c:v>0.96187734869283026</c:v>
                </c:pt>
                <c:pt idx="1083">
                  <c:v>0.96174850769332287</c:v>
                </c:pt>
                <c:pt idx="1084">
                  <c:v>0.96172734975246876</c:v>
                </c:pt>
                <c:pt idx="1085">
                  <c:v>0.96165226538221604</c:v>
                </c:pt>
                <c:pt idx="1086">
                  <c:v>0.96153669976344913</c:v>
                </c:pt>
                <c:pt idx="1087">
                  <c:v>0.96150466549642744</c:v>
                </c:pt>
                <c:pt idx="1088">
                  <c:v>0.96059059157070448</c:v>
                </c:pt>
                <c:pt idx="1089">
                  <c:v>0.96063308257076119</c:v>
                </c:pt>
                <c:pt idx="1090">
                  <c:v>0.96011440320085295</c:v>
                </c:pt>
                <c:pt idx="1091">
                  <c:v>0.9596791872311552</c:v>
                </c:pt>
                <c:pt idx="1092">
                  <c:v>0.95913511823406505</c:v>
                </c:pt>
                <c:pt idx="1093">
                  <c:v>0.959272864664937</c:v>
                </c:pt>
                <c:pt idx="1094">
                  <c:v>0.95909545516800065</c:v>
                </c:pt>
                <c:pt idx="1095">
                  <c:v>0</c:v>
                </c:pt>
                <c:pt idx="1096">
                  <c:v>0.95917916687297244</c:v>
                </c:pt>
                <c:pt idx="1097">
                  <c:v>0.96046157070537219</c:v>
                </c:pt>
                <c:pt idx="1098">
                  <c:v>0.96052032472207283</c:v>
                </c:pt>
                <c:pt idx="1099">
                  <c:v>0.96044232689805409</c:v>
                </c:pt>
                <c:pt idx="1100">
                  <c:v>0.96042661522406236</c:v>
                </c:pt>
                <c:pt idx="1101">
                  <c:v>0.96090778461392845</c:v>
                </c:pt>
                <c:pt idx="1102">
                  <c:v>0.96106212463453222</c:v>
                </c:pt>
                <c:pt idx="1103">
                  <c:v>0.96158817418690101</c:v>
                </c:pt>
                <c:pt idx="1104">
                  <c:v>0.96168160405043912</c:v>
                </c:pt>
                <c:pt idx="1105">
                  <c:v>0.96162814017031717</c:v>
                </c:pt>
                <c:pt idx="1106">
                  <c:v>0.96169664718060244</c:v>
                </c:pt>
                <c:pt idx="1107">
                  <c:v>0.96192464562094759</c:v>
                </c:pt>
                <c:pt idx="1108">
                  <c:v>0.96194672880448207</c:v>
                </c:pt>
                <c:pt idx="1109">
                  <c:v>0.96180314727825278</c:v>
                </c:pt>
                <c:pt idx="1110">
                  <c:v>0.96176175635943095</c:v>
                </c:pt>
                <c:pt idx="1111">
                  <c:v>0.96159607441852979</c:v>
                </c:pt>
                <c:pt idx="1112">
                  <c:v>0.95798707797511529</c:v>
                </c:pt>
                <c:pt idx="1113">
                  <c:v>0.96080449465327789</c:v>
                </c:pt>
                <c:pt idx="1114">
                  <c:v>0.96039429349281902</c:v>
                </c:pt>
                <c:pt idx="1115">
                  <c:v>0.95825047817817111</c:v>
                </c:pt>
                <c:pt idx="1116">
                  <c:v>0</c:v>
                </c:pt>
                <c:pt idx="1117">
                  <c:v>0.95953030204395762</c:v>
                </c:pt>
                <c:pt idx="1118">
                  <c:v>0.95972165430124301</c:v>
                </c:pt>
                <c:pt idx="1119">
                  <c:v>0</c:v>
                </c:pt>
                <c:pt idx="1120">
                  <c:v>0.95980445073109244</c:v>
                </c:pt>
                <c:pt idx="1121">
                  <c:v>0.96121586417005622</c:v>
                </c:pt>
                <c:pt idx="1122">
                  <c:v>0.96115475959184082</c:v>
                </c:pt>
                <c:pt idx="1123">
                  <c:v>0.96130854287143142</c:v>
                </c:pt>
                <c:pt idx="1124">
                  <c:v>0.96136860663475976</c:v>
                </c:pt>
                <c:pt idx="1125">
                  <c:v>0.96191001668360387</c:v>
                </c:pt>
                <c:pt idx="1126">
                  <c:v>0.96215942697495149</c:v>
                </c:pt>
                <c:pt idx="1127">
                  <c:v>0.96235246985837553</c:v>
                </c:pt>
                <c:pt idx="1128">
                  <c:v>0.96244586177417879</c:v>
                </c:pt>
                <c:pt idx="1129">
                  <c:v>0.96252829378334936</c:v>
                </c:pt>
                <c:pt idx="1130">
                  <c:v>0.96247254746265365</c:v>
                </c:pt>
                <c:pt idx="1131">
                  <c:v>0.96251164318674121</c:v>
                </c:pt>
                <c:pt idx="1132">
                  <c:v>0.96240553661430883</c:v>
                </c:pt>
                <c:pt idx="1133">
                  <c:v>0.96254057235007895</c:v>
                </c:pt>
                <c:pt idx="1134">
                  <c:v>0.96243111702424633</c:v>
                </c:pt>
                <c:pt idx="1135">
                  <c:v>0.9620014560465765</c:v>
                </c:pt>
                <c:pt idx="1136">
                  <c:v>0.96123889766558923</c:v>
                </c:pt>
                <c:pt idx="1137">
                  <c:v>0.96124814268813019</c:v>
                </c:pt>
                <c:pt idx="1138">
                  <c:v>0.96067308256387063</c:v>
                </c:pt>
                <c:pt idx="1139">
                  <c:v>0.95947724829838277</c:v>
                </c:pt>
                <c:pt idx="1140">
                  <c:v>0</c:v>
                </c:pt>
                <c:pt idx="1141">
                  <c:v>0.96010348630889764</c:v>
                </c:pt>
                <c:pt idx="1142">
                  <c:v>0.96015526732361201</c:v>
                </c:pt>
                <c:pt idx="1143">
                  <c:v>0.96050034858955813</c:v>
                </c:pt>
                <c:pt idx="1144">
                  <c:v>0.96188687098296755</c:v>
                </c:pt>
                <c:pt idx="1145">
                  <c:v>0.96145852342606608</c:v>
                </c:pt>
                <c:pt idx="1146">
                  <c:v>0.96137257821932898</c:v>
                </c:pt>
                <c:pt idx="1147">
                  <c:v>0.96125607532101631</c:v>
                </c:pt>
                <c:pt idx="1148">
                  <c:v>0.96129575934286016</c:v>
                </c:pt>
                <c:pt idx="1149">
                  <c:v>0.96189493397675763</c:v>
                </c:pt>
                <c:pt idx="1150">
                  <c:v>0.9619867335706257</c:v>
                </c:pt>
                <c:pt idx="1151">
                  <c:v>0.96215309665280557</c:v>
                </c:pt>
                <c:pt idx="1152">
                  <c:v>0.96212494866971321</c:v>
                </c:pt>
                <c:pt idx="1153">
                  <c:v>0.96217311234148695</c:v>
                </c:pt>
                <c:pt idx="1154">
                  <c:v>0.96169223917688962</c:v>
                </c:pt>
                <c:pt idx="1155">
                  <c:v>0.96209186534544511</c:v>
                </c:pt>
                <c:pt idx="1156">
                  <c:v>0.96208447754648818</c:v>
                </c:pt>
                <c:pt idx="1157">
                  <c:v>0.96209962298874419</c:v>
                </c:pt>
                <c:pt idx="1158">
                  <c:v>0.9616596016806116</c:v>
                </c:pt>
                <c:pt idx="1159">
                  <c:v>0.96189583100958187</c:v>
                </c:pt>
                <c:pt idx="1160">
                  <c:v>0.96130326842873992</c:v>
                </c:pt>
                <c:pt idx="1161">
                  <c:v>0.96103199680543405</c:v>
                </c:pt>
                <c:pt idx="1162">
                  <c:v>0.96062611720524138</c:v>
                </c:pt>
                <c:pt idx="1163">
                  <c:v>0.96031663668902811</c:v>
                </c:pt>
                <c:pt idx="1164">
                  <c:v>0.9599887561634125</c:v>
                </c:pt>
                <c:pt idx="1165">
                  <c:v>0.96046587406188211</c:v>
                </c:pt>
                <c:pt idx="1166">
                  <c:v>0.96085518649283219</c:v>
                </c:pt>
                <c:pt idx="1167">
                  <c:v>0.96118359076066351</c:v>
                </c:pt>
                <c:pt idx="1168">
                  <c:v>0.96167273711542478</c:v>
                </c:pt>
                <c:pt idx="1169">
                  <c:v>0.96124942930398405</c:v>
                </c:pt>
                <c:pt idx="1170">
                  <c:v>0.96097161439507339</c:v>
                </c:pt>
                <c:pt idx="1171">
                  <c:v>0.9609695490402782</c:v>
                </c:pt>
                <c:pt idx="1172">
                  <c:v>0.96084788957091571</c:v>
                </c:pt>
                <c:pt idx="1173">
                  <c:v>0.96121003989736964</c:v>
                </c:pt>
                <c:pt idx="1174">
                  <c:v>0.96153148781054021</c:v>
                </c:pt>
                <c:pt idx="1175">
                  <c:v>0.96178475314124878</c:v>
                </c:pt>
                <c:pt idx="1176">
                  <c:v>0.96199953996025789</c:v>
                </c:pt>
                <c:pt idx="1177">
                  <c:v>0.96201402812468173</c:v>
                </c:pt>
                <c:pt idx="1178">
                  <c:v>0.96195881908531899</c:v>
                </c:pt>
                <c:pt idx="1179">
                  <c:v>0.96222638588795928</c:v>
                </c:pt>
                <c:pt idx="1180">
                  <c:v>0.96222905980163531</c:v>
                </c:pt>
                <c:pt idx="1181">
                  <c:v>0.96209146334656304</c:v>
                </c:pt>
                <c:pt idx="1182">
                  <c:v>0.96206754934192629</c:v>
                </c:pt>
                <c:pt idx="1183">
                  <c:v>0.96198665593091204</c:v>
                </c:pt>
                <c:pt idx="1184">
                  <c:v>0.96191695178327796</c:v>
                </c:pt>
                <c:pt idx="1185">
                  <c:v>0.96155346759099647</c:v>
                </c:pt>
                <c:pt idx="1186">
                  <c:v>0.96136122023029846</c:v>
                </c:pt>
                <c:pt idx="1187">
                  <c:v>0.95939941053740796</c:v>
                </c:pt>
                <c:pt idx="1188">
                  <c:v>0.95892694279052271</c:v>
                </c:pt>
                <c:pt idx="1189">
                  <c:v>0.95952740026413719</c:v>
                </c:pt>
                <c:pt idx="1190">
                  <c:v>0.95987578069237056</c:v>
                </c:pt>
                <c:pt idx="1191">
                  <c:v>0</c:v>
                </c:pt>
                <c:pt idx="1192">
                  <c:v>0.96047553005866448</c:v>
                </c:pt>
                <c:pt idx="1193">
                  <c:v>0.96118362988772199</c:v>
                </c:pt>
                <c:pt idx="1194">
                  <c:v>0.96107613854728635</c:v>
                </c:pt>
                <c:pt idx="1195">
                  <c:v>0.9607405072166314</c:v>
                </c:pt>
                <c:pt idx="1196">
                  <c:v>0.96084976212109474</c:v>
                </c:pt>
                <c:pt idx="1197">
                  <c:v>0.96159094695001757</c:v>
                </c:pt>
                <c:pt idx="1198">
                  <c:v>0.96167705037152973</c:v>
                </c:pt>
                <c:pt idx="1199">
                  <c:v>0.96196993407451281</c:v>
                </c:pt>
                <c:pt idx="1200">
                  <c:v>0.96201969451775882</c:v>
                </c:pt>
                <c:pt idx="1201">
                  <c:v>0.96228447900911507</c:v>
                </c:pt>
                <c:pt idx="1202">
                  <c:v>0.96207841890136481</c:v>
                </c:pt>
                <c:pt idx="1203">
                  <c:v>0.96199912004072108</c:v>
                </c:pt>
                <c:pt idx="1204">
                  <c:v>0.96215077381917868</c:v>
                </c:pt>
                <c:pt idx="1205">
                  <c:v>0.96209554322805635</c:v>
                </c:pt>
                <c:pt idx="1206">
                  <c:v>0.96205345852878821</c:v>
                </c:pt>
                <c:pt idx="1207">
                  <c:v>0.96254154981605911</c:v>
                </c:pt>
                <c:pt idx="1208">
                  <c:v>0.96203006345928821</c:v>
                </c:pt>
                <c:pt idx="1209">
                  <c:v>0.96146633112364754</c:v>
                </c:pt>
                <c:pt idx="1210">
                  <c:v>0.96108641043066512</c:v>
                </c:pt>
                <c:pt idx="1211">
                  <c:v>0.96032275081454965</c:v>
                </c:pt>
                <c:pt idx="1212">
                  <c:v>0.95872146562683946</c:v>
                </c:pt>
                <c:pt idx="1213">
                  <c:v>0.95940276898159738</c:v>
                </c:pt>
                <c:pt idx="1214">
                  <c:v>0.96030597644058735</c:v>
                </c:pt>
                <c:pt idx="1215">
                  <c:v>0</c:v>
                </c:pt>
                <c:pt idx="1216">
                  <c:v>0.95934848797402206</c:v>
                </c:pt>
                <c:pt idx="1217">
                  <c:v>0.96074399383892695</c:v>
                </c:pt>
                <c:pt idx="1218">
                  <c:v>0.96119826563556732</c:v>
                </c:pt>
                <c:pt idx="1219">
                  <c:v>0.9608638545409971</c:v>
                </c:pt>
                <c:pt idx="1220">
                  <c:v>0.96079195214778235</c:v>
                </c:pt>
                <c:pt idx="1221">
                  <c:v>0.96181349889329959</c:v>
                </c:pt>
                <c:pt idx="1222">
                  <c:v>0.9617454419293604</c:v>
                </c:pt>
                <c:pt idx="1223">
                  <c:v>0.96192057101779116</c:v>
                </c:pt>
                <c:pt idx="1224">
                  <c:v>0.96202353313168032</c:v>
                </c:pt>
                <c:pt idx="1225">
                  <c:v>0.96202694827555701</c:v>
                </c:pt>
                <c:pt idx="1226">
                  <c:v>0.96197018114177468</c:v>
                </c:pt>
                <c:pt idx="1227">
                  <c:v>0.96229236721486389</c:v>
                </c:pt>
                <c:pt idx="1228">
                  <c:v>0.96225867749002492</c:v>
                </c:pt>
                <c:pt idx="1229">
                  <c:v>0.9621463465833261</c:v>
                </c:pt>
                <c:pt idx="1230">
                  <c:v>0.96207364373782744</c:v>
                </c:pt>
                <c:pt idx="1231">
                  <c:v>0.96205374423948087</c:v>
                </c:pt>
                <c:pt idx="1232">
                  <c:v>0.96086354013897701</c:v>
                </c:pt>
                <c:pt idx="1233">
                  <c:v>0.96057208574936781</c:v>
                </c:pt>
                <c:pt idx="1234">
                  <c:v>0.96022219769340245</c:v>
                </c:pt>
                <c:pt idx="1235">
                  <c:v>0</c:v>
                </c:pt>
                <c:pt idx="1236">
                  <c:v>0</c:v>
                </c:pt>
                <c:pt idx="1237">
                  <c:v>0.95682006043949575</c:v>
                </c:pt>
                <c:pt idx="1238">
                  <c:v>0.95903997185429668</c:v>
                </c:pt>
                <c:pt idx="1239">
                  <c:v>0</c:v>
                </c:pt>
                <c:pt idx="1240">
                  <c:v>0.95835657763983106</c:v>
                </c:pt>
                <c:pt idx="1241">
                  <c:v>0.95989776079020384</c:v>
                </c:pt>
                <c:pt idx="1242">
                  <c:v>0.96015601379221682</c:v>
                </c:pt>
                <c:pt idx="1243">
                  <c:v>0.96037826303309726</c:v>
                </c:pt>
                <c:pt idx="1244">
                  <c:v>0.96010517357444125</c:v>
                </c:pt>
                <c:pt idx="1245">
                  <c:v>0.96132953448709901</c:v>
                </c:pt>
                <c:pt idx="1246">
                  <c:v>0.96150609733768555</c:v>
                </c:pt>
                <c:pt idx="1247">
                  <c:v>0.96167642409311094</c:v>
                </c:pt>
                <c:pt idx="1248">
                  <c:v>0.96150449537528826</c:v>
                </c:pt>
                <c:pt idx="1249">
                  <c:v>0.96173562173171534</c:v>
                </c:pt>
                <c:pt idx="1250">
                  <c:v>0.9618510066389242</c:v>
                </c:pt>
                <c:pt idx="1251">
                  <c:v>0.96166501953301908</c:v>
                </c:pt>
                <c:pt idx="1252">
                  <c:v>0.9614466546452638</c:v>
                </c:pt>
                <c:pt idx="1253">
                  <c:v>0.96179150105896694</c:v>
                </c:pt>
                <c:pt idx="1254">
                  <c:v>0.96215492951445425</c:v>
                </c:pt>
                <c:pt idx="1255">
                  <c:v>0.9617162157440251</c:v>
                </c:pt>
                <c:pt idx="1256">
                  <c:v>0.96060493234650923</c:v>
                </c:pt>
                <c:pt idx="1257">
                  <c:v>0.9602231925167094</c:v>
                </c:pt>
                <c:pt idx="1258">
                  <c:v>0.95978892059524867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0.95877667670295252</c:v>
                </c:pt>
                <c:pt idx="1263">
                  <c:v>0.95931190802475907</c:v>
                </c:pt>
                <c:pt idx="1264">
                  <c:v>0.96084748575049328</c:v>
                </c:pt>
                <c:pt idx="1265">
                  <c:v>0.96064724374805133</c:v>
                </c:pt>
                <c:pt idx="1266">
                  <c:v>0.96056937844322821</c:v>
                </c:pt>
                <c:pt idx="1267">
                  <c:v>0.96058785648602985</c:v>
                </c:pt>
                <c:pt idx="1268">
                  <c:v>0.96062831235832036</c:v>
                </c:pt>
                <c:pt idx="1269">
                  <c:v>0.96094841398548903</c:v>
                </c:pt>
                <c:pt idx="1270">
                  <c:v>0.96108923815889724</c:v>
                </c:pt>
                <c:pt idx="1271">
                  <c:v>0.96121428547029386</c:v>
                </c:pt>
                <c:pt idx="1272">
                  <c:v>0.96149714089832417</c:v>
                </c:pt>
                <c:pt idx="1273">
                  <c:v>0.96148524496842902</c:v>
                </c:pt>
                <c:pt idx="1274">
                  <c:v>0.96146671050057164</c:v>
                </c:pt>
                <c:pt idx="1275">
                  <c:v>0.96145918295646982</c:v>
                </c:pt>
                <c:pt idx="1276">
                  <c:v>0.96150310249738502</c:v>
                </c:pt>
                <c:pt idx="1277">
                  <c:v>0.96131007719479122</c:v>
                </c:pt>
                <c:pt idx="1278">
                  <c:v>0.96091627799312529</c:v>
                </c:pt>
                <c:pt idx="1279">
                  <c:v>0.96125130943370296</c:v>
                </c:pt>
                <c:pt idx="1280">
                  <c:v>0.96092438480082498</c:v>
                </c:pt>
                <c:pt idx="1281">
                  <c:v>0.96021757777818528</c:v>
                </c:pt>
                <c:pt idx="1282">
                  <c:v>0.9601253060404531</c:v>
                </c:pt>
                <c:pt idx="1283">
                  <c:v>0.95984747453469521</c:v>
                </c:pt>
                <c:pt idx="1284">
                  <c:v>0.95960761029566</c:v>
                </c:pt>
                <c:pt idx="1285">
                  <c:v>0.96012937113170083</c:v>
                </c:pt>
                <c:pt idx="1286">
                  <c:v>0.96024553533619272</c:v>
                </c:pt>
                <c:pt idx="1287">
                  <c:v>0.96030574176314998</c:v>
                </c:pt>
                <c:pt idx="1288">
                  <c:v>0.96051967059814469</c:v>
                </c:pt>
                <c:pt idx="1289">
                  <c:v>0.96028071424365802</c:v>
                </c:pt>
                <c:pt idx="1290">
                  <c:v>0.95998032771176511</c:v>
                </c:pt>
                <c:pt idx="1291">
                  <c:v>0.96007468569067567</c:v>
                </c:pt>
                <c:pt idx="1292">
                  <c:v>0.95994038470893051</c:v>
                </c:pt>
                <c:pt idx="1293">
                  <c:v>0.96045701506860226</c:v>
                </c:pt>
                <c:pt idx="1294">
                  <c:v>0.96043727264826328</c:v>
                </c:pt>
                <c:pt idx="1295">
                  <c:v>0.96091728470365001</c:v>
                </c:pt>
                <c:pt idx="1296">
                  <c:v>0.96096516486418093</c:v>
                </c:pt>
                <c:pt idx="1297">
                  <c:v>0.96126693883293701</c:v>
                </c:pt>
                <c:pt idx="1298">
                  <c:v>0.9610153401134709</c:v>
                </c:pt>
                <c:pt idx="1299">
                  <c:v>0.96088341595387161</c:v>
                </c:pt>
                <c:pt idx="1300">
                  <c:v>0.96126125316483457</c:v>
                </c:pt>
                <c:pt idx="1301">
                  <c:v>0.96154180870233175</c:v>
                </c:pt>
                <c:pt idx="1302">
                  <c:v>0.96106906779844359</c:v>
                </c:pt>
                <c:pt idx="1303">
                  <c:v>0.96091702767260045</c:v>
                </c:pt>
                <c:pt idx="1304">
                  <c:v>0.96061006338595611</c:v>
                </c:pt>
                <c:pt idx="1305">
                  <c:v>0.96034127933067137</c:v>
                </c:pt>
                <c:pt idx="1306">
                  <c:v>0.95971845159430647</c:v>
                </c:pt>
                <c:pt idx="1307">
                  <c:v>0.95844858003110489</c:v>
                </c:pt>
                <c:pt idx="1308">
                  <c:v>0.95833079249542918</c:v>
                </c:pt>
                <c:pt idx="1309">
                  <c:v>0.95887491325857144</c:v>
                </c:pt>
                <c:pt idx="1310">
                  <c:v>0.95949324298285021</c:v>
                </c:pt>
                <c:pt idx="1311">
                  <c:v>0.95969427204159563</c:v>
                </c:pt>
                <c:pt idx="1312">
                  <c:v>0.96020052621156493</c:v>
                </c:pt>
                <c:pt idx="1313">
                  <c:v>0.95984730999319878</c:v>
                </c:pt>
                <c:pt idx="1314">
                  <c:v>0.95984471011828376</c:v>
                </c:pt>
                <c:pt idx="1315">
                  <c:v>0.95975830810253038</c:v>
                </c:pt>
                <c:pt idx="1316">
                  <c:v>0.95976744290150495</c:v>
                </c:pt>
                <c:pt idx="1317">
                  <c:v>0.96046130083348613</c:v>
                </c:pt>
                <c:pt idx="1318">
                  <c:v>0.96057020429394935</c:v>
                </c:pt>
                <c:pt idx="1319">
                  <c:v>0.96105971272229729</c:v>
                </c:pt>
                <c:pt idx="1320">
                  <c:v>0.96107223814109755</c:v>
                </c:pt>
                <c:pt idx="1321">
                  <c:v>0.96107106619860683</c:v>
                </c:pt>
                <c:pt idx="1322">
                  <c:v>0.96111046057361749</c:v>
                </c:pt>
                <c:pt idx="1323">
                  <c:v>0.96121316187270456</c:v>
                </c:pt>
                <c:pt idx="1324">
                  <c:v>0.96132801470761264</c:v>
                </c:pt>
                <c:pt idx="1325">
                  <c:v>0.96132303973219313</c:v>
                </c:pt>
                <c:pt idx="1326">
                  <c:v>0.96113974928994272</c:v>
                </c:pt>
                <c:pt idx="1327">
                  <c:v>0.96135298479313913</c:v>
                </c:pt>
                <c:pt idx="1328">
                  <c:v>0.96082377382019557</c:v>
                </c:pt>
                <c:pt idx="1329">
                  <c:v>0.96030701261664042</c:v>
                </c:pt>
                <c:pt idx="1330">
                  <c:v>0.95981177338123591</c:v>
                </c:pt>
                <c:pt idx="1331">
                  <c:v>0.95873352379430288</c:v>
                </c:pt>
                <c:pt idx="1332">
                  <c:v>0</c:v>
                </c:pt>
                <c:pt idx="1333">
                  <c:v>0.95706330286297936</c:v>
                </c:pt>
                <c:pt idx="1334">
                  <c:v>0.95923175611483114</c:v>
                </c:pt>
                <c:pt idx="1335">
                  <c:v>0.95898628374534289</c:v>
                </c:pt>
                <c:pt idx="1336">
                  <c:v>0.96038341010730399</c:v>
                </c:pt>
                <c:pt idx="1337">
                  <c:v>0.96021869572264518</c:v>
                </c:pt>
                <c:pt idx="1338">
                  <c:v>0.96012498328036755</c:v>
                </c:pt>
                <c:pt idx="1339">
                  <c:v>0.96003449213525383</c:v>
                </c:pt>
                <c:pt idx="1340">
                  <c:v>0.96005829324111125</c:v>
                </c:pt>
                <c:pt idx="1341">
                  <c:v>0.96066334062059944</c:v>
                </c:pt>
                <c:pt idx="1342">
                  <c:v>0.96075278109174211</c:v>
                </c:pt>
                <c:pt idx="1343">
                  <c:v>0.96108235740660775</c:v>
                </c:pt>
                <c:pt idx="1344">
                  <c:v>0.96117836534891798</c:v>
                </c:pt>
                <c:pt idx="1345">
                  <c:v>0.96134620773880386</c:v>
                </c:pt>
                <c:pt idx="1346">
                  <c:v>0.96140210236120349</c:v>
                </c:pt>
                <c:pt idx="1347">
                  <c:v>0.9614680968091196</c:v>
                </c:pt>
                <c:pt idx="1348">
                  <c:v>0.96156863170358819</c:v>
                </c:pt>
                <c:pt idx="1349">
                  <c:v>0.96157838570195986</c:v>
                </c:pt>
                <c:pt idx="1350">
                  <c:v>0.96157105789384822</c:v>
                </c:pt>
                <c:pt idx="1351">
                  <c:v>0.96128005350911938</c:v>
                </c:pt>
                <c:pt idx="1352">
                  <c:v>0.96000049061726178</c:v>
                </c:pt>
                <c:pt idx="1353">
                  <c:v>0.95999653833345189</c:v>
                </c:pt>
                <c:pt idx="1354">
                  <c:v>0.95903112953574521</c:v>
                </c:pt>
                <c:pt idx="1355">
                  <c:v>0</c:v>
                </c:pt>
                <c:pt idx="1356">
                  <c:v>0</c:v>
                </c:pt>
                <c:pt idx="1357">
                  <c:v>0.95766884404821639</c:v>
                </c:pt>
                <c:pt idx="1358">
                  <c:v>0.96018682399319788</c:v>
                </c:pt>
                <c:pt idx="1359">
                  <c:v>0.95914312103004307</c:v>
                </c:pt>
                <c:pt idx="1360">
                  <c:v>0.96071310829520784</c:v>
                </c:pt>
                <c:pt idx="1361">
                  <c:v>0.9604514440917794</c:v>
                </c:pt>
                <c:pt idx="1362">
                  <c:v>0.96014959586663162</c:v>
                </c:pt>
                <c:pt idx="1363">
                  <c:v>0.95992724314166011</c:v>
                </c:pt>
                <c:pt idx="1364">
                  <c:v>0.95994119767788932</c:v>
                </c:pt>
                <c:pt idx="1365">
                  <c:v>0.96050968158782868</c:v>
                </c:pt>
                <c:pt idx="1366">
                  <c:v>0.96046483783658043</c:v>
                </c:pt>
                <c:pt idx="1367">
                  <c:v>0.96097995010632153</c:v>
                </c:pt>
                <c:pt idx="1368">
                  <c:v>0.96103544315623501</c:v>
                </c:pt>
                <c:pt idx="1369">
                  <c:v>0.96098210075234303</c:v>
                </c:pt>
                <c:pt idx="1370">
                  <c:v>0.96116370107338189</c:v>
                </c:pt>
                <c:pt idx="1371">
                  <c:v>0.96103811601560241</c:v>
                </c:pt>
                <c:pt idx="1372">
                  <c:v>0.96083316456728696</c:v>
                </c:pt>
                <c:pt idx="1373">
                  <c:v>0.96106155105539837</c:v>
                </c:pt>
                <c:pt idx="1374">
                  <c:v>0.96105215584016612</c:v>
                </c:pt>
                <c:pt idx="1375">
                  <c:v>0.961044936711412</c:v>
                </c:pt>
                <c:pt idx="1376">
                  <c:v>0.96070834118958692</c:v>
                </c:pt>
                <c:pt idx="1377">
                  <c:v>0.96026328024422924</c:v>
                </c:pt>
                <c:pt idx="1378">
                  <c:v>0.95887285226861507</c:v>
                </c:pt>
                <c:pt idx="1379">
                  <c:v>0</c:v>
                </c:pt>
                <c:pt idx="1380">
                  <c:v>0.95929916733287157</c:v>
                </c:pt>
                <c:pt idx="1381">
                  <c:v>0.95949340609604661</c:v>
                </c:pt>
                <c:pt idx="1382">
                  <c:v>0.95969026081269382</c:v>
                </c:pt>
                <c:pt idx="1383">
                  <c:v>0.95996612745716092</c:v>
                </c:pt>
                <c:pt idx="1384">
                  <c:v>0.96018398883816813</c:v>
                </c:pt>
                <c:pt idx="1385">
                  <c:v>0.96003897446145681</c:v>
                </c:pt>
                <c:pt idx="1386">
                  <c:v>0.96006883495122153</c:v>
                </c:pt>
                <c:pt idx="1387">
                  <c:v>0.95988827900313978</c:v>
                </c:pt>
                <c:pt idx="1388">
                  <c:v>0.95989723511348168</c:v>
                </c:pt>
                <c:pt idx="1389">
                  <c:v>0.96028213755468861</c:v>
                </c:pt>
                <c:pt idx="1390">
                  <c:v>0.96032560907622599</c:v>
                </c:pt>
                <c:pt idx="1391">
                  <c:v>0.96072235129658667</c:v>
                </c:pt>
                <c:pt idx="1392">
                  <c:v>0.96088423029133296</c:v>
                </c:pt>
                <c:pt idx="1393">
                  <c:v>0.96081316957783658</c:v>
                </c:pt>
                <c:pt idx="1394">
                  <c:v>0.96090275020069449</c:v>
                </c:pt>
                <c:pt idx="1395">
                  <c:v>0.96135511826981435</c:v>
                </c:pt>
                <c:pt idx="1396">
                  <c:v>0.9612604358186726</c:v>
                </c:pt>
                <c:pt idx="1397">
                  <c:v>0.96189250065407106</c:v>
                </c:pt>
                <c:pt idx="1398">
                  <c:v>0.96149956882279541</c:v>
                </c:pt>
                <c:pt idx="1399">
                  <c:v>0.96108443380725206</c:v>
                </c:pt>
                <c:pt idx="1400">
                  <c:v>0.95964012521994546</c:v>
                </c:pt>
                <c:pt idx="1401">
                  <c:v>0.95971681336569536</c:v>
                </c:pt>
                <c:pt idx="1402">
                  <c:v>0.95569572719846418</c:v>
                </c:pt>
                <c:pt idx="1403">
                  <c:v>0</c:v>
                </c:pt>
                <c:pt idx="1404">
                  <c:v>0</c:v>
                </c:pt>
                <c:pt idx="1405">
                  <c:v>0.95618136329319292</c:v>
                </c:pt>
                <c:pt idx="1406">
                  <c:v>0.95924652710126612</c:v>
                </c:pt>
                <c:pt idx="1407">
                  <c:v>0.95909939921643894</c:v>
                </c:pt>
                <c:pt idx="1408">
                  <c:v>0.96041882948218593</c:v>
                </c:pt>
                <c:pt idx="1409">
                  <c:v>0.9603490637057982</c:v>
                </c:pt>
                <c:pt idx="1410">
                  <c:v>0.96073035404604856</c:v>
                </c:pt>
                <c:pt idx="1411">
                  <c:v>0.96069703969876352</c:v>
                </c:pt>
                <c:pt idx="1412">
                  <c:v>0.96061600833052008</c:v>
                </c:pt>
                <c:pt idx="1413">
                  <c:v>0.96095621015797938</c:v>
                </c:pt>
                <c:pt idx="1414">
                  <c:v>0.96116011108112265</c:v>
                </c:pt>
                <c:pt idx="1415">
                  <c:v>0.96167444616189424</c:v>
                </c:pt>
                <c:pt idx="1416">
                  <c:v>0.9614663736706669</c:v>
                </c:pt>
                <c:pt idx="1417">
                  <c:v>0.96173677459715878</c:v>
                </c:pt>
                <c:pt idx="1418">
                  <c:v>0.96149492204167974</c:v>
                </c:pt>
                <c:pt idx="1419">
                  <c:v>0.96153609390114947</c:v>
                </c:pt>
                <c:pt idx="1420">
                  <c:v>0.96137407239868722</c:v>
                </c:pt>
                <c:pt idx="1421">
                  <c:v>0.96093139849730591</c:v>
                </c:pt>
                <c:pt idx="1422">
                  <c:v>0.96108818044419853</c:v>
                </c:pt>
                <c:pt idx="1423">
                  <c:v>0.9608527066322462</c:v>
                </c:pt>
                <c:pt idx="1424">
                  <c:v>0.96031354681959658</c:v>
                </c:pt>
                <c:pt idx="1425">
                  <c:v>0.96051241357359918</c:v>
                </c:pt>
                <c:pt idx="1426">
                  <c:v>0.95984060324747544</c:v>
                </c:pt>
                <c:pt idx="1427">
                  <c:v>0.95930218024239222</c:v>
                </c:pt>
                <c:pt idx="1428">
                  <c:v>0.95900947583996299</c:v>
                </c:pt>
                <c:pt idx="1429">
                  <c:v>0.95908701423113552</c:v>
                </c:pt>
                <c:pt idx="1430">
                  <c:v>0.95959498721252823</c:v>
                </c:pt>
                <c:pt idx="1431">
                  <c:v>0.95993720919630521</c:v>
                </c:pt>
                <c:pt idx="1432">
                  <c:v>0.96035479832085213</c:v>
                </c:pt>
                <c:pt idx="1433">
                  <c:v>0.96007993276002412</c:v>
                </c:pt>
                <c:pt idx="1434">
                  <c:v>0.9599063200562945</c:v>
                </c:pt>
                <c:pt idx="1435">
                  <c:v>0.95973532399489203</c:v>
                </c:pt>
                <c:pt idx="1436">
                  <c:v>0.95935254186528696</c:v>
                </c:pt>
                <c:pt idx="1437">
                  <c:v>0.96017224413690005</c:v>
                </c:pt>
                <c:pt idx="1438">
                  <c:v>0.96031340603765503</c:v>
                </c:pt>
                <c:pt idx="1439">
                  <c:v>0.9603984191444116</c:v>
                </c:pt>
                <c:pt idx="1440">
                  <c:v>0.96046709015956777</c:v>
                </c:pt>
                <c:pt idx="1441">
                  <c:v>0.96056566913764996</c:v>
                </c:pt>
                <c:pt idx="1442">
                  <c:v>0.96037912812772408</c:v>
                </c:pt>
                <c:pt idx="1443">
                  <c:v>0.96021461091591076</c:v>
                </c:pt>
                <c:pt idx="1444">
                  <c:v>0.95970107613562372</c:v>
                </c:pt>
                <c:pt idx="1445">
                  <c:v>0.95976787554812404</c:v>
                </c:pt>
                <c:pt idx="1446">
                  <c:v>0.95969354043302724</c:v>
                </c:pt>
                <c:pt idx="1447">
                  <c:v>0.95968235421665304</c:v>
                </c:pt>
                <c:pt idx="1448">
                  <c:v>0.9592928292528955</c:v>
                </c:pt>
                <c:pt idx="1449">
                  <c:v>0.95841610764302987</c:v>
                </c:pt>
                <c:pt idx="1450">
                  <c:v>0.93562671197456737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0.95752012274660681</c:v>
                </c:pt>
                <c:pt idx="1455">
                  <c:v>0.95809223515021957</c:v>
                </c:pt>
                <c:pt idx="1456">
                  <c:v>0.95965840648390388</c:v>
                </c:pt>
                <c:pt idx="1457">
                  <c:v>0.95977120450510933</c:v>
                </c:pt>
                <c:pt idx="1458">
                  <c:v>0.95961300660029247</c:v>
                </c:pt>
                <c:pt idx="1459">
                  <c:v>0.95943048299628941</c:v>
                </c:pt>
                <c:pt idx="1460">
                  <c:v>0.95972470974171808</c:v>
                </c:pt>
                <c:pt idx="1461">
                  <c:v>0.96014557279495938</c:v>
                </c:pt>
                <c:pt idx="1462">
                  <c:v>0.96022656750074808</c:v>
                </c:pt>
                <c:pt idx="1463">
                  <c:v>0.96055869867363497</c:v>
                </c:pt>
                <c:pt idx="1464">
                  <c:v>0.9611749040823504</c:v>
                </c:pt>
                <c:pt idx="1465">
                  <c:v>0.96065626788325686</c:v>
                </c:pt>
                <c:pt idx="1466">
                  <c:v>0.96086334720971434</c:v>
                </c:pt>
                <c:pt idx="1467">
                  <c:v>0.96086957067746392</c:v>
                </c:pt>
                <c:pt idx="1468">
                  <c:v>0.96067297146205555</c:v>
                </c:pt>
                <c:pt idx="1469">
                  <c:v>0.9610111584076334</c:v>
                </c:pt>
                <c:pt idx="1470">
                  <c:v>0.96069496184848846</c:v>
                </c:pt>
                <c:pt idx="1471">
                  <c:v>0.96047986816794295</c:v>
                </c:pt>
                <c:pt idx="1472">
                  <c:v>0.95915220710776838</c:v>
                </c:pt>
                <c:pt idx="1473">
                  <c:v>0.95944630455757807</c:v>
                </c:pt>
                <c:pt idx="1474">
                  <c:v>0.95700224094934971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0.95858574631263083</c:v>
                </c:pt>
                <c:pt idx="1481">
                  <c:v>0.95889119616894236</c:v>
                </c:pt>
                <c:pt idx="1482">
                  <c:v>0.95922405577077674</c:v>
                </c:pt>
                <c:pt idx="1483">
                  <c:v>0.95916110689137546</c:v>
                </c:pt>
                <c:pt idx="1484">
                  <c:v>0.95939296388797768</c:v>
                </c:pt>
                <c:pt idx="1485">
                  <c:v>0.95987789940470714</c:v>
                </c:pt>
                <c:pt idx="1486">
                  <c:v>0.9601204317072668</c:v>
                </c:pt>
                <c:pt idx="1487">
                  <c:v>0.96012046072301538</c:v>
                </c:pt>
                <c:pt idx="1488">
                  <c:v>0.96009101630871441</c:v>
                </c:pt>
                <c:pt idx="1489">
                  <c:v>0.9600812507633768</c:v>
                </c:pt>
                <c:pt idx="1490">
                  <c:v>0.96015458244414953</c:v>
                </c:pt>
                <c:pt idx="1491">
                  <c:v>0.96003828742650044</c:v>
                </c:pt>
                <c:pt idx="1492">
                  <c:v>0.96024651875075684</c:v>
                </c:pt>
                <c:pt idx="1493">
                  <c:v>0.96036387844656634</c:v>
                </c:pt>
                <c:pt idx="1494">
                  <c:v>0.95987568571220849</c:v>
                </c:pt>
                <c:pt idx="1495">
                  <c:v>0.9595010710596108</c:v>
                </c:pt>
                <c:pt idx="1496">
                  <c:v>0.95914157595350258</c:v>
                </c:pt>
                <c:pt idx="1497">
                  <c:v>0.95797957936028888</c:v>
                </c:pt>
                <c:pt idx="1498">
                  <c:v>0.95786791678742234</c:v>
                </c:pt>
                <c:pt idx="1499">
                  <c:v>0</c:v>
                </c:pt>
                <c:pt idx="1500">
                  <c:v>0</c:v>
                </c:pt>
                <c:pt idx="1501">
                  <c:v>0.95670649700641841</c:v>
                </c:pt>
                <c:pt idx="1502">
                  <c:v>0.95712476317553874</c:v>
                </c:pt>
                <c:pt idx="1503">
                  <c:v>0.95641325399357535</c:v>
                </c:pt>
                <c:pt idx="1504">
                  <c:v>0.95958070681175178</c:v>
                </c:pt>
                <c:pt idx="1505">
                  <c:v>0.95910927945300628</c:v>
                </c:pt>
                <c:pt idx="1506">
                  <c:v>0.95863567190964805</c:v>
                </c:pt>
                <c:pt idx="1507">
                  <c:v>0.95905081560159933</c:v>
                </c:pt>
                <c:pt idx="1508">
                  <c:v>0.95951170052674362</c:v>
                </c:pt>
                <c:pt idx="1509">
                  <c:v>0.9601160319358939</c:v>
                </c:pt>
                <c:pt idx="1510">
                  <c:v>0.96038780701387816</c:v>
                </c:pt>
                <c:pt idx="1511">
                  <c:v>0.96068996395543338</c:v>
                </c:pt>
                <c:pt idx="1512">
                  <c:v>0.96078152137815787</c:v>
                </c:pt>
                <c:pt idx="1513">
                  <c:v>0.96112492477215128</c:v>
                </c:pt>
                <c:pt idx="1514">
                  <c:v>0.96123798412649608</c:v>
                </c:pt>
                <c:pt idx="1515">
                  <c:v>0.9613116079395907</c:v>
                </c:pt>
                <c:pt idx="1516">
                  <c:v>0.96136891542371861</c:v>
                </c:pt>
                <c:pt idx="1517">
                  <c:v>0.96141118835399098</c:v>
                </c:pt>
                <c:pt idx="1518">
                  <c:v>0.96146055873643899</c:v>
                </c:pt>
                <c:pt idx="1519">
                  <c:v>0.9609074739908503</c:v>
                </c:pt>
                <c:pt idx="1520">
                  <c:v>0.95983774675726197</c:v>
                </c:pt>
                <c:pt idx="1521">
                  <c:v>0.96020296569257391</c:v>
                </c:pt>
                <c:pt idx="1522">
                  <c:v>0.95997404231953554</c:v>
                </c:pt>
                <c:pt idx="1523">
                  <c:v>0.95942943821077931</c:v>
                </c:pt>
                <c:pt idx="1524">
                  <c:v>0.95909727766630593</c:v>
                </c:pt>
                <c:pt idx="1525">
                  <c:v>0.95951417840466224</c:v>
                </c:pt>
                <c:pt idx="1526">
                  <c:v>0.96017490628581315</c:v>
                </c:pt>
                <c:pt idx="1527">
                  <c:v>0.96030295080996986</c:v>
                </c:pt>
                <c:pt idx="1528">
                  <c:v>0.96061520470644624</c:v>
                </c:pt>
                <c:pt idx="1529">
                  <c:v>0.96064067819934551</c:v>
                </c:pt>
                <c:pt idx="1530">
                  <c:v>0.96062474698380196</c:v>
                </c:pt>
                <c:pt idx="1531">
                  <c:v>0.96057818565973985</c:v>
                </c:pt>
                <c:pt idx="1532">
                  <c:v>0.96063139331689085</c:v>
                </c:pt>
                <c:pt idx="1533">
                  <c:v>0.96117585745742418</c:v>
                </c:pt>
                <c:pt idx="1534">
                  <c:v>0.96113430743541983</c:v>
                </c:pt>
                <c:pt idx="1535">
                  <c:v>0.96153813468586669</c:v>
                </c:pt>
                <c:pt idx="1536">
                  <c:v>0.96142355466240415</c:v>
                </c:pt>
                <c:pt idx="1537">
                  <c:v>0.96162032732498215</c:v>
                </c:pt>
                <c:pt idx="1538">
                  <c:v>0.96164781664455989</c:v>
                </c:pt>
                <c:pt idx="1539">
                  <c:v>0.96169229578158877</c:v>
                </c:pt>
                <c:pt idx="1540">
                  <c:v>0.96183302276944926</c:v>
                </c:pt>
                <c:pt idx="1541">
                  <c:v>0.96176605910489565</c:v>
                </c:pt>
                <c:pt idx="1542">
                  <c:v>0.96170972510855801</c:v>
                </c:pt>
                <c:pt idx="1543">
                  <c:v>0.96183101575715979</c:v>
                </c:pt>
                <c:pt idx="1544">
                  <c:v>0.96111826794617039</c:v>
                </c:pt>
                <c:pt idx="1545">
                  <c:v>0.96037047644915663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0.95888902637723672</c:v>
                </c:pt>
                <c:pt idx="1554">
                  <c:v>0.96007829517445342</c:v>
                </c:pt>
                <c:pt idx="1555">
                  <c:v>0.96085282455283882</c:v>
                </c:pt>
                <c:pt idx="1556">
                  <c:v>0.96109516037654219</c:v>
                </c:pt>
                <c:pt idx="1557">
                  <c:v>0.96185383293518678</c:v>
                </c:pt>
                <c:pt idx="1558">
                  <c:v>0.96207479346014413</c:v>
                </c:pt>
                <c:pt idx="1559">
                  <c:v>0.96230492059746597</c:v>
                </c:pt>
                <c:pt idx="1560">
                  <c:v>0.96253022071794514</c:v>
                </c:pt>
                <c:pt idx="1561">
                  <c:v>0.96241876362885392</c:v>
                </c:pt>
                <c:pt idx="1562">
                  <c:v>0.96262597821825258</c:v>
                </c:pt>
                <c:pt idx="1563">
                  <c:v>0.96268092089412993</c:v>
                </c:pt>
                <c:pt idx="1564">
                  <c:v>0.96310111544839838</c:v>
                </c:pt>
                <c:pt idx="1565">
                  <c:v>0.96304555672167558</c:v>
                </c:pt>
                <c:pt idx="1566">
                  <c:v>0.96282251549403741</c:v>
                </c:pt>
                <c:pt idx="1567">
                  <c:v>0.96138441740905711</c:v>
                </c:pt>
                <c:pt idx="1568">
                  <c:v>0</c:v>
                </c:pt>
                <c:pt idx="1569">
                  <c:v>0.96050412369982585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0.95819869249417033</c:v>
                </c:pt>
                <c:pt idx="1580">
                  <c:v>0.95946968261477072</c:v>
                </c:pt>
                <c:pt idx="1581">
                  <c:v>0.96078219749991278</c:v>
                </c:pt>
                <c:pt idx="1582">
                  <c:v>0.96096664174508561</c:v>
                </c:pt>
                <c:pt idx="1583">
                  <c:v>0.96155293622151983</c:v>
                </c:pt>
                <c:pt idx="1584">
                  <c:v>0.9618930975112524</c:v>
                </c:pt>
                <c:pt idx="1585">
                  <c:v>0.9621338924767191</c:v>
                </c:pt>
                <c:pt idx="1586">
                  <c:v>0.96247529458757397</c:v>
                </c:pt>
                <c:pt idx="1587">
                  <c:v>0.96171648809483767</c:v>
                </c:pt>
                <c:pt idx="1588">
                  <c:v>0.96282742698602275</c:v>
                </c:pt>
                <c:pt idx="1589">
                  <c:v>0.96209622731044009</c:v>
                </c:pt>
                <c:pt idx="1590">
                  <c:v>0.96266716919179407</c:v>
                </c:pt>
                <c:pt idx="1591">
                  <c:v>0.96100772872853146</c:v>
                </c:pt>
                <c:pt idx="1592">
                  <c:v>0</c:v>
                </c:pt>
                <c:pt idx="1593">
                  <c:v>0.95979532778877297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0.95586022682484928</c:v>
                </c:pt>
                <c:pt idx="1605">
                  <c:v>0.95868298539073582</c:v>
                </c:pt>
                <c:pt idx="1606">
                  <c:v>0.95984142612946677</c:v>
                </c:pt>
                <c:pt idx="1607">
                  <c:v>0.96053417437966448</c:v>
                </c:pt>
                <c:pt idx="1608">
                  <c:v>0.96096593184729062</c:v>
                </c:pt>
                <c:pt idx="1609">
                  <c:v>0.96078133177654623</c:v>
                </c:pt>
                <c:pt idx="1610">
                  <c:v>0.96123414502006288</c:v>
                </c:pt>
                <c:pt idx="1611">
                  <c:v>0.96101348992570768</c:v>
                </c:pt>
                <c:pt idx="1612">
                  <c:v>0.96147270942088592</c:v>
                </c:pt>
                <c:pt idx="1613">
                  <c:v>0.96141478206027076</c:v>
                </c:pt>
                <c:pt idx="1614">
                  <c:v>0.96130694458921351</c:v>
                </c:pt>
                <c:pt idx="1615">
                  <c:v>0.96106211750935266</c:v>
                </c:pt>
                <c:pt idx="1616">
                  <c:v>0.95924002010237952</c:v>
                </c:pt>
                <c:pt idx="1617">
                  <c:v>0.95792551517381652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0.95763437984435451</c:v>
                </c:pt>
                <c:pt idx="1627">
                  <c:v>0.95846405158223891</c:v>
                </c:pt>
                <c:pt idx="1628">
                  <c:v>0.95938792728544142</c:v>
                </c:pt>
                <c:pt idx="1629">
                  <c:v>0.96004866059962546</c:v>
                </c:pt>
                <c:pt idx="1630">
                  <c:v>0.96047549408602273</c:v>
                </c:pt>
                <c:pt idx="1631">
                  <c:v>0.96108872889070018</c:v>
                </c:pt>
                <c:pt idx="1632">
                  <c:v>0.9613403390827383</c:v>
                </c:pt>
                <c:pt idx="1633">
                  <c:v>0.96136228155290571</c:v>
                </c:pt>
                <c:pt idx="1634">
                  <c:v>0.96130463235568298</c:v>
                </c:pt>
                <c:pt idx="1635">
                  <c:v>0.9614186133021333</c:v>
                </c:pt>
                <c:pt idx="1636">
                  <c:v>0.96166138878804863</c:v>
                </c:pt>
                <c:pt idx="1637">
                  <c:v>0.96141609818056062</c:v>
                </c:pt>
                <c:pt idx="1638">
                  <c:v>0.96162627108728549</c:v>
                </c:pt>
                <c:pt idx="1639">
                  <c:v>0.95925057726270924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0.95599249524559671</c:v>
                </c:pt>
                <c:pt idx="1656">
                  <c:v>0.95863356347558626</c:v>
                </c:pt>
                <c:pt idx="1657">
                  <c:v>0.95928697590188905</c:v>
                </c:pt>
                <c:pt idx="1658">
                  <c:v>0.96008249973648896</c:v>
                </c:pt>
                <c:pt idx="1659">
                  <c:v>0.9604201403992908</c:v>
                </c:pt>
                <c:pt idx="1660">
                  <c:v>0.96051491177433224</c:v>
                </c:pt>
                <c:pt idx="1661">
                  <c:v>0.96056424351738701</c:v>
                </c:pt>
                <c:pt idx="1662">
                  <c:v>0.96044605604826938</c:v>
                </c:pt>
                <c:pt idx="1663">
                  <c:v>0.9603168207748578</c:v>
                </c:pt>
                <c:pt idx="1664">
                  <c:v>0.95975594965946442</c:v>
                </c:pt>
                <c:pt idx="1665">
                  <c:v>0.95695589899369982</c:v>
                </c:pt>
                <c:pt idx="1666">
                  <c:v>0.95899658561779388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0.95264588123919147</c:v>
                </c:pt>
                <c:pt idx="1674">
                  <c:v>0.9582068623430755</c:v>
                </c:pt>
                <c:pt idx="1675">
                  <c:v>0.95875009884072637</c:v>
                </c:pt>
                <c:pt idx="1676">
                  <c:v>0.9590360421933668</c:v>
                </c:pt>
                <c:pt idx="1677">
                  <c:v>0.95963728461998421</c:v>
                </c:pt>
                <c:pt idx="1678">
                  <c:v>0.95978908546375874</c:v>
                </c:pt>
                <c:pt idx="1679">
                  <c:v>0.96062524557616547</c:v>
                </c:pt>
                <c:pt idx="1680">
                  <c:v>0.96096532896360087</c:v>
                </c:pt>
                <c:pt idx="1681">
                  <c:v>0.96071911050205716</c:v>
                </c:pt>
                <c:pt idx="1682">
                  <c:v>0.96081444246693648</c:v>
                </c:pt>
                <c:pt idx="1683">
                  <c:v>0.96088471960331845</c:v>
                </c:pt>
                <c:pt idx="1684">
                  <c:v>0.96091110854808159</c:v>
                </c:pt>
                <c:pt idx="1685">
                  <c:v>0.96123364379032317</c:v>
                </c:pt>
                <c:pt idx="1686">
                  <c:v>0.9608013941315442</c:v>
                </c:pt>
                <c:pt idx="1687">
                  <c:v>0.9603756820709014</c:v>
                </c:pt>
                <c:pt idx="1688">
                  <c:v>0.95893366510214872</c:v>
                </c:pt>
                <c:pt idx="1689">
                  <c:v>0.95047825062607916</c:v>
                </c:pt>
                <c:pt idx="1690">
                  <c:v>0</c:v>
                </c:pt>
                <c:pt idx="1691">
                  <c:v>0.9576730033415749</c:v>
                </c:pt>
                <c:pt idx="1692">
                  <c:v>0.95806316078416165</c:v>
                </c:pt>
                <c:pt idx="1693">
                  <c:v>0.95792840152950243</c:v>
                </c:pt>
                <c:pt idx="1694">
                  <c:v>0.9568351801644378</c:v>
                </c:pt>
                <c:pt idx="1695">
                  <c:v>0.95726993976132724</c:v>
                </c:pt>
                <c:pt idx="1696">
                  <c:v>0.95931383426935524</c:v>
                </c:pt>
                <c:pt idx="1697">
                  <c:v>0.95919542226884835</c:v>
                </c:pt>
                <c:pt idx="1698">
                  <c:v>0.95916796519130709</c:v>
                </c:pt>
                <c:pt idx="1699">
                  <c:v>0.95916999043588869</c:v>
                </c:pt>
                <c:pt idx="1700">
                  <c:v>0.95965710321845044</c:v>
                </c:pt>
                <c:pt idx="1701">
                  <c:v>0.96026970184721649</c:v>
                </c:pt>
                <c:pt idx="1702">
                  <c:v>0.96017204129912048</c:v>
                </c:pt>
                <c:pt idx="1703">
                  <c:v>0.96065557956153369</c:v>
                </c:pt>
                <c:pt idx="1704">
                  <c:v>0.96094571990917277</c:v>
                </c:pt>
                <c:pt idx="1705">
                  <c:v>0.96080309639779093</c:v>
                </c:pt>
                <c:pt idx="1706">
                  <c:v>0.96069832936156252</c:v>
                </c:pt>
                <c:pt idx="1707">
                  <c:v>0.96047781426795575</c:v>
                </c:pt>
                <c:pt idx="1708">
                  <c:v>0.96054879622576761</c:v>
                </c:pt>
                <c:pt idx="1709">
                  <c:v>0.96056862080365168</c:v>
                </c:pt>
                <c:pt idx="1710">
                  <c:v>0.96060440845096273</c:v>
                </c:pt>
                <c:pt idx="1711">
                  <c:v>0.96032218780182488</c:v>
                </c:pt>
                <c:pt idx="1712">
                  <c:v>0.95991285566065809</c:v>
                </c:pt>
                <c:pt idx="1713">
                  <c:v>0.95910107730313876</c:v>
                </c:pt>
                <c:pt idx="1714">
                  <c:v>0</c:v>
                </c:pt>
                <c:pt idx="1715">
                  <c:v>0.95767977387333314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0.95854270212904535</c:v>
                </c:pt>
                <c:pt idx="1722">
                  <c:v>0.95857623524689228</c:v>
                </c:pt>
                <c:pt idx="1723">
                  <c:v>0.95912598823889228</c:v>
                </c:pt>
                <c:pt idx="1724">
                  <c:v>0.95933967920250895</c:v>
                </c:pt>
                <c:pt idx="1725">
                  <c:v>0.95991786136940593</c:v>
                </c:pt>
                <c:pt idx="1726">
                  <c:v>0.95995501870596345</c:v>
                </c:pt>
                <c:pt idx="1727">
                  <c:v>0.96052949954854838</c:v>
                </c:pt>
                <c:pt idx="1728">
                  <c:v>0.96053363541226</c:v>
                </c:pt>
                <c:pt idx="1729">
                  <c:v>0.96065255371433866</c:v>
                </c:pt>
                <c:pt idx="1730">
                  <c:v>0.96067912116061049</c:v>
                </c:pt>
                <c:pt idx="1731">
                  <c:v>0.96099295998160605</c:v>
                </c:pt>
                <c:pt idx="1732">
                  <c:v>0.96086773799564185</c:v>
                </c:pt>
                <c:pt idx="1733">
                  <c:v>0.96087982989229181</c:v>
                </c:pt>
                <c:pt idx="1734">
                  <c:v>0.96085574033922461</c:v>
                </c:pt>
                <c:pt idx="1735">
                  <c:v>0.95876226784678886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0.95910582266891031</c:v>
                </c:pt>
                <c:pt idx="1746">
                  <c:v>0.95975461813307417</c:v>
                </c:pt>
                <c:pt idx="1747">
                  <c:v>0.95990624341643493</c:v>
                </c:pt>
                <c:pt idx="1748">
                  <c:v>0.96020985986683871</c:v>
                </c:pt>
                <c:pt idx="1749">
                  <c:v>0.96077931767057856</c:v>
                </c:pt>
                <c:pt idx="1750">
                  <c:v>0.96093186248231677</c:v>
                </c:pt>
                <c:pt idx="1751">
                  <c:v>0.96107835403029895</c:v>
                </c:pt>
                <c:pt idx="1752">
                  <c:v>0.96118294338293697</c:v>
                </c:pt>
                <c:pt idx="1753">
                  <c:v>0.96147824709995089</c:v>
                </c:pt>
                <c:pt idx="1754">
                  <c:v>0.96141590306956248</c:v>
                </c:pt>
                <c:pt idx="1755">
                  <c:v>0.96146613966182726</c:v>
                </c:pt>
                <c:pt idx="1756">
                  <c:v>0.96143258536231124</c:v>
                </c:pt>
                <c:pt idx="1757">
                  <c:v>0.96137271663602808</c:v>
                </c:pt>
                <c:pt idx="1758">
                  <c:v>0.96092840393354872</c:v>
                </c:pt>
                <c:pt idx="1759">
                  <c:v>0.96010574686448447</c:v>
                </c:pt>
                <c:pt idx="1760">
                  <c:v>0.96020055516769687</c:v>
                </c:pt>
                <c:pt idx="1761">
                  <c:v>0.95946020599880355</c:v>
                </c:pt>
                <c:pt idx="1762">
                  <c:v>0.95886659007249808</c:v>
                </c:pt>
                <c:pt idx="1763">
                  <c:v>0.9587407737537561</c:v>
                </c:pt>
                <c:pt idx="1764">
                  <c:v>0.95863969433890073</c:v>
                </c:pt>
                <c:pt idx="1765">
                  <c:v>0.95893356159089527</c:v>
                </c:pt>
                <c:pt idx="1766">
                  <c:v>0.95945334369265045</c:v>
                </c:pt>
                <c:pt idx="1767">
                  <c:v>0.95981908687882223</c:v>
                </c:pt>
                <c:pt idx="1768">
                  <c:v>0.96011019863373148</c:v>
                </c:pt>
                <c:pt idx="1769">
                  <c:v>0.95984522206639722</c:v>
                </c:pt>
                <c:pt idx="1770">
                  <c:v>0.95967349598909002</c:v>
                </c:pt>
                <c:pt idx="1771">
                  <c:v>0.95944466237501536</c:v>
                </c:pt>
                <c:pt idx="1772">
                  <c:v>0.95969143005149116</c:v>
                </c:pt>
                <c:pt idx="1773">
                  <c:v>0.96018446680952307</c:v>
                </c:pt>
                <c:pt idx="1774">
                  <c:v>0.96017001286372672</c:v>
                </c:pt>
                <c:pt idx="1775">
                  <c:v>0.96074191048118518</c:v>
                </c:pt>
                <c:pt idx="1776">
                  <c:v>0.96110997992973124</c:v>
                </c:pt>
                <c:pt idx="1777">
                  <c:v>0.96118248452414379</c:v>
                </c:pt>
                <c:pt idx="1778">
                  <c:v>0.96110636966391116</c:v>
                </c:pt>
                <c:pt idx="1779">
                  <c:v>0.96135292799439742</c:v>
                </c:pt>
                <c:pt idx="1780">
                  <c:v>0.96131180327632337</c:v>
                </c:pt>
                <c:pt idx="1781">
                  <c:v>0.96140816570168042</c:v>
                </c:pt>
                <c:pt idx="1782">
                  <c:v>0.96123341983563326</c:v>
                </c:pt>
                <c:pt idx="1783">
                  <c:v>0.95913453619083078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0.9581922763809585</c:v>
                </c:pt>
                <c:pt idx="1801">
                  <c:v>0.95911615661969596</c:v>
                </c:pt>
                <c:pt idx="1802">
                  <c:v>0.95963455424655875</c:v>
                </c:pt>
                <c:pt idx="1803">
                  <c:v>0.95991091081110258</c:v>
                </c:pt>
                <c:pt idx="1804">
                  <c:v>0.96052452241755093</c:v>
                </c:pt>
                <c:pt idx="1805">
                  <c:v>0.96050145598447889</c:v>
                </c:pt>
                <c:pt idx="1806">
                  <c:v>0.95987971480656287</c:v>
                </c:pt>
                <c:pt idx="1807">
                  <c:v>0.95987563456892333</c:v>
                </c:pt>
                <c:pt idx="1808">
                  <c:v>0.95940687133762559</c:v>
                </c:pt>
                <c:pt idx="1809">
                  <c:v>0</c:v>
                </c:pt>
                <c:pt idx="1810">
                  <c:v>0</c:v>
                </c:pt>
                <c:pt idx="1811">
                  <c:v>0.95713413110169554</c:v>
                </c:pt>
                <c:pt idx="1812">
                  <c:v>0.95735717334626946</c:v>
                </c:pt>
                <c:pt idx="1813">
                  <c:v>0.95719971912598434</c:v>
                </c:pt>
                <c:pt idx="1814">
                  <c:v>0.95782807375089907</c:v>
                </c:pt>
                <c:pt idx="1815">
                  <c:v>0.95582632801235801</c:v>
                </c:pt>
                <c:pt idx="1816">
                  <c:v>0.95836722438763644</c:v>
                </c:pt>
                <c:pt idx="1817">
                  <c:v>0.95901808802209143</c:v>
                </c:pt>
                <c:pt idx="1818">
                  <c:v>0.95923338293020644</c:v>
                </c:pt>
                <c:pt idx="1819">
                  <c:v>0.95906407402449068</c:v>
                </c:pt>
                <c:pt idx="1820">
                  <c:v>0.95903286495297702</c:v>
                </c:pt>
                <c:pt idx="1821">
                  <c:v>0.95959297931215448</c:v>
                </c:pt>
                <c:pt idx="1822">
                  <c:v>0.95981591718823422</c:v>
                </c:pt>
                <c:pt idx="1823">
                  <c:v>0.96004147893617398</c:v>
                </c:pt>
                <c:pt idx="1824">
                  <c:v>0.96005321380866149</c:v>
                </c:pt>
                <c:pt idx="1825">
                  <c:v>0.96055286590199207</c:v>
                </c:pt>
                <c:pt idx="1826">
                  <c:v>0.96054896864565642</c:v>
                </c:pt>
                <c:pt idx="1827">
                  <c:v>0.96063700244612704</c:v>
                </c:pt>
                <c:pt idx="1828">
                  <c:v>0.96061121870033284</c:v>
                </c:pt>
                <c:pt idx="1829">
                  <c:v>0.96049568503946003</c:v>
                </c:pt>
                <c:pt idx="1830">
                  <c:v>0.96023664739434422</c:v>
                </c:pt>
                <c:pt idx="1831">
                  <c:v>0.95921550955213142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0.95699378215690978</c:v>
                </c:pt>
                <c:pt idx="1838">
                  <c:v>0.95889118078170799</c:v>
                </c:pt>
                <c:pt idx="1839">
                  <c:v>0.95812317944498282</c:v>
                </c:pt>
                <c:pt idx="1840">
                  <c:v>0.9596316651065665</c:v>
                </c:pt>
                <c:pt idx="1841">
                  <c:v>0.96036017521491734</c:v>
                </c:pt>
                <c:pt idx="1842">
                  <c:v>0.96024671036927434</c:v>
                </c:pt>
                <c:pt idx="1843">
                  <c:v>0.96004406682847143</c:v>
                </c:pt>
                <c:pt idx="1844">
                  <c:v>0.96002852208455225</c:v>
                </c:pt>
                <c:pt idx="1845">
                  <c:v>0.96068261501375651</c:v>
                </c:pt>
                <c:pt idx="1846">
                  <c:v>0.96088813040027543</c:v>
                </c:pt>
                <c:pt idx="1847">
                  <c:v>0.96116816254263349</c:v>
                </c:pt>
                <c:pt idx="1848">
                  <c:v>0.9612467671957754</c:v>
                </c:pt>
                <c:pt idx="1849">
                  <c:v>0.96129444856054658</c:v>
                </c:pt>
                <c:pt idx="1850">
                  <c:v>0.96136659770614019</c:v>
                </c:pt>
                <c:pt idx="1851">
                  <c:v>0.96147111045442968</c:v>
                </c:pt>
                <c:pt idx="1852">
                  <c:v>0.96152914216590502</c:v>
                </c:pt>
                <c:pt idx="1853">
                  <c:v>0.96152683190006039</c:v>
                </c:pt>
                <c:pt idx="1854">
                  <c:v>0.96139218160752538</c:v>
                </c:pt>
                <c:pt idx="1855">
                  <c:v>0.9615211693960074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0.95871029254522799</c:v>
                </c:pt>
                <c:pt idx="1868">
                  <c:v>0.96008705957914087</c:v>
                </c:pt>
                <c:pt idx="1869">
                  <c:v>0.96106861539028521</c:v>
                </c:pt>
                <c:pt idx="1870">
                  <c:v>0.96108757145024815</c:v>
                </c:pt>
                <c:pt idx="1871">
                  <c:v>0.96179290432213049</c:v>
                </c:pt>
                <c:pt idx="1872">
                  <c:v>0.96191615024106381</c:v>
                </c:pt>
                <c:pt idx="1873">
                  <c:v>0.96242662051010663</c:v>
                </c:pt>
                <c:pt idx="1874">
                  <c:v>0.96250509503343618</c:v>
                </c:pt>
                <c:pt idx="1875">
                  <c:v>0.96259086610003675</c:v>
                </c:pt>
                <c:pt idx="1876">
                  <c:v>0.96254773444663677</c:v>
                </c:pt>
                <c:pt idx="1877">
                  <c:v>0.96253589590798883</c:v>
                </c:pt>
                <c:pt idx="1878">
                  <c:v>0.96233944506695102</c:v>
                </c:pt>
                <c:pt idx="1879">
                  <c:v>0.96004702886121962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0.95819571374945656</c:v>
                </c:pt>
                <c:pt idx="1891">
                  <c:v>0.95948499677692289</c:v>
                </c:pt>
                <c:pt idx="1892">
                  <c:v>0.96008076423323796</c:v>
                </c:pt>
                <c:pt idx="1893">
                  <c:v>0.96106945964581836</c:v>
                </c:pt>
                <c:pt idx="1894">
                  <c:v>0.96162283726903097</c:v>
                </c:pt>
                <c:pt idx="1895">
                  <c:v>0.96196611506014185</c:v>
                </c:pt>
                <c:pt idx="1896">
                  <c:v>0.96231712439210715</c:v>
                </c:pt>
                <c:pt idx="1897">
                  <c:v>0.96248684890558411</c:v>
                </c:pt>
                <c:pt idx="1898">
                  <c:v>0.96235244169782574</c:v>
                </c:pt>
                <c:pt idx="1899">
                  <c:v>0.96259575198121672</c:v>
                </c:pt>
                <c:pt idx="1900">
                  <c:v>0.96270437796419461</c:v>
                </c:pt>
                <c:pt idx="1901">
                  <c:v>0.96259395230528244</c:v>
                </c:pt>
                <c:pt idx="1902">
                  <c:v>0.96235490924695211</c:v>
                </c:pt>
                <c:pt idx="1903">
                  <c:v>0.96094568065695218</c:v>
                </c:pt>
                <c:pt idx="1904">
                  <c:v>0</c:v>
                </c:pt>
                <c:pt idx="1905">
                  <c:v>0</c:v>
                </c:pt>
                <c:pt idx="1906">
                  <c:v>0.95772999086673838</c:v>
                </c:pt>
                <c:pt idx="1907">
                  <c:v>0.95612827025290692</c:v>
                </c:pt>
                <c:pt idx="1908">
                  <c:v>0.95805029306252265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0.96023993449144895</c:v>
                </c:pt>
                <c:pt idx="1914">
                  <c:v>0.96085174539273566</c:v>
                </c:pt>
                <c:pt idx="1915">
                  <c:v>0.96116387185192642</c:v>
                </c:pt>
                <c:pt idx="1916">
                  <c:v>0.96118091940470329</c:v>
                </c:pt>
                <c:pt idx="1917">
                  <c:v>0.96160652333133834</c:v>
                </c:pt>
                <c:pt idx="1918">
                  <c:v>0.96176471208364178</c:v>
                </c:pt>
                <c:pt idx="1919">
                  <c:v>0.96220075401400007</c:v>
                </c:pt>
                <c:pt idx="1920">
                  <c:v>0.96213361045760371</c:v>
                </c:pt>
                <c:pt idx="1921">
                  <c:v>0.96208155758107106</c:v>
                </c:pt>
                <c:pt idx="1922">
                  <c:v>0.96214909952250938</c:v>
                </c:pt>
                <c:pt idx="1923">
                  <c:v>0.96211883186267744</c:v>
                </c:pt>
                <c:pt idx="1924">
                  <c:v>0.96225545110945321</c:v>
                </c:pt>
                <c:pt idx="1925">
                  <c:v>0.96214109082348198</c:v>
                </c:pt>
                <c:pt idx="1926">
                  <c:v>0.9619735517977609</c:v>
                </c:pt>
                <c:pt idx="1927">
                  <c:v>0.96152221475112865</c:v>
                </c:pt>
                <c:pt idx="1928">
                  <c:v>0.96098509656803233</c:v>
                </c:pt>
                <c:pt idx="1929">
                  <c:v>0.96023755146247836</c:v>
                </c:pt>
                <c:pt idx="1930">
                  <c:v>0.9597292922577495</c:v>
                </c:pt>
                <c:pt idx="1931">
                  <c:v>0.95921376443711481</c:v>
                </c:pt>
                <c:pt idx="1932">
                  <c:v>0.95889296557157655</c:v>
                </c:pt>
                <c:pt idx="1933">
                  <c:v>0.95907576485825097</c:v>
                </c:pt>
                <c:pt idx="1934">
                  <c:v>0.95945563137340328</c:v>
                </c:pt>
                <c:pt idx="1935">
                  <c:v>0.96018669364567899</c:v>
                </c:pt>
                <c:pt idx="1936">
                  <c:v>0.96131373175917567</c:v>
                </c:pt>
                <c:pt idx="1937">
                  <c:v>0.96032994303273678</c:v>
                </c:pt>
                <c:pt idx="1938">
                  <c:v>0.96045407491014667</c:v>
                </c:pt>
                <c:pt idx="1939">
                  <c:v>0.96046731322747958</c:v>
                </c:pt>
                <c:pt idx="1940">
                  <c:v>0.96013759064469828</c:v>
                </c:pt>
                <c:pt idx="1941">
                  <c:v>0.96099381581083176</c:v>
                </c:pt>
                <c:pt idx="1942">
                  <c:v>0.96076634782142922</c:v>
                </c:pt>
                <c:pt idx="1943">
                  <c:v>0.96117985937469141</c:v>
                </c:pt>
                <c:pt idx="1944">
                  <c:v>0.96114787755652176</c:v>
                </c:pt>
                <c:pt idx="1945">
                  <c:v>0.96124071405018618</c:v>
                </c:pt>
                <c:pt idx="1946">
                  <c:v>0.96147435799490455</c:v>
                </c:pt>
                <c:pt idx="1947">
                  <c:v>0.96146955755251284</c:v>
                </c:pt>
                <c:pt idx="1948">
                  <c:v>0.96155039977942214</c:v>
                </c:pt>
                <c:pt idx="1949">
                  <c:v>0.96167694422289873</c:v>
                </c:pt>
                <c:pt idx="1950">
                  <c:v>0.96136086172050561</c:v>
                </c:pt>
                <c:pt idx="1951">
                  <c:v>0.96053726794398486</c:v>
                </c:pt>
                <c:pt idx="1952">
                  <c:v>0.95912270164094571</c:v>
                </c:pt>
                <c:pt idx="1953">
                  <c:v>0.95766757891053056</c:v>
                </c:pt>
                <c:pt idx="1954">
                  <c:v>0.94894924429175032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0.95621946830769444</c:v>
                </c:pt>
                <c:pt idx="1959">
                  <c:v>0.95855547199145008</c:v>
                </c:pt>
                <c:pt idx="1960">
                  <c:v>0.95992543411720455</c:v>
                </c:pt>
                <c:pt idx="1961">
                  <c:v>0.96046099497688597</c:v>
                </c:pt>
                <c:pt idx="1962">
                  <c:v>0.96078574612332701</c:v>
                </c:pt>
                <c:pt idx="1963">
                  <c:v>0.96029277476828334</c:v>
                </c:pt>
                <c:pt idx="1964">
                  <c:v>0.96027386073449572</c:v>
                </c:pt>
                <c:pt idx="1965">
                  <c:v>0.96138940317883625</c:v>
                </c:pt>
                <c:pt idx="1966">
                  <c:v>0.96159599297591436</c:v>
                </c:pt>
                <c:pt idx="1967">
                  <c:v>0.96165327755928531</c:v>
                </c:pt>
                <c:pt idx="1968">
                  <c:v>0.9615450397417985</c:v>
                </c:pt>
                <c:pt idx="1969">
                  <c:v>0.96213077260876645</c:v>
                </c:pt>
                <c:pt idx="1970">
                  <c:v>0.96226295339429646</c:v>
                </c:pt>
                <c:pt idx="1971">
                  <c:v>0.96194270080892119</c:v>
                </c:pt>
                <c:pt idx="1972">
                  <c:v>0.96200206297782753</c:v>
                </c:pt>
                <c:pt idx="1973">
                  <c:v>0.9620479381969036</c:v>
                </c:pt>
                <c:pt idx="1974">
                  <c:v>0.96176529544124667</c:v>
                </c:pt>
                <c:pt idx="1975">
                  <c:v>0.96019493004696166</c:v>
                </c:pt>
                <c:pt idx="1976">
                  <c:v>0.95713957823655871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0.95779979991803488</c:v>
                </c:pt>
                <c:pt idx="1985">
                  <c:v>0.95931281693780246</c:v>
                </c:pt>
                <c:pt idx="1986">
                  <c:v>0.95977205134673249</c:v>
                </c:pt>
                <c:pt idx="1987">
                  <c:v>0.95987959061747297</c:v>
                </c:pt>
                <c:pt idx="1988">
                  <c:v>0.96010942949878098</c:v>
                </c:pt>
                <c:pt idx="1989">
                  <c:v>0.96081753519440338</c:v>
                </c:pt>
                <c:pt idx="1990">
                  <c:v>0.96083307163176435</c:v>
                </c:pt>
                <c:pt idx="1991">
                  <c:v>0.96133467952786766</c:v>
                </c:pt>
                <c:pt idx="1992">
                  <c:v>0.96144078176334591</c:v>
                </c:pt>
                <c:pt idx="1993">
                  <c:v>0.96155141294688617</c:v>
                </c:pt>
                <c:pt idx="1994">
                  <c:v>0.96159404541607485</c:v>
                </c:pt>
                <c:pt idx="1995">
                  <c:v>0.96164196611373409</c:v>
                </c:pt>
                <c:pt idx="1996">
                  <c:v>0.96171671092682554</c:v>
                </c:pt>
                <c:pt idx="1997">
                  <c:v>0.96191636916499879</c:v>
                </c:pt>
                <c:pt idx="1998">
                  <c:v>0.96182887796915428</c:v>
                </c:pt>
                <c:pt idx="1999">
                  <c:v>0.96121396901556588</c:v>
                </c:pt>
                <c:pt idx="2000">
                  <c:v>0.96071742736731736</c:v>
                </c:pt>
                <c:pt idx="2001">
                  <c:v>0.96024328641114232</c:v>
                </c:pt>
                <c:pt idx="2002">
                  <c:v>0.96007817171713028</c:v>
                </c:pt>
                <c:pt idx="2003">
                  <c:v>0.95924956011838025</c:v>
                </c:pt>
                <c:pt idx="2004">
                  <c:v>0.95936764131942576</c:v>
                </c:pt>
                <c:pt idx="2005">
                  <c:v>0</c:v>
                </c:pt>
                <c:pt idx="2006">
                  <c:v>0</c:v>
                </c:pt>
                <c:pt idx="2007">
                  <c:v>0.95952455364364986</c:v>
                </c:pt>
                <c:pt idx="2008">
                  <c:v>0.96062289605476825</c:v>
                </c:pt>
                <c:pt idx="2009">
                  <c:v>0.9610750664010328</c:v>
                </c:pt>
                <c:pt idx="2010">
                  <c:v>0.96045545684266598</c:v>
                </c:pt>
                <c:pt idx="2011">
                  <c:v>0.96075954873150715</c:v>
                </c:pt>
                <c:pt idx="2012">
                  <c:v>0.96119108858129854</c:v>
                </c:pt>
                <c:pt idx="2013">
                  <c:v>0.96158206534646684</c:v>
                </c:pt>
                <c:pt idx="2014">
                  <c:v>0.9618812799060763</c:v>
                </c:pt>
                <c:pt idx="2015">
                  <c:v>0.96204313726370283</c:v>
                </c:pt>
                <c:pt idx="2016">
                  <c:v>0.96254383172066427</c:v>
                </c:pt>
                <c:pt idx="2017">
                  <c:v>0.96248248051670615</c:v>
                </c:pt>
                <c:pt idx="2018">
                  <c:v>0.96227361092802322</c:v>
                </c:pt>
                <c:pt idx="2019">
                  <c:v>0.96262519099439403</c:v>
                </c:pt>
                <c:pt idx="2020">
                  <c:v>0.96271300895243672</c:v>
                </c:pt>
                <c:pt idx="2021">
                  <c:v>0.96236837976836243</c:v>
                </c:pt>
                <c:pt idx="2022">
                  <c:v>0.96225853660149008</c:v>
                </c:pt>
                <c:pt idx="2023">
                  <c:v>0.9605521654948137</c:v>
                </c:pt>
                <c:pt idx="2024">
                  <c:v>0</c:v>
                </c:pt>
                <c:pt idx="2025">
                  <c:v>0</c:v>
                </c:pt>
                <c:pt idx="2026">
                  <c:v>0.95670957170277804</c:v>
                </c:pt>
                <c:pt idx="2027">
                  <c:v>0.95331893660271017</c:v>
                </c:pt>
                <c:pt idx="2028">
                  <c:v>0</c:v>
                </c:pt>
                <c:pt idx="2029">
                  <c:v>0</c:v>
                </c:pt>
                <c:pt idx="2030">
                  <c:v>0.95884572944047552</c:v>
                </c:pt>
                <c:pt idx="2031">
                  <c:v>0</c:v>
                </c:pt>
                <c:pt idx="2032">
                  <c:v>0.96088512676527793</c:v>
                </c:pt>
                <c:pt idx="2033">
                  <c:v>0.96243403019312057</c:v>
                </c:pt>
                <c:pt idx="2034">
                  <c:v>0.96218701136397522</c:v>
                </c:pt>
                <c:pt idx="2035">
                  <c:v>0.96190661255236498</c:v>
                </c:pt>
                <c:pt idx="2036">
                  <c:v>0.96212704982816533</c:v>
                </c:pt>
                <c:pt idx="2037">
                  <c:v>0.96238585419870049</c:v>
                </c:pt>
                <c:pt idx="2038">
                  <c:v>0.96229923384861837</c:v>
                </c:pt>
                <c:pt idx="2039">
                  <c:v>0.96282604377602721</c:v>
                </c:pt>
                <c:pt idx="2040">
                  <c:v>0.96251350349181664</c:v>
                </c:pt>
                <c:pt idx="2041">
                  <c:v>0.96256688115450684</c:v>
                </c:pt>
                <c:pt idx="2042">
                  <c:v>0.96260369213220998</c:v>
                </c:pt>
                <c:pt idx="2043">
                  <c:v>0.96270436742550647</c:v>
                </c:pt>
                <c:pt idx="2044">
                  <c:v>0.9626385346809887</c:v>
                </c:pt>
                <c:pt idx="2045">
                  <c:v>0.96250097329590223</c:v>
                </c:pt>
                <c:pt idx="2046">
                  <c:v>0.9623882825185972</c:v>
                </c:pt>
                <c:pt idx="2047">
                  <c:v>0.95985333162803343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0.95821577633280286</c:v>
                </c:pt>
                <c:pt idx="2058">
                  <c:v>0.95965146969600645</c:v>
                </c:pt>
                <c:pt idx="2059">
                  <c:v>0.96008318229680611</c:v>
                </c:pt>
                <c:pt idx="2060">
                  <c:v>0.96050471331064236</c:v>
                </c:pt>
                <c:pt idx="2061">
                  <c:v>0.96099739235252657</c:v>
                </c:pt>
                <c:pt idx="2062">
                  <c:v>0.96110319362873453</c:v>
                </c:pt>
                <c:pt idx="2063">
                  <c:v>0.96161905285941418</c:v>
                </c:pt>
                <c:pt idx="2064">
                  <c:v>0.96173854277278437</c:v>
                </c:pt>
                <c:pt idx="2065">
                  <c:v>0.96164841831439241</c:v>
                </c:pt>
                <c:pt idx="2066">
                  <c:v>0.96156089230242892</c:v>
                </c:pt>
                <c:pt idx="2067">
                  <c:v>0.96124104462082427</c:v>
                </c:pt>
                <c:pt idx="2068">
                  <c:v>0.96175879702313027</c:v>
                </c:pt>
                <c:pt idx="2069">
                  <c:v>0.96187499272992905</c:v>
                </c:pt>
                <c:pt idx="2070">
                  <c:v>0.96168413025189703</c:v>
                </c:pt>
                <c:pt idx="2071">
                  <c:v>0.96120201395402516</c:v>
                </c:pt>
                <c:pt idx="2072">
                  <c:v>0.96073064405832964</c:v>
                </c:pt>
                <c:pt idx="2073">
                  <c:v>0.95988524436993428</c:v>
                </c:pt>
                <c:pt idx="2074">
                  <c:v>0.95957333437771142</c:v>
                </c:pt>
                <c:pt idx="2075">
                  <c:v>0.95897953497968935</c:v>
                </c:pt>
                <c:pt idx="2076">
                  <c:v>0.95869894653703358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0.95626440669762847</c:v>
                </c:pt>
                <c:pt idx="2081">
                  <c:v>0.9593573710839759</c:v>
                </c:pt>
                <c:pt idx="2082">
                  <c:v>0.95953924564759518</c:v>
                </c:pt>
                <c:pt idx="2083">
                  <c:v>0.95972468036412228</c:v>
                </c:pt>
                <c:pt idx="2084">
                  <c:v>0.96004469196514852</c:v>
                </c:pt>
                <c:pt idx="2085">
                  <c:v>0.96060192884946305</c:v>
                </c:pt>
                <c:pt idx="2086">
                  <c:v>0.96079055361091426</c:v>
                </c:pt>
                <c:pt idx="2087">
                  <c:v>0.96101014592062561</c:v>
                </c:pt>
                <c:pt idx="2088">
                  <c:v>0.96089993290653986</c:v>
                </c:pt>
                <c:pt idx="2089">
                  <c:v>0.96117634125536289</c:v>
                </c:pt>
                <c:pt idx="2090">
                  <c:v>0.96135781255474173</c:v>
                </c:pt>
                <c:pt idx="2091">
                  <c:v>0.96084336520811575</c:v>
                </c:pt>
                <c:pt idx="2092">
                  <c:v>0.9611085130572008</c:v>
                </c:pt>
                <c:pt idx="2093">
                  <c:v>0.96079311101380205</c:v>
                </c:pt>
                <c:pt idx="2094">
                  <c:v>0.96085636921713757</c:v>
                </c:pt>
                <c:pt idx="2095">
                  <c:v>0.96056735325920428</c:v>
                </c:pt>
                <c:pt idx="2096">
                  <c:v>0.95937329455336862</c:v>
                </c:pt>
                <c:pt idx="2097">
                  <c:v>0.95872952029080749</c:v>
                </c:pt>
                <c:pt idx="2098">
                  <c:v>0.95812370187378781</c:v>
                </c:pt>
                <c:pt idx="2099">
                  <c:v>0.95699042416080615</c:v>
                </c:pt>
                <c:pt idx="2100">
                  <c:v>0.95691745441230169</c:v>
                </c:pt>
                <c:pt idx="2101">
                  <c:v>0.95648334239560517</c:v>
                </c:pt>
                <c:pt idx="2102">
                  <c:v>0.95794987257302211</c:v>
                </c:pt>
                <c:pt idx="2103">
                  <c:v>0.95817675242347711</c:v>
                </c:pt>
                <c:pt idx="2104">
                  <c:v>0.95810496729341754</c:v>
                </c:pt>
                <c:pt idx="2105">
                  <c:v>0.95900447755022344</c:v>
                </c:pt>
                <c:pt idx="2106">
                  <c:v>0.95898683358036285</c:v>
                </c:pt>
                <c:pt idx="2107">
                  <c:v>0.95900931955174185</c:v>
                </c:pt>
                <c:pt idx="2108">
                  <c:v>0.95920871612922964</c:v>
                </c:pt>
                <c:pt idx="2109">
                  <c:v>0.95972049005833382</c:v>
                </c:pt>
                <c:pt idx="2110">
                  <c:v>0.95977963513287112</c:v>
                </c:pt>
                <c:pt idx="2111">
                  <c:v>0.96016605349030537</c:v>
                </c:pt>
                <c:pt idx="2112">
                  <c:v>0.96003008923021738</c:v>
                </c:pt>
                <c:pt idx="2113">
                  <c:v>0.96046913371170706</c:v>
                </c:pt>
                <c:pt idx="2114">
                  <c:v>0.96036580746941413</c:v>
                </c:pt>
                <c:pt idx="2115">
                  <c:v>0.9604315481776351</c:v>
                </c:pt>
                <c:pt idx="2116">
                  <c:v>0.96045201993284546</c:v>
                </c:pt>
                <c:pt idx="2117">
                  <c:v>0.96070087277941763</c:v>
                </c:pt>
                <c:pt idx="2118">
                  <c:v>0.96010658501318136</c:v>
                </c:pt>
                <c:pt idx="2119">
                  <c:v>0.95983850022416783</c:v>
                </c:pt>
                <c:pt idx="2120">
                  <c:v>0.95895543377222248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0.95723478070796664</c:v>
                </c:pt>
                <c:pt idx="2132">
                  <c:v>0.95811397512925123</c:v>
                </c:pt>
                <c:pt idx="2133">
                  <c:v>0.95952251748032602</c:v>
                </c:pt>
                <c:pt idx="2134">
                  <c:v>0.95953060552511071</c:v>
                </c:pt>
                <c:pt idx="2135">
                  <c:v>0.96053756974524629</c:v>
                </c:pt>
                <c:pt idx="2136">
                  <c:v>0.96036519451772562</c:v>
                </c:pt>
                <c:pt idx="2137">
                  <c:v>0.96082899663347565</c:v>
                </c:pt>
                <c:pt idx="2138">
                  <c:v>0.96132532662230818</c:v>
                </c:pt>
                <c:pt idx="2139">
                  <c:v>0.9608097977276</c:v>
                </c:pt>
                <c:pt idx="2140">
                  <c:v>0.96167095373391365</c:v>
                </c:pt>
                <c:pt idx="2141">
                  <c:v>0.96105797410188409</c:v>
                </c:pt>
                <c:pt idx="2142">
                  <c:v>0.96031692545077019</c:v>
                </c:pt>
                <c:pt idx="2143">
                  <c:v>0.95767460925027681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0.95745101838992608</c:v>
                </c:pt>
                <c:pt idx="2160">
                  <c:v>0.95951191536106484</c:v>
                </c:pt>
                <c:pt idx="2161">
                  <c:v>0.96018850036905601</c:v>
                </c:pt>
                <c:pt idx="2162">
                  <c:v>0.96070288952338756</c:v>
                </c:pt>
                <c:pt idx="2163">
                  <c:v>0.9610337110912428</c:v>
                </c:pt>
                <c:pt idx="2164">
                  <c:v>0.96109419889334136</c:v>
                </c:pt>
                <c:pt idx="2165">
                  <c:v>0.96103308739524018</c:v>
                </c:pt>
                <c:pt idx="2166">
                  <c:v>0.96070705532988343</c:v>
                </c:pt>
                <c:pt idx="2167">
                  <c:v>0.95738302793630203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0.95769505028133872</c:v>
                </c:pt>
                <c:pt idx="2186">
                  <c:v>0.95894373236349928</c:v>
                </c:pt>
                <c:pt idx="2187">
                  <c:v>0.96016558254093354</c:v>
                </c:pt>
                <c:pt idx="2188">
                  <c:v>0.96099908250026012</c:v>
                </c:pt>
                <c:pt idx="2189">
                  <c:v>0.96097568428593794</c:v>
                </c:pt>
                <c:pt idx="2190">
                  <c:v>0.96061025354807617</c:v>
                </c:pt>
                <c:pt idx="2191">
                  <c:v>0.95595960320182916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0.95627948364827486</c:v>
                </c:pt>
                <c:pt idx="2211">
                  <c:v>0.9583975731057206</c:v>
                </c:pt>
                <c:pt idx="2212">
                  <c:v>0.95954932847291452</c:v>
                </c:pt>
                <c:pt idx="2213">
                  <c:v>0.96027767238969186</c:v>
                </c:pt>
                <c:pt idx="2214">
                  <c:v>0.95962768093591944</c:v>
                </c:pt>
                <c:pt idx="2215">
                  <c:v>0.95566768881024933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0.95635148671944825</c:v>
                </c:pt>
                <c:pt idx="2236">
                  <c:v>0.9588146873562291</c:v>
                </c:pt>
                <c:pt idx="2237">
                  <c:v>0.95950063747427683</c:v>
                </c:pt>
                <c:pt idx="2238">
                  <c:v>0.95897143731394352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0.9568106455978248</c:v>
                </c:pt>
                <c:pt idx="2262">
                  <c:v>0.95726675659362059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0.95621598549856157</c:v>
                </c:pt>
                <c:pt idx="2308">
                  <c:v>0.95821540467182287</c:v>
                </c:pt>
                <c:pt idx="2309">
                  <c:v>0.95846746935751648</c:v>
                </c:pt>
                <c:pt idx="2310">
                  <c:v>0.95824034487496845</c:v>
                </c:pt>
                <c:pt idx="2311">
                  <c:v>0.95638358904134724</c:v>
                </c:pt>
                <c:pt idx="2312">
                  <c:v>0.95638655471857437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0.95725353526565826</c:v>
                </c:pt>
                <c:pt idx="2330">
                  <c:v>0.9578887564112053</c:v>
                </c:pt>
                <c:pt idx="2331">
                  <c:v>0.95866576872256493</c:v>
                </c:pt>
                <c:pt idx="2332">
                  <c:v>0.95894578929950081</c:v>
                </c:pt>
                <c:pt idx="2333">
                  <c:v>0.95924794232441402</c:v>
                </c:pt>
                <c:pt idx="2334">
                  <c:v>0.95871577706484212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0.95749497304552733</c:v>
                </c:pt>
                <c:pt idx="2353">
                  <c:v>0.95844387551183874</c:v>
                </c:pt>
                <c:pt idx="2354">
                  <c:v>0.95890467181658978</c:v>
                </c:pt>
                <c:pt idx="2355">
                  <c:v>0.9591419650701658</c:v>
                </c:pt>
                <c:pt idx="2356">
                  <c:v>0.95930287632285838</c:v>
                </c:pt>
                <c:pt idx="2357">
                  <c:v>0.95941346241448611</c:v>
                </c:pt>
                <c:pt idx="2358">
                  <c:v>0.95905472600965946</c:v>
                </c:pt>
                <c:pt idx="2359">
                  <c:v>0.95852990075403088</c:v>
                </c:pt>
                <c:pt idx="2360">
                  <c:v>0.95813160830586386</c:v>
                </c:pt>
                <c:pt idx="2361">
                  <c:v>0.95773865762480792</c:v>
                </c:pt>
                <c:pt idx="2362">
                  <c:v>0.95713645469548114</c:v>
                </c:pt>
                <c:pt idx="2363">
                  <c:v>0.95653100692370219</c:v>
                </c:pt>
                <c:pt idx="2364">
                  <c:v>0.95694181405521506</c:v>
                </c:pt>
                <c:pt idx="2365">
                  <c:v>0.95746327996781011</c:v>
                </c:pt>
                <c:pt idx="2366">
                  <c:v>0.95836346117660376</c:v>
                </c:pt>
                <c:pt idx="2367">
                  <c:v>0.95901677367634985</c:v>
                </c:pt>
                <c:pt idx="2368">
                  <c:v>0.95964817369159883</c:v>
                </c:pt>
                <c:pt idx="2369">
                  <c:v>0.95977379260805029</c:v>
                </c:pt>
                <c:pt idx="2370">
                  <c:v>0.95959882907240712</c:v>
                </c:pt>
                <c:pt idx="2371">
                  <c:v>0.95960655155099639</c:v>
                </c:pt>
                <c:pt idx="2372">
                  <c:v>0.95969067630286464</c:v>
                </c:pt>
                <c:pt idx="2373">
                  <c:v>0.9600636843559921</c:v>
                </c:pt>
                <c:pt idx="2374">
                  <c:v>0.96001781561845922</c:v>
                </c:pt>
                <c:pt idx="2375">
                  <c:v>0.96043345641030264</c:v>
                </c:pt>
                <c:pt idx="2376">
                  <c:v>0.96050114677925091</c:v>
                </c:pt>
                <c:pt idx="2377">
                  <c:v>0.9606745232839804</c:v>
                </c:pt>
                <c:pt idx="2378">
                  <c:v>0.9607753894376333</c:v>
                </c:pt>
                <c:pt idx="2379">
                  <c:v>0.96078594644276449</c:v>
                </c:pt>
                <c:pt idx="2380">
                  <c:v>0.96099679330321708</c:v>
                </c:pt>
                <c:pt idx="2381">
                  <c:v>0.9610403825239755</c:v>
                </c:pt>
                <c:pt idx="2382">
                  <c:v>0.96082003429365237</c:v>
                </c:pt>
                <c:pt idx="2383">
                  <c:v>0.96019763411273429</c:v>
                </c:pt>
                <c:pt idx="2384">
                  <c:v>0.95948259723100682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0.95624769965803647</c:v>
                </c:pt>
                <c:pt idx="2393">
                  <c:v>0.95899384583213787</c:v>
                </c:pt>
                <c:pt idx="2394">
                  <c:v>0.95924069607237639</c:v>
                </c:pt>
                <c:pt idx="2395">
                  <c:v>0.9593603598211089</c:v>
                </c:pt>
                <c:pt idx="2396">
                  <c:v>0.95945167977026702</c:v>
                </c:pt>
                <c:pt idx="2397">
                  <c:v>0.95998279275078879</c:v>
                </c:pt>
                <c:pt idx="2398">
                  <c:v>0.96042454827322365</c:v>
                </c:pt>
                <c:pt idx="2399">
                  <c:v>0.96080747701724678</c:v>
                </c:pt>
                <c:pt idx="2400">
                  <c:v>0.96088787682874155</c:v>
                </c:pt>
                <c:pt idx="2401">
                  <c:v>0.96090603867935387</c:v>
                </c:pt>
                <c:pt idx="2402">
                  <c:v>0.96111997314492503</c:v>
                </c:pt>
                <c:pt idx="2403">
                  <c:v>0.96104417413630272</c:v>
                </c:pt>
                <c:pt idx="2404">
                  <c:v>0.96101337228210681</c:v>
                </c:pt>
                <c:pt idx="2405">
                  <c:v>0.96079012438611644</c:v>
                </c:pt>
                <c:pt idx="2406">
                  <c:v>0.96023401825182186</c:v>
                </c:pt>
                <c:pt idx="2407">
                  <c:v>0.95844321010973643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0.95753991616274681</c:v>
                </c:pt>
                <c:pt idx="2423">
                  <c:v>0.9586822011605407</c:v>
                </c:pt>
                <c:pt idx="2424">
                  <c:v>0.95926326973546738</c:v>
                </c:pt>
                <c:pt idx="2425">
                  <c:v>0.95949884745544733</c:v>
                </c:pt>
                <c:pt idx="2426">
                  <c:v>0.95944157829289967</c:v>
                </c:pt>
                <c:pt idx="2427">
                  <c:v>0.9598758354884851</c:v>
                </c:pt>
                <c:pt idx="2428">
                  <c:v>0.95986026581154704</c:v>
                </c:pt>
                <c:pt idx="2429">
                  <c:v>0.95993526217299707</c:v>
                </c:pt>
                <c:pt idx="2430">
                  <c:v>0.95916280476217197</c:v>
                </c:pt>
                <c:pt idx="2431">
                  <c:v>0.95264984317999502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0.95632364409525672</c:v>
                </c:pt>
                <c:pt idx="2453">
                  <c:v>0.9574981597192751</c:v>
                </c:pt>
                <c:pt idx="2454">
                  <c:v>0.95876574936570713</c:v>
                </c:pt>
                <c:pt idx="2455">
                  <c:v>0.95835038177178533</c:v>
                </c:pt>
                <c:pt idx="2456">
                  <c:v>0.95477492080786397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0.95583696106748628</c:v>
                </c:pt>
                <c:pt idx="2469">
                  <c:v>0.95750475904628563</c:v>
                </c:pt>
                <c:pt idx="2470">
                  <c:v>0.95803637424029509</c:v>
                </c:pt>
                <c:pt idx="2471">
                  <c:v>0.95842221322695009</c:v>
                </c:pt>
                <c:pt idx="2472">
                  <c:v>0.95866192638548187</c:v>
                </c:pt>
                <c:pt idx="2473">
                  <c:v>0.95871661335849878</c:v>
                </c:pt>
                <c:pt idx="2474">
                  <c:v>0.95892723814077763</c:v>
                </c:pt>
                <c:pt idx="2475">
                  <c:v>0.95916312167821327</c:v>
                </c:pt>
                <c:pt idx="2476">
                  <c:v>0.95901017339751349</c:v>
                </c:pt>
                <c:pt idx="2477">
                  <c:v>0.95896663523347569</c:v>
                </c:pt>
                <c:pt idx="2478">
                  <c:v>0.95855304207501202</c:v>
                </c:pt>
                <c:pt idx="2479">
                  <c:v>0.95670760053553161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0.95631233472703914</c:v>
                </c:pt>
                <c:pt idx="2595">
                  <c:v>0.95810622893014674</c:v>
                </c:pt>
                <c:pt idx="2596">
                  <c:v>0.95874328412426246</c:v>
                </c:pt>
                <c:pt idx="2597">
                  <c:v>0.95875285619776729</c:v>
                </c:pt>
                <c:pt idx="2598">
                  <c:v>0.95754841236708443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0.95704687963272062</c:v>
                </c:pt>
                <c:pt idx="2621">
                  <c:v>0.95789593882772839</c:v>
                </c:pt>
                <c:pt idx="2622">
                  <c:v>0.9577636650724114</c:v>
                </c:pt>
                <c:pt idx="2623">
                  <c:v>0.95758646933514668</c:v>
                </c:pt>
                <c:pt idx="2624">
                  <c:v>0.95734164943849231</c:v>
                </c:pt>
                <c:pt idx="2625">
                  <c:v>0.9569136322953069</c:v>
                </c:pt>
                <c:pt idx="2626">
                  <c:v>0.95630428657652922</c:v>
                </c:pt>
                <c:pt idx="2627">
                  <c:v>0.95610581979327969</c:v>
                </c:pt>
                <c:pt idx="2628">
                  <c:v>0.95639002264896289</c:v>
                </c:pt>
                <c:pt idx="2629">
                  <c:v>0.95744902394431142</c:v>
                </c:pt>
                <c:pt idx="2630">
                  <c:v>0.95794324021313881</c:v>
                </c:pt>
                <c:pt idx="2631">
                  <c:v>0.95869451808745632</c:v>
                </c:pt>
                <c:pt idx="2632">
                  <c:v>0.95920861830804782</c:v>
                </c:pt>
                <c:pt idx="2633">
                  <c:v>0.95966315879162811</c:v>
                </c:pt>
                <c:pt idx="2634">
                  <c:v>0.95965485732265798</c:v>
                </c:pt>
                <c:pt idx="2635">
                  <c:v>0.95930257693662968</c:v>
                </c:pt>
                <c:pt idx="2636">
                  <c:v>0.95932483437297522</c:v>
                </c:pt>
                <c:pt idx="2637">
                  <c:v>0.96005170219313496</c:v>
                </c:pt>
                <c:pt idx="2638">
                  <c:v>0.96054009905822213</c:v>
                </c:pt>
                <c:pt idx="2639">
                  <c:v>0.96096751572995853</c:v>
                </c:pt>
                <c:pt idx="2640">
                  <c:v>0.96131331268180586</c:v>
                </c:pt>
                <c:pt idx="2641">
                  <c:v>0.96147067082263826</c:v>
                </c:pt>
                <c:pt idx="2642">
                  <c:v>0.96169181464071651</c:v>
                </c:pt>
                <c:pt idx="2643">
                  <c:v>0.96162146017031758</c:v>
                </c:pt>
                <c:pt idx="2644">
                  <c:v>0.96183994811579099</c:v>
                </c:pt>
                <c:pt idx="2645">
                  <c:v>0.96171781093217323</c:v>
                </c:pt>
                <c:pt idx="2646">
                  <c:v>0.9603548055337463</c:v>
                </c:pt>
                <c:pt idx="2647">
                  <c:v>0.95824548223874617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0.9583144610228419</c:v>
                </c:pt>
                <c:pt idx="2662">
                  <c:v>0.95960838864666465</c:v>
                </c:pt>
                <c:pt idx="2663">
                  <c:v>0.96068345709019642</c:v>
                </c:pt>
                <c:pt idx="2664">
                  <c:v>0.96105217009243715</c:v>
                </c:pt>
                <c:pt idx="2665">
                  <c:v>0.9612277567806331</c:v>
                </c:pt>
                <c:pt idx="2666">
                  <c:v>0.96151619760715512</c:v>
                </c:pt>
                <c:pt idx="2667">
                  <c:v>0.96176615456249404</c:v>
                </c:pt>
                <c:pt idx="2668">
                  <c:v>0.96173065649530276</c:v>
                </c:pt>
                <c:pt idx="2669">
                  <c:v>0.96163517371558349</c:v>
                </c:pt>
                <c:pt idx="2670">
                  <c:v>0.96023721876770296</c:v>
                </c:pt>
                <c:pt idx="2671">
                  <c:v>0.95714281073965402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0.9585290032772702</c:v>
                </c:pt>
                <c:pt idx="2689">
                  <c:v>0.95930835797584224</c:v>
                </c:pt>
                <c:pt idx="2690">
                  <c:v>0.95971631746969432</c:v>
                </c:pt>
                <c:pt idx="2691">
                  <c:v>0.9601019985489545</c:v>
                </c:pt>
                <c:pt idx="2692">
                  <c:v>0.96071972644575032</c:v>
                </c:pt>
                <c:pt idx="2693">
                  <c:v>0.96075587690657227</c:v>
                </c:pt>
                <c:pt idx="2694">
                  <c:v>0.95949607134326986</c:v>
                </c:pt>
                <c:pt idx="2695">
                  <c:v>0.9568373708720942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0.95790603289171372</c:v>
                </c:pt>
                <c:pt idx="2716">
                  <c:v>0.95920977707633226</c:v>
                </c:pt>
                <c:pt idx="2717">
                  <c:v>0.95950899640151699</c:v>
                </c:pt>
                <c:pt idx="2718">
                  <c:v>0.95816562311213394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0.95678916924257562</c:v>
                </c:pt>
                <c:pt idx="2742">
                  <c:v>0.952597047047129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0.95685129298059235</c:v>
                </c:pt>
                <c:pt idx="2753">
                  <c:v>0.95796279831426312</c:v>
                </c:pt>
                <c:pt idx="2754">
                  <c:v>0.95780817158414355</c:v>
                </c:pt>
                <c:pt idx="2755">
                  <c:v>0.95784850550913114</c:v>
                </c:pt>
                <c:pt idx="2756">
                  <c:v>0.9580461916480294</c:v>
                </c:pt>
                <c:pt idx="2757">
                  <c:v>0.95860439365343209</c:v>
                </c:pt>
                <c:pt idx="2758">
                  <c:v>0.95877631147142917</c:v>
                </c:pt>
                <c:pt idx="2759">
                  <c:v>0.95905737035017913</c:v>
                </c:pt>
                <c:pt idx="2760">
                  <c:v>0.95925365460993028</c:v>
                </c:pt>
                <c:pt idx="2761">
                  <c:v>0.95931790678045747</c:v>
                </c:pt>
                <c:pt idx="2762">
                  <c:v>0.95932046426817896</c:v>
                </c:pt>
                <c:pt idx="2763">
                  <c:v>0.95932294664219242</c:v>
                </c:pt>
                <c:pt idx="2764">
                  <c:v>0.95930083665792698</c:v>
                </c:pt>
                <c:pt idx="2765">
                  <c:v>0.95920260121103729</c:v>
                </c:pt>
                <c:pt idx="2766">
                  <c:v>0.95869256361418242</c:v>
                </c:pt>
                <c:pt idx="2767">
                  <c:v>0.95814492828892306</c:v>
                </c:pt>
                <c:pt idx="2768">
                  <c:v>0.95746638449666466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0.9570338089807271</c:v>
                </c:pt>
                <c:pt idx="2786">
                  <c:v>0.9578249836501308</c:v>
                </c:pt>
                <c:pt idx="2787">
                  <c:v>0.95835804306788464</c:v>
                </c:pt>
                <c:pt idx="2788">
                  <c:v>0.95863312990621186</c:v>
                </c:pt>
                <c:pt idx="2789">
                  <c:v>0.95840884625884482</c:v>
                </c:pt>
                <c:pt idx="2790">
                  <c:v>0.95733598272183607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0.95350731226995289</c:v>
                </c:pt>
                <c:pt idx="2809">
                  <c:v>0.95762503059171966</c:v>
                </c:pt>
                <c:pt idx="2810">
                  <c:v>0.95859119297705264</c:v>
                </c:pt>
                <c:pt idx="2811">
                  <c:v>0.95919637487064491</c:v>
                </c:pt>
                <c:pt idx="2812">
                  <c:v>0.95945302057505899</c:v>
                </c:pt>
                <c:pt idx="2813">
                  <c:v>0.95896333470258255</c:v>
                </c:pt>
                <c:pt idx="2814">
                  <c:v>0.95784532841693726</c:v>
                </c:pt>
                <c:pt idx="2815">
                  <c:v>0.95229769816282483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0.95499078817642413</c:v>
                </c:pt>
                <c:pt idx="2834">
                  <c:v>0.9580293255938398</c:v>
                </c:pt>
                <c:pt idx="2835">
                  <c:v>0.95895464533040875</c:v>
                </c:pt>
                <c:pt idx="2836">
                  <c:v>0.95949312435431344</c:v>
                </c:pt>
                <c:pt idx="2837">
                  <c:v>0.95922950537093243</c:v>
                </c:pt>
                <c:pt idx="2838">
                  <c:v>0.9571778335790132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0.95675957601259021</c:v>
                </c:pt>
                <c:pt idx="2979">
                  <c:v>0.95835341711141087</c:v>
                </c:pt>
                <c:pt idx="2980">
                  <c:v>0.95898978092493259</c:v>
                </c:pt>
                <c:pt idx="2981">
                  <c:v>0.9591240140945122</c:v>
                </c:pt>
                <c:pt idx="2982">
                  <c:v>0.95704718561843305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0.95716794478704181</c:v>
                </c:pt>
                <c:pt idx="2998">
                  <c:v>0.9576915367438944</c:v>
                </c:pt>
                <c:pt idx="2999">
                  <c:v>0.95854014104146312</c:v>
                </c:pt>
                <c:pt idx="3000">
                  <c:v>0.95887693923252559</c:v>
                </c:pt>
                <c:pt idx="3001">
                  <c:v>0.95903873182698884</c:v>
                </c:pt>
                <c:pt idx="3002">
                  <c:v>0.95896737706995516</c:v>
                </c:pt>
                <c:pt idx="3003">
                  <c:v>0.95904686991477106</c:v>
                </c:pt>
                <c:pt idx="3004">
                  <c:v>0.95946126782542474</c:v>
                </c:pt>
                <c:pt idx="3005">
                  <c:v>0.95910801117313171</c:v>
                </c:pt>
                <c:pt idx="3006">
                  <c:v>0.95847380631191337</c:v>
                </c:pt>
                <c:pt idx="3007">
                  <c:v>0.95757908767959077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0.88607246602641332</c:v>
                </c:pt>
                <c:pt idx="3021">
                  <c:v>0.95740925960308443</c:v>
                </c:pt>
                <c:pt idx="3022">
                  <c:v>0.95793996647985113</c:v>
                </c:pt>
                <c:pt idx="3023">
                  <c:v>0.9587603885204119</c:v>
                </c:pt>
                <c:pt idx="3024">
                  <c:v>0.95869803829837807</c:v>
                </c:pt>
                <c:pt idx="3025">
                  <c:v>0.95922285286672349</c:v>
                </c:pt>
                <c:pt idx="3026">
                  <c:v>0.9591088781579421</c:v>
                </c:pt>
                <c:pt idx="3027">
                  <c:v>0.95931360238248986</c:v>
                </c:pt>
                <c:pt idx="3028">
                  <c:v>0.95959235550031052</c:v>
                </c:pt>
                <c:pt idx="3029">
                  <c:v>0.95845361185485678</c:v>
                </c:pt>
                <c:pt idx="3030">
                  <c:v>0.95707057722801625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0.95530453241533808</c:v>
                </c:pt>
                <c:pt idx="3050">
                  <c:v>0.95773091286386802</c:v>
                </c:pt>
                <c:pt idx="3051">
                  <c:v>0.95887169641806214</c:v>
                </c:pt>
                <c:pt idx="3052">
                  <c:v>0.95899859240888408</c:v>
                </c:pt>
                <c:pt idx="3053">
                  <c:v>0.95760505008058261</c:v>
                </c:pt>
                <c:pt idx="3054">
                  <c:v>0.95221426978330248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0.9571567107342166</c:v>
                </c:pt>
                <c:pt idx="3195">
                  <c:v>0.9578155011830104</c:v>
                </c:pt>
                <c:pt idx="3196">
                  <c:v>0.95845328563342669</c:v>
                </c:pt>
                <c:pt idx="3197">
                  <c:v>0.95798130859759179</c:v>
                </c:pt>
                <c:pt idx="3198">
                  <c:v>0.95737492184409045</c:v>
                </c:pt>
                <c:pt idx="3199">
                  <c:v>0.9552830689655849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0.95607386250979753</c:v>
                </c:pt>
                <c:pt idx="3208">
                  <c:v>0.95783400085610171</c:v>
                </c:pt>
                <c:pt idx="3209">
                  <c:v>0.95847611557547885</c:v>
                </c:pt>
                <c:pt idx="3210">
                  <c:v>0.95861646929036404</c:v>
                </c:pt>
                <c:pt idx="3211">
                  <c:v>0.95843719863442756</c:v>
                </c:pt>
                <c:pt idx="3212">
                  <c:v>0.95849811368470283</c:v>
                </c:pt>
                <c:pt idx="3213">
                  <c:v>0.9590401734436147</c:v>
                </c:pt>
                <c:pt idx="3214">
                  <c:v>0.95909130541359733</c:v>
                </c:pt>
                <c:pt idx="3215">
                  <c:v>0.95935368396843235</c:v>
                </c:pt>
                <c:pt idx="3216">
                  <c:v>0.9595354384746303</c:v>
                </c:pt>
                <c:pt idx="3217">
                  <c:v>0.95951271171173214</c:v>
                </c:pt>
                <c:pt idx="3218">
                  <c:v>0.9594976354973308</c:v>
                </c:pt>
                <c:pt idx="3219">
                  <c:v>0.95953699989887165</c:v>
                </c:pt>
                <c:pt idx="3220">
                  <c:v>0.95951243762213212</c:v>
                </c:pt>
                <c:pt idx="3221">
                  <c:v>0.95920096391601306</c:v>
                </c:pt>
                <c:pt idx="3222">
                  <c:v>0.95858157683431222</c:v>
                </c:pt>
                <c:pt idx="3223">
                  <c:v>0.95810891738095316</c:v>
                </c:pt>
                <c:pt idx="3224">
                  <c:v>0.95726121185547408</c:v>
                </c:pt>
                <c:pt idx="3225">
                  <c:v>0.95617763860399896</c:v>
                </c:pt>
                <c:pt idx="3226">
                  <c:v>0.94941219508893782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0.95580839864609957</c:v>
                </c:pt>
                <c:pt idx="3234">
                  <c:v>0.95704189931097605</c:v>
                </c:pt>
                <c:pt idx="3235">
                  <c:v>0.95696205243646937</c:v>
                </c:pt>
                <c:pt idx="3236">
                  <c:v>0.95675646688572857</c:v>
                </c:pt>
                <c:pt idx="3237">
                  <c:v>0.95762770350856241</c:v>
                </c:pt>
                <c:pt idx="3238">
                  <c:v>0.95769126193342613</c:v>
                </c:pt>
                <c:pt idx="3239">
                  <c:v>0.95790276472920755</c:v>
                </c:pt>
                <c:pt idx="3240">
                  <c:v>0.95793117955204266</c:v>
                </c:pt>
                <c:pt idx="3241">
                  <c:v>0.95786806980447303</c:v>
                </c:pt>
                <c:pt idx="3242">
                  <c:v>0.95790769047000635</c:v>
                </c:pt>
                <c:pt idx="3243">
                  <c:v>0.95816516381210926</c:v>
                </c:pt>
                <c:pt idx="3244">
                  <c:v>0.9581696034860735</c:v>
                </c:pt>
                <c:pt idx="3245">
                  <c:v>0.95781818889770132</c:v>
                </c:pt>
                <c:pt idx="3246">
                  <c:v>0.95689118098330717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0.95664421144427447</c:v>
                </c:pt>
                <c:pt idx="3263">
                  <c:v>0.95818053560449368</c:v>
                </c:pt>
                <c:pt idx="3264">
                  <c:v>0.95816256318503867</c:v>
                </c:pt>
                <c:pt idx="3265">
                  <c:v>0.95875047276203551</c:v>
                </c:pt>
                <c:pt idx="3266">
                  <c:v>0.95888492041113993</c:v>
                </c:pt>
                <c:pt idx="3267">
                  <c:v>0.95922918595937001</c:v>
                </c:pt>
                <c:pt idx="3268">
                  <c:v>0.95902405625933496</c:v>
                </c:pt>
                <c:pt idx="3269">
                  <c:v>0.95857591790008989</c:v>
                </c:pt>
                <c:pt idx="3270">
                  <c:v>0.95662651444586666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0.95618469161030695</c:v>
                </c:pt>
                <c:pt idx="3572">
                  <c:v>0.95746216692581265</c:v>
                </c:pt>
                <c:pt idx="3573">
                  <c:v>0.95849517400501727</c:v>
                </c:pt>
                <c:pt idx="3574">
                  <c:v>0.95865218394346163</c:v>
                </c:pt>
                <c:pt idx="3575">
                  <c:v>0.95900209404868686</c:v>
                </c:pt>
                <c:pt idx="3576">
                  <c:v>0.95932182138979138</c:v>
                </c:pt>
                <c:pt idx="3577">
                  <c:v>0.95934305531821262</c:v>
                </c:pt>
                <c:pt idx="3578">
                  <c:v>0.95932253916654286</c:v>
                </c:pt>
                <c:pt idx="3579">
                  <c:v>0.95932546606637825</c:v>
                </c:pt>
                <c:pt idx="3580">
                  <c:v>0.95913990226451462</c:v>
                </c:pt>
                <c:pt idx="3581">
                  <c:v>0.95843245460378279</c:v>
                </c:pt>
                <c:pt idx="3582">
                  <c:v>0.95728793442132731</c:v>
                </c:pt>
                <c:pt idx="3583">
                  <c:v>0.95567745500895962</c:v>
                </c:pt>
                <c:pt idx="3584">
                  <c:v>0.95659756631855164</c:v>
                </c:pt>
                <c:pt idx="3585">
                  <c:v>0.93394753812978548</c:v>
                </c:pt>
                <c:pt idx="3586">
                  <c:v>0.95733511041197572</c:v>
                </c:pt>
                <c:pt idx="3587">
                  <c:v>0.95564627498272381</c:v>
                </c:pt>
                <c:pt idx="3588">
                  <c:v>0.95164944351303005</c:v>
                </c:pt>
                <c:pt idx="3589">
                  <c:v>0.95574596880872797</c:v>
                </c:pt>
                <c:pt idx="3590">
                  <c:v>0.95698790589302651</c:v>
                </c:pt>
                <c:pt idx="3591">
                  <c:v>0</c:v>
                </c:pt>
                <c:pt idx="3592">
                  <c:v>0</c:v>
                </c:pt>
                <c:pt idx="3593">
                  <c:v>0.95599243660769895</c:v>
                </c:pt>
                <c:pt idx="3594">
                  <c:v>0.95808139375012269</c:v>
                </c:pt>
                <c:pt idx="3595">
                  <c:v>0.95805161200292432</c:v>
                </c:pt>
                <c:pt idx="3596">
                  <c:v>0.95872389479813402</c:v>
                </c:pt>
                <c:pt idx="3597">
                  <c:v>0.95914660728570533</c:v>
                </c:pt>
                <c:pt idx="3598">
                  <c:v>0.95934686393877855</c:v>
                </c:pt>
                <c:pt idx="3599">
                  <c:v>0.95966822670658647</c:v>
                </c:pt>
                <c:pt idx="3600">
                  <c:v>0.95973516248062363</c:v>
                </c:pt>
                <c:pt idx="3601">
                  <c:v>0.96032488370154701</c:v>
                </c:pt>
                <c:pt idx="3602">
                  <c:v>0.95957254381070733</c:v>
                </c:pt>
                <c:pt idx="3603">
                  <c:v>0.96012904478005523</c:v>
                </c:pt>
                <c:pt idx="3604">
                  <c:v>0.95990519598643498</c:v>
                </c:pt>
                <c:pt idx="3605">
                  <c:v>0.95917564997525606</c:v>
                </c:pt>
                <c:pt idx="3606">
                  <c:v>0.95842262170138282</c:v>
                </c:pt>
                <c:pt idx="3607">
                  <c:v>0.95706334704623508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0.95404171251003933</c:v>
                </c:pt>
                <c:pt idx="3618">
                  <c:v>0.95760846303228697</c:v>
                </c:pt>
                <c:pt idx="3619">
                  <c:v>0.95741378365628582</c:v>
                </c:pt>
                <c:pt idx="3620">
                  <c:v>0.95742758504629188</c:v>
                </c:pt>
                <c:pt idx="3621">
                  <c:v>0.95772580347960756</c:v>
                </c:pt>
                <c:pt idx="3622">
                  <c:v>0.95758310308504435</c:v>
                </c:pt>
                <c:pt idx="3623">
                  <c:v>0.95790497203639302</c:v>
                </c:pt>
                <c:pt idx="3624">
                  <c:v>0.95786105619734896</c:v>
                </c:pt>
                <c:pt idx="3625">
                  <c:v>0.95811839441554236</c:v>
                </c:pt>
                <c:pt idx="3626">
                  <c:v>0.9581631323109947</c:v>
                </c:pt>
                <c:pt idx="3627">
                  <c:v>0.9580333207118954</c:v>
                </c:pt>
                <c:pt idx="3628">
                  <c:v>0.9577400625219662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  <c:pt idx="3997">
                  <c:v>0</c:v>
                </c:pt>
                <c:pt idx="3998">
                  <c:v>0</c:v>
                </c:pt>
                <c:pt idx="3999">
                  <c:v>0</c:v>
                </c:pt>
                <c:pt idx="4000">
                  <c:v>0</c:v>
                </c:pt>
                <c:pt idx="4001">
                  <c:v>0</c:v>
                </c:pt>
                <c:pt idx="4002">
                  <c:v>0</c:v>
                </c:pt>
                <c:pt idx="4003">
                  <c:v>0</c:v>
                </c:pt>
                <c:pt idx="4004">
                  <c:v>0</c:v>
                </c:pt>
                <c:pt idx="4005">
                  <c:v>0</c:v>
                </c:pt>
                <c:pt idx="4006">
                  <c:v>0</c:v>
                </c:pt>
                <c:pt idx="4007">
                  <c:v>0</c:v>
                </c:pt>
                <c:pt idx="4008">
                  <c:v>0</c:v>
                </c:pt>
                <c:pt idx="4009">
                  <c:v>0</c:v>
                </c:pt>
                <c:pt idx="4010">
                  <c:v>0</c:v>
                </c:pt>
                <c:pt idx="4011">
                  <c:v>0</c:v>
                </c:pt>
                <c:pt idx="4012">
                  <c:v>0</c:v>
                </c:pt>
                <c:pt idx="4013">
                  <c:v>0</c:v>
                </c:pt>
                <c:pt idx="4014">
                  <c:v>0</c:v>
                </c:pt>
                <c:pt idx="4015">
                  <c:v>0</c:v>
                </c:pt>
                <c:pt idx="4016">
                  <c:v>0</c:v>
                </c:pt>
                <c:pt idx="4017">
                  <c:v>0</c:v>
                </c:pt>
                <c:pt idx="4018">
                  <c:v>0</c:v>
                </c:pt>
                <c:pt idx="4019">
                  <c:v>0</c:v>
                </c:pt>
                <c:pt idx="4020">
                  <c:v>0</c:v>
                </c:pt>
                <c:pt idx="4021">
                  <c:v>0</c:v>
                </c:pt>
                <c:pt idx="4022">
                  <c:v>0</c:v>
                </c:pt>
                <c:pt idx="4023">
                  <c:v>0</c:v>
                </c:pt>
                <c:pt idx="4024">
                  <c:v>0</c:v>
                </c:pt>
                <c:pt idx="4025">
                  <c:v>0</c:v>
                </c:pt>
                <c:pt idx="4026">
                  <c:v>0</c:v>
                </c:pt>
                <c:pt idx="4027">
                  <c:v>0</c:v>
                </c:pt>
                <c:pt idx="4028">
                  <c:v>0</c:v>
                </c:pt>
                <c:pt idx="4029">
                  <c:v>0</c:v>
                </c:pt>
                <c:pt idx="4030">
                  <c:v>0</c:v>
                </c:pt>
                <c:pt idx="4031">
                  <c:v>0</c:v>
                </c:pt>
                <c:pt idx="4032">
                  <c:v>0</c:v>
                </c:pt>
                <c:pt idx="4033">
                  <c:v>0</c:v>
                </c:pt>
                <c:pt idx="4034">
                  <c:v>0</c:v>
                </c:pt>
                <c:pt idx="4035">
                  <c:v>0</c:v>
                </c:pt>
                <c:pt idx="4036">
                  <c:v>0</c:v>
                </c:pt>
                <c:pt idx="4037">
                  <c:v>0</c:v>
                </c:pt>
                <c:pt idx="4038">
                  <c:v>0</c:v>
                </c:pt>
                <c:pt idx="4039">
                  <c:v>0</c:v>
                </c:pt>
                <c:pt idx="4040">
                  <c:v>0</c:v>
                </c:pt>
                <c:pt idx="4041">
                  <c:v>0</c:v>
                </c:pt>
                <c:pt idx="4042">
                  <c:v>0</c:v>
                </c:pt>
                <c:pt idx="4043">
                  <c:v>0</c:v>
                </c:pt>
                <c:pt idx="4044">
                  <c:v>0</c:v>
                </c:pt>
                <c:pt idx="4045">
                  <c:v>0</c:v>
                </c:pt>
                <c:pt idx="4046">
                  <c:v>0</c:v>
                </c:pt>
                <c:pt idx="4047">
                  <c:v>0</c:v>
                </c:pt>
                <c:pt idx="4048">
                  <c:v>0</c:v>
                </c:pt>
                <c:pt idx="4049">
                  <c:v>0</c:v>
                </c:pt>
                <c:pt idx="4050">
                  <c:v>0</c:v>
                </c:pt>
                <c:pt idx="4051">
                  <c:v>0</c:v>
                </c:pt>
                <c:pt idx="4052">
                  <c:v>0</c:v>
                </c:pt>
                <c:pt idx="4053">
                  <c:v>0</c:v>
                </c:pt>
                <c:pt idx="4054">
                  <c:v>0</c:v>
                </c:pt>
                <c:pt idx="4055">
                  <c:v>0</c:v>
                </c:pt>
                <c:pt idx="4056">
                  <c:v>0</c:v>
                </c:pt>
                <c:pt idx="4057">
                  <c:v>0</c:v>
                </c:pt>
                <c:pt idx="4058">
                  <c:v>0</c:v>
                </c:pt>
                <c:pt idx="4059">
                  <c:v>0</c:v>
                </c:pt>
                <c:pt idx="4060">
                  <c:v>0</c:v>
                </c:pt>
                <c:pt idx="4061">
                  <c:v>0</c:v>
                </c:pt>
                <c:pt idx="4062">
                  <c:v>0</c:v>
                </c:pt>
                <c:pt idx="4063">
                  <c:v>0</c:v>
                </c:pt>
                <c:pt idx="4064">
                  <c:v>0</c:v>
                </c:pt>
                <c:pt idx="4065">
                  <c:v>0</c:v>
                </c:pt>
                <c:pt idx="4066">
                  <c:v>0</c:v>
                </c:pt>
                <c:pt idx="4067">
                  <c:v>0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0</c:v>
                </c:pt>
                <c:pt idx="4073">
                  <c:v>0</c:v>
                </c:pt>
                <c:pt idx="4074">
                  <c:v>0</c:v>
                </c:pt>
                <c:pt idx="4075">
                  <c:v>0</c:v>
                </c:pt>
                <c:pt idx="4076">
                  <c:v>0</c:v>
                </c:pt>
                <c:pt idx="4077">
                  <c:v>0</c:v>
                </c:pt>
                <c:pt idx="4078">
                  <c:v>0</c:v>
                </c:pt>
                <c:pt idx="4079">
                  <c:v>0</c:v>
                </c:pt>
                <c:pt idx="4080">
                  <c:v>0</c:v>
                </c:pt>
                <c:pt idx="4081">
                  <c:v>0</c:v>
                </c:pt>
                <c:pt idx="4082">
                  <c:v>0</c:v>
                </c:pt>
                <c:pt idx="4083">
                  <c:v>0</c:v>
                </c:pt>
                <c:pt idx="4084">
                  <c:v>0</c:v>
                </c:pt>
                <c:pt idx="4085">
                  <c:v>0</c:v>
                </c:pt>
                <c:pt idx="4086">
                  <c:v>0</c:v>
                </c:pt>
                <c:pt idx="4087">
                  <c:v>0</c:v>
                </c:pt>
                <c:pt idx="4088">
                  <c:v>0</c:v>
                </c:pt>
                <c:pt idx="4089">
                  <c:v>0</c:v>
                </c:pt>
                <c:pt idx="4090">
                  <c:v>0</c:v>
                </c:pt>
                <c:pt idx="4091">
                  <c:v>0</c:v>
                </c:pt>
                <c:pt idx="4092">
                  <c:v>0</c:v>
                </c:pt>
                <c:pt idx="4093">
                  <c:v>0</c:v>
                </c:pt>
                <c:pt idx="4094">
                  <c:v>0</c:v>
                </c:pt>
                <c:pt idx="4095">
                  <c:v>0</c:v>
                </c:pt>
                <c:pt idx="4096">
                  <c:v>0</c:v>
                </c:pt>
                <c:pt idx="4097">
                  <c:v>0</c:v>
                </c:pt>
                <c:pt idx="4098">
                  <c:v>0</c:v>
                </c:pt>
                <c:pt idx="4099">
                  <c:v>0</c:v>
                </c:pt>
                <c:pt idx="4100">
                  <c:v>0</c:v>
                </c:pt>
                <c:pt idx="4101">
                  <c:v>0</c:v>
                </c:pt>
                <c:pt idx="4102">
                  <c:v>0</c:v>
                </c:pt>
                <c:pt idx="4103">
                  <c:v>0</c:v>
                </c:pt>
                <c:pt idx="4104">
                  <c:v>0.95666445014373092</c:v>
                </c:pt>
                <c:pt idx="4105">
                  <c:v>0.95762440073961252</c:v>
                </c:pt>
                <c:pt idx="4106">
                  <c:v>0.95778006031005936</c:v>
                </c:pt>
                <c:pt idx="4107">
                  <c:v>0.95818460592653543</c:v>
                </c:pt>
                <c:pt idx="4108">
                  <c:v>0.95844701621700945</c:v>
                </c:pt>
                <c:pt idx="4109">
                  <c:v>0.95745210038958439</c:v>
                </c:pt>
                <c:pt idx="4110">
                  <c:v>0.95577273644455663</c:v>
                </c:pt>
                <c:pt idx="4111">
                  <c:v>0</c:v>
                </c:pt>
                <c:pt idx="4112">
                  <c:v>0</c:v>
                </c:pt>
                <c:pt idx="4113">
                  <c:v>0</c:v>
                </c:pt>
                <c:pt idx="4114">
                  <c:v>0</c:v>
                </c:pt>
                <c:pt idx="4115">
                  <c:v>0</c:v>
                </c:pt>
                <c:pt idx="4116">
                  <c:v>0</c:v>
                </c:pt>
                <c:pt idx="4117">
                  <c:v>0</c:v>
                </c:pt>
                <c:pt idx="4118">
                  <c:v>0</c:v>
                </c:pt>
                <c:pt idx="4119">
                  <c:v>0</c:v>
                </c:pt>
                <c:pt idx="4120">
                  <c:v>0</c:v>
                </c:pt>
                <c:pt idx="4121">
                  <c:v>0</c:v>
                </c:pt>
                <c:pt idx="4122">
                  <c:v>0</c:v>
                </c:pt>
                <c:pt idx="4123">
                  <c:v>0</c:v>
                </c:pt>
                <c:pt idx="4124">
                  <c:v>0</c:v>
                </c:pt>
                <c:pt idx="4125">
                  <c:v>0</c:v>
                </c:pt>
                <c:pt idx="4126">
                  <c:v>0</c:v>
                </c:pt>
                <c:pt idx="4127">
                  <c:v>0</c:v>
                </c:pt>
                <c:pt idx="4128">
                  <c:v>0</c:v>
                </c:pt>
                <c:pt idx="4129">
                  <c:v>0</c:v>
                </c:pt>
                <c:pt idx="4130">
                  <c:v>0</c:v>
                </c:pt>
                <c:pt idx="4131">
                  <c:v>0.9499524280328</c:v>
                </c:pt>
                <c:pt idx="4132">
                  <c:v>0.95629137442220757</c:v>
                </c:pt>
                <c:pt idx="4133">
                  <c:v>0.95489851025362837</c:v>
                </c:pt>
                <c:pt idx="4134">
                  <c:v>0</c:v>
                </c:pt>
                <c:pt idx="4135">
                  <c:v>0</c:v>
                </c:pt>
                <c:pt idx="4136">
                  <c:v>0</c:v>
                </c:pt>
                <c:pt idx="4137">
                  <c:v>0</c:v>
                </c:pt>
                <c:pt idx="4138">
                  <c:v>0</c:v>
                </c:pt>
                <c:pt idx="4139">
                  <c:v>0</c:v>
                </c:pt>
                <c:pt idx="4140">
                  <c:v>0</c:v>
                </c:pt>
                <c:pt idx="4141">
                  <c:v>0</c:v>
                </c:pt>
                <c:pt idx="4142">
                  <c:v>0</c:v>
                </c:pt>
                <c:pt idx="4143">
                  <c:v>0</c:v>
                </c:pt>
                <c:pt idx="4144">
                  <c:v>0</c:v>
                </c:pt>
                <c:pt idx="4145">
                  <c:v>0</c:v>
                </c:pt>
                <c:pt idx="4146">
                  <c:v>0</c:v>
                </c:pt>
                <c:pt idx="4147">
                  <c:v>0</c:v>
                </c:pt>
                <c:pt idx="4148">
                  <c:v>0</c:v>
                </c:pt>
                <c:pt idx="4149">
                  <c:v>0</c:v>
                </c:pt>
                <c:pt idx="4150">
                  <c:v>0</c:v>
                </c:pt>
                <c:pt idx="4151">
                  <c:v>0</c:v>
                </c:pt>
                <c:pt idx="4152">
                  <c:v>0</c:v>
                </c:pt>
                <c:pt idx="4153">
                  <c:v>0</c:v>
                </c:pt>
                <c:pt idx="4154">
                  <c:v>0</c:v>
                </c:pt>
                <c:pt idx="4155">
                  <c:v>0</c:v>
                </c:pt>
                <c:pt idx="4156">
                  <c:v>0</c:v>
                </c:pt>
                <c:pt idx="4157">
                  <c:v>0</c:v>
                </c:pt>
                <c:pt idx="4158">
                  <c:v>0</c:v>
                </c:pt>
                <c:pt idx="4159">
                  <c:v>0</c:v>
                </c:pt>
                <c:pt idx="4160">
                  <c:v>0</c:v>
                </c:pt>
                <c:pt idx="4161">
                  <c:v>0</c:v>
                </c:pt>
                <c:pt idx="4162">
                  <c:v>0</c:v>
                </c:pt>
                <c:pt idx="4163">
                  <c:v>0</c:v>
                </c:pt>
                <c:pt idx="4164">
                  <c:v>0</c:v>
                </c:pt>
                <c:pt idx="4165">
                  <c:v>0</c:v>
                </c:pt>
                <c:pt idx="4166">
                  <c:v>0</c:v>
                </c:pt>
                <c:pt idx="4167">
                  <c:v>0</c:v>
                </c:pt>
                <c:pt idx="4168">
                  <c:v>0</c:v>
                </c:pt>
                <c:pt idx="4169">
                  <c:v>0</c:v>
                </c:pt>
                <c:pt idx="4170">
                  <c:v>0</c:v>
                </c:pt>
                <c:pt idx="4171">
                  <c:v>0</c:v>
                </c:pt>
                <c:pt idx="4172">
                  <c:v>0</c:v>
                </c:pt>
                <c:pt idx="4173">
                  <c:v>0</c:v>
                </c:pt>
                <c:pt idx="4174">
                  <c:v>0</c:v>
                </c:pt>
                <c:pt idx="4175">
                  <c:v>0</c:v>
                </c:pt>
                <c:pt idx="4176">
                  <c:v>0</c:v>
                </c:pt>
                <c:pt idx="4177">
                  <c:v>0</c:v>
                </c:pt>
                <c:pt idx="4178">
                  <c:v>0</c:v>
                </c:pt>
                <c:pt idx="4179">
                  <c:v>0.95743252221035136</c:v>
                </c:pt>
                <c:pt idx="4180">
                  <c:v>0.95832428944045633</c:v>
                </c:pt>
                <c:pt idx="4181">
                  <c:v>0.95680955574473947</c:v>
                </c:pt>
                <c:pt idx="4182">
                  <c:v>0</c:v>
                </c:pt>
                <c:pt idx="4183">
                  <c:v>0</c:v>
                </c:pt>
                <c:pt idx="4184">
                  <c:v>0</c:v>
                </c:pt>
                <c:pt idx="4185">
                  <c:v>0</c:v>
                </c:pt>
                <c:pt idx="4186">
                  <c:v>0</c:v>
                </c:pt>
                <c:pt idx="4187">
                  <c:v>0</c:v>
                </c:pt>
                <c:pt idx="4188">
                  <c:v>0</c:v>
                </c:pt>
                <c:pt idx="4189">
                  <c:v>0</c:v>
                </c:pt>
                <c:pt idx="4190">
                  <c:v>0</c:v>
                </c:pt>
                <c:pt idx="4191">
                  <c:v>0</c:v>
                </c:pt>
                <c:pt idx="4192">
                  <c:v>0</c:v>
                </c:pt>
                <c:pt idx="4193">
                  <c:v>0</c:v>
                </c:pt>
                <c:pt idx="4194">
                  <c:v>0</c:v>
                </c:pt>
                <c:pt idx="4195">
                  <c:v>0</c:v>
                </c:pt>
                <c:pt idx="4196">
                  <c:v>0</c:v>
                </c:pt>
                <c:pt idx="4197">
                  <c:v>0</c:v>
                </c:pt>
                <c:pt idx="4198">
                  <c:v>0</c:v>
                </c:pt>
                <c:pt idx="4199">
                  <c:v>0</c:v>
                </c:pt>
                <c:pt idx="4200">
                  <c:v>0</c:v>
                </c:pt>
                <c:pt idx="4201">
                  <c:v>0</c:v>
                </c:pt>
                <c:pt idx="4202">
                  <c:v>0.95714245521260888</c:v>
                </c:pt>
                <c:pt idx="4203">
                  <c:v>0.95822726094881261</c:v>
                </c:pt>
                <c:pt idx="4204">
                  <c:v>0.95861438012843336</c:v>
                </c:pt>
                <c:pt idx="4205">
                  <c:v>0.95730180099786266</c:v>
                </c:pt>
                <c:pt idx="4206">
                  <c:v>0</c:v>
                </c:pt>
                <c:pt idx="4207">
                  <c:v>0</c:v>
                </c:pt>
                <c:pt idx="4208">
                  <c:v>0</c:v>
                </c:pt>
                <c:pt idx="4209">
                  <c:v>0</c:v>
                </c:pt>
                <c:pt idx="4210">
                  <c:v>0</c:v>
                </c:pt>
                <c:pt idx="4211">
                  <c:v>0</c:v>
                </c:pt>
                <c:pt idx="4212">
                  <c:v>0</c:v>
                </c:pt>
                <c:pt idx="4213">
                  <c:v>0</c:v>
                </c:pt>
                <c:pt idx="4214">
                  <c:v>0</c:v>
                </c:pt>
                <c:pt idx="4215">
                  <c:v>0</c:v>
                </c:pt>
                <c:pt idx="4216">
                  <c:v>0</c:v>
                </c:pt>
                <c:pt idx="4217">
                  <c:v>0</c:v>
                </c:pt>
                <c:pt idx="4218">
                  <c:v>0</c:v>
                </c:pt>
                <c:pt idx="4219">
                  <c:v>0</c:v>
                </c:pt>
                <c:pt idx="4220">
                  <c:v>0</c:v>
                </c:pt>
                <c:pt idx="4221">
                  <c:v>0</c:v>
                </c:pt>
                <c:pt idx="4222">
                  <c:v>0</c:v>
                </c:pt>
                <c:pt idx="4223">
                  <c:v>0</c:v>
                </c:pt>
                <c:pt idx="4224">
                  <c:v>0</c:v>
                </c:pt>
                <c:pt idx="4225">
                  <c:v>0</c:v>
                </c:pt>
                <c:pt idx="4226">
                  <c:v>0</c:v>
                </c:pt>
                <c:pt idx="4227">
                  <c:v>0</c:v>
                </c:pt>
                <c:pt idx="4228">
                  <c:v>0</c:v>
                </c:pt>
                <c:pt idx="4229">
                  <c:v>0</c:v>
                </c:pt>
                <c:pt idx="4230">
                  <c:v>0</c:v>
                </c:pt>
                <c:pt idx="4231">
                  <c:v>0</c:v>
                </c:pt>
                <c:pt idx="4232">
                  <c:v>0</c:v>
                </c:pt>
                <c:pt idx="4233">
                  <c:v>0</c:v>
                </c:pt>
                <c:pt idx="4234">
                  <c:v>0</c:v>
                </c:pt>
                <c:pt idx="4235">
                  <c:v>0</c:v>
                </c:pt>
                <c:pt idx="4236">
                  <c:v>0</c:v>
                </c:pt>
                <c:pt idx="4237">
                  <c:v>0</c:v>
                </c:pt>
                <c:pt idx="4238">
                  <c:v>0</c:v>
                </c:pt>
                <c:pt idx="4239">
                  <c:v>0</c:v>
                </c:pt>
                <c:pt idx="4240">
                  <c:v>0</c:v>
                </c:pt>
                <c:pt idx="4241">
                  <c:v>0</c:v>
                </c:pt>
                <c:pt idx="4242">
                  <c:v>0</c:v>
                </c:pt>
                <c:pt idx="4243">
                  <c:v>0</c:v>
                </c:pt>
                <c:pt idx="4244">
                  <c:v>0</c:v>
                </c:pt>
                <c:pt idx="4245">
                  <c:v>0</c:v>
                </c:pt>
                <c:pt idx="4246">
                  <c:v>0</c:v>
                </c:pt>
                <c:pt idx="4247">
                  <c:v>0</c:v>
                </c:pt>
                <c:pt idx="4248">
                  <c:v>0</c:v>
                </c:pt>
                <c:pt idx="4249">
                  <c:v>0</c:v>
                </c:pt>
                <c:pt idx="4250">
                  <c:v>0</c:v>
                </c:pt>
                <c:pt idx="4251">
                  <c:v>0</c:v>
                </c:pt>
                <c:pt idx="4252">
                  <c:v>0</c:v>
                </c:pt>
                <c:pt idx="4253">
                  <c:v>0</c:v>
                </c:pt>
                <c:pt idx="4254">
                  <c:v>0</c:v>
                </c:pt>
                <c:pt idx="4255">
                  <c:v>0</c:v>
                </c:pt>
                <c:pt idx="4256">
                  <c:v>0</c:v>
                </c:pt>
                <c:pt idx="4257">
                  <c:v>0</c:v>
                </c:pt>
                <c:pt idx="4258">
                  <c:v>0</c:v>
                </c:pt>
                <c:pt idx="4259">
                  <c:v>0</c:v>
                </c:pt>
                <c:pt idx="4260">
                  <c:v>0</c:v>
                </c:pt>
                <c:pt idx="4261">
                  <c:v>0</c:v>
                </c:pt>
                <c:pt idx="4262">
                  <c:v>0</c:v>
                </c:pt>
                <c:pt idx="4263">
                  <c:v>0</c:v>
                </c:pt>
                <c:pt idx="4264">
                  <c:v>0</c:v>
                </c:pt>
                <c:pt idx="4265">
                  <c:v>0</c:v>
                </c:pt>
                <c:pt idx="4266">
                  <c:v>0</c:v>
                </c:pt>
                <c:pt idx="4267">
                  <c:v>0</c:v>
                </c:pt>
                <c:pt idx="4268">
                  <c:v>0</c:v>
                </c:pt>
                <c:pt idx="4269">
                  <c:v>0</c:v>
                </c:pt>
                <c:pt idx="4270">
                  <c:v>0</c:v>
                </c:pt>
                <c:pt idx="4271">
                  <c:v>0</c:v>
                </c:pt>
                <c:pt idx="4272">
                  <c:v>0</c:v>
                </c:pt>
                <c:pt idx="4273">
                  <c:v>0</c:v>
                </c:pt>
                <c:pt idx="4274">
                  <c:v>0</c:v>
                </c:pt>
                <c:pt idx="4275">
                  <c:v>0</c:v>
                </c:pt>
                <c:pt idx="4276">
                  <c:v>0</c:v>
                </c:pt>
                <c:pt idx="4277">
                  <c:v>0</c:v>
                </c:pt>
                <c:pt idx="4278">
                  <c:v>0</c:v>
                </c:pt>
                <c:pt idx="4279">
                  <c:v>0</c:v>
                </c:pt>
                <c:pt idx="4280">
                  <c:v>0</c:v>
                </c:pt>
                <c:pt idx="4281">
                  <c:v>0</c:v>
                </c:pt>
                <c:pt idx="4282">
                  <c:v>0</c:v>
                </c:pt>
                <c:pt idx="4283">
                  <c:v>0</c:v>
                </c:pt>
                <c:pt idx="4284">
                  <c:v>0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0</c:v>
                </c:pt>
                <c:pt idx="4289">
                  <c:v>0</c:v>
                </c:pt>
                <c:pt idx="4290">
                  <c:v>0</c:v>
                </c:pt>
                <c:pt idx="4291">
                  <c:v>0</c:v>
                </c:pt>
                <c:pt idx="4292">
                  <c:v>0</c:v>
                </c:pt>
                <c:pt idx="4293">
                  <c:v>0</c:v>
                </c:pt>
                <c:pt idx="4294">
                  <c:v>0</c:v>
                </c:pt>
                <c:pt idx="4295">
                  <c:v>0</c:v>
                </c:pt>
                <c:pt idx="4296">
                  <c:v>0</c:v>
                </c:pt>
                <c:pt idx="4297">
                  <c:v>0</c:v>
                </c:pt>
                <c:pt idx="4298">
                  <c:v>0</c:v>
                </c:pt>
                <c:pt idx="4299">
                  <c:v>0</c:v>
                </c:pt>
                <c:pt idx="4300">
                  <c:v>0</c:v>
                </c:pt>
                <c:pt idx="4301">
                  <c:v>0</c:v>
                </c:pt>
                <c:pt idx="4302">
                  <c:v>0</c:v>
                </c:pt>
                <c:pt idx="4303">
                  <c:v>0</c:v>
                </c:pt>
                <c:pt idx="4304">
                  <c:v>0</c:v>
                </c:pt>
                <c:pt idx="4305">
                  <c:v>0</c:v>
                </c:pt>
                <c:pt idx="4306">
                  <c:v>0</c:v>
                </c:pt>
                <c:pt idx="4307">
                  <c:v>0</c:v>
                </c:pt>
                <c:pt idx="4308">
                  <c:v>0</c:v>
                </c:pt>
                <c:pt idx="4309">
                  <c:v>0</c:v>
                </c:pt>
                <c:pt idx="4310">
                  <c:v>0</c:v>
                </c:pt>
                <c:pt idx="4311">
                  <c:v>0</c:v>
                </c:pt>
                <c:pt idx="4312">
                  <c:v>0</c:v>
                </c:pt>
                <c:pt idx="4313">
                  <c:v>0</c:v>
                </c:pt>
                <c:pt idx="4314">
                  <c:v>0</c:v>
                </c:pt>
                <c:pt idx="4315">
                  <c:v>0</c:v>
                </c:pt>
                <c:pt idx="4316">
                  <c:v>0</c:v>
                </c:pt>
                <c:pt idx="4317">
                  <c:v>0</c:v>
                </c:pt>
                <c:pt idx="4318">
                  <c:v>0</c:v>
                </c:pt>
                <c:pt idx="4319">
                  <c:v>0</c:v>
                </c:pt>
                <c:pt idx="4320">
                  <c:v>0</c:v>
                </c:pt>
                <c:pt idx="4321">
                  <c:v>0</c:v>
                </c:pt>
                <c:pt idx="4322">
                  <c:v>0</c:v>
                </c:pt>
                <c:pt idx="4323">
                  <c:v>0</c:v>
                </c:pt>
                <c:pt idx="4324">
                  <c:v>0</c:v>
                </c:pt>
                <c:pt idx="4325">
                  <c:v>0</c:v>
                </c:pt>
                <c:pt idx="4326">
                  <c:v>0</c:v>
                </c:pt>
                <c:pt idx="4327">
                  <c:v>0</c:v>
                </c:pt>
                <c:pt idx="4328">
                  <c:v>0</c:v>
                </c:pt>
                <c:pt idx="4329">
                  <c:v>0</c:v>
                </c:pt>
                <c:pt idx="4330">
                  <c:v>0</c:v>
                </c:pt>
                <c:pt idx="4331">
                  <c:v>0</c:v>
                </c:pt>
                <c:pt idx="4332">
                  <c:v>0</c:v>
                </c:pt>
                <c:pt idx="4333">
                  <c:v>0</c:v>
                </c:pt>
                <c:pt idx="4334">
                  <c:v>0</c:v>
                </c:pt>
                <c:pt idx="4335">
                  <c:v>0</c:v>
                </c:pt>
                <c:pt idx="4336">
                  <c:v>0</c:v>
                </c:pt>
                <c:pt idx="4337">
                  <c:v>0</c:v>
                </c:pt>
                <c:pt idx="4338">
                  <c:v>0</c:v>
                </c:pt>
                <c:pt idx="4339">
                  <c:v>0</c:v>
                </c:pt>
                <c:pt idx="4340">
                  <c:v>0</c:v>
                </c:pt>
                <c:pt idx="4341">
                  <c:v>0</c:v>
                </c:pt>
                <c:pt idx="4342">
                  <c:v>0</c:v>
                </c:pt>
                <c:pt idx="4343">
                  <c:v>0</c:v>
                </c:pt>
                <c:pt idx="4344">
                  <c:v>0</c:v>
                </c:pt>
                <c:pt idx="4345">
                  <c:v>0</c:v>
                </c:pt>
                <c:pt idx="4346">
                  <c:v>0</c:v>
                </c:pt>
                <c:pt idx="4347">
                  <c:v>0</c:v>
                </c:pt>
                <c:pt idx="4348">
                  <c:v>0</c:v>
                </c:pt>
                <c:pt idx="4349">
                  <c:v>0</c:v>
                </c:pt>
                <c:pt idx="4350">
                  <c:v>0</c:v>
                </c:pt>
                <c:pt idx="4351">
                  <c:v>0</c:v>
                </c:pt>
                <c:pt idx="4352">
                  <c:v>0</c:v>
                </c:pt>
                <c:pt idx="4353">
                  <c:v>0</c:v>
                </c:pt>
                <c:pt idx="4354">
                  <c:v>0</c:v>
                </c:pt>
                <c:pt idx="4355">
                  <c:v>0</c:v>
                </c:pt>
                <c:pt idx="4356">
                  <c:v>0</c:v>
                </c:pt>
                <c:pt idx="4357">
                  <c:v>0</c:v>
                </c:pt>
                <c:pt idx="4358">
                  <c:v>0</c:v>
                </c:pt>
                <c:pt idx="4359">
                  <c:v>0</c:v>
                </c:pt>
                <c:pt idx="4360">
                  <c:v>0</c:v>
                </c:pt>
                <c:pt idx="4361">
                  <c:v>0</c:v>
                </c:pt>
                <c:pt idx="4362">
                  <c:v>0</c:v>
                </c:pt>
                <c:pt idx="4363">
                  <c:v>0</c:v>
                </c:pt>
                <c:pt idx="4364">
                  <c:v>0</c:v>
                </c:pt>
                <c:pt idx="4365">
                  <c:v>0</c:v>
                </c:pt>
                <c:pt idx="4366">
                  <c:v>0</c:v>
                </c:pt>
                <c:pt idx="4367">
                  <c:v>0</c:v>
                </c:pt>
                <c:pt idx="4368">
                  <c:v>0</c:v>
                </c:pt>
                <c:pt idx="4369">
                  <c:v>0</c:v>
                </c:pt>
                <c:pt idx="4370">
                  <c:v>0</c:v>
                </c:pt>
                <c:pt idx="4371">
                  <c:v>0</c:v>
                </c:pt>
                <c:pt idx="4372">
                  <c:v>0</c:v>
                </c:pt>
                <c:pt idx="4373">
                  <c:v>0</c:v>
                </c:pt>
                <c:pt idx="4374">
                  <c:v>0</c:v>
                </c:pt>
                <c:pt idx="4375">
                  <c:v>0</c:v>
                </c:pt>
                <c:pt idx="4376">
                  <c:v>0</c:v>
                </c:pt>
                <c:pt idx="4377">
                  <c:v>0</c:v>
                </c:pt>
                <c:pt idx="4378">
                  <c:v>0</c:v>
                </c:pt>
                <c:pt idx="4379">
                  <c:v>0</c:v>
                </c:pt>
                <c:pt idx="4380">
                  <c:v>0</c:v>
                </c:pt>
                <c:pt idx="4381">
                  <c:v>0</c:v>
                </c:pt>
                <c:pt idx="4382">
                  <c:v>0</c:v>
                </c:pt>
                <c:pt idx="4383">
                  <c:v>0</c:v>
                </c:pt>
                <c:pt idx="4384">
                  <c:v>0</c:v>
                </c:pt>
                <c:pt idx="4385">
                  <c:v>0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0</c:v>
                </c:pt>
                <c:pt idx="4391">
                  <c:v>0</c:v>
                </c:pt>
                <c:pt idx="4392">
                  <c:v>0</c:v>
                </c:pt>
                <c:pt idx="4393">
                  <c:v>0</c:v>
                </c:pt>
                <c:pt idx="4394">
                  <c:v>0</c:v>
                </c:pt>
                <c:pt idx="4395">
                  <c:v>0</c:v>
                </c:pt>
                <c:pt idx="4396">
                  <c:v>0</c:v>
                </c:pt>
                <c:pt idx="4397">
                  <c:v>0</c:v>
                </c:pt>
                <c:pt idx="4398">
                  <c:v>0</c:v>
                </c:pt>
                <c:pt idx="4399">
                  <c:v>0</c:v>
                </c:pt>
                <c:pt idx="4400">
                  <c:v>0</c:v>
                </c:pt>
                <c:pt idx="4401">
                  <c:v>0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0</c:v>
                </c:pt>
                <c:pt idx="4407">
                  <c:v>0</c:v>
                </c:pt>
                <c:pt idx="4408">
                  <c:v>0</c:v>
                </c:pt>
                <c:pt idx="4409">
                  <c:v>0</c:v>
                </c:pt>
                <c:pt idx="4410">
                  <c:v>0</c:v>
                </c:pt>
                <c:pt idx="4411">
                  <c:v>0</c:v>
                </c:pt>
                <c:pt idx="4412">
                  <c:v>0</c:v>
                </c:pt>
                <c:pt idx="4413">
                  <c:v>0</c:v>
                </c:pt>
                <c:pt idx="4414">
                  <c:v>0</c:v>
                </c:pt>
                <c:pt idx="4415">
                  <c:v>0</c:v>
                </c:pt>
                <c:pt idx="4416">
                  <c:v>0</c:v>
                </c:pt>
                <c:pt idx="4417">
                  <c:v>0</c:v>
                </c:pt>
                <c:pt idx="4418">
                  <c:v>0</c:v>
                </c:pt>
                <c:pt idx="4419">
                  <c:v>0</c:v>
                </c:pt>
                <c:pt idx="4420">
                  <c:v>0</c:v>
                </c:pt>
                <c:pt idx="4421">
                  <c:v>0</c:v>
                </c:pt>
                <c:pt idx="4422">
                  <c:v>0</c:v>
                </c:pt>
                <c:pt idx="4423">
                  <c:v>0</c:v>
                </c:pt>
                <c:pt idx="4424">
                  <c:v>0</c:v>
                </c:pt>
                <c:pt idx="4425">
                  <c:v>0</c:v>
                </c:pt>
                <c:pt idx="4426">
                  <c:v>0</c:v>
                </c:pt>
                <c:pt idx="4427">
                  <c:v>0</c:v>
                </c:pt>
                <c:pt idx="4428">
                  <c:v>0</c:v>
                </c:pt>
                <c:pt idx="4429">
                  <c:v>0</c:v>
                </c:pt>
                <c:pt idx="4430">
                  <c:v>0</c:v>
                </c:pt>
                <c:pt idx="4431">
                  <c:v>0</c:v>
                </c:pt>
                <c:pt idx="4432">
                  <c:v>0</c:v>
                </c:pt>
                <c:pt idx="4433">
                  <c:v>0</c:v>
                </c:pt>
                <c:pt idx="4434">
                  <c:v>0</c:v>
                </c:pt>
                <c:pt idx="4435">
                  <c:v>0</c:v>
                </c:pt>
                <c:pt idx="4436">
                  <c:v>0</c:v>
                </c:pt>
                <c:pt idx="4437">
                  <c:v>0</c:v>
                </c:pt>
                <c:pt idx="4438">
                  <c:v>0</c:v>
                </c:pt>
                <c:pt idx="4439">
                  <c:v>0</c:v>
                </c:pt>
                <c:pt idx="4440">
                  <c:v>0</c:v>
                </c:pt>
                <c:pt idx="4441">
                  <c:v>0</c:v>
                </c:pt>
                <c:pt idx="4442">
                  <c:v>0</c:v>
                </c:pt>
                <c:pt idx="4443">
                  <c:v>0</c:v>
                </c:pt>
                <c:pt idx="4444">
                  <c:v>0</c:v>
                </c:pt>
                <c:pt idx="4445">
                  <c:v>0</c:v>
                </c:pt>
                <c:pt idx="4446">
                  <c:v>0</c:v>
                </c:pt>
                <c:pt idx="4447">
                  <c:v>0</c:v>
                </c:pt>
                <c:pt idx="4448">
                  <c:v>0</c:v>
                </c:pt>
                <c:pt idx="4449">
                  <c:v>0</c:v>
                </c:pt>
                <c:pt idx="4450">
                  <c:v>0</c:v>
                </c:pt>
                <c:pt idx="4451">
                  <c:v>0</c:v>
                </c:pt>
                <c:pt idx="4452">
                  <c:v>0</c:v>
                </c:pt>
                <c:pt idx="4453">
                  <c:v>0</c:v>
                </c:pt>
                <c:pt idx="4454">
                  <c:v>0</c:v>
                </c:pt>
                <c:pt idx="4455">
                  <c:v>0</c:v>
                </c:pt>
                <c:pt idx="4456">
                  <c:v>0</c:v>
                </c:pt>
                <c:pt idx="4457">
                  <c:v>0</c:v>
                </c:pt>
                <c:pt idx="4458">
                  <c:v>0</c:v>
                </c:pt>
                <c:pt idx="4459">
                  <c:v>0</c:v>
                </c:pt>
                <c:pt idx="4460">
                  <c:v>0</c:v>
                </c:pt>
                <c:pt idx="4461">
                  <c:v>0</c:v>
                </c:pt>
                <c:pt idx="4462">
                  <c:v>0</c:v>
                </c:pt>
                <c:pt idx="4463">
                  <c:v>0</c:v>
                </c:pt>
                <c:pt idx="4464">
                  <c:v>0</c:v>
                </c:pt>
                <c:pt idx="4465">
                  <c:v>0</c:v>
                </c:pt>
                <c:pt idx="4466">
                  <c:v>0</c:v>
                </c:pt>
                <c:pt idx="4467">
                  <c:v>0</c:v>
                </c:pt>
                <c:pt idx="4468">
                  <c:v>0</c:v>
                </c:pt>
                <c:pt idx="4469">
                  <c:v>0</c:v>
                </c:pt>
                <c:pt idx="4470">
                  <c:v>0</c:v>
                </c:pt>
                <c:pt idx="4471">
                  <c:v>0</c:v>
                </c:pt>
                <c:pt idx="4472">
                  <c:v>0</c:v>
                </c:pt>
                <c:pt idx="4473">
                  <c:v>0</c:v>
                </c:pt>
                <c:pt idx="4474">
                  <c:v>0</c:v>
                </c:pt>
                <c:pt idx="4475">
                  <c:v>0</c:v>
                </c:pt>
                <c:pt idx="4476">
                  <c:v>0</c:v>
                </c:pt>
                <c:pt idx="4477">
                  <c:v>0</c:v>
                </c:pt>
                <c:pt idx="4478">
                  <c:v>0</c:v>
                </c:pt>
                <c:pt idx="4479">
                  <c:v>0</c:v>
                </c:pt>
                <c:pt idx="4480">
                  <c:v>0</c:v>
                </c:pt>
                <c:pt idx="4481">
                  <c:v>0</c:v>
                </c:pt>
                <c:pt idx="4482">
                  <c:v>0</c:v>
                </c:pt>
                <c:pt idx="4483">
                  <c:v>0</c:v>
                </c:pt>
                <c:pt idx="4484">
                  <c:v>0</c:v>
                </c:pt>
                <c:pt idx="4485">
                  <c:v>0</c:v>
                </c:pt>
                <c:pt idx="4486">
                  <c:v>0</c:v>
                </c:pt>
                <c:pt idx="4487">
                  <c:v>0</c:v>
                </c:pt>
                <c:pt idx="4488">
                  <c:v>0</c:v>
                </c:pt>
                <c:pt idx="4489">
                  <c:v>0</c:v>
                </c:pt>
                <c:pt idx="4490">
                  <c:v>0</c:v>
                </c:pt>
                <c:pt idx="4491">
                  <c:v>0</c:v>
                </c:pt>
                <c:pt idx="4492">
                  <c:v>0</c:v>
                </c:pt>
                <c:pt idx="4493">
                  <c:v>0</c:v>
                </c:pt>
                <c:pt idx="4494">
                  <c:v>0</c:v>
                </c:pt>
                <c:pt idx="4495">
                  <c:v>0</c:v>
                </c:pt>
                <c:pt idx="4496">
                  <c:v>0</c:v>
                </c:pt>
                <c:pt idx="4497">
                  <c:v>0</c:v>
                </c:pt>
                <c:pt idx="4498">
                  <c:v>0</c:v>
                </c:pt>
                <c:pt idx="4499">
                  <c:v>0</c:v>
                </c:pt>
                <c:pt idx="4500">
                  <c:v>0</c:v>
                </c:pt>
                <c:pt idx="4501">
                  <c:v>0</c:v>
                </c:pt>
                <c:pt idx="4502">
                  <c:v>0</c:v>
                </c:pt>
                <c:pt idx="4503">
                  <c:v>0</c:v>
                </c:pt>
                <c:pt idx="4504">
                  <c:v>0</c:v>
                </c:pt>
                <c:pt idx="4505">
                  <c:v>0</c:v>
                </c:pt>
                <c:pt idx="4506">
                  <c:v>0</c:v>
                </c:pt>
                <c:pt idx="4507">
                  <c:v>0</c:v>
                </c:pt>
                <c:pt idx="4508">
                  <c:v>0</c:v>
                </c:pt>
                <c:pt idx="4509">
                  <c:v>0</c:v>
                </c:pt>
                <c:pt idx="4510">
                  <c:v>0</c:v>
                </c:pt>
                <c:pt idx="4511">
                  <c:v>0</c:v>
                </c:pt>
                <c:pt idx="4512">
                  <c:v>0</c:v>
                </c:pt>
                <c:pt idx="4513">
                  <c:v>0</c:v>
                </c:pt>
                <c:pt idx="4514">
                  <c:v>0</c:v>
                </c:pt>
                <c:pt idx="4515">
                  <c:v>0</c:v>
                </c:pt>
                <c:pt idx="4516">
                  <c:v>0</c:v>
                </c:pt>
                <c:pt idx="4517">
                  <c:v>0</c:v>
                </c:pt>
                <c:pt idx="4518">
                  <c:v>0</c:v>
                </c:pt>
                <c:pt idx="4519">
                  <c:v>0</c:v>
                </c:pt>
                <c:pt idx="4520">
                  <c:v>0</c:v>
                </c:pt>
                <c:pt idx="4521">
                  <c:v>0</c:v>
                </c:pt>
                <c:pt idx="4522">
                  <c:v>0</c:v>
                </c:pt>
                <c:pt idx="4523">
                  <c:v>0</c:v>
                </c:pt>
                <c:pt idx="4524">
                  <c:v>0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0</c:v>
                </c:pt>
                <c:pt idx="4529">
                  <c:v>0</c:v>
                </c:pt>
                <c:pt idx="4530">
                  <c:v>0</c:v>
                </c:pt>
                <c:pt idx="4531">
                  <c:v>0</c:v>
                </c:pt>
                <c:pt idx="4532">
                  <c:v>0</c:v>
                </c:pt>
                <c:pt idx="4533">
                  <c:v>0</c:v>
                </c:pt>
                <c:pt idx="4534">
                  <c:v>0</c:v>
                </c:pt>
                <c:pt idx="4535">
                  <c:v>0</c:v>
                </c:pt>
                <c:pt idx="4536">
                  <c:v>0</c:v>
                </c:pt>
                <c:pt idx="4537">
                  <c:v>0</c:v>
                </c:pt>
                <c:pt idx="4538">
                  <c:v>0</c:v>
                </c:pt>
                <c:pt idx="4539">
                  <c:v>0</c:v>
                </c:pt>
                <c:pt idx="4540">
                  <c:v>0</c:v>
                </c:pt>
                <c:pt idx="4541">
                  <c:v>0</c:v>
                </c:pt>
                <c:pt idx="4542">
                  <c:v>0</c:v>
                </c:pt>
                <c:pt idx="4543">
                  <c:v>0</c:v>
                </c:pt>
                <c:pt idx="4544">
                  <c:v>0</c:v>
                </c:pt>
                <c:pt idx="4545">
                  <c:v>0</c:v>
                </c:pt>
                <c:pt idx="4546">
                  <c:v>0</c:v>
                </c:pt>
                <c:pt idx="4547">
                  <c:v>0</c:v>
                </c:pt>
                <c:pt idx="4548">
                  <c:v>0</c:v>
                </c:pt>
                <c:pt idx="4549">
                  <c:v>0</c:v>
                </c:pt>
                <c:pt idx="4550">
                  <c:v>0</c:v>
                </c:pt>
                <c:pt idx="4551">
                  <c:v>0</c:v>
                </c:pt>
                <c:pt idx="4552">
                  <c:v>0</c:v>
                </c:pt>
                <c:pt idx="4553">
                  <c:v>0</c:v>
                </c:pt>
                <c:pt idx="4554">
                  <c:v>0</c:v>
                </c:pt>
                <c:pt idx="4555">
                  <c:v>0</c:v>
                </c:pt>
                <c:pt idx="4556">
                  <c:v>0</c:v>
                </c:pt>
                <c:pt idx="4557">
                  <c:v>0</c:v>
                </c:pt>
                <c:pt idx="4558">
                  <c:v>0</c:v>
                </c:pt>
                <c:pt idx="4559">
                  <c:v>0</c:v>
                </c:pt>
                <c:pt idx="4560">
                  <c:v>0</c:v>
                </c:pt>
                <c:pt idx="4561">
                  <c:v>0</c:v>
                </c:pt>
                <c:pt idx="4562">
                  <c:v>0</c:v>
                </c:pt>
                <c:pt idx="4563">
                  <c:v>0</c:v>
                </c:pt>
                <c:pt idx="4564">
                  <c:v>0</c:v>
                </c:pt>
                <c:pt idx="4565">
                  <c:v>0</c:v>
                </c:pt>
                <c:pt idx="4566">
                  <c:v>0</c:v>
                </c:pt>
                <c:pt idx="4567">
                  <c:v>0</c:v>
                </c:pt>
                <c:pt idx="4568">
                  <c:v>0</c:v>
                </c:pt>
                <c:pt idx="4569">
                  <c:v>0</c:v>
                </c:pt>
                <c:pt idx="4570">
                  <c:v>0</c:v>
                </c:pt>
                <c:pt idx="4571">
                  <c:v>0</c:v>
                </c:pt>
                <c:pt idx="4572">
                  <c:v>0</c:v>
                </c:pt>
                <c:pt idx="4573">
                  <c:v>0</c:v>
                </c:pt>
                <c:pt idx="4574">
                  <c:v>0</c:v>
                </c:pt>
                <c:pt idx="4575">
                  <c:v>0</c:v>
                </c:pt>
                <c:pt idx="4576">
                  <c:v>0</c:v>
                </c:pt>
                <c:pt idx="4577">
                  <c:v>0</c:v>
                </c:pt>
                <c:pt idx="4578">
                  <c:v>0</c:v>
                </c:pt>
                <c:pt idx="4579">
                  <c:v>0</c:v>
                </c:pt>
                <c:pt idx="4580">
                  <c:v>0</c:v>
                </c:pt>
                <c:pt idx="4581">
                  <c:v>0</c:v>
                </c:pt>
                <c:pt idx="4582">
                  <c:v>0</c:v>
                </c:pt>
                <c:pt idx="4583">
                  <c:v>0</c:v>
                </c:pt>
                <c:pt idx="4584">
                  <c:v>0</c:v>
                </c:pt>
                <c:pt idx="4585">
                  <c:v>0</c:v>
                </c:pt>
                <c:pt idx="4586">
                  <c:v>0</c:v>
                </c:pt>
                <c:pt idx="4587">
                  <c:v>0</c:v>
                </c:pt>
                <c:pt idx="4588">
                  <c:v>0</c:v>
                </c:pt>
                <c:pt idx="4589">
                  <c:v>0</c:v>
                </c:pt>
                <c:pt idx="4590">
                  <c:v>0</c:v>
                </c:pt>
                <c:pt idx="4591">
                  <c:v>0</c:v>
                </c:pt>
                <c:pt idx="4592">
                  <c:v>0</c:v>
                </c:pt>
                <c:pt idx="4593">
                  <c:v>0</c:v>
                </c:pt>
                <c:pt idx="4594">
                  <c:v>0</c:v>
                </c:pt>
                <c:pt idx="4595">
                  <c:v>0</c:v>
                </c:pt>
                <c:pt idx="4596">
                  <c:v>0</c:v>
                </c:pt>
                <c:pt idx="4597">
                  <c:v>0</c:v>
                </c:pt>
                <c:pt idx="4598">
                  <c:v>0</c:v>
                </c:pt>
                <c:pt idx="4599">
                  <c:v>0</c:v>
                </c:pt>
                <c:pt idx="4600">
                  <c:v>0</c:v>
                </c:pt>
                <c:pt idx="4601">
                  <c:v>0</c:v>
                </c:pt>
                <c:pt idx="4602">
                  <c:v>0</c:v>
                </c:pt>
                <c:pt idx="4603">
                  <c:v>0</c:v>
                </c:pt>
                <c:pt idx="4604">
                  <c:v>0</c:v>
                </c:pt>
                <c:pt idx="4605">
                  <c:v>0</c:v>
                </c:pt>
                <c:pt idx="4606">
                  <c:v>0</c:v>
                </c:pt>
                <c:pt idx="4607">
                  <c:v>0</c:v>
                </c:pt>
                <c:pt idx="4608">
                  <c:v>0</c:v>
                </c:pt>
                <c:pt idx="4609">
                  <c:v>0</c:v>
                </c:pt>
                <c:pt idx="4610">
                  <c:v>0</c:v>
                </c:pt>
                <c:pt idx="4611">
                  <c:v>0</c:v>
                </c:pt>
                <c:pt idx="4612">
                  <c:v>0</c:v>
                </c:pt>
                <c:pt idx="4613">
                  <c:v>0</c:v>
                </c:pt>
                <c:pt idx="4614">
                  <c:v>0</c:v>
                </c:pt>
                <c:pt idx="4615">
                  <c:v>0</c:v>
                </c:pt>
                <c:pt idx="4616">
                  <c:v>0</c:v>
                </c:pt>
                <c:pt idx="4617">
                  <c:v>0</c:v>
                </c:pt>
                <c:pt idx="4618">
                  <c:v>0</c:v>
                </c:pt>
                <c:pt idx="4619">
                  <c:v>0</c:v>
                </c:pt>
                <c:pt idx="4620">
                  <c:v>0</c:v>
                </c:pt>
                <c:pt idx="4621">
                  <c:v>0</c:v>
                </c:pt>
                <c:pt idx="4622">
                  <c:v>0</c:v>
                </c:pt>
                <c:pt idx="4623">
                  <c:v>0</c:v>
                </c:pt>
                <c:pt idx="4624">
                  <c:v>0</c:v>
                </c:pt>
                <c:pt idx="4625">
                  <c:v>0</c:v>
                </c:pt>
                <c:pt idx="4626">
                  <c:v>0</c:v>
                </c:pt>
                <c:pt idx="4627">
                  <c:v>0</c:v>
                </c:pt>
                <c:pt idx="4628">
                  <c:v>0</c:v>
                </c:pt>
                <c:pt idx="4629">
                  <c:v>0</c:v>
                </c:pt>
                <c:pt idx="4630">
                  <c:v>0</c:v>
                </c:pt>
                <c:pt idx="4631">
                  <c:v>0</c:v>
                </c:pt>
                <c:pt idx="4632">
                  <c:v>0</c:v>
                </c:pt>
                <c:pt idx="4633">
                  <c:v>0</c:v>
                </c:pt>
                <c:pt idx="4634">
                  <c:v>0</c:v>
                </c:pt>
                <c:pt idx="4635">
                  <c:v>0</c:v>
                </c:pt>
                <c:pt idx="4636">
                  <c:v>0</c:v>
                </c:pt>
                <c:pt idx="4637">
                  <c:v>0</c:v>
                </c:pt>
                <c:pt idx="4638">
                  <c:v>0</c:v>
                </c:pt>
                <c:pt idx="4639">
                  <c:v>0</c:v>
                </c:pt>
                <c:pt idx="4640">
                  <c:v>0</c:v>
                </c:pt>
                <c:pt idx="4641">
                  <c:v>0</c:v>
                </c:pt>
                <c:pt idx="4642">
                  <c:v>0</c:v>
                </c:pt>
                <c:pt idx="4643">
                  <c:v>0</c:v>
                </c:pt>
                <c:pt idx="4644">
                  <c:v>0</c:v>
                </c:pt>
                <c:pt idx="4645">
                  <c:v>0</c:v>
                </c:pt>
                <c:pt idx="4646">
                  <c:v>0</c:v>
                </c:pt>
                <c:pt idx="4647">
                  <c:v>0</c:v>
                </c:pt>
                <c:pt idx="4648">
                  <c:v>0</c:v>
                </c:pt>
                <c:pt idx="4649">
                  <c:v>0</c:v>
                </c:pt>
                <c:pt idx="4650">
                  <c:v>0</c:v>
                </c:pt>
                <c:pt idx="4651">
                  <c:v>0</c:v>
                </c:pt>
                <c:pt idx="4652">
                  <c:v>0</c:v>
                </c:pt>
                <c:pt idx="4653">
                  <c:v>0</c:v>
                </c:pt>
                <c:pt idx="4654">
                  <c:v>0</c:v>
                </c:pt>
                <c:pt idx="4655">
                  <c:v>0</c:v>
                </c:pt>
                <c:pt idx="4656">
                  <c:v>0</c:v>
                </c:pt>
                <c:pt idx="4657">
                  <c:v>0</c:v>
                </c:pt>
                <c:pt idx="4658">
                  <c:v>0</c:v>
                </c:pt>
                <c:pt idx="4659">
                  <c:v>0</c:v>
                </c:pt>
                <c:pt idx="4660">
                  <c:v>0</c:v>
                </c:pt>
                <c:pt idx="4661">
                  <c:v>0</c:v>
                </c:pt>
                <c:pt idx="4662">
                  <c:v>0</c:v>
                </c:pt>
                <c:pt idx="4663">
                  <c:v>0</c:v>
                </c:pt>
                <c:pt idx="4664">
                  <c:v>0</c:v>
                </c:pt>
                <c:pt idx="4665">
                  <c:v>0</c:v>
                </c:pt>
                <c:pt idx="4666">
                  <c:v>0</c:v>
                </c:pt>
                <c:pt idx="4667">
                  <c:v>0</c:v>
                </c:pt>
                <c:pt idx="4668">
                  <c:v>0</c:v>
                </c:pt>
                <c:pt idx="4669">
                  <c:v>0</c:v>
                </c:pt>
                <c:pt idx="4670">
                  <c:v>0</c:v>
                </c:pt>
                <c:pt idx="4671">
                  <c:v>0</c:v>
                </c:pt>
                <c:pt idx="4672">
                  <c:v>0</c:v>
                </c:pt>
                <c:pt idx="4673">
                  <c:v>0</c:v>
                </c:pt>
                <c:pt idx="4674">
                  <c:v>0</c:v>
                </c:pt>
                <c:pt idx="4675">
                  <c:v>0</c:v>
                </c:pt>
                <c:pt idx="4676">
                  <c:v>0</c:v>
                </c:pt>
                <c:pt idx="4677">
                  <c:v>0</c:v>
                </c:pt>
                <c:pt idx="4678">
                  <c:v>0</c:v>
                </c:pt>
                <c:pt idx="4679">
                  <c:v>0</c:v>
                </c:pt>
                <c:pt idx="4680">
                  <c:v>0</c:v>
                </c:pt>
                <c:pt idx="4681">
                  <c:v>0</c:v>
                </c:pt>
                <c:pt idx="4682">
                  <c:v>0</c:v>
                </c:pt>
                <c:pt idx="4683">
                  <c:v>0</c:v>
                </c:pt>
                <c:pt idx="4684">
                  <c:v>0</c:v>
                </c:pt>
                <c:pt idx="4685">
                  <c:v>0</c:v>
                </c:pt>
                <c:pt idx="4686">
                  <c:v>0</c:v>
                </c:pt>
                <c:pt idx="4687">
                  <c:v>0</c:v>
                </c:pt>
                <c:pt idx="4688">
                  <c:v>0</c:v>
                </c:pt>
                <c:pt idx="4689">
                  <c:v>0</c:v>
                </c:pt>
                <c:pt idx="4690">
                  <c:v>0</c:v>
                </c:pt>
                <c:pt idx="4691">
                  <c:v>0</c:v>
                </c:pt>
                <c:pt idx="4692">
                  <c:v>0</c:v>
                </c:pt>
                <c:pt idx="4693">
                  <c:v>0</c:v>
                </c:pt>
                <c:pt idx="4694">
                  <c:v>0</c:v>
                </c:pt>
                <c:pt idx="4695">
                  <c:v>0</c:v>
                </c:pt>
                <c:pt idx="4696">
                  <c:v>0</c:v>
                </c:pt>
                <c:pt idx="4697">
                  <c:v>0</c:v>
                </c:pt>
                <c:pt idx="4698">
                  <c:v>0</c:v>
                </c:pt>
                <c:pt idx="4699">
                  <c:v>0</c:v>
                </c:pt>
                <c:pt idx="4700">
                  <c:v>0</c:v>
                </c:pt>
                <c:pt idx="4701">
                  <c:v>0</c:v>
                </c:pt>
                <c:pt idx="4702">
                  <c:v>0</c:v>
                </c:pt>
                <c:pt idx="4703">
                  <c:v>0</c:v>
                </c:pt>
                <c:pt idx="4704">
                  <c:v>0</c:v>
                </c:pt>
                <c:pt idx="4705">
                  <c:v>0</c:v>
                </c:pt>
                <c:pt idx="4706">
                  <c:v>0</c:v>
                </c:pt>
                <c:pt idx="4707">
                  <c:v>0</c:v>
                </c:pt>
                <c:pt idx="4708">
                  <c:v>0</c:v>
                </c:pt>
                <c:pt idx="4709">
                  <c:v>0</c:v>
                </c:pt>
                <c:pt idx="4710">
                  <c:v>0</c:v>
                </c:pt>
                <c:pt idx="4711">
                  <c:v>0</c:v>
                </c:pt>
                <c:pt idx="4712">
                  <c:v>0</c:v>
                </c:pt>
                <c:pt idx="4713">
                  <c:v>0</c:v>
                </c:pt>
                <c:pt idx="4714">
                  <c:v>0</c:v>
                </c:pt>
                <c:pt idx="4715">
                  <c:v>0</c:v>
                </c:pt>
                <c:pt idx="4716">
                  <c:v>0</c:v>
                </c:pt>
                <c:pt idx="4717">
                  <c:v>0</c:v>
                </c:pt>
                <c:pt idx="4718">
                  <c:v>0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0</c:v>
                </c:pt>
                <c:pt idx="4723">
                  <c:v>0</c:v>
                </c:pt>
                <c:pt idx="4724">
                  <c:v>0</c:v>
                </c:pt>
                <c:pt idx="4725">
                  <c:v>0</c:v>
                </c:pt>
                <c:pt idx="4726">
                  <c:v>0</c:v>
                </c:pt>
                <c:pt idx="4727">
                  <c:v>0</c:v>
                </c:pt>
                <c:pt idx="4728">
                  <c:v>0</c:v>
                </c:pt>
                <c:pt idx="4729">
                  <c:v>0</c:v>
                </c:pt>
                <c:pt idx="4730">
                  <c:v>0</c:v>
                </c:pt>
                <c:pt idx="4731">
                  <c:v>0</c:v>
                </c:pt>
                <c:pt idx="4732">
                  <c:v>0</c:v>
                </c:pt>
                <c:pt idx="4733">
                  <c:v>0</c:v>
                </c:pt>
                <c:pt idx="4734">
                  <c:v>0</c:v>
                </c:pt>
                <c:pt idx="4735">
                  <c:v>0</c:v>
                </c:pt>
                <c:pt idx="4736">
                  <c:v>0</c:v>
                </c:pt>
                <c:pt idx="4737">
                  <c:v>0</c:v>
                </c:pt>
                <c:pt idx="4738">
                  <c:v>0</c:v>
                </c:pt>
                <c:pt idx="4739">
                  <c:v>0</c:v>
                </c:pt>
                <c:pt idx="4740">
                  <c:v>0</c:v>
                </c:pt>
                <c:pt idx="4741">
                  <c:v>0</c:v>
                </c:pt>
                <c:pt idx="4742">
                  <c:v>0</c:v>
                </c:pt>
                <c:pt idx="4743">
                  <c:v>0</c:v>
                </c:pt>
                <c:pt idx="4744">
                  <c:v>0</c:v>
                </c:pt>
                <c:pt idx="4745">
                  <c:v>0</c:v>
                </c:pt>
                <c:pt idx="4746">
                  <c:v>0</c:v>
                </c:pt>
                <c:pt idx="4747">
                  <c:v>0</c:v>
                </c:pt>
                <c:pt idx="4748">
                  <c:v>0</c:v>
                </c:pt>
                <c:pt idx="4749">
                  <c:v>0</c:v>
                </c:pt>
                <c:pt idx="4750">
                  <c:v>0</c:v>
                </c:pt>
                <c:pt idx="4751">
                  <c:v>0</c:v>
                </c:pt>
                <c:pt idx="4752">
                  <c:v>0</c:v>
                </c:pt>
                <c:pt idx="4753">
                  <c:v>0</c:v>
                </c:pt>
                <c:pt idx="4754">
                  <c:v>0</c:v>
                </c:pt>
                <c:pt idx="4755">
                  <c:v>0</c:v>
                </c:pt>
                <c:pt idx="4756">
                  <c:v>0</c:v>
                </c:pt>
                <c:pt idx="4757">
                  <c:v>0</c:v>
                </c:pt>
                <c:pt idx="4758">
                  <c:v>0</c:v>
                </c:pt>
                <c:pt idx="4759">
                  <c:v>0</c:v>
                </c:pt>
                <c:pt idx="4760">
                  <c:v>0</c:v>
                </c:pt>
                <c:pt idx="4761">
                  <c:v>0</c:v>
                </c:pt>
                <c:pt idx="4762">
                  <c:v>0</c:v>
                </c:pt>
                <c:pt idx="4763">
                  <c:v>0</c:v>
                </c:pt>
                <c:pt idx="4764">
                  <c:v>0</c:v>
                </c:pt>
                <c:pt idx="4765">
                  <c:v>0</c:v>
                </c:pt>
                <c:pt idx="4766">
                  <c:v>0</c:v>
                </c:pt>
                <c:pt idx="4767">
                  <c:v>0</c:v>
                </c:pt>
                <c:pt idx="4768">
                  <c:v>0</c:v>
                </c:pt>
                <c:pt idx="4769">
                  <c:v>0</c:v>
                </c:pt>
                <c:pt idx="4770">
                  <c:v>0</c:v>
                </c:pt>
                <c:pt idx="4771">
                  <c:v>0</c:v>
                </c:pt>
                <c:pt idx="4772">
                  <c:v>0</c:v>
                </c:pt>
                <c:pt idx="4773">
                  <c:v>0</c:v>
                </c:pt>
                <c:pt idx="4774">
                  <c:v>0</c:v>
                </c:pt>
                <c:pt idx="4775">
                  <c:v>0</c:v>
                </c:pt>
                <c:pt idx="4776">
                  <c:v>0</c:v>
                </c:pt>
                <c:pt idx="4777">
                  <c:v>0</c:v>
                </c:pt>
                <c:pt idx="4778">
                  <c:v>0</c:v>
                </c:pt>
                <c:pt idx="4779">
                  <c:v>0</c:v>
                </c:pt>
                <c:pt idx="4780">
                  <c:v>0</c:v>
                </c:pt>
                <c:pt idx="4781">
                  <c:v>0</c:v>
                </c:pt>
                <c:pt idx="4782">
                  <c:v>0</c:v>
                </c:pt>
                <c:pt idx="4783">
                  <c:v>0</c:v>
                </c:pt>
                <c:pt idx="4784">
                  <c:v>0</c:v>
                </c:pt>
                <c:pt idx="4785">
                  <c:v>0</c:v>
                </c:pt>
                <c:pt idx="4786">
                  <c:v>0</c:v>
                </c:pt>
                <c:pt idx="4787">
                  <c:v>0</c:v>
                </c:pt>
                <c:pt idx="4788">
                  <c:v>0</c:v>
                </c:pt>
                <c:pt idx="4789">
                  <c:v>0</c:v>
                </c:pt>
                <c:pt idx="4790">
                  <c:v>0</c:v>
                </c:pt>
                <c:pt idx="4791">
                  <c:v>0</c:v>
                </c:pt>
                <c:pt idx="4792">
                  <c:v>0</c:v>
                </c:pt>
                <c:pt idx="4793">
                  <c:v>0</c:v>
                </c:pt>
                <c:pt idx="4794">
                  <c:v>0</c:v>
                </c:pt>
                <c:pt idx="4795">
                  <c:v>0</c:v>
                </c:pt>
                <c:pt idx="4796">
                  <c:v>0</c:v>
                </c:pt>
                <c:pt idx="4797">
                  <c:v>0</c:v>
                </c:pt>
                <c:pt idx="4798">
                  <c:v>0</c:v>
                </c:pt>
                <c:pt idx="4799">
                  <c:v>0</c:v>
                </c:pt>
                <c:pt idx="4800">
                  <c:v>0</c:v>
                </c:pt>
                <c:pt idx="4801">
                  <c:v>0</c:v>
                </c:pt>
                <c:pt idx="4802">
                  <c:v>0</c:v>
                </c:pt>
                <c:pt idx="4803">
                  <c:v>0</c:v>
                </c:pt>
                <c:pt idx="4804">
                  <c:v>0</c:v>
                </c:pt>
                <c:pt idx="4805">
                  <c:v>0</c:v>
                </c:pt>
                <c:pt idx="4806">
                  <c:v>0</c:v>
                </c:pt>
                <c:pt idx="4807">
                  <c:v>0</c:v>
                </c:pt>
                <c:pt idx="4808">
                  <c:v>0</c:v>
                </c:pt>
                <c:pt idx="4809">
                  <c:v>0</c:v>
                </c:pt>
                <c:pt idx="4810">
                  <c:v>0</c:v>
                </c:pt>
                <c:pt idx="4811">
                  <c:v>0</c:v>
                </c:pt>
                <c:pt idx="4812">
                  <c:v>0</c:v>
                </c:pt>
                <c:pt idx="4813">
                  <c:v>0</c:v>
                </c:pt>
                <c:pt idx="4814">
                  <c:v>0</c:v>
                </c:pt>
                <c:pt idx="4815">
                  <c:v>0</c:v>
                </c:pt>
                <c:pt idx="4816">
                  <c:v>0</c:v>
                </c:pt>
                <c:pt idx="4817">
                  <c:v>0</c:v>
                </c:pt>
                <c:pt idx="4818">
                  <c:v>0</c:v>
                </c:pt>
                <c:pt idx="4819">
                  <c:v>0</c:v>
                </c:pt>
                <c:pt idx="4820">
                  <c:v>0</c:v>
                </c:pt>
                <c:pt idx="4821">
                  <c:v>0</c:v>
                </c:pt>
                <c:pt idx="4822">
                  <c:v>0</c:v>
                </c:pt>
                <c:pt idx="4823">
                  <c:v>0</c:v>
                </c:pt>
                <c:pt idx="4824">
                  <c:v>0</c:v>
                </c:pt>
                <c:pt idx="4825">
                  <c:v>0</c:v>
                </c:pt>
                <c:pt idx="4826">
                  <c:v>0</c:v>
                </c:pt>
                <c:pt idx="4827">
                  <c:v>0</c:v>
                </c:pt>
                <c:pt idx="4828">
                  <c:v>0</c:v>
                </c:pt>
                <c:pt idx="4829">
                  <c:v>0</c:v>
                </c:pt>
                <c:pt idx="4830">
                  <c:v>0</c:v>
                </c:pt>
                <c:pt idx="4831">
                  <c:v>0</c:v>
                </c:pt>
                <c:pt idx="4832">
                  <c:v>0</c:v>
                </c:pt>
                <c:pt idx="4833">
                  <c:v>0</c:v>
                </c:pt>
                <c:pt idx="4834">
                  <c:v>0</c:v>
                </c:pt>
                <c:pt idx="4835">
                  <c:v>0</c:v>
                </c:pt>
                <c:pt idx="4836">
                  <c:v>0</c:v>
                </c:pt>
                <c:pt idx="4837">
                  <c:v>0</c:v>
                </c:pt>
                <c:pt idx="4838">
                  <c:v>0</c:v>
                </c:pt>
                <c:pt idx="4839">
                  <c:v>0</c:v>
                </c:pt>
                <c:pt idx="4840">
                  <c:v>0</c:v>
                </c:pt>
                <c:pt idx="4841">
                  <c:v>0</c:v>
                </c:pt>
                <c:pt idx="4842">
                  <c:v>0</c:v>
                </c:pt>
                <c:pt idx="4843">
                  <c:v>0</c:v>
                </c:pt>
                <c:pt idx="4844">
                  <c:v>0</c:v>
                </c:pt>
                <c:pt idx="4845">
                  <c:v>0</c:v>
                </c:pt>
                <c:pt idx="4846">
                  <c:v>0</c:v>
                </c:pt>
                <c:pt idx="4847">
                  <c:v>0</c:v>
                </c:pt>
                <c:pt idx="4848">
                  <c:v>0</c:v>
                </c:pt>
                <c:pt idx="4849">
                  <c:v>0</c:v>
                </c:pt>
                <c:pt idx="4850">
                  <c:v>0</c:v>
                </c:pt>
                <c:pt idx="4851">
                  <c:v>0</c:v>
                </c:pt>
                <c:pt idx="4852">
                  <c:v>0</c:v>
                </c:pt>
                <c:pt idx="4853">
                  <c:v>0</c:v>
                </c:pt>
                <c:pt idx="4854">
                  <c:v>0</c:v>
                </c:pt>
                <c:pt idx="4855">
                  <c:v>0</c:v>
                </c:pt>
                <c:pt idx="4856">
                  <c:v>0</c:v>
                </c:pt>
                <c:pt idx="4857">
                  <c:v>0</c:v>
                </c:pt>
                <c:pt idx="4858">
                  <c:v>0</c:v>
                </c:pt>
                <c:pt idx="4859">
                  <c:v>0</c:v>
                </c:pt>
                <c:pt idx="4860">
                  <c:v>0</c:v>
                </c:pt>
                <c:pt idx="4861">
                  <c:v>0</c:v>
                </c:pt>
                <c:pt idx="4862">
                  <c:v>0</c:v>
                </c:pt>
                <c:pt idx="4863">
                  <c:v>0</c:v>
                </c:pt>
                <c:pt idx="4864">
                  <c:v>0</c:v>
                </c:pt>
                <c:pt idx="4865">
                  <c:v>0</c:v>
                </c:pt>
                <c:pt idx="4866">
                  <c:v>0</c:v>
                </c:pt>
                <c:pt idx="4867">
                  <c:v>0</c:v>
                </c:pt>
                <c:pt idx="4868">
                  <c:v>0</c:v>
                </c:pt>
                <c:pt idx="4869">
                  <c:v>0</c:v>
                </c:pt>
                <c:pt idx="4870">
                  <c:v>0</c:v>
                </c:pt>
                <c:pt idx="4871">
                  <c:v>0</c:v>
                </c:pt>
                <c:pt idx="4872">
                  <c:v>0</c:v>
                </c:pt>
                <c:pt idx="4873">
                  <c:v>0</c:v>
                </c:pt>
                <c:pt idx="4874">
                  <c:v>0</c:v>
                </c:pt>
                <c:pt idx="4875">
                  <c:v>0</c:v>
                </c:pt>
                <c:pt idx="4876">
                  <c:v>0</c:v>
                </c:pt>
                <c:pt idx="4877">
                  <c:v>0</c:v>
                </c:pt>
                <c:pt idx="4878">
                  <c:v>0</c:v>
                </c:pt>
                <c:pt idx="4879">
                  <c:v>0</c:v>
                </c:pt>
                <c:pt idx="4880">
                  <c:v>0</c:v>
                </c:pt>
                <c:pt idx="4881">
                  <c:v>0</c:v>
                </c:pt>
                <c:pt idx="4882">
                  <c:v>0</c:v>
                </c:pt>
                <c:pt idx="4883">
                  <c:v>0</c:v>
                </c:pt>
                <c:pt idx="4884">
                  <c:v>0</c:v>
                </c:pt>
                <c:pt idx="4885">
                  <c:v>0</c:v>
                </c:pt>
                <c:pt idx="4886">
                  <c:v>0</c:v>
                </c:pt>
                <c:pt idx="4887">
                  <c:v>0</c:v>
                </c:pt>
                <c:pt idx="4888">
                  <c:v>0</c:v>
                </c:pt>
                <c:pt idx="4889">
                  <c:v>0</c:v>
                </c:pt>
                <c:pt idx="4890">
                  <c:v>0</c:v>
                </c:pt>
                <c:pt idx="4891">
                  <c:v>0</c:v>
                </c:pt>
                <c:pt idx="4892">
                  <c:v>0</c:v>
                </c:pt>
                <c:pt idx="4893">
                  <c:v>0</c:v>
                </c:pt>
                <c:pt idx="4894">
                  <c:v>0</c:v>
                </c:pt>
                <c:pt idx="4895">
                  <c:v>0</c:v>
                </c:pt>
                <c:pt idx="4896">
                  <c:v>0</c:v>
                </c:pt>
                <c:pt idx="4897">
                  <c:v>0</c:v>
                </c:pt>
                <c:pt idx="4898">
                  <c:v>0</c:v>
                </c:pt>
                <c:pt idx="4899">
                  <c:v>0</c:v>
                </c:pt>
                <c:pt idx="4900">
                  <c:v>0</c:v>
                </c:pt>
                <c:pt idx="4901">
                  <c:v>0</c:v>
                </c:pt>
                <c:pt idx="4902">
                  <c:v>0</c:v>
                </c:pt>
                <c:pt idx="4903">
                  <c:v>0</c:v>
                </c:pt>
                <c:pt idx="4904">
                  <c:v>0</c:v>
                </c:pt>
                <c:pt idx="4905">
                  <c:v>0</c:v>
                </c:pt>
                <c:pt idx="4906">
                  <c:v>0</c:v>
                </c:pt>
                <c:pt idx="4907">
                  <c:v>0</c:v>
                </c:pt>
                <c:pt idx="4908">
                  <c:v>0</c:v>
                </c:pt>
                <c:pt idx="4909">
                  <c:v>0</c:v>
                </c:pt>
                <c:pt idx="4910">
                  <c:v>0</c:v>
                </c:pt>
                <c:pt idx="4911">
                  <c:v>0</c:v>
                </c:pt>
                <c:pt idx="4912">
                  <c:v>0</c:v>
                </c:pt>
                <c:pt idx="4913">
                  <c:v>0</c:v>
                </c:pt>
                <c:pt idx="4914">
                  <c:v>0</c:v>
                </c:pt>
                <c:pt idx="4915">
                  <c:v>0</c:v>
                </c:pt>
                <c:pt idx="4916">
                  <c:v>0</c:v>
                </c:pt>
                <c:pt idx="4917">
                  <c:v>0</c:v>
                </c:pt>
                <c:pt idx="4918">
                  <c:v>0</c:v>
                </c:pt>
                <c:pt idx="4919">
                  <c:v>0</c:v>
                </c:pt>
                <c:pt idx="4920">
                  <c:v>0</c:v>
                </c:pt>
                <c:pt idx="4921">
                  <c:v>0</c:v>
                </c:pt>
                <c:pt idx="4922">
                  <c:v>0</c:v>
                </c:pt>
                <c:pt idx="4923">
                  <c:v>0</c:v>
                </c:pt>
                <c:pt idx="4924">
                  <c:v>0</c:v>
                </c:pt>
                <c:pt idx="4925">
                  <c:v>0</c:v>
                </c:pt>
                <c:pt idx="4926">
                  <c:v>0</c:v>
                </c:pt>
                <c:pt idx="4927">
                  <c:v>0</c:v>
                </c:pt>
                <c:pt idx="4928">
                  <c:v>0</c:v>
                </c:pt>
                <c:pt idx="4929">
                  <c:v>0</c:v>
                </c:pt>
                <c:pt idx="4930">
                  <c:v>0</c:v>
                </c:pt>
                <c:pt idx="4931">
                  <c:v>0</c:v>
                </c:pt>
                <c:pt idx="4932">
                  <c:v>0</c:v>
                </c:pt>
                <c:pt idx="4933">
                  <c:v>0</c:v>
                </c:pt>
                <c:pt idx="4934">
                  <c:v>0</c:v>
                </c:pt>
                <c:pt idx="4935">
                  <c:v>0</c:v>
                </c:pt>
                <c:pt idx="4936">
                  <c:v>0</c:v>
                </c:pt>
                <c:pt idx="4937">
                  <c:v>0</c:v>
                </c:pt>
                <c:pt idx="4938">
                  <c:v>0</c:v>
                </c:pt>
                <c:pt idx="4939">
                  <c:v>0</c:v>
                </c:pt>
                <c:pt idx="4940">
                  <c:v>0</c:v>
                </c:pt>
                <c:pt idx="4941">
                  <c:v>0</c:v>
                </c:pt>
                <c:pt idx="4942">
                  <c:v>0</c:v>
                </c:pt>
                <c:pt idx="4943">
                  <c:v>0</c:v>
                </c:pt>
                <c:pt idx="4944">
                  <c:v>0</c:v>
                </c:pt>
                <c:pt idx="4945">
                  <c:v>0</c:v>
                </c:pt>
                <c:pt idx="4946">
                  <c:v>0</c:v>
                </c:pt>
                <c:pt idx="4947">
                  <c:v>0</c:v>
                </c:pt>
                <c:pt idx="4948">
                  <c:v>0</c:v>
                </c:pt>
                <c:pt idx="4949">
                  <c:v>0</c:v>
                </c:pt>
                <c:pt idx="4950">
                  <c:v>0</c:v>
                </c:pt>
                <c:pt idx="4951">
                  <c:v>0</c:v>
                </c:pt>
                <c:pt idx="4952">
                  <c:v>0</c:v>
                </c:pt>
                <c:pt idx="4953">
                  <c:v>0</c:v>
                </c:pt>
                <c:pt idx="4954">
                  <c:v>0</c:v>
                </c:pt>
                <c:pt idx="4955">
                  <c:v>0</c:v>
                </c:pt>
                <c:pt idx="4956">
                  <c:v>0</c:v>
                </c:pt>
                <c:pt idx="4957">
                  <c:v>0</c:v>
                </c:pt>
                <c:pt idx="4958">
                  <c:v>0</c:v>
                </c:pt>
                <c:pt idx="4959">
                  <c:v>0</c:v>
                </c:pt>
                <c:pt idx="4960">
                  <c:v>0</c:v>
                </c:pt>
                <c:pt idx="4961">
                  <c:v>0</c:v>
                </c:pt>
                <c:pt idx="4962">
                  <c:v>0</c:v>
                </c:pt>
                <c:pt idx="4963">
                  <c:v>0</c:v>
                </c:pt>
                <c:pt idx="4964">
                  <c:v>0</c:v>
                </c:pt>
                <c:pt idx="4965">
                  <c:v>0</c:v>
                </c:pt>
                <c:pt idx="4966">
                  <c:v>0</c:v>
                </c:pt>
                <c:pt idx="4967">
                  <c:v>0</c:v>
                </c:pt>
                <c:pt idx="4968">
                  <c:v>0</c:v>
                </c:pt>
                <c:pt idx="4969">
                  <c:v>0</c:v>
                </c:pt>
                <c:pt idx="4970">
                  <c:v>0</c:v>
                </c:pt>
                <c:pt idx="4971">
                  <c:v>0</c:v>
                </c:pt>
                <c:pt idx="4972">
                  <c:v>0</c:v>
                </c:pt>
                <c:pt idx="4973">
                  <c:v>0</c:v>
                </c:pt>
                <c:pt idx="4974">
                  <c:v>0</c:v>
                </c:pt>
                <c:pt idx="4975">
                  <c:v>0</c:v>
                </c:pt>
                <c:pt idx="4976">
                  <c:v>0</c:v>
                </c:pt>
                <c:pt idx="4977">
                  <c:v>0</c:v>
                </c:pt>
                <c:pt idx="4978">
                  <c:v>0</c:v>
                </c:pt>
                <c:pt idx="4979">
                  <c:v>0</c:v>
                </c:pt>
                <c:pt idx="4980">
                  <c:v>0</c:v>
                </c:pt>
                <c:pt idx="4981">
                  <c:v>0</c:v>
                </c:pt>
                <c:pt idx="4982">
                  <c:v>0</c:v>
                </c:pt>
                <c:pt idx="4983">
                  <c:v>0</c:v>
                </c:pt>
                <c:pt idx="4984">
                  <c:v>0</c:v>
                </c:pt>
                <c:pt idx="4985">
                  <c:v>0</c:v>
                </c:pt>
                <c:pt idx="4986">
                  <c:v>0</c:v>
                </c:pt>
                <c:pt idx="4987">
                  <c:v>0</c:v>
                </c:pt>
                <c:pt idx="4988">
                  <c:v>0</c:v>
                </c:pt>
                <c:pt idx="4989">
                  <c:v>0</c:v>
                </c:pt>
                <c:pt idx="4990">
                  <c:v>0</c:v>
                </c:pt>
                <c:pt idx="4991">
                  <c:v>0</c:v>
                </c:pt>
                <c:pt idx="4992">
                  <c:v>0</c:v>
                </c:pt>
                <c:pt idx="4993">
                  <c:v>0</c:v>
                </c:pt>
                <c:pt idx="4994">
                  <c:v>0</c:v>
                </c:pt>
                <c:pt idx="4995">
                  <c:v>0</c:v>
                </c:pt>
                <c:pt idx="4996">
                  <c:v>0</c:v>
                </c:pt>
                <c:pt idx="4997">
                  <c:v>0</c:v>
                </c:pt>
                <c:pt idx="4998">
                  <c:v>0</c:v>
                </c:pt>
                <c:pt idx="4999">
                  <c:v>0</c:v>
                </c:pt>
                <c:pt idx="5000">
                  <c:v>0</c:v>
                </c:pt>
                <c:pt idx="5001">
                  <c:v>0</c:v>
                </c:pt>
                <c:pt idx="5002">
                  <c:v>0</c:v>
                </c:pt>
                <c:pt idx="5003">
                  <c:v>0</c:v>
                </c:pt>
                <c:pt idx="5004">
                  <c:v>0</c:v>
                </c:pt>
                <c:pt idx="5005">
                  <c:v>0</c:v>
                </c:pt>
                <c:pt idx="5006">
                  <c:v>0</c:v>
                </c:pt>
                <c:pt idx="5007">
                  <c:v>0</c:v>
                </c:pt>
                <c:pt idx="5008">
                  <c:v>0</c:v>
                </c:pt>
                <c:pt idx="5009">
                  <c:v>0</c:v>
                </c:pt>
                <c:pt idx="5010">
                  <c:v>0</c:v>
                </c:pt>
                <c:pt idx="5011">
                  <c:v>0</c:v>
                </c:pt>
                <c:pt idx="5012">
                  <c:v>0</c:v>
                </c:pt>
                <c:pt idx="5013">
                  <c:v>0</c:v>
                </c:pt>
                <c:pt idx="5014">
                  <c:v>0</c:v>
                </c:pt>
                <c:pt idx="5015">
                  <c:v>0</c:v>
                </c:pt>
                <c:pt idx="5016">
                  <c:v>0</c:v>
                </c:pt>
                <c:pt idx="5017">
                  <c:v>0</c:v>
                </c:pt>
                <c:pt idx="5018">
                  <c:v>0</c:v>
                </c:pt>
                <c:pt idx="5019">
                  <c:v>0</c:v>
                </c:pt>
                <c:pt idx="5020">
                  <c:v>0</c:v>
                </c:pt>
                <c:pt idx="5021">
                  <c:v>0</c:v>
                </c:pt>
                <c:pt idx="5022">
                  <c:v>0</c:v>
                </c:pt>
                <c:pt idx="5023">
                  <c:v>0</c:v>
                </c:pt>
                <c:pt idx="5024">
                  <c:v>0</c:v>
                </c:pt>
                <c:pt idx="5025">
                  <c:v>0</c:v>
                </c:pt>
                <c:pt idx="5026">
                  <c:v>0</c:v>
                </c:pt>
                <c:pt idx="5027">
                  <c:v>0</c:v>
                </c:pt>
                <c:pt idx="5028">
                  <c:v>0</c:v>
                </c:pt>
                <c:pt idx="5029">
                  <c:v>0</c:v>
                </c:pt>
                <c:pt idx="5030">
                  <c:v>0</c:v>
                </c:pt>
                <c:pt idx="5031">
                  <c:v>0</c:v>
                </c:pt>
                <c:pt idx="5032">
                  <c:v>0</c:v>
                </c:pt>
                <c:pt idx="5033">
                  <c:v>0</c:v>
                </c:pt>
                <c:pt idx="5034">
                  <c:v>0</c:v>
                </c:pt>
                <c:pt idx="5035">
                  <c:v>0</c:v>
                </c:pt>
                <c:pt idx="5036">
                  <c:v>0</c:v>
                </c:pt>
                <c:pt idx="5037">
                  <c:v>0</c:v>
                </c:pt>
                <c:pt idx="5038">
                  <c:v>0</c:v>
                </c:pt>
                <c:pt idx="5039">
                  <c:v>0</c:v>
                </c:pt>
                <c:pt idx="5040">
                  <c:v>0</c:v>
                </c:pt>
                <c:pt idx="5041">
                  <c:v>0</c:v>
                </c:pt>
                <c:pt idx="5042">
                  <c:v>0</c:v>
                </c:pt>
                <c:pt idx="5043">
                  <c:v>0</c:v>
                </c:pt>
                <c:pt idx="5044">
                  <c:v>0</c:v>
                </c:pt>
                <c:pt idx="5045">
                  <c:v>0</c:v>
                </c:pt>
                <c:pt idx="5046">
                  <c:v>0</c:v>
                </c:pt>
                <c:pt idx="5047">
                  <c:v>0</c:v>
                </c:pt>
                <c:pt idx="5048">
                  <c:v>0</c:v>
                </c:pt>
                <c:pt idx="5049">
                  <c:v>0</c:v>
                </c:pt>
                <c:pt idx="5050">
                  <c:v>0</c:v>
                </c:pt>
                <c:pt idx="5051">
                  <c:v>0</c:v>
                </c:pt>
                <c:pt idx="5052">
                  <c:v>0</c:v>
                </c:pt>
                <c:pt idx="5053">
                  <c:v>0</c:v>
                </c:pt>
                <c:pt idx="5054">
                  <c:v>0</c:v>
                </c:pt>
                <c:pt idx="5055">
                  <c:v>0</c:v>
                </c:pt>
                <c:pt idx="5056">
                  <c:v>0</c:v>
                </c:pt>
                <c:pt idx="5057">
                  <c:v>0</c:v>
                </c:pt>
                <c:pt idx="5058">
                  <c:v>0</c:v>
                </c:pt>
                <c:pt idx="5059">
                  <c:v>0</c:v>
                </c:pt>
                <c:pt idx="5060">
                  <c:v>0</c:v>
                </c:pt>
                <c:pt idx="5061">
                  <c:v>0</c:v>
                </c:pt>
                <c:pt idx="5062">
                  <c:v>0</c:v>
                </c:pt>
                <c:pt idx="5063">
                  <c:v>0</c:v>
                </c:pt>
                <c:pt idx="5064">
                  <c:v>0</c:v>
                </c:pt>
                <c:pt idx="5065">
                  <c:v>0</c:v>
                </c:pt>
                <c:pt idx="5066">
                  <c:v>0</c:v>
                </c:pt>
                <c:pt idx="5067">
                  <c:v>0</c:v>
                </c:pt>
                <c:pt idx="5068">
                  <c:v>0</c:v>
                </c:pt>
                <c:pt idx="5069">
                  <c:v>0</c:v>
                </c:pt>
                <c:pt idx="5070">
                  <c:v>0</c:v>
                </c:pt>
                <c:pt idx="5071">
                  <c:v>0</c:v>
                </c:pt>
                <c:pt idx="5072">
                  <c:v>0</c:v>
                </c:pt>
                <c:pt idx="5073">
                  <c:v>0</c:v>
                </c:pt>
                <c:pt idx="5074">
                  <c:v>0</c:v>
                </c:pt>
                <c:pt idx="5075">
                  <c:v>0</c:v>
                </c:pt>
                <c:pt idx="5076">
                  <c:v>0</c:v>
                </c:pt>
                <c:pt idx="5077">
                  <c:v>0</c:v>
                </c:pt>
                <c:pt idx="5078">
                  <c:v>0</c:v>
                </c:pt>
                <c:pt idx="5079">
                  <c:v>0</c:v>
                </c:pt>
                <c:pt idx="5080">
                  <c:v>0</c:v>
                </c:pt>
                <c:pt idx="5081">
                  <c:v>0</c:v>
                </c:pt>
                <c:pt idx="5082">
                  <c:v>0</c:v>
                </c:pt>
                <c:pt idx="5083">
                  <c:v>0</c:v>
                </c:pt>
                <c:pt idx="5084">
                  <c:v>0</c:v>
                </c:pt>
                <c:pt idx="5085">
                  <c:v>0</c:v>
                </c:pt>
                <c:pt idx="5086">
                  <c:v>0</c:v>
                </c:pt>
                <c:pt idx="5087">
                  <c:v>0</c:v>
                </c:pt>
                <c:pt idx="5088">
                  <c:v>0</c:v>
                </c:pt>
                <c:pt idx="5089">
                  <c:v>0</c:v>
                </c:pt>
                <c:pt idx="5090">
                  <c:v>0</c:v>
                </c:pt>
                <c:pt idx="5091">
                  <c:v>0</c:v>
                </c:pt>
                <c:pt idx="5092">
                  <c:v>0</c:v>
                </c:pt>
                <c:pt idx="5093">
                  <c:v>0</c:v>
                </c:pt>
                <c:pt idx="5094">
                  <c:v>0</c:v>
                </c:pt>
                <c:pt idx="5095">
                  <c:v>0</c:v>
                </c:pt>
                <c:pt idx="5096">
                  <c:v>0</c:v>
                </c:pt>
                <c:pt idx="5097">
                  <c:v>0</c:v>
                </c:pt>
                <c:pt idx="5098">
                  <c:v>0</c:v>
                </c:pt>
                <c:pt idx="5099">
                  <c:v>0</c:v>
                </c:pt>
                <c:pt idx="5100">
                  <c:v>0</c:v>
                </c:pt>
                <c:pt idx="5101">
                  <c:v>0</c:v>
                </c:pt>
                <c:pt idx="5102">
                  <c:v>0</c:v>
                </c:pt>
                <c:pt idx="5103">
                  <c:v>0</c:v>
                </c:pt>
                <c:pt idx="5104">
                  <c:v>0</c:v>
                </c:pt>
                <c:pt idx="5105">
                  <c:v>0</c:v>
                </c:pt>
                <c:pt idx="5106">
                  <c:v>0</c:v>
                </c:pt>
                <c:pt idx="5107">
                  <c:v>0</c:v>
                </c:pt>
                <c:pt idx="5108">
                  <c:v>0</c:v>
                </c:pt>
                <c:pt idx="5109">
                  <c:v>0</c:v>
                </c:pt>
                <c:pt idx="5110">
                  <c:v>0</c:v>
                </c:pt>
                <c:pt idx="5111">
                  <c:v>0</c:v>
                </c:pt>
                <c:pt idx="5112">
                  <c:v>0</c:v>
                </c:pt>
                <c:pt idx="5113">
                  <c:v>0</c:v>
                </c:pt>
                <c:pt idx="5114">
                  <c:v>0</c:v>
                </c:pt>
                <c:pt idx="5115">
                  <c:v>0</c:v>
                </c:pt>
                <c:pt idx="5116">
                  <c:v>0</c:v>
                </c:pt>
                <c:pt idx="5117">
                  <c:v>0</c:v>
                </c:pt>
                <c:pt idx="5118">
                  <c:v>0</c:v>
                </c:pt>
                <c:pt idx="5119">
                  <c:v>0</c:v>
                </c:pt>
                <c:pt idx="5120">
                  <c:v>0</c:v>
                </c:pt>
                <c:pt idx="5121">
                  <c:v>0</c:v>
                </c:pt>
                <c:pt idx="5122">
                  <c:v>0</c:v>
                </c:pt>
                <c:pt idx="5123">
                  <c:v>0</c:v>
                </c:pt>
                <c:pt idx="5124">
                  <c:v>0</c:v>
                </c:pt>
                <c:pt idx="5125">
                  <c:v>0</c:v>
                </c:pt>
                <c:pt idx="5126">
                  <c:v>0</c:v>
                </c:pt>
                <c:pt idx="5127">
                  <c:v>0</c:v>
                </c:pt>
                <c:pt idx="5128">
                  <c:v>0</c:v>
                </c:pt>
                <c:pt idx="5129">
                  <c:v>0</c:v>
                </c:pt>
                <c:pt idx="5130">
                  <c:v>0</c:v>
                </c:pt>
                <c:pt idx="5131">
                  <c:v>0</c:v>
                </c:pt>
                <c:pt idx="5132">
                  <c:v>0</c:v>
                </c:pt>
                <c:pt idx="5133">
                  <c:v>0</c:v>
                </c:pt>
                <c:pt idx="5134">
                  <c:v>0</c:v>
                </c:pt>
                <c:pt idx="5135">
                  <c:v>0</c:v>
                </c:pt>
                <c:pt idx="5136">
                  <c:v>0</c:v>
                </c:pt>
                <c:pt idx="5137">
                  <c:v>0</c:v>
                </c:pt>
                <c:pt idx="5138">
                  <c:v>0</c:v>
                </c:pt>
                <c:pt idx="5139">
                  <c:v>0</c:v>
                </c:pt>
                <c:pt idx="5140">
                  <c:v>0</c:v>
                </c:pt>
                <c:pt idx="5141">
                  <c:v>0</c:v>
                </c:pt>
                <c:pt idx="5142">
                  <c:v>0</c:v>
                </c:pt>
                <c:pt idx="5143">
                  <c:v>0</c:v>
                </c:pt>
                <c:pt idx="5144">
                  <c:v>0</c:v>
                </c:pt>
                <c:pt idx="5145">
                  <c:v>0</c:v>
                </c:pt>
                <c:pt idx="5146">
                  <c:v>0</c:v>
                </c:pt>
                <c:pt idx="5147">
                  <c:v>0</c:v>
                </c:pt>
                <c:pt idx="5148">
                  <c:v>0</c:v>
                </c:pt>
                <c:pt idx="5149">
                  <c:v>0</c:v>
                </c:pt>
                <c:pt idx="5150">
                  <c:v>0</c:v>
                </c:pt>
                <c:pt idx="5151">
                  <c:v>0</c:v>
                </c:pt>
                <c:pt idx="5152">
                  <c:v>0</c:v>
                </c:pt>
                <c:pt idx="5153">
                  <c:v>0</c:v>
                </c:pt>
                <c:pt idx="5154">
                  <c:v>0</c:v>
                </c:pt>
                <c:pt idx="5155">
                  <c:v>0</c:v>
                </c:pt>
                <c:pt idx="5156">
                  <c:v>0</c:v>
                </c:pt>
                <c:pt idx="5157">
                  <c:v>0</c:v>
                </c:pt>
                <c:pt idx="5158">
                  <c:v>0</c:v>
                </c:pt>
                <c:pt idx="5159">
                  <c:v>0</c:v>
                </c:pt>
                <c:pt idx="5160">
                  <c:v>0</c:v>
                </c:pt>
                <c:pt idx="5161">
                  <c:v>0</c:v>
                </c:pt>
                <c:pt idx="5162">
                  <c:v>0</c:v>
                </c:pt>
                <c:pt idx="5163">
                  <c:v>0</c:v>
                </c:pt>
                <c:pt idx="5164">
                  <c:v>0</c:v>
                </c:pt>
                <c:pt idx="5165">
                  <c:v>0</c:v>
                </c:pt>
                <c:pt idx="5166">
                  <c:v>0</c:v>
                </c:pt>
                <c:pt idx="5167">
                  <c:v>0</c:v>
                </c:pt>
                <c:pt idx="5168">
                  <c:v>0</c:v>
                </c:pt>
                <c:pt idx="5169">
                  <c:v>0</c:v>
                </c:pt>
                <c:pt idx="5170">
                  <c:v>0</c:v>
                </c:pt>
                <c:pt idx="5171">
                  <c:v>0</c:v>
                </c:pt>
                <c:pt idx="5172">
                  <c:v>0</c:v>
                </c:pt>
                <c:pt idx="5173">
                  <c:v>0</c:v>
                </c:pt>
                <c:pt idx="5174">
                  <c:v>0</c:v>
                </c:pt>
                <c:pt idx="5175">
                  <c:v>0</c:v>
                </c:pt>
                <c:pt idx="5176">
                  <c:v>0</c:v>
                </c:pt>
                <c:pt idx="5177">
                  <c:v>0</c:v>
                </c:pt>
                <c:pt idx="5178">
                  <c:v>0</c:v>
                </c:pt>
                <c:pt idx="5179">
                  <c:v>0</c:v>
                </c:pt>
                <c:pt idx="5180">
                  <c:v>0</c:v>
                </c:pt>
                <c:pt idx="5181">
                  <c:v>0</c:v>
                </c:pt>
                <c:pt idx="5182">
                  <c:v>0</c:v>
                </c:pt>
                <c:pt idx="5183">
                  <c:v>0</c:v>
                </c:pt>
                <c:pt idx="5184">
                  <c:v>0</c:v>
                </c:pt>
                <c:pt idx="5185">
                  <c:v>0</c:v>
                </c:pt>
                <c:pt idx="5186">
                  <c:v>0</c:v>
                </c:pt>
                <c:pt idx="5187">
                  <c:v>0</c:v>
                </c:pt>
                <c:pt idx="5188">
                  <c:v>0</c:v>
                </c:pt>
                <c:pt idx="5189">
                  <c:v>0</c:v>
                </c:pt>
                <c:pt idx="5190">
                  <c:v>0</c:v>
                </c:pt>
                <c:pt idx="5191">
                  <c:v>0</c:v>
                </c:pt>
                <c:pt idx="5192">
                  <c:v>0</c:v>
                </c:pt>
                <c:pt idx="5193">
                  <c:v>0</c:v>
                </c:pt>
                <c:pt idx="5194">
                  <c:v>0</c:v>
                </c:pt>
                <c:pt idx="5195">
                  <c:v>0</c:v>
                </c:pt>
                <c:pt idx="5196">
                  <c:v>0</c:v>
                </c:pt>
                <c:pt idx="5197">
                  <c:v>0</c:v>
                </c:pt>
                <c:pt idx="5198">
                  <c:v>0</c:v>
                </c:pt>
                <c:pt idx="5199">
                  <c:v>0</c:v>
                </c:pt>
                <c:pt idx="5200">
                  <c:v>0</c:v>
                </c:pt>
                <c:pt idx="5201">
                  <c:v>0</c:v>
                </c:pt>
                <c:pt idx="5202">
                  <c:v>0</c:v>
                </c:pt>
                <c:pt idx="5203">
                  <c:v>0</c:v>
                </c:pt>
                <c:pt idx="5204">
                  <c:v>0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0</c:v>
                </c:pt>
                <c:pt idx="5209">
                  <c:v>0</c:v>
                </c:pt>
                <c:pt idx="5210">
                  <c:v>0</c:v>
                </c:pt>
                <c:pt idx="5211">
                  <c:v>0</c:v>
                </c:pt>
                <c:pt idx="5212">
                  <c:v>0</c:v>
                </c:pt>
                <c:pt idx="5213">
                  <c:v>0</c:v>
                </c:pt>
                <c:pt idx="5214">
                  <c:v>0</c:v>
                </c:pt>
                <c:pt idx="5215">
                  <c:v>0</c:v>
                </c:pt>
                <c:pt idx="5216">
                  <c:v>0</c:v>
                </c:pt>
                <c:pt idx="5217">
                  <c:v>0</c:v>
                </c:pt>
                <c:pt idx="5218">
                  <c:v>0</c:v>
                </c:pt>
                <c:pt idx="5219">
                  <c:v>0</c:v>
                </c:pt>
                <c:pt idx="5220">
                  <c:v>0</c:v>
                </c:pt>
                <c:pt idx="5221">
                  <c:v>0</c:v>
                </c:pt>
                <c:pt idx="5222">
                  <c:v>0</c:v>
                </c:pt>
                <c:pt idx="5223">
                  <c:v>0</c:v>
                </c:pt>
                <c:pt idx="5224">
                  <c:v>0</c:v>
                </c:pt>
                <c:pt idx="5225">
                  <c:v>0</c:v>
                </c:pt>
                <c:pt idx="5226">
                  <c:v>0</c:v>
                </c:pt>
                <c:pt idx="5227">
                  <c:v>0</c:v>
                </c:pt>
                <c:pt idx="5228">
                  <c:v>0</c:v>
                </c:pt>
                <c:pt idx="5229">
                  <c:v>0</c:v>
                </c:pt>
                <c:pt idx="5230">
                  <c:v>0</c:v>
                </c:pt>
                <c:pt idx="5231">
                  <c:v>0</c:v>
                </c:pt>
                <c:pt idx="5232">
                  <c:v>0</c:v>
                </c:pt>
                <c:pt idx="5233">
                  <c:v>0</c:v>
                </c:pt>
                <c:pt idx="5234">
                  <c:v>0</c:v>
                </c:pt>
                <c:pt idx="5235">
                  <c:v>0</c:v>
                </c:pt>
                <c:pt idx="5236">
                  <c:v>0</c:v>
                </c:pt>
                <c:pt idx="5237">
                  <c:v>0</c:v>
                </c:pt>
                <c:pt idx="5238">
                  <c:v>0</c:v>
                </c:pt>
                <c:pt idx="5239">
                  <c:v>0</c:v>
                </c:pt>
                <c:pt idx="5240">
                  <c:v>0</c:v>
                </c:pt>
                <c:pt idx="5241">
                  <c:v>0</c:v>
                </c:pt>
                <c:pt idx="5242">
                  <c:v>0</c:v>
                </c:pt>
                <c:pt idx="5243">
                  <c:v>0</c:v>
                </c:pt>
                <c:pt idx="5244">
                  <c:v>0</c:v>
                </c:pt>
                <c:pt idx="5245">
                  <c:v>0</c:v>
                </c:pt>
                <c:pt idx="5246">
                  <c:v>0</c:v>
                </c:pt>
                <c:pt idx="5247">
                  <c:v>0</c:v>
                </c:pt>
                <c:pt idx="5248">
                  <c:v>0</c:v>
                </c:pt>
                <c:pt idx="5249">
                  <c:v>0</c:v>
                </c:pt>
                <c:pt idx="5250">
                  <c:v>0</c:v>
                </c:pt>
                <c:pt idx="5251">
                  <c:v>0</c:v>
                </c:pt>
                <c:pt idx="5252">
                  <c:v>0</c:v>
                </c:pt>
                <c:pt idx="5253">
                  <c:v>0</c:v>
                </c:pt>
                <c:pt idx="5254">
                  <c:v>0</c:v>
                </c:pt>
                <c:pt idx="5255">
                  <c:v>0</c:v>
                </c:pt>
                <c:pt idx="5256">
                  <c:v>0</c:v>
                </c:pt>
                <c:pt idx="5257">
                  <c:v>0</c:v>
                </c:pt>
                <c:pt idx="5258">
                  <c:v>0</c:v>
                </c:pt>
                <c:pt idx="5259">
                  <c:v>0</c:v>
                </c:pt>
                <c:pt idx="5260">
                  <c:v>0</c:v>
                </c:pt>
                <c:pt idx="5261">
                  <c:v>0</c:v>
                </c:pt>
                <c:pt idx="5262">
                  <c:v>0</c:v>
                </c:pt>
                <c:pt idx="5263">
                  <c:v>0</c:v>
                </c:pt>
                <c:pt idx="5264">
                  <c:v>0</c:v>
                </c:pt>
                <c:pt idx="5265">
                  <c:v>0</c:v>
                </c:pt>
                <c:pt idx="5266">
                  <c:v>0</c:v>
                </c:pt>
                <c:pt idx="5267">
                  <c:v>0</c:v>
                </c:pt>
                <c:pt idx="5268">
                  <c:v>0</c:v>
                </c:pt>
                <c:pt idx="5269">
                  <c:v>0</c:v>
                </c:pt>
                <c:pt idx="5270">
                  <c:v>0</c:v>
                </c:pt>
                <c:pt idx="5271">
                  <c:v>0</c:v>
                </c:pt>
                <c:pt idx="5272">
                  <c:v>0</c:v>
                </c:pt>
                <c:pt idx="5273">
                  <c:v>0</c:v>
                </c:pt>
                <c:pt idx="5274">
                  <c:v>0</c:v>
                </c:pt>
                <c:pt idx="5275">
                  <c:v>0</c:v>
                </c:pt>
                <c:pt idx="5276">
                  <c:v>0</c:v>
                </c:pt>
                <c:pt idx="5277">
                  <c:v>0</c:v>
                </c:pt>
                <c:pt idx="5278">
                  <c:v>0</c:v>
                </c:pt>
                <c:pt idx="5279">
                  <c:v>0</c:v>
                </c:pt>
                <c:pt idx="5280">
                  <c:v>0</c:v>
                </c:pt>
                <c:pt idx="5281">
                  <c:v>0</c:v>
                </c:pt>
                <c:pt idx="5282">
                  <c:v>0</c:v>
                </c:pt>
                <c:pt idx="5283">
                  <c:v>0</c:v>
                </c:pt>
                <c:pt idx="5284">
                  <c:v>0</c:v>
                </c:pt>
                <c:pt idx="5285">
                  <c:v>0</c:v>
                </c:pt>
                <c:pt idx="5286">
                  <c:v>0</c:v>
                </c:pt>
                <c:pt idx="5287">
                  <c:v>0</c:v>
                </c:pt>
                <c:pt idx="5288">
                  <c:v>0</c:v>
                </c:pt>
                <c:pt idx="5289">
                  <c:v>0</c:v>
                </c:pt>
                <c:pt idx="5290">
                  <c:v>0</c:v>
                </c:pt>
                <c:pt idx="5291">
                  <c:v>0</c:v>
                </c:pt>
                <c:pt idx="5292">
                  <c:v>0</c:v>
                </c:pt>
                <c:pt idx="5293">
                  <c:v>0</c:v>
                </c:pt>
                <c:pt idx="5294">
                  <c:v>0</c:v>
                </c:pt>
                <c:pt idx="5295">
                  <c:v>0</c:v>
                </c:pt>
                <c:pt idx="5296">
                  <c:v>0</c:v>
                </c:pt>
                <c:pt idx="5297">
                  <c:v>0</c:v>
                </c:pt>
                <c:pt idx="5298">
                  <c:v>0</c:v>
                </c:pt>
                <c:pt idx="5299">
                  <c:v>0</c:v>
                </c:pt>
                <c:pt idx="5300">
                  <c:v>0</c:v>
                </c:pt>
                <c:pt idx="5301">
                  <c:v>0</c:v>
                </c:pt>
                <c:pt idx="5302">
                  <c:v>0</c:v>
                </c:pt>
                <c:pt idx="5303">
                  <c:v>0</c:v>
                </c:pt>
                <c:pt idx="5304">
                  <c:v>0</c:v>
                </c:pt>
                <c:pt idx="5305">
                  <c:v>0</c:v>
                </c:pt>
                <c:pt idx="5306">
                  <c:v>0</c:v>
                </c:pt>
                <c:pt idx="5307">
                  <c:v>0</c:v>
                </c:pt>
                <c:pt idx="5308">
                  <c:v>0</c:v>
                </c:pt>
                <c:pt idx="5309">
                  <c:v>0</c:v>
                </c:pt>
                <c:pt idx="5310">
                  <c:v>0</c:v>
                </c:pt>
                <c:pt idx="5311">
                  <c:v>0</c:v>
                </c:pt>
                <c:pt idx="5312">
                  <c:v>0</c:v>
                </c:pt>
                <c:pt idx="5313">
                  <c:v>0</c:v>
                </c:pt>
                <c:pt idx="5314">
                  <c:v>0</c:v>
                </c:pt>
                <c:pt idx="5315">
                  <c:v>0</c:v>
                </c:pt>
                <c:pt idx="5316">
                  <c:v>0</c:v>
                </c:pt>
                <c:pt idx="5317">
                  <c:v>0</c:v>
                </c:pt>
                <c:pt idx="5318">
                  <c:v>0</c:v>
                </c:pt>
                <c:pt idx="5319">
                  <c:v>0</c:v>
                </c:pt>
                <c:pt idx="5320">
                  <c:v>0</c:v>
                </c:pt>
                <c:pt idx="5321">
                  <c:v>0</c:v>
                </c:pt>
                <c:pt idx="5322">
                  <c:v>0</c:v>
                </c:pt>
                <c:pt idx="5323">
                  <c:v>0</c:v>
                </c:pt>
                <c:pt idx="5324">
                  <c:v>0</c:v>
                </c:pt>
                <c:pt idx="5325">
                  <c:v>0</c:v>
                </c:pt>
                <c:pt idx="5326">
                  <c:v>0</c:v>
                </c:pt>
                <c:pt idx="5327">
                  <c:v>0</c:v>
                </c:pt>
                <c:pt idx="5328">
                  <c:v>0</c:v>
                </c:pt>
                <c:pt idx="5329">
                  <c:v>0</c:v>
                </c:pt>
                <c:pt idx="5330">
                  <c:v>0</c:v>
                </c:pt>
                <c:pt idx="5331">
                  <c:v>0</c:v>
                </c:pt>
                <c:pt idx="5332">
                  <c:v>0.95665357770466386</c:v>
                </c:pt>
                <c:pt idx="5333">
                  <c:v>0.95728663408962866</c:v>
                </c:pt>
                <c:pt idx="5334">
                  <c:v>0</c:v>
                </c:pt>
                <c:pt idx="5335">
                  <c:v>0</c:v>
                </c:pt>
                <c:pt idx="5336">
                  <c:v>0</c:v>
                </c:pt>
                <c:pt idx="5337">
                  <c:v>0</c:v>
                </c:pt>
                <c:pt idx="5338">
                  <c:v>0</c:v>
                </c:pt>
                <c:pt idx="5339">
                  <c:v>0</c:v>
                </c:pt>
                <c:pt idx="5340">
                  <c:v>0</c:v>
                </c:pt>
                <c:pt idx="5341">
                  <c:v>0</c:v>
                </c:pt>
                <c:pt idx="5342">
                  <c:v>0</c:v>
                </c:pt>
                <c:pt idx="5343">
                  <c:v>0</c:v>
                </c:pt>
                <c:pt idx="5344">
                  <c:v>0</c:v>
                </c:pt>
                <c:pt idx="5345">
                  <c:v>0</c:v>
                </c:pt>
                <c:pt idx="5346">
                  <c:v>0</c:v>
                </c:pt>
                <c:pt idx="5347">
                  <c:v>0</c:v>
                </c:pt>
                <c:pt idx="5348">
                  <c:v>0</c:v>
                </c:pt>
                <c:pt idx="5349">
                  <c:v>0</c:v>
                </c:pt>
                <c:pt idx="5350">
                  <c:v>0</c:v>
                </c:pt>
                <c:pt idx="5351">
                  <c:v>0</c:v>
                </c:pt>
                <c:pt idx="5352">
                  <c:v>0</c:v>
                </c:pt>
                <c:pt idx="5353">
                  <c:v>0</c:v>
                </c:pt>
                <c:pt idx="5354">
                  <c:v>0</c:v>
                </c:pt>
                <c:pt idx="5355">
                  <c:v>0</c:v>
                </c:pt>
                <c:pt idx="5356">
                  <c:v>0</c:v>
                </c:pt>
                <c:pt idx="5357">
                  <c:v>0</c:v>
                </c:pt>
                <c:pt idx="5358">
                  <c:v>0</c:v>
                </c:pt>
                <c:pt idx="5359">
                  <c:v>0</c:v>
                </c:pt>
                <c:pt idx="5360">
                  <c:v>0</c:v>
                </c:pt>
                <c:pt idx="5361">
                  <c:v>0</c:v>
                </c:pt>
                <c:pt idx="5362">
                  <c:v>0</c:v>
                </c:pt>
                <c:pt idx="5363">
                  <c:v>0</c:v>
                </c:pt>
                <c:pt idx="5364">
                  <c:v>0</c:v>
                </c:pt>
                <c:pt idx="5365">
                  <c:v>0</c:v>
                </c:pt>
                <c:pt idx="5366">
                  <c:v>0</c:v>
                </c:pt>
                <c:pt idx="5367">
                  <c:v>0</c:v>
                </c:pt>
                <c:pt idx="5368">
                  <c:v>0</c:v>
                </c:pt>
                <c:pt idx="5369">
                  <c:v>0</c:v>
                </c:pt>
                <c:pt idx="5370">
                  <c:v>0</c:v>
                </c:pt>
                <c:pt idx="5371">
                  <c:v>0</c:v>
                </c:pt>
                <c:pt idx="5372">
                  <c:v>0</c:v>
                </c:pt>
                <c:pt idx="5373">
                  <c:v>0</c:v>
                </c:pt>
                <c:pt idx="5374">
                  <c:v>0</c:v>
                </c:pt>
                <c:pt idx="5375">
                  <c:v>0</c:v>
                </c:pt>
                <c:pt idx="5376">
                  <c:v>0</c:v>
                </c:pt>
                <c:pt idx="5377">
                  <c:v>0</c:v>
                </c:pt>
                <c:pt idx="5378">
                  <c:v>0</c:v>
                </c:pt>
                <c:pt idx="5379">
                  <c:v>0</c:v>
                </c:pt>
                <c:pt idx="5380">
                  <c:v>0</c:v>
                </c:pt>
                <c:pt idx="5381">
                  <c:v>0</c:v>
                </c:pt>
                <c:pt idx="5382">
                  <c:v>0</c:v>
                </c:pt>
                <c:pt idx="5383">
                  <c:v>0</c:v>
                </c:pt>
                <c:pt idx="5384">
                  <c:v>0</c:v>
                </c:pt>
                <c:pt idx="5385">
                  <c:v>0</c:v>
                </c:pt>
                <c:pt idx="5386">
                  <c:v>0</c:v>
                </c:pt>
                <c:pt idx="5387">
                  <c:v>0</c:v>
                </c:pt>
                <c:pt idx="5388">
                  <c:v>0</c:v>
                </c:pt>
                <c:pt idx="5389">
                  <c:v>0</c:v>
                </c:pt>
                <c:pt idx="5390">
                  <c:v>0</c:v>
                </c:pt>
                <c:pt idx="5391">
                  <c:v>0</c:v>
                </c:pt>
                <c:pt idx="5392">
                  <c:v>0</c:v>
                </c:pt>
                <c:pt idx="5393">
                  <c:v>0</c:v>
                </c:pt>
                <c:pt idx="5394">
                  <c:v>0</c:v>
                </c:pt>
                <c:pt idx="5395">
                  <c:v>0</c:v>
                </c:pt>
                <c:pt idx="5396">
                  <c:v>0</c:v>
                </c:pt>
                <c:pt idx="5397">
                  <c:v>0</c:v>
                </c:pt>
                <c:pt idx="5398">
                  <c:v>0</c:v>
                </c:pt>
                <c:pt idx="5399">
                  <c:v>0</c:v>
                </c:pt>
                <c:pt idx="5400">
                  <c:v>0</c:v>
                </c:pt>
                <c:pt idx="5401">
                  <c:v>0</c:v>
                </c:pt>
                <c:pt idx="5402">
                  <c:v>0</c:v>
                </c:pt>
                <c:pt idx="5403">
                  <c:v>0</c:v>
                </c:pt>
                <c:pt idx="5404">
                  <c:v>0</c:v>
                </c:pt>
                <c:pt idx="5405">
                  <c:v>0</c:v>
                </c:pt>
                <c:pt idx="5406">
                  <c:v>0</c:v>
                </c:pt>
                <c:pt idx="5407">
                  <c:v>0</c:v>
                </c:pt>
                <c:pt idx="5408">
                  <c:v>0</c:v>
                </c:pt>
                <c:pt idx="5409">
                  <c:v>0</c:v>
                </c:pt>
                <c:pt idx="5410">
                  <c:v>0</c:v>
                </c:pt>
                <c:pt idx="5411">
                  <c:v>0</c:v>
                </c:pt>
                <c:pt idx="5412">
                  <c:v>0</c:v>
                </c:pt>
                <c:pt idx="5413">
                  <c:v>0</c:v>
                </c:pt>
                <c:pt idx="5414">
                  <c:v>0</c:v>
                </c:pt>
                <c:pt idx="5415">
                  <c:v>0</c:v>
                </c:pt>
                <c:pt idx="5416">
                  <c:v>0</c:v>
                </c:pt>
                <c:pt idx="5417">
                  <c:v>0</c:v>
                </c:pt>
                <c:pt idx="5418">
                  <c:v>0</c:v>
                </c:pt>
                <c:pt idx="5419">
                  <c:v>0</c:v>
                </c:pt>
                <c:pt idx="5420">
                  <c:v>0</c:v>
                </c:pt>
                <c:pt idx="5421">
                  <c:v>0</c:v>
                </c:pt>
                <c:pt idx="5422">
                  <c:v>0</c:v>
                </c:pt>
                <c:pt idx="5423">
                  <c:v>0</c:v>
                </c:pt>
                <c:pt idx="5424">
                  <c:v>0</c:v>
                </c:pt>
                <c:pt idx="5425">
                  <c:v>0</c:v>
                </c:pt>
                <c:pt idx="5426">
                  <c:v>0</c:v>
                </c:pt>
                <c:pt idx="5427">
                  <c:v>0</c:v>
                </c:pt>
                <c:pt idx="5428">
                  <c:v>0</c:v>
                </c:pt>
                <c:pt idx="5429">
                  <c:v>0</c:v>
                </c:pt>
                <c:pt idx="5430">
                  <c:v>0</c:v>
                </c:pt>
                <c:pt idx="5431">
                  <c:v>0</c:v>
                </c:pt>
                <c:pt idx="5432">
                  <c:v>0</c:v>
                </c:pt>
                <c:pt idx="5433">
                  <c:v>0</c:v>
                </c:pt>
                <c:pt idx="5434">
                  <c:v>0</c:v>
                </c:pt>
                <c:pt idx="5435">
                  <c:v>0</c:v>
                </c:pt>
                <c:pt idx="5436">
                  <c:v>0</c:v>
                </c:pt>
                <c:pt idx="5437">
                  <c:v>0</c:v>
                </c:pt>
                <c:pt idx="5438">
                  <c:v>0</c:v>
                </c:pt>
                <c:pt idx="5439">
                  <c:v>0</c:v>
                </c:pt>
                <c:pt idx="5440">
                  <c:v>0</c:v>
                </c:pt>
                <c:pt idx="5441">
                  <c:v>0</c:v>
                </c:pt>
                <c:pt idx="5442">
                  <c:v>0</c:v>
                </c:pt>
                <c:pt idx="5443">
                  <c:v>0</c:v>
                </c:pt>
                <c:pt idx="5444">
                  <c:v>0</c:v>
                </c:pt>
                <c:pt idx="5445">
                  <c:v>0</c:v>
                </c:pt>
                <c:pt idx="5446">
                  <c:v>0</c:v>
                </c:pt>
                <c:pt idx="5447">
                  <c:v>0</c:v>
                </c:pt>
                <c:pt idx="5448">
                  <c:v>0</c:v>
                </c:pt>
                <c:pt idx="5449">
                  <c:v>0</c:v>
                </c:pt>
                <c:pt idx="5450">
                  <c:v>0</c:v>
                </c:pt>
                <c:pt idx="5451">
                  <c:v>0</c:v>
                </c:pt>
                <c:pt idx="5452">
                  <c:v>0</c:v>
                </c:pt>
                <c:pt idx="5453">
                  <c:v>0</c:v>
                </c:pt>
                <c:pt idx="5454">
                  <c:v>0</c:v>
                </c:pt>
                <c:pt idx="5455">
                  <c:v>0</c:v>
                </c:pt>
                <c:pt idx="5456">
                  <c:v>0</c:v>
                </c:pt>
                <c:pt idx="5457">
                  <c:v>0</c:v>
                </c:pt>
                <c:pt idx="5458">
                  <c:v>0</c:v>
                </c:pt>
                <c:pt idx="5459">
                  <c:v>0</c:v>
                </c:pt>
                <c:pt idx="5460">
                  <c:v>0</c:v>
                </c:pt>
                <c:pt idx="5461">
                  <c:v>0</c:v>
                </c:pt>
                <c:pt idx="5462">
                  <c:v>0</c:v>
                </c:pt>
                <c:pt idx="5463">
                  <c:v>0</c:v>
                </c:pt>
                <c:pt idx="5464">
                  <c:v>0</c:v>
                </c:pt>
                <c:pt idx="5465">
                  <c:v>0</c:v>
                </c:pt>
                <c:pt idx="5466">
                  <c:v>0</c:v>
                </c:pt>
                <c:pt idx="5467">
                  <c:v>0</c:v>
                </c:pt>
                <c:pt idx="5468">
                  <c:v>0</c:v>
                </c:pt>
                <c:pt idx="5469">
                  <c:v>0</c:v>
                </c:pt>
                <c:pt idx="5470">
                  <c:v>0</c:v>
                </c:pt>
                <c:pt idx="5471">
                  <c:v>0</c:v>
                </c:pt>
                <c:pt idx="5472">
                  <c:v>0</c:v>
                </c:pt>
                <c:pt idx="5473">
                  <c:v>0</c:v>
                </c:pt>
                <c:pt idx="5474">
                  <c:v>0</c:v>
                </c:pt>
                <c:pt idx="5475">
                  <c:v>0</c:v>
                </c:pt>
                <c:pt idx="5476">
                  <c:v>0</c:v>
                </c:pt>
                <c:pt idx="5477">
                  <c:v>0</c:v>
                </c:pt>
                <c:pt idx="5478">
                  <c:v>0</c:v>
                </c:pt>
                <c:pt idx="5479">
                  <c:v>0</c:v>
                </c:pt>
                <c:pt idx="5480">
                  <c:v>0</c:v>
                </c:pt>
                <c:pt idx="5481">
                  <c:v>0</c:v>
                </c:pt>
                <c:pt idx="5482">
                  <c:v>0</c:v>
                </c:pt>
                <c:pt idx="5483">
                  <c:v>0</c:v>
                </c:pt>
                <c:pt idx="5484">
                  <c:v>0</c:v>
                </c:pt>
                <c:pt idx="5485">
                  <c:v>0</c:v>
                </c:pt>
                <c:pt idx="5486">
                  <c:v>0</c:v>
                </c:pt>
                <c:pt idx="5487">
                  <c:v>0</c:v>
                </c:pt>
                <c:pt idx="5488">
                  <c:v>0</c:v>
                </c:pt>
                <c:pt idx="5489">
                  <c:v>0</c:v>
                </c:pt>
                <c:pt idx="5490">
                  <c:v>0</c:v>
                </c:pt>
                <c:pt idx="5491">
                  <c:v>0</c:v>
                </c:pt>
                <c:pt idx="5492">
                  <c:v>0</c:v>
                </c:pt>
                <c:pt idx="5493">
                  <c:v>0</c:v>
                </c:pt>
                <c:pt idx="5494">
                  <c:v>0</c:v>
                </c:pt>
                <c:pt idx="5495">
                  <c:v>0</c:v>
                </c:pt>
                <c:pt idx="5496">
                  <c:v>0</c:v>
                </c:pt>
                <c:pt idx="5497">
                  <c:v>0</c:v>
                </c:pt>
                <c:pt idx="5498">
                  <c:v>0</c:v>
                </c:pt>
                <c:pt idx="5499">
                  <c:v>0</c:v>
                </c:pt>
                <c:pt idx="5500">
                  <c:v>0</c:v>
                </c:pt>
                <c:pt idx="5501">
                  <c:v>0</c:v>
                </c:pt>
                <c:pt idx="5502">
                  <c:v>0</c:v>
                </c:pt>
                <c:pt idx="5503">
                  <c:v>0</c:v>
                </c:pt>
                <c:pt idx="5504">
                  <c:v>0</c:v>
                </c:pt>
                <c:pt idx="5505">
                  <c:v>0</c:v>
                </c:pt>
                <c:pt idx="5506">
                  <c:v>0</c:v>
                </c:pt>
                <c:pt idx="5507">
                  <c:v>0</c:v>
                </c:pt>
                <c:pt idx="5508">
                  <c:v>0</c:v>
                </c:pt>
                <c:pt idx="5509">
                  <c:v>0</c:v>
                </c:pt>
                <c:pt idx="5510">
                  <c:v>0</c:v>
                </c:pt>
                <c:pt idx="5511">
                  <c:v>0</c:v>
                </c:pt>
                <c:pt idx="5512">
                  <c:v>0</c:v>
                </c:pt>
                <c:pt idx="5513">
                  <c:v>0</c:v>
                </c:pt>
                <c:pt idx="5514">
                  <c:v>0</c:v>
                </c:pt>
                <c:pt idx="5515">
                  <c:v>0</c:v>
                </c:pt>
                <c:pt idx="5516">
                  <c:v>0</c:v>
                </c:pt>
                <c:pt idx="5517">
                  <c:v>0</c:v>
                </c:pt>
                <c:pt idx="5518">
                  <c:v>0</c:v>
                </c:pt>
                <c:pt idx="5519">
                  <c:v>0</c:v>
                </c:pt>
                <c:pt idx="5520">
                  <c:v>0</c:v>
                </c:pt>
                <c:pt idx="5521">
                  <c:v>0</c:v>
                </c:pt>
                <c:pt idx="5522">
                  <c:v>0</c:v>
                </c:pt>
                <c:pt idx="5523">
                  <c:v>0</c:v>
                </c:pt>
                <c:pt idx="5524">
                  <c:v>0</c:v>
                </c:pt>
                <c:pt idx="5525">
                  <c:v>0</c:v>
                </c:pt>
                <c:pt idx="5526">
                  <c:v>0</c:v>
                </c:pt>
                <c:pt idx="5527">
                  <c:v>0</c:v>
                </c:pt>
                <c:pt idx="5528">
                  <c:v>0</c:v>
                </c:pt>
                <c:pt idx="5529">
                  <c:v>0</c:v>
                </c:pt>
                <c:pt idx="5530">
                  <c:v>0</c:v>
                </c:pt>
                <c:pt idx="5531">
                  <c:v>0</c:v>
                </c:pt>
                <c:pt idx="5532">
                  <c:v>0</c:v>
                </c:pt>
                <c:pt idx="5533">
                  <c:v>0</c:v>
                </c:pt>
                <c:pt idx="5534">
                  <c:v>0</c:v>
                </c:pt>
                <c:pt idx="5535">
                  <c:v>0</c:v>
                </c:pt>
                <c:pt idx="5536">
                  <c:v>0</c:v>
                </c:pt>
                <c:pt idx="5537">
                  <c:v>0</c:v>
                </c:pt>
                <c:pt idx="5538">
                  <c:v>0</c:v>
                </c:pt>
                <c:pt idx="5539">
                  <c:v>0</c:v>
                </c:pt>
                <c:pt idx="5540">
                  <c:v>0</c:v>
                </c:pt>
                <c:pt idx="5541">
                  <c:v>0</c:v>
                </c:pt>
                <c:pt idx="5542">
                  <c:v>0</c:v>
                </c:pt>
                <c:pt idx="5543">
                  <c:v>0</c:v>
                </c:pt>
                <c:pt idx="5544">
                  <c:v>0</c:v>
                </c:pt>
                <c:pt idx="5545">
                  <c:v>0</c:v>
                </c:pt>
                <c:pt idx="5546">
                  <c:v>0</c:v>
                </c:pt>
                <c:pt idx="5547">
                  <c:v>0</c:v>
                </c:pt>
                <c:pt idx="5548">
                  <c:v>0</c:v>
                </c:pt>
                <c:pt idx="5549">
                  <c:v>0</c:v>
                </c:pt>
                <c:pt idx="5550">
                  <c:v>0</c:v>
                </c:pt>
                <c:pt idx="5551">
                  <c:v>0</c:v>
                </c:pt>
                <c:pt idx="5552">
                  <c:v>0</c:v>
                </c:pt>
                <c:pt idx="5553">
                  <c:v>0</c:v>
                </c:pt>
                <c:pt idx="5554">
                  <c:v>0</c:v>
                </c:pt>
                <c:pt idx="5555">
                  <c:v>0</c:v>
                </c:pt>
                <c:pt idx="5556">
                  <c:v>0</c:v>
                </c:pt>
                <c:pt idx="5557">
                  <c:v>0</c:v>
                </c:pt>
                <c:pt idx="5558">
                  <c:v>0</c:v>
                </c:pt>
                <c:pt idx="5559">
                  <c:v>0</c:v>
                </c:pt>
                <c:pt idx="5560">
                  <c:v>0</c:v>
                </c:pt>
                <c:pt idx="5561">
                  <c:v>0</c:v>
                </c:pt>
                <c:pt idx="5562">
                  <c:v>0</c:v>
                </c:pt>
                <c:pt idx="5563">
                  <c:v>0</c:v>
                </c:pt>
                <c:pt idx="5564">
                  <c:v>0</c:v>
                </c:pt>
                <c:pt idx="5565">
                  <c:v>0</c:v>
                </c:pt>
                <c:pt idx="5566">
                  <c:v>0</c:v>
                </c:pt>
                <c:pt idx="5567">
                  <c:v>0</c:v>
                </c:pt>
                <c:pt idx="5568">
                  <c:v>0</c:v>
                </c:pt>
                <c:pt idx="5569">
                  <c:v>0</c:v>
                </c:pt>
                <c:pt idx="5570">
                  <c:v>0</c:v>
                </c:pt>
                <c:pt idx="5571">
                  <c:v>0</c:v>
                </c:pt>
                <c:pt idx="5572">
                  <c:v>0</c:v>
                </c:pt>
                <c:pt idx="5573">
                  <c:v>0</c:v>
                </c:pt>
                <c:pt idx="5574">
                  <c:v>0</c:v>
                </c:pt>
                <c:pt idx="5575">
                  <c:v>0</c:v>
                </c:pt>
                <c:pt idx="5576">
                  <c:v>0</c:v>
                </c:pt>
                <c:pt idx="5577">
                  <c:v>0</c:v>
                </c:pt>
                <c:pt idx="5578">
                  <c:v>0</c:v>
                </c:pt>
                <c:pt idx="5579">
                  <c:v>0</c:v>
                </c:pt>
                <c:pt idx="5580">
                  <c:v>0</c:v>
                </c:pt>
                <c:pt idx="5581">
                  <c:v>0</c:v>
                </c:pt>
                <c:pt idx="5582">
                  <c:v>0</c:v>
                </c:pt>
                <c:pt idx="5583">
                  <c:v>0</c:v>
                </c:pt>
                <c:pt idx="5584">
                  <c:v>0</c:v>
                </c:pt>
                <c:pt idx="5585">
                  <c:v>0</c:v>
                </c:pt>
                <c:pt idx="5586">
                  <c:v>0</c:v>
                </c:pt>
                <c:pt idx="5587">
                  <c:v>0</c:v>
                </c:pt>
                <c:pt idx="5588">
                  <c:v>0</c:v>
                </c:pt>
                <c:pt idx="5589">
                  <c:v>0</c:v>
                </c:pt>
                <c:pt idx="5590">
                  <c:v>0</c:v>
                </c:pt>
                <c:pt idx="5591">
                  <c:v>0</c:v>
                </c:pt>
                <c:pt idx="5592">
                  <c:v>0</c:v>
                </c:pt>
                <c:pt idx="5593">
                  <c:v>0</c:v>
                </c:pt>
                <c:pt idx="5594">
                  <c:v>0</c:v>
                </c:pt>
                <c:pt idx="5595">
                  <c:v>0</c:v>
                </c:pt>
                <c:pt idx="5596">
                  <c:v>0</c:v>
                </c:pt>
                <c:pt idx="5597">
                  <c:v>0</c:v>
                </c:pt>
                <c:pt idx="5598">
                  <c:v>0</c:v>
                </c:pt>
                <c:pt idx="5599">
                  <c:v>0</c:v>
                </c:pt>
                <c:pt idx="5600">
                  <c:v>0</c:v>
                </c:pt>
                <c:pt idx="5601">
                  <c:v>0</c:v>
                </c:pt>
                <c:pt idx="5602">
                  <c:v>0</c:v>
                </c:pt>
                <c:pt idx="5603">
                  <c:v>0</c:v>
                </c:pt>
                <c:pt idx="5604">
                  <c:v>0</c:v>
                </c:pt>
                <c:pt idx="5605">
                  <c:v>0</c:v>
                </c:pt>
                <c:pt idx="5606">
                  <c:v>0</c:v>
                </c:pt>
                <c:pt idx="5607">
                  <c:v>0</c:v>
                </c:pt>
                <c:pt idx="5608">
                  <c:v>0</c:v>
                </c:pt>
                <c:pt idx="5609">
                  <c:v>0</c:v>
                </c:pt>
                <c:pt idx="5610">
                  <c:v>0</c:v>
                </c:pt>
                <c:pt idx="5611">
                  <c:v>0</c:v>
                </c:pt>
                <c:pt idx="5612">
                  <c:v>0</c:v>
                </c:pt>
                <c:pt idx="5613">
                  <c:v>0</c:v>
                </c:pt>
                <c:pt idx="5614">
                  <c:v>0</c:v>
                </c:pt>
                <c:pt idx="5615">
                  <c:v>0</c:v>
                </c:pt>
                <c:pt idx="5616">
                  <c:v>0</c:v>
                </c:pt>
                <c:pt idx="5617">
                  <c:v>0</c:v>
                </c:pt>
                <c:pt idx="5618">
                  <c:v>0</c:v>
                </c:pt>
                <c:pt idx="5619">
                  <c:v>0</c:v>
                </c:pt>
                <c:pt idx="5620">
                  <c:v>0</c:v>
                </c:pt>
                <c:pt idx="5621">
                  <c:v>0</c:v>
                </c:pt>
                <c:pt idx="5622">
                  <c:v>0</c:v>
                </c:pt>
                <c:pt idx="5623">
                  <c:v>0</c:v>
                </c:pt>
                <c:pt idx="5624">
                  <c:v>0</c:v>
                </c:pt>
                <c:pt idx="5625">
                  <c:v>0</c:v>
                </c:pt>
                <c:pt idx="5626">
                  <c:v>0</c:v>
                </c:pt>
                <c:pt idx="5627">
                  <c:v>0</c:v>
                </c:pt>
                <c:pt idx="5628">
                  <c:v>0</c:v>
                </c:pt>
                <c:pt idx="5629">
                  <c:v>0</c:v>
                </c:pt>
                <c:pt idx="5630">
                  <c:v>0</c:v>
                </c:pt>
                <c:pt idx="5631">
                  <c:v>0</c:v>
                </c:pt>
                <c:pt idx="5632">
                  <c:v>0</c:v>
                </c:pt>
                <c:pt idx="5633">
                  <c:v>0</c:v>
                </c:pt>
                <c:pt idx="5634">
                  <c:v>0</c:v>
                </c:pt>
                <c:pt idx="5635">
                  <c:v>0</c:v>
                </c:pt>
                <c:pt idx="5636">
                  <c:v>0</c:v>
                </c:pt>
                <c:pt idx="5637">
                  <c:v>0</c:v>
                </c:pt>
                <c:pt idx="5638">
                  <c:v>0</c:v>
                </c:pt>
                <c:pt idx="5639">
                  <c:v>0</c:v>
                </c:pt>
                <c:pt idx="5640">
                  <c:v>0</c:v>
                </c:pt>
                <c:pt idx="5641">
                  <c:v>0</c:v>
                </c:pt>
                <c:pt idx="5642">
                  <c:v>0</c:v>
                </c:pt>
                <c:pt idx="5643">
                  <c:v>0</c:v>
                </c:pt>
                <c:pt idx="5644">
                  <c:v>0</c:v>
                </c:pt>
                <c:pt idx="5645">
                  <c:v>0</c:v>
                </c:pt>
                <c:pt idx="5646">
                  <c:v>0</c:v>
                </c:pt>
                <c:pt idx="5647">
                  <c:v>0</c:v>
                </c:pt>
                <c:pt idx="5648">
                  <c:v>0</c:v>
                </c:pt>
                <c:pt idx="5649">
                  <c:v>0</c:v>
                </c:pt>
                <c:pt idx="5650">
                  <c:v>0</c:v>
                </c:pt>
                <c:pt idx="5651">
                  <c:v>0</c:v>
                </c:pt>
                <c:pt idx="5652">
                  <c:v>0</c:v>
                </c:pt>
                <c:pt idx="5653">
                  <c:v>0</c:v>
                </c:pt>
                <c:pt idx="5654">
                  <c:v>0</c:v>
                </c:pt>
                <c:pt idx="5655">
                  <c:v>0</c:v>
                </c:pt>
                <c:pt idx="5656">
                  <c:v>0</c:v>
                </c:pt>
                <c:pt idx="5657">
                  <c:v>0</c:v>
                </c:pt>
                <c:pt idx="5658">
                  <c:v>0</c:v>
                </c:pt>
                <c:pt idx="5659">
                  <c:v>0</c:v>
                </c:pt>
                <c:pt idx="5660">
                  <c:v>0</c:v>
                </c:pt>
                <c:pt idx="5661">
                  <c:v>0</c:v>
                </c:pt>
                <c:pt idx="5662">
                  <c:v>0</c:v>
                </c:pt>
                <c:pt idx="5663">
                  <c:v>0</c:v>
                </c:pt>
                <c:pt idx="5664">
                  <c:v>0</c:v>
                </c:pt>
                <c:pt idx="5665">
                  <c:v>0</c:v>
                </c:pt>
                <c:pt idx="5666">
                  <c:v>0</c:v>
                </c:pt>
                <c:pt idx="5667">
                  <c:v>0</c:v>
                </c:pt>
                <c:pt idx="5668">
                  <c:v>0</c:v>
                </c:pt>
                <c:pt idx="5669">
                  <c:v>0</c:v>
                </c:pt>
                <c:pt idx="5670">
                  <c:v>0</c:v>
                </c:pt>
                <c:pt idx="5671">
                  <c:v>0</c:v>
                </c:pt>
                <c:pt idx="5672">
                  <c:v>0</c:v>
                </c:pt>
                <c:pt idx="5673">
                  <c:v>0</c:v>
                </c:pt>
                <c:pt idx="5674">
                  <c:v>0</c:v>
                </c:pt>
                <c:pt idx="5675">
                  <c:v>0</c:v>
                </c:pt>
                <c:pt idx="5676">
                  <c:v>0</c:v>
                </c:pt>
                <c:pt idx="5677">
                  <c:v>0</c:v>
                </c:pt>
                <c:pt idx="5678">
                  <c:v>0</c:v>
                </c:pt>
                <c:pt idx="5679">
                  <c:v>0</c:v>
                </c:pt>
                <c:pt idx="5680">
                  <c:v>0</c:v>
                </c:pt>
                <c:pt idx="5681">
                  <c:v>0</c:v>
                </c:pt>
                <c:pt idx="5682">
                  <c:v>0</c:v>
                </c:pt>
                <c:pt idx="5683">
                  <c:v>0</c:v>
                </c:pt>
                <c:pt idx="5684">
                  <c:v>0</c:v>
                </c:pt>
                <c:pt idx="5685">
                  <c:v>0</c:v>
                </c:pt>
                <c:pt idx="5686">
                  <c:v>0</c:v>
                </c:pt>
                <c:pt idx="5687">
                  <c:v>0</c:v>
                </c:pt>
                <c:pt idx="5688">
                  <c:v>0</c:v>
                </c:pt>
                <c:pt idx="5689">
                  <c:v>0</c:v>
                </c:pt>
                <c:pt idx="5690">
                  <c:v>0</c:v>
                </c:pt>
                <c:pt idx="5691">
                  <c:v>0</c:v>
                </c:pt>
                <c:pt idx="5692">
                  <c:v>0</c:v>
                </c:pt>
                <c:pt idx="5693">
                  <c:v>0</c:v>
                </c:pt>
                <c:pt idx="5694">
                  <c:v>0</c:v>
                </c:pt>
                <c:pt idx="5695">
                  <c:v>0</c:v>
                </c:pt>
                <c:pt idx="5696">
                  <c:v>0</c:v>
                </c:pt>
                <c:pt idx="5697">
                  <c:v>0</c:v>
                </c:pt>
                <c:pt idx="5698">
                  <c:v>0</c:v>
                </c:pt>
                <c:pt idx="5699">
                  <c:v>0</c:v>
                </c:pt>
                <c:pt idx="5700">
                  <c:v>0</c:v>
                </c:pt>
                <c:pt idx="5701">
                  <c:v>0</c:v>
                </c:pt>
                <c:pt idx="5702">
                  <c:v>0</c:v>
                </c:pt>
                <c:pt idx="5703">
                  <c:v>0</c:v>
                </c:pt>
                <c:pt idx="5704">
                  <c:v>0</c:v>
                </c:pt>
                <c:pt idx="5705">
                  <c:v>0</c:v>
                </c:pt>
                <c:pt idx="5706">
                  <c:v>0</c:v>
                </c:pt>
                <c:pt idx="5707">
                  <c:v>0</c:v>
                </c:pt>
                <c:pt idx="5708">
                  <c:v>0</c:v>
                </c:pt>
                <c:pt idx="5709">
                  <c:v>0</c:v>
                </c:pt>
                <c:pt idx="5710">
                  <c:v>0</c:v>
                </c:pt>
                <c:pt idx="5711">
                  <c:v>0</c:v>
                </c:pt>
                <c:pt idx="5712">
                  <c:v>0</c:v>
                </c:pt>
                <c:pt idx="5713">
                  <c:v>0</c:v>
                </c:pt>
                <c:pt idx="5714">
                  <c:v>0</c:v>
                </c:pt>
                <c:pt idx="5715">
                  <c:v>0</c:v>
                </c:pt>
                <c:pt idx="5716">
                  <c:v>0</c:v>
                </c:pt>
                <c:pt idx="5717">
                  <c:v>0</c:v>
                </c:pt>
                <c:pt idx="5718">
                  <c:v>0</c:v>
                </c:pt>
                <c:pt idx="5719">
                  <c:v>0</c:v>
                </c:pt>
                <c:pt idx="5720">
                  <c:v>0</c:v>
                </c:pt>
                <c:pt idx="5721">
                  <c:v>0</c:v>
                </c:pt>
                <c:pt idx="5722">
                  <c:v>0</c:v>
                </c:pt>
                <c:pt idx="5723">
                  <c:v>0</c:v>
                </c:pt>
                <c:pt idx="5724">
                  <c:v>0</c:v>
                </c:pt>
                <c:pt idx="5725">
                  <c:v>0</c:v>
                </c:pt>
                <c:pt idx="5726">
                  <c:v>0</c:v>
                </c:pt>
                <c:pt idx="5727">
                  <c:v>0</c:v>
                </c:pt>
                <c:pt idx="5728">
                  <c:v>0</c:v>
                </c:pt>
                <c:pt idx="5729">
                  <c:v>0</c:v>
                </c:pt>
                <c:pt idx="5730">
                  <c:v>0</c:v>
                </c:pt>
                <c:pt idx="5731">
                  <c:v>0</c:v>
                </c:pt>
                <c:pt idx="5732">
                  <c:v>0</c:v>
                </c:pt>
                <c:pt idx="5733">
                  <c:v>0</c:v>
                </c:pt>
                <c:pt idx="5734">
                  <c:v>0</c:v>
                </c:pt>
                <c:pt idx="5735">
                  <c:v>0</c:v>
                </c:pt>
                <c:pt idx="5736">
                  <c:v>0</c:v>
                </c:pt>
                <c:pt idx="5737">
                  <c:v>0</c:v>
                </c:pt>
                <c:pt idx="5738">
                  <c:v>0</c:v>
                </c:pt>
                <c:pt idx="5739">
                  <c:v>0</c:v>
                </c:pt>
                <c:pt idx="5740">
                  <c:v>0</c:v>
                </c:pt>
                <c:pt idx="5741">
                  <c:v>0</c:v>
                </c:pt>
                <c:pt idx="5742">
                  <c:v>0</c:v>
                </c:pt>
                <c:pt idx="5743">
                  <c:v>0</c:v>
                </c:pt>
                <c:pt idx="5744">
                  <c:v>0</c:v>
                </c:pt>
                <c:pt idx="5745">
                  <c:v>0</c:v>
                </c:pt>
                <c:pt idx="5746">
                  <c:v>0</c:v>
                </c:pt>
                <c:pt idx="5747">
                  <c:v>0</c:v>
                </c:pt>
                <c:pt idx="5748">
                  <c:v>0</c:v>
                </c:pt>
                <c:pt idx="5749">
                  <c:v>0</c:v>
                </c:pt>
                <c:pt idx="5750">
                  <c:v>0</c:v>
                </c:pt>
                <c:pt idx="5751">
                  <c:v>0</c:v>
                </c:pt>
                <c:pt idx="5752">
                  <c:v>0</c:v>
                </c:pt>
                <c:pt idx="5753">
                  <c:v>0</c:v>
                </c:pt>
                <c:pt idx="5754">
                  <c:v>0</c:v>
                </c:pt>
                <c:pt idx="5755">
                  <c:v>0</c:v>
                </c:pt>
                <c:pt idx="5756">
                  <c:v>0</c:v>
                </c:pt>
                <c:pt idx="5757">
                  <c:v>0</c:v>
                </c:pt>
                <c:pt idx="5758">
                  <c:v>0</c:v>
                </c:pt>
                <c:pt idx="5759">
                  <c:v>0</c:v>
                </c:pt>
                <c:pt idx="5760">
                  <c:v>0</c:v>
                </c:pt>
                <c:pt idx="5761">
                  <c:v>0</c:v>
                </c:pt>
                <c:pt idx="5762">
                  <c:v>0</c:v>
                </c:pt>
                <c:pt idx="5763">
                  <c:v>0</c:v>
                </c:pt>
                <c:pt idx="5764">
                  <c:v>0</c:v>
                </c:pt>
                <c:pt idx="5765">
                  <c:v>0</c:v>
                </c:pt>
                <c:pt idx="5766">
                  <c:v>0</c:v>
                </c:pt>
                <c:pt idx="5767">
                  <c:v>0</c:v>
                </c:pt>
                <c:pt idx="5768">
                  <c:v>0</c:v>
                </c:pt>
                <c:pt idx="5769">
                  <c:v>0</c:v>
                </c:pt>
                <c:pt idx="5770">
                  <c:v>0</c:v>
                </c:pt>
                <c:pt idx="5771">
                  <c:v>0</c:v>
                </c:pt>
                <c:pt idx="5772">
                  <c:v>0</c:v>
                </c:pt>
                <c:pt idx="5773">
                  <c:v>0</c:v>
                </c:pt>
                <c:pt idx="5774">
                  <c:v>0</c:v>
                </c:pt>
                <c:pt idx="5775">
                  <c:v>0</c:v>
                </c:pt>
                <c:pt idx="5776">
                  <c:v>0</c:v>
                </c:pt>
                <c:pt idx="5777">
                  <c:v>0</c:v>
                </c:pt>
                <c:pt idx="5778">
                  <c:v>0</c:v>
                </c:pt>
                <c:pt idx="5779">
                  <c:v>0</c:v>
                </c:pt>
                <c:pt idx="5780">
                  <c:v>0</c:v>
                </c:pt>
                <c:pt idx="5781">
                  <c:v>0</c:v>
                </c:pt>
                <c:pt idx="5782">
                  <c:v>0</c:v>
                </c:pt>
                <c:pt idx="5783">
                  <c:v>0</c:v>
                </c:pt>
                <c:pt idx="5784">
                  <c:v>0</c:v>
                </c:pt>
                <c:pt idx="5785">
                  <c:v>0</c:v>
                </c:pt>
                <c:pt idx="5786">
                  <c:v>0</c:v>
                </c:pt>
                <c:pt idx="5787">
                  <c:v>0</c:v>
                </c:pt>
                <c:pt idx="5788">
                  <c:v>0</c:v>
                </c:pt>
                <c:pt idx="5789">
                  <c:v>0</c:v>
                </c:pt>
                <c:pt idx="5790">
                  <c:v>0</c:v>
                </c:pt>
                <c:pt idx="5791">
                  <c:v>0</c:v>
                </c:pt>
                <c:pt idx="5792">
                  <c:v>0</c:v>
                </c:pt>
                <c:pt idx="5793">
                  <c:v>0</c:v>
                </c:pt>
                <c:pt idx="5794">
                  <c:v>0</c:v>
                </c:pt>
                <c:pt idx="5795">
                  <c:v>0</c:v>
                </c:pt>
                <c:pt idx="5796">
                  <c:v>0</c:v>
                </c:pt>
                <c:pt idx="5797">
                  <c:v>0</c:v>
                </c:pt>
                <c:pt idx="5798">
                  <c:v>0</c:v>
                </c:pt>
                <c:pt idx="5799">
                  <c:v>0</c:v>
                </c:pt>
                <c:pt idx="5800">
                  <c:v>0</c:v>
                </c:pt>
                <c:pt idx="5801">
                  <c:v>0</c:v>
                </c:pt>
                <c:pt idx="5802">
                  <c:v>0</c:v>
                </c:pt>
                <c:pt idx="5803">
                  <c:v>0</c:v>
                </c:pt>
                <c:pt idx="5804">
                  <c:v>0</c:v>
                </c:pt>
                <c:pt idx="5805">
                  <c:v>0</c:v>
                </c:pt>
                <c:pt idx="5806">
                  <c:v>0</c:v>
                </c:pt>
                <c:pt idx="5807">
                  <c:v>0</c:v>
                </c:pt>
                <c:pt idx="5808">
                  <c:v>0</c:v>
                </c:pt>
                <c:pt idx="5809">
                  <c:v>0</c:v>
                </c:pt>
                <c:pt idx="5810">
                  <c:v>0</c:v>
                </c:pt>
                <c:pt idx="5811">
                  <c:v>0</c:v>
                </c:pt>
                <c:pt idx="5812">
                  <c:v>0</c:v>
                </c:pt>
                <c:pt idx="5813">
                  <c:v>0</c:v>
                </c:pt>
                <c:pt idx="5814">
                  <c:v>0</c:v>
                </c:pt>
                <c:pt idx="5815">
                  <c:v>0</c:v>
                </c:pt>
                <c:pt idx="5816">
                  <c:v>0</c:v>
                </c:pt>
                <c:pt idx="5817">
                  <c:v>0</c:v>
                </c:pt>
                <c:pt idx="5818">
                  <c:v>0</c:v>
                </c:pt>
                <c:pt idx="5819">
                  <c:v>0</c:v>
                </c:pt>
                <c:pt idx="5820">
                  <c:v>0</c:v>
                </c:pt>
                <c:pt idx="5821">
                  <c:v>0</c:v>
                </c:pt>
                <c:pt idx="5822">
                  <c:v>0</c:v>
                </c:pt>
                <c:pt idx="5823">
                  <c:v>0</c:v>
                </c:pt>
                <c:pt idx="5824">
                  <c:v>0</c:v>
                </c:pt>
                <c:pt idx="5825">
                  <c:v>0</c:v>
                </c:pt>
                <c:pt idx="5826">
                  <c:v>0</c:v>
                </c:pt>
                <c:pt idx="5827">
                  <c:v>0</c:v>
                </c:pt>
                <c:pt idx="5828">
                  <c:v>0</c:v>
                </c:pt>
                <c:pt idx="5829">
                  <c:v>0</c:v>
                </c:pt>
                <c:pt idx="5830">
                  <c:v>0</c:v>
                </c:pt>
                <c:pt idx="5831">
                  <c:v>0</c:v>
                </c:pt>
                <c:pt idx="5832">
                  <c:v>0</c:v>
                </c:pt>
                <c:pt idx="5833">
                  <c:v>0</c:v>
                </c:pt>
                <c:pt idx="5834">
                  <c:v>0</c:v>
                </c:pt>
                <c:pt idx="5835">
                  <c:v>0</c:v>
                </c:pt>
                <c:pt idx="5836">
                  <c:v>0</c:v>
                </c:pt>
                <c:pt idx="5837">
                  <c:v>0</c:v>
                </c:pt>
                <c:pt idx="5838">
                  <c:v>0</c:v>
                </c:pt>
                <c:pt idx="5839">
                  <c:v>0</c:v>
                </c:pt>
                <c:pt idx="5840">
                  <c:v>0</c:v>
                </c:pt>
                <c:pt idx="5841">
                  <c:v>0</c:v>
                </c:pt>
                <c:pt idx="5842">
                  <c:v>0</c:v>
                </c:pt>
                <c:pt idx="5843">
                  <c:v>0</c:v>
                </c:pt>
                <c:pt idx="5844">
                  <c:v>0</c:v>
                </c:pt>
                <c:pt idx="5845">
                  <c:v>0</c:v>
                </c:pt>
                <c:pt idx="5846">
                  <c:v>0</c:v>
                </c:pt>
                <c:pt idx="5847">
                  <c:v>0</c:v>
                </c:pt>
                <c:pt idx="5848">
                  <c:v>0</c:v>
                </c:pt>
                <c:pt idx="5849">
                  <c:v>0</c:v>
                </c:pt>
                <c:pt idx="5850">
                  <c:v>0</c:v>
                </c:pt>
                <c:pt idx="5851">
                  <c:v>0</c:v>
                </c:pt>
                <c:pt idx="5852">
                  <c:v>0</c:v>
                </c:pt>
                <c:pt idx="5853">
                  <c:v>0</c:v>
                </c:pt>
                <c:pt idx="5854">
                  <c:v>0</c:v>
                </c:pt>
                <c:pt idx="5855">
                  <c:v>0</c:v>
                </c:pt>
                <c:pt idx="5856">
                  <c:v>0</c:v>
                </c:pt>
                <c:pt idx="5857">
                  <c:v>0</c:v>
                </c:pt>
                <c:pt idx="5858">
                  <c:v>0</c:v>
                </c:pt>
                <c:pt idx="5859">
                  <c:v>0</c:v>
                </c:pt>
                <c:pt idx="5860">
                  <c:v>0</c:v>
                </c:pt>
                <c:pt idx="5861">
                  <c:v>0</c:v>
                </c:pt>
                <c:pt idx="5862">
                  <c:v>0</c:v>
                </c:pt>
                <c:pt idx="5863">
                  <c:v>0</c:v>
                </c:pt>
                <c:pt idx="5864">
                  <c:v>0</c:v>
                </c:pt>
                <c:pt idx="5865">
                  <c:v>0</c:v>
                </c:pt>
                <c:pt idx="5866">
                  <c:v>0</c:v>
                </c:pt>
                <c:pt idx="5867">
                  <c:v>0</c:v>
                </c:pt>
                <c:pt idx="5868">
                  <c:v>0</c:v>
                </c:pt>
                <c:pt idx="5869">
                  <c:v>0</c:v>
                </c:pt>
                <c:pt idx="5870">
                  <c:v>0</c:v>
                </c:pt>
                <c:pt idx="5871">
                  <c:v>0</c:v>
                </c:pt>
                <c:pt idx="5872">
                  <c:v>0</c:v>
                </c:pt>
                <c:pt idx="5873">
                  <c:v>0</c:v>
                </c:pt>
                <c:pt idx="5874">
                  <c:v>0</c:v>
                </c:pt>
                <c:pt idx="5875">
                  <c:v>0</c:v>
                </c:pt>
                <c:pt idx="5876">
                  <c:v>0</c:v>
                </c:pt>
                <c:pt idx="5877">
                  <c:v>0</c:v>
                </c:pt>
                <c:pt idx="5878">
                  <c:v>0</c:v>
                </c:pt>
                <c:pt idx="5879">
                  <c:v>0</c:v>
                </c:pt>
                <c:pt idx="5880">
                  <c:v>0</c:v>
                </c:pt>
                <c:pt idx="5881">
                  <c:v>0</c:v>
                </c:pt>
                <c:pt idx="5882">
                  <c:v>0</c:v>
                </c:pt>
                <c:pt idx="5883">
                  <c:v>0</c:v>
                </c:pt>
                <c:pt idx="5884">
                  <c:v>0</c:v>
                </c:pt>
                <c:pt idx="5885">
                  <c:v>0</c:v>
                </c:pt>
                <c:pt idx="5886">
                  <c:v>0</c:v>
                </c:pt>
                <c:pt idx="5887">
                  <c:v>0</c:v>
                </c:pt>
                <c:pt idx="5888">
                  <c:v>0</c:v>
                </c:pt>
                <c:pt idx="5889">
                  <c:v>0</c:v>
                </c:pt>
                <c:pt idx="5890">
                  <c:v>0</c:v>
                </c:pt>
                <c:pt idx="5891">
                  <c:v>0</c:v>
                </c:pt>
                <c:pt idx="5892">
                  <c:v>0</c:v>
                </c:pt>
                <c:pt idx="5893">
                  <c:v>0</c:v>
                </c:pt>
                <c:pt idx="5894">
                  <c:v>0</c:v>
                </c:pt>
                <c:pt idx="5895">
                  <c:v>0</c:v>
                </c:pt>
                <c:pt idx="5896">
                  <c:v>0</c:v>
                </c:pt>
                <c:pt idx="5897">
                  <c:v>0</c:v>
                </c:pt>
                <c:pt idx="5898">
                  <c:v>0</c:v>
                </c:pt>
                <c:pt idx="5899">
                  <c:v>0</c:v>
                </c:pt>
                <c:pt idx="5900">
                  <c:v>0</c:v>
                </c:pt>
                <c:pt idx="5901">
                  <c:v>0</c:v>
                </c:pt>
                <c:pt idx="5902">
                  <c:v>0</c:v>
                </c:pt>
                <c:pt idx="5903">
                  <c:v>0</c:v>
                </c:pt>
                <c:pt idx="5904">
                  <c:v>0</c:v>
                </c:pt>
                <c:pt idx="5905">
                  <c:v>0</c:v>
                </c:pt>
                <c:pt idx="5906">
                  <c:v>0</c:v>
                </c:pt>
                <c:pt idx="5907">
                  <c:v>0</c:v>
                </c:pt>
                <c:pt idx="5908">
                  <c:v>0</c:v>
                </c:pt>
                <c:pt idx="5909">
                  <c:v>0</c:v>
                </c:pt>
                <c:pt idx="5910">
                  <c:v>0</c:v>
                </c:pt>
                <c:pt idx="5911">
                  <c:v>0</c:v>
                </c:pt>
                <c:pt idx="5912">
                  <c:v>0</c:v>
                </c:pt>
                <c:pt idx="5913">
                  <c:v>0</c:v>
                </c:pt>
                <c:pt idx="5914">
                  <c:v>0</c:v>
                </c:pt>
                <c:pt idx="5915">
                  <c:v>0</c:v>
                </c:pt>
                <c:pt idx="5916">
                  <c:v>0</c:v>
                </c:pt>
                <c:pt idx="5917">
                  <c:v>0</c:v>
                </c:pt>
                <c:pt idx="5918">
                  <c:v>0</c:v>
                </c:pt>
                <c:pt idx="5919">
                  <c:v>0</c:v>
                </c:pt>
                <c:pt idx="5920">
                  <c:v>0</c:v>
                </c:pt>
                <c:pt idx="5921">
                  <c:v>0</c:v>
                </c:pt>
                <c:pt idx="5922">
                  <c:v>0</c:v>
                </c:pt>
                <c:pt idx="5923">
                  <c:v>0</c:v>
                </c:pt>
                <c:pt idx="5924">
                  <c:v>0</c:v>
                </c:pt>
                <c:pt idx="5925">
                  <c:v>0</c:v>
                </c:pt>
                <c:pt idx="5926">
                  <c:v>0</c:v>
                </c:pt>
                <c:pt idx="5927">
                  <c:v>0</c:v>
                </c:pt>
                <c:pt idx="5928">
                  <c:v>0</c:v>
                </c:pt>
                <c:pt idx="5929">
                  <c:v>0</c:v>
                </c:pt>
                <c:pt idx="5930">
                  <c:v>0</c:v>
                </c:pt>
                <c:pt idx="5931">
                  <c:v>0</c:v>
                </c:pt>
                <c:pt idx="5932">
                  <c:v>0</c:v>
                </c:pt>
                <c:pt idx="5933">
                  <c:v>0</c:v>
                </c:pt>
                <c:pt idx="5934">
                  <c:v>0</c:v>
                </c:pt>
                <c:pt idx="5935">
                  <c:v>0</c:v>
                </c:pt>
                <c:pt idx="5936">
                  <c:v>0</c:v>
                </c:pt>
                <c:pt idx="5937">
                  <c:v>0</c:v>
                </c:pt>
                <c:pt idx="5938">
                  <c:v>0</c:v>
                </c:pt>
                <c:pt idx="5939">
                  <c:v>0</c:v>
                </c:pt>
                <c:pt idx="5940">
                  <c:v>0</c:v>
                </c:pt>
                <c:pt idx="5941">
                  <c:v>0</c:v>
                </c:pt>
                <c:pt idx="5942">
                  <c:v>0</c:v>
                </c:pt>
                <c:pt idx="5943">
                  <c:v>0</c:v>
                </c:pt>
                <c:pt idx="5944">
                  <c:v>0</c:v>
                </c:pt>
                <c:pt idx="5945">
                  <c:v>0</c:v>
                </c:pt>
                <c:pt idx="5946">
                  <c:v>0</c:v>
                </c:pt>
                <c:pt idx="5947">
                  <c:v>0</c:v>
                </c:pt>
                <c:pt idx="5948">
                  <c:v>0</c:v>
                </c:pt>
                <c:pt idx="5949">
                  <c:v>0</c:v>
                </c:pt>
                <c:pt idx="5950">
                  <c:v>0</c:v>
                </c:pt>
                <c:pt idx="5951">
                  <c:v>0</c:v>
                </c:pt>
                <c:pt idx="5952">
                  <c:v>0</c:v>
                </c:pt>
                <c:pt idx="5953">
                  <c:v>0</c:v>
                </c:pt>
                <c:pt idx="5954">
                  <c:v>0</c:v>
                </c:pt>
                <c:pt idx="5955">
                  <c:v>0</c:v>
                </c:pt>
                <c:pt idx="5956">
                  <c:v>0</c:v>
                </c:pt>
                <c:pt idx="5957">
                  <c:v>0</c:v>
                </c:pt>
                <c:pt idx="5958">
                  <c:v>0</c:v>
                </c:pt>
                <c:pt idx="5959">
                  <c:v>0</c:v>
                </c:pt>
                <c:pt idx="5960">
                  <c:v>0</c:v>
                </c:pt>
                <c:pt idx="5961">
                  <c:v>0</c:v>
                </c:pt>
                <c:pt idx="5962">
                  <c:v>0</c:v>
                </c:pt>
                <c:pt idx="5963">
                  <c:v>0</c:v>
                </c:pt>
                <c:pt idx="5964">
                  <c:v>0</c:v>
                </c:pt>
                <c:pt idx="5965">
                  <c:v>0</c:v>
                </c:pt>
                <c:pt idx="5966">
                  <c:v>0</c:v>
                </c:pt>
                <c:pt idx="5967">
                  <c:v>0</c:v>
                </c:pt>
                <c:pt idx="5968">
                  <c:v>0</c:v>
                </c:pt>
                <c:pt idx="5969">
                  <c:v>0</c:v>
                </c:pt>
                <c:pt idx="5970">
                  <c:v>0</c:v>
                </c:pt>
                <c:pt idx="5971">
                  <c:v>0</c:v>
                </c:pt>
                <c:pt idx="5972">
                  <c:v>0</c:v>
                </c:pt>
                <c:pt idx="5973">
                  <c:v>0</c:v>
                </c:pt>
                <c:pt idx="5974">
                  <c:v>0</c:v>
                </c:pt>
                <c:pt idx="5975">
                  <c:v>0</c:v>
                </c:pt>
                <c:pt idx="5976">
                  <c:v>0</c:v>
                </c:pt>
                <c:pt idx="5977">
                  <c:v>0</c:v>
                </c:pt>
                <c:pt idx="5978">
                  <c:v>0</c:v>
                </c:pt>
                <c:pt idx="5979">
                  <c:v>0</c:v>
                </c:pt>
                <c:pt idx="5980">
                  <c:v>0</c:v>
                </c:pt>
                <c:pt idx="5981">
                  <c:v>0</c:v>
                </c:pt>
                <c:pt idx="5982">
                  <c:v>0</c:v>
                </c:pt>
                <c:pt idx="5983">
                  <c:v>0</c:v>
                </c:pt>
                <c:pt idx="5984">
                  <c:v>0</c:v>
                </c:pt>
                <c:pt idx="5985">
                  <c:v>0</c:v>
                </c:pt>
                <c:pt idx="5986">
                  <c:v>0</c:v>
                </c:pt>
                <c:pt idx="5987">
                  <c:v>0</c:v>
                </c:pt>
                <c:pt idx="5988">
                  <c:v>0</c:v>
                </c:pt>
                <c:pt idx="5989">
                  <c:v>0</c:v>
                </c:pt>
                <c:pt idx="5990">
                  <c:v>0</c:v>
                </c:pt>
                <c:pt idx="5991">
                  <c:v>0</c:v>
                </c:pt>
                <c:pt idx="5992">
                  <c:v>0</c:v>
                </c:pt>
                <c:pt idx="5993">
                  <c:v>0</c:v>
                </c:pt>
                <c:pt idx="5994">
                  <c:v>0</c:v>
                </c:pt>
                <c:pt idx="5995">
                  <c:v>0</c:v>
                </c:pt>
                <c:pt idx="5996">
                  <c:v>0</c:v>
                </c:pt>
                <c:pt idx="5997">
                  <c:v>0</c:v>
                </c:pt>
                <c:pt idx="5998">
                  <c:v>0</c:v>
                </c:pt>
                <c:pt idx="5999">
                  <c:v>0</c:v>
                </c:pt>
                <c:pt idx="6000">
                  <c:v>0</c:v>
                </c:pt>
                <c:pt idx="6001">
                  <c:v>0</c:v>
                </c:pt>
                <c:pt idx="6002">
                  <c:v>0</c:v>
                </c:pt>
                <c:pt idx="6003">
                  <c:v>0</c:v>
                </c:pt>
                <c:pt idx="6004">
                  <c:v>0</c:v>
                </c:pt>
                <c:pt idx="6005">
                  <c:v>0</c:v>
                </c:pt>
                <c:pt idx="6006">
                  <c:v>0</c:v>
                </c:pt>
                <c:pt idx="6007">
                  <c:v>0</c:v>
                </c:pt>
                <c:pt idx="6008">
                  <c:v>0</c:v>
                </c:pt>
                <c:pt idx="6009">
                  <c:v>0</c:v>
                </c:pt>
                <c:pt idx="6010">
                  <c:v>0</c:v>
                </c:pt>
                <c:pt idx="6011">
                  <c:v>0</c:v>
                </c:pt>
                <c:pt idx="6012">
                  <c:v>0</c:v>
                </c:pt>
                <c:pt idx="6013">
                  <c:v>0</c:v>
                </c:pt>
                <c:pt idx="6014">
                  <c:v>0</c:v>
                </c:pt>
                <c:pt idx="6015">
                  <c:v>0</c:v>
                </c:pt>
                <c:pt idx="6016">
                  <c:v>0</c:v>
                </c:pt>
                <c:pt idx="6017">
                  <c:v>0</c:v>
                </c:pt>
                <c:pt idx="6018">
                  <c:v>0</c:v>
                </c:pt>
                <c:pt idx="6019">
                  <c:v>0</c:v>
                </c:pt>
                <c:pt idx="6020">
                  <c:v>0</c:v>
                </c:pt>
                <c:pt idx="6021">
                  <c:v>0</c:v>
                </c:pt>
                <c:pt idx="6022">
                  <c:v>0</c:v>
                </c:pt>
                <c:pt idx="6023">
                  <c:v>0</c:v>
                </c:pt>
                <c:pt idx="6024">
                  <c:v>0</c:v>
                </c:pt>
                <c:pt idx="6025">
                  <c:v>0</c:v>
                </c:pt>
                <c:pt idx="6026">
                  <c:v>0</c:v>
                </c:pt>
                <c:pt idx="6027">
                  <c:v>0</c:v>
                </c:pt>
                <c:pt idx="6028">
                  <c:v>0</c:v>
                </c:pt>
                <c:pt idx="6029">
                  <c:v>0</c:v>
                </c:pt>
                <c:pt idx="6030">
                  <c:v>0</c:v>
                </c:pt>
                <c:pt idx="6031">
                  <c:v>0</c:v>
                </c:pt>
                <c:pt idx="6032">
                  <c:v>0</c:v>
                </c:pt>
                <c:pt idx="6033">
                  <c:v>0</c:v>
                </c:pt>
                <c:pt idx="6034">
                  <c:v>0</c:v>
                </c:pt>
                <c:pt idx="6035">
                  <c:v>0</c:v>
                </c:pt>
                <c:pt idx="6036">
                  <c:v>0</c:v>
                </c:pt>
                <c:pt idx="6037">
                  <c:v>0</c:v>
                </c:pt>
                <c:pt idx="6038">
                  <c:v>0</c:v>
                </c:pt>
                <c:pt idx="6039">
                  <c:v>0</c:v>
                </c:pt>
                <c:pt idx="6040">
                  <c:v>0</c:v>
                </c:pt>
                <c:pt idx="6041">
                  <c:v>0</c:v>
                </c:pt>
                <c:pt idx="6042">
                  <c:v>0</c:v>
                </c:pt>
                <c:pt idx="6043">
                  <c:v>0</c:v>
                </c:pt>
                <c:pt idx="6044">
                  <c:v>0</c:v>
                </c:pt>
                <c:pt idx="6045">
                  <c:v>0</c:v>
                </c:pt>
                <c:pt idx="6046">
                  <c:v>0</c:v>
                </c:pt>
                <c:pt idx="6047">
                  <c:v>0</c:v>
                </c:pt>
                <c:pt idx="6048">
                  <c:v>0</c:v>
                </c:pt>
                <c:pt idx="6049">
                  <c:v>0</c:v>
                </c:pt>
                <c:pt idx="6050">
                  <c:v>0</c:v>
                </c:pt>
                <c:pt idx="6051">
                  <c:v>0</c:v>
                </c:pt>
                <c:pt idx="6052">
                  <c:v>0</c:v>
                </c:pt>
                <c:pt idx="6053">
                  <c:v>0</c:v>
                </c:pt>
                <c:pt idx="6054">
                  <c:v>0</c:v>
                </c:pt>
                <c:pt idx="6055">
                  <c:v>0</c:v>
                </c:pt>
                <c:pt idx="6056">
                  <c:v>0</c:v>
                </c:pt>
                <c:pt idx="6057">
                  <c:v>0</c:v>
                </c:pt>
                <c:pt idx="6058">
                  <c:v>0</c:v>
                </c:pt>
                <c:pt idx="6059">
                  <c:v>0</c:v>
                </c:pt>
                <c:pt idx="6060">
                  <c:v>0</c:v>
                </c:pt>
                <c:pt idx="6061">
                  <c:v>0</c:v>
                </c:pt>
                <c:pt idx="6062">
                  <c:v>0</c:v>
                </c:pt>
                <c:pt idx="6063">
                  <c:v>0</c:v>
                </c:pt>
                <c:pt idx="6064">
                  <c:v>0</c:v>
                </c:pt>
                <c:pt idx="6065">
                  <c:v>0</c:v>
                </c:pt>
                <c:pt idx="6066">
                  <c:v>0</c:v>
                </c:pt>
                <c:pt idx="6067">
                  <c:v>0</c:v>
                </c:pt>
                <c:pt idx="6068">
                  <c:v>0</c:v>
                </c:pt>
                <c:pt idx="6069">
                  <c:v>0</c:v>
                </c:pt>
                <c:pt idx="6070">
                  <c:v>0</c:v>
                </c:pt>
                <c:pt idx="6071">
                  <c:v>0</c:v>
                </c:pt>
                <c:pt idx="6072">
                  <c:v>0</c:v>
                </c:pt>
                <c:pt idx="6073">
                  <c:v>0</c:v>
                </c:pt>
                <c:pt idx="6074">
                  <c:v>0</c:v>
                </c:pt>
                <c:pt idx="6075">
                  <c:v>0</c:v>
                </c:pt>
                <c:pt idx="6076">
                  <c:v>0</c:v>
                </c:pt>
                <c:pt idx="6077">
                  <c:v>0</c:v>
                </c:pt>
                <c:pt idx="6078">
                  <c:v>0</c:v>
                </c:pt>
                <c:pt idx="6079">
                  <c:v>0</c:v>
                </c:pt>
                <c:pt idx="6080">
                  <c:v>0</c:v>
                </c:pt>
                <c:pt idx="6081">
                  <c:v>0</c:v>
                </c:pt>
                <c:pt idx="6082">
                  <c:v>0</c:v>
                </c:pt>
                <c:pt idx="6083">
                  <c:v>0</c:v>
                </c:pt>
                <c:pt idx="6084">
                  <c:v>0</c:v>
                </c:pt>
                <c:pt idx="6085">
                  <c:v>0</c:v>
                </c:pt>
                <c:pt idx="6086">
                  <c:v>0</c:v>
                </c:pt>
                <c:pt idx="6087">
                  <c:v>0</c:v>
                </c:pt>
                <c:pt idx="6088">
                  <c:v>0</c:v>
                </c:pt>
                <c:pt idx="6089">
                  <c:v>0</c:v>
                </c:pt>
                <c:pt idx="6090">
                  <c:v>0</c:v>
                </c:pt>
                <c:pt idx="6091">
                  <c:v>0</c:v>
                </c:pt>
                <c:pt idx="6092">
                  <c:v>0</c:v>
                </c:pt>
                <c:pt idx="6093">
                  <c:v>0</c:v>
                </c:pt>
                <c:pt idx="6094">
                  <c:v>0</c:v>
                </c:pt>
                <c:pt idx="6095">
                  <c:v>0</c:v>
                </c:pt>
                <c:pt idx="6096">
                  <c:v>0</c:v>
                </c:pt>
                <c:pt idx="6097">
                  <c:v>0</c:v>
                </c:pt>
                <c:pt idx="6098">
                  <c:v>0</c:v>
                </c:pt>
                <c:pt idx="6099">
                  <c:v>0</c:v>
                </c:pt>
                <c:pt idx="6100">
                  <c:v>0</c:v>
                </c:pt>
                <c:pt idx="6101">
                  <c:v>0</c:v>
                </c:pt>
                <c:pt idx="6102">
                  <c:v>0</c:v>
                </c:pt>
                <c:pt idx="6103">
                  <c:v>0</c:v>
                </c:pt>
                <c:pt idx="6104">
                  <c:v>0</c:v>
                </c:pt>
                <c:pt idx="6105">
                  <c:v>0</c:v>
                </c:pt>
                <c:pt idx="6106">
                  <c:v>0</c:v>
                </c:pt>
                <c:pt idx="6107">
                  <c:v>0</c:v>
                </c:pt>
                <c:pt idx="6108">
                  <c:v>0</c:v>
                </c:pt>
                <c:pt idx="6109">
                  <c:v>0</c:v>
                </c:pt>
                <c:pt idx="6110">
                  <c:v>0</c:v>
                </c:pt>
                <c:pt idx="6111">
                  <c:v>0</c:v>
                </c:pt>
                <c:pt idx="6112">
                  <c:v>0</c:v>
                </c:pt>
                <c:pt idx="6113">
                  <c:v>0</c:v>
                </c:pt>
                <c:pt idx="6114">
                  <c:v>0</c:v>
                </c:pt>
                <c:pt idx="6115">
                  <c:v>0</c:v>
                </c:pt>
                <c:pt idx="6116">
                  <c:v>0</c:v>
                </c:pt>
                <c:pt idx="6117">
                  <c:v>0</c:v>
                </c:pt>
                <c:pt idx="6118">
                  <c:v>0</c:v>
                </c:pt>
                <c:pt idx="6119">
                  <c:v>0</c:v>
                </c:pt>
                <c:pt idx="6120">
                  <c:v>0</c:v>
                </c:pt>
                <c:pt idx="6121">
                  <c:v>0</c:v>
                </c:pt>
                <c:pt idx="6122">
                  <c:v>0</c:v>
                </c:pt>
                <c:pt idx="6123">
                  <c:v>0</c:v>
                </c:pt>
                <c:pt idx="6124">
                  <c:v>0</c:v>
                </c:pt>
                <c:pt idx="6125">
                  <c:v>0</c:v>
                </c:pt>
                <c:pt idx="6126">
                  <c:v>0</c:v>
                </c:pt>
                <c:pt idx="6127">
                  <c:v>0</c:v>
                </c:pt>
                <c:pt idx="6128">
                  <c:v>0</c:v>
                </c:pt>
                <c:pt idx="6129">
                  <c:v>0</c:v>
                </c:pt>
                <c:pt idx="6130">
                  <c:v>0</c:v>
                </c:pt>
                <c:pt idx="6131">
                  <c:v>0</c:v>
                </c:pt>
                <c:pt idx="6132">
                  <c:v>0</c:v>
                </c:pt>
                <c:pt idx="6133">
                  <c:v>0</c:v>
                </c:pt>
                <c:pt idx="6134">
                  <c:v>0</c:v>
                </c:pt>
                <c:pt idx="6135">
                  <c:v>0</c:v>
                </c:pt>
                <c:pt idx="6136">
                  <c:v>0</c:v>
                </c:pt>
                <c:pt idx="6137">
                  <c:v>0</c:v>
                </c:pt>
                <c:pt idx="6138">
                  <c:v>0</c:v>
                </c:pt>
                <c:pt idx="6139">
                  <c:v>0</c:v>
                </c:pt>
                <c:pt idx="6140">
                  <c:v>0</c:v>
                </c:pt>
                <c:pt idx="6141">
                  <c:v>0</c:v>
                </c:pt>
                <c:pt idx="6142">
                  <c:v>0</c:v>
                </c:pt>
                <c:pt idx="6143">
                  <c:v>0</c:v>
                </c:pt>
                <c:pt idx="6144">
                  <c:v>0</c:v>
                </c:pt>
                <c:pt idx="6145">
                  <c:v>0</c:v>
                </c:pt>
                <c:pt idx="6146">
                  <c:v>0</c:v>
                </c:pt>
                <c:pt idx="6147">
                  <c:v>0</c:v>
                </c:pt>
                <c:pt idx="6148">
                  <c:v>0</c:v>
                </c:pt>
                <c:pt idx="6149">
                  <c:v>0</c:v>
                </c:pt>
                <c:pt idx="6150">
                  <c:v>0</c:v>
                </c:pt>
                <c:pt idx="6151">
                  <c:v>0</c:v>
                </c:pt>
                <c:pt idx="6152">
                  <c:v>0</c:v>
                </c:pt>
                <c:pt idx="6153">
                  <c:v>0</c:v>
                </c:pt>
                <c:pt idx="6154">
                  <c:v>0</c:v>
                </c:pt>
                <c:pt idx="6155">
                  <c:v>0</c:v>
                </c:pt>
                <c:pt idx="6156">
                  <c:v>0</c:v>
                </c:pt>
                <c:pt idx="6157">
                  <c:v>0</c:v>
                </c:pt>
                <c:pt idx="6158">
                  <c:v>0</c:v>
                </c:pt>
                <c:pt idx="6159">
                  <c:v>0</c:v>
                </c:pt>
                <c:pt idx="6160">
                  <c:v>0</c:v>
                </c:pt>
                <c:pt idx="6161">
                  <c:v>0</c:v>
                </c:pt>
                <c:pt idx="6162">
                  <c:v>0</c:v>
                </c:pt>
                <c:pt idx="6163">
                  <c:v>0</c:v>
                </c:pt>
                <c:pt idx="6164">
                  <c:v>0</c:v>
                </c:pt>
                <c:pt idx="6165">
                  <c:v>0</c:v>
                </c:pt>
                <c:pt idx="6166">
                  <c:v>0</c:v>
                </c:pt>
                <c:pt idx="6167">
                  <c:v>0</c:v>
                </c:pt>
                <c:pt idx="6168">
                  <c:v>0</c:v>
                </c:pt>
                <c:pt idx="6169">
                  <c:v>0</c:v>
                </c:pt>
                <c:pt idx="6170">
                  <c:v>0</c:v>
                </c:pt>
                <c:pt idx="6171">
                  <c:v>0</c:v>
                </c:pt>
                <c:pt idx="6172">
                  <c:v>0</c:v>
                </c:pt>
                <c:pt idx="6173">
                  <c:v>0</c:v>
                </c:pt>
                <c:pt idx="6174">
                  <c:v>0</c:v>
                </c:pt>
                <c:pt idx="6175">
                  <c:v>0</c:v>
                </c:pt>
                <c:pt idx="6176">
                  <c:v>0</c:v>
                </c:pt>
                <c:pt idx="6177">
                  <c:v>0</c:v>
                </c:pt>
                <c:pt idx="6178">
                  <c:v>0</c:v>
                </c:pt>
                <c:pt idx="6179">
                  <c:v>0</c:v>
                </c:pt>
                <c:pt idx="6180">
                  <c:v>0</c:v>
                </c:pt>
                <c:pt idx="6181">
                  <c:v>0</c:v>
                </c:pt>
                <c:pt idx="6182">
                  <c:v>0</c:v>
                </c:pt>
                <c:pt idx="6183">
                  <c:v>0</c:v>
                </c:pt>
                <c:pt idx="6184">
                  <c:v>0</c:v>
                </c:pt>
                <c:pt idx="6185">
                  <c:v>0</c:v>
                </c:pt>
                <c:pt idx="6186">
                  <c:v>0</c:v>
                </c:pt>
                <c:pt idx="6187">
                  <c:v>0</c:v>
                </c:pt>
                <c:pt idx="6188">
                  <c:v>0</c:v>
                </c:pt>
                <c:pt idx="6189">
                  <c:v>0</c:v>
                </c:pt>
                <c:pt idx="6190">
                  <c:v>0</c:v>
                </c:pt>
                <c:pt idx="6191">
                  <c:v>0</c:v>
                </c:pt>
                <c:pt idx="6192">
                  <c:v>0</c:v>
                </c:pt>
                <c:pt idx="6193">
                  <c:v>0</c:v>
                </c:pt>
                <c:pt idx="6194">
                  <c:v>0</c:v>
                </c:pt>
                <c:pt idx="6195">
                  <c:v>0</c:v>
                </c:pt>
                <c:pt idx="6196">
                  <c:v>0</c:v>
                </c:pt>
                <c:pt idx="6197">
                  <c:v>0</c:v>
                </c:pt>
                <c:pt idx="6198">
                  <c:v>0</c:v>
                </c:pt>
                <c:pt idx="6199">
                  <c:v>0</c:v>
                </c:pt>
                <c:pt idx="6200">
                  <c:v>0</c:v>
                </c:pt>
                <c:pt idx="6201">
                  <c:v>0</c:v>
                </c:pt>
                <c:pt idx="6202">
                  <c:v>0</c:v>
                </c:pt>
                <c:pt idx="6203">
                  <c:v>0</c:v>
                </c:pt>
                <c:pt idx="6204">
                  <c:v>0</c:v>
                </c:pt>
                <c:pt idx="6205">
                  <c:v>0</c:v>
                </c:pt>
                <c:pt idx="6206">
                  <c:v>0</c:v>
                </c:pt>
                <c:pt idx="6207">
                  <c:v>0</c:v>
                </c:pt>
                <c:pt idx="6208">
                  <c:v>0</c:v>
                </c:pt>
                <c:pt idx="6209">
                  <c:v>0</c:v>
                </c:pt>
                <c:pt idx="6210">
                  <c:v>0</c:v>
                </c:pt>
                <c:pt idx="6211">
                  <c:v>0</c:v>
                </c:pt>
                <c:pt idx="6212">
                  <c:v>0</c:v>
                </c:pt>
                <c:pt idx="6213">
                  <c:v>0</c:v>
                </c:pt>
                <c:pt idx="6214">
                  <c:v>0</c:v>
                </c:pt>
                <c:pt idx="6215">
                  <c:v>0</c:v>
                </c:pt>
                <c:pt idx="6216">
                  <c:v>0</c:v>
                </c:pt>
                <c:pt idx="6217">
                  <c:v>0</c:v>
                </c:pt>
                <c:pt idx="6218">
                  <c:v>0</c:v>
                </c:pt>
                <c:pt idx="6219">
                  <c:v>0</c:v>
                </c:pt>
                <c:pt idx="6220">
                  <c:v>0</c:v>
                </c:pt>
                <c:pt idx="6221">
                  <c:v>0</c:v>
                </c:pt>
                <c:pt idx="6222">
                  <c:v>0</c:v>
                </c:pt>
                <c:pt idx="6223">
                  <c:v>0</c:v>
                </c:pt>
                <c:pt idx="6224">
                  <c:v>0</c:v>
                </c:pt>
                <c:pt idx="6225">
                  <c:v>0</c:v>
                </c:pt>
                <c:pt idx="6226">
                  <c:v>0</c:v>
                </c:pt>
                <c:pt idx="6227">
                  <c:v>0</c:v>
                </c:pt>
                <c:pt idx="6228">
                  <c:v>0</c:v>
                </c:pt>
                <c:pt idx="6229">
                  <c:v>0</c:v>
                </c:pt>
                <c:pt idx="6230">
                  <c:v>0</c:v>
                </c:pt>
                <c:pt idx="6231">
                  <c:v>0</c:v>
                </c:pt>
                <c:pt idx="6232">
                  <c:v>0</c:v>
                </c:pt>
                <c:pt idx="6233">
                  <c:v>0</c:v>
                </c:pt>
                <c:pt idx="6234">
                  <c:v>0</c:v>
                </c:pt>
                <c:pt idx="6235">
                  <c:v>0</c:v>
                </c:pt>
                <c:pt idx="6236">
                  <c:v>0</c:v>
                </c:pt>
                <c:pt idx="6237">
                  <c:v>0</c:v>
                </c:pt>
                <c:pt idx="6238">
                  <c:v>0</c:v>
                </c:pt>
                <c:pt idx="6239">
                  <c:v>0</c:v>
                </c:pt>
                <c:pt idx="6240">
                  <c:v>0</c:v>
                </c:pt>
                <c:pt idx="6241">
                  <c:v>0</c:v>
                </c:pt>
                <c:pt idx="6242">
                  <c:v>0</c:v>
                </c:pt>
                <c:pt idx="6243">
                  <c:v>0</c:v>
                </c:pt>
                <c:pt idx="6244">
                  <c:v>0</c:v>
                </c:pt>
                <c:pt idx="6245">
                  <c:v>0</c:v>
                </c:pt>
                <c:pt idx="6246">
                  <c:v>0</c:v>
                </c:pt>
                <c:pt idx="6247">
                  <c:v>0</c:v>
                </c:pt>
                <c:pt idx="6248">
                  <c:v>0</c:v>
                </c:pt>
                <c:pt idx="6249">
                  <c:v>0</c:v>
                </c:pt>
                <c:pt idx="6250">
                  <c:v>0</c:v>
                </c:pt>
                <c:pt idx="6251">
                  <c:v>0</c:v>
                </c:pt>
                <c:pt idx="6252">
                  <c:v>0</c:v>
                </c:pt>
                <c:pt idx="6253">
                  <c:v>0</c:v>
                </c:pt>
                <c:pt idx="6254">
                  <c:v>0</c:v>
                </c:pt>
                <c:pt idx="6255">
                  <c:v>0</c:v>
                </c:pt>
                <c:pt idx="6256">
                  <c:v>0</c:v>
                </c:pt>
                <c:pt idx="6257">
                  <c:v>0</c:v>
                </c:pt>
                <c:pt idx="6258">
                  <c:v>0</c:v>
                </c:pt>
                <c:pt idx="6259">
                  <c:v>0</c:v>
                </c:pt>
                <c:pt idx="6260">
                  <c:v>0</c:v>
                </c:pt>
                <c:pt idx="6261">
                  <c:v>0</c:v>
                </c:pt>
                <c:pt idx="6262">
                  <c:v>0</c:v>
                </c:pt>
                <c:pt idx="6263">
                  <c:v>0</c:v>
                </c:pt>
                <c:pt idx="6264">
                  <c:v>0</c:v>
                </c:pt>
                <c:pt idx="6265">
                  <c:v>0</c:v>
                </c:pt>
                <c:pt idx="6266">
                  <c:v>0</c:v>
                </c:pt>
                <c:pt idx="6267">
                  <c:v>0</c:v>
                </c:pt>
                <c:pt idx="6268">
                  <c:v>0</c:v>
                </c:pt>
                <c:pt idx="6269">
                  <c:v>0</c:v>
                </c:pt>
                <c:pt idx="6270">
                  <c:v>0</c:v>
                </c:pt>
                <c:pt idx="6271">
                  <c:v>0</c:v>
                </c:pt>
                <c:pt idx="6272">
                  <c:v>0</c:v>
                </c:pt>
                <c:pt idx="6273">
                  <c:v>0</c:v>
                </c:pt>
                <c:pt idx="6274">
                  <c:v>0</c:v>
                </c:pt>
                <c:pt idx="6275">
                  <c:v>0</c:v>
                </c:pt>
                <c:pt idx="6276">
                  <c:v>0</c:v>
                </c:pt>
                <c:pt idx="6277">
                  <c:v>0</c:v>
                </c:pt>
                <c:pt idx="6278">
                  <c:v>0</c:v>
                </c:pt>
                <c:pt idx="6279">
                  <c:v>0</c:v>
                </c:pt>
                <c:pt idx="6280">
                  <c:v>0</c:v>
                </c:pt>
                <c:pt idx="6281">
                  <c:v>0</c:v>
                </c:pt>
                <c:pt idx="6282">
                  <c:v>0</c:v>
                </c:pt>
                <c:pt idx="6283">
                  <c:v>0</c:v>
                </c:pt>
                <c:pt idx="6284">
                  <c:v>0</c:v>
                </c:pt>
                <c:pt idx="6285">
                  <c:v>0</c:v>
                </c:pt>
                <c:pt idx="6286">
                  <c:v>0</c:v>
                </c:pt>
                <c:pt idx="6287">
                  <c:v>0</c:v>
                </c:pt>
                <c:pt idx="6288">
                  <c:v>0</c:v>
                </c:pt>
                <c:pt idx="6289">
                  <c:v>0</c:v>
                </c:pt>
                <c:pt idx="6290">
                  <c:v>0</c:v>
                </c:pt>
                <c:pt idx="6291">
                  <c:v>0</c:v>
                </c:pt>
                <c:pt idx="6292">
                  <c:v>0</c:v>
                </c:pt>
                <c:pt idx="6293">
                  <c:v>0</c:v>
                </c:pt>
                <c:pt idx="6294">
                  <c:v>0</c:v>
                </c:pt>
                <c:pt idx="6295">
                  <c:v>0</c:v>
                </c:pt>
                <c:pt idx="6296">
                  <c:v>0</c:v>
                </c:pt>
                <c:pt idx="6297">
                  <c:v>0</c:v>
                </c:pt>
                <c:pt idx="6298">
                  <c:v>0</c:v>
                </c:pt>
                <c:pt idx="6299">
                  <c:v>0</c:v>
                </c:pt>
                <c:pt idx="6300">
                  <c:v>0</c:v>
                </c:pt>
                <c:pt idx="6301">
                  <c:v>0</c:v>
                </c:pt>
                <c:pt idx="6302">
                  <c:v>0</c:v>
                </c:pt>
                <c:pt idx="6303">
                  <c:v>0</c:v>
                </c:pt>
                <c:pt idx="6304">
                  <c:v>0</c:v>
                </c:pt>
                <c:pt idx="6305">
                  <c:v>0</c:v>
                </c:pt>
                <c:pt idx="6306">
                  <c:v>0</c:v>
                </c:pt>
                <c:pt idx="6307">
                  <c:v>0</c:v>
                </c:pt>
                <c:pt idx="6308">
                  <c:v>0</c:v>
                </c:pt>
                <c:pt idx="6309">
                  <c:v>0</c:v>
                </c:pt>
                <c:pt idx="6310">
                  <c:v>0</c:v>
                </c:pt>
                <c:pt idx="6311">
                  <c:v>0</c:v>
                </c:pt>
                <c:pt idx="6312">
                  <c:v>0</c:v>
                </c:pt>
                <c:pt idx="6313">
                  <c:v>0</c:v>
                </c:pt>
                <c:pt idx="6314">
                  <c:v>0</c:v>
                </c:pt>
                <c:pt idx="6315">
                  <c:v>0</c:v>
                </c:pt>
                <c:pt idx="6316">
                  <c:v>0</c:v>
                </c:pt>
                <c:pt idx="6317">
                  <c:v>0</c:v>
                </c:pt>
                <c:pt idx="6318">
                  <c:v>0</c:v>
                </c:pt>
                <c:pt idx="6319">
                  <c:v>0</c:v>
                </c:pt>
                <c:pt idx="6320">
                  <c:v>0</c:v>
                </c:pt>
                <c:pt idx="6321">
                  <c:v>0</c:v>
                </c:pt>
                <c:pt idx="6322">
                  <c:v>0</c:v>
                </c:pt>
                <c:pt idx="6323">
                  <c:v>0</c:v>
                </c:pt>
                <c:pt idx="6324">
                  <c:v>0</c:v>
                </c:pt>
                <c:pt idx="6325">
                  <c:v>0</c:v>
                </c:pt>
                <c:pt idx="6326">
                  <c:v>0</c:v>
                </c:pt>
                <c:pt idx="6327">
                  <c:v>0</c:v>
                </c:pt>
                <c:pt idx="6328">
                  <c:v>0</c:v>
                </c:pt>
                <c:pt idx="6329">
                  <c:v>0</c:v>
                </c:pt>
                <c:pt idx="6330">
                  <c:v>0</c:v>
                </c:pt>
                <c:pt idx="6331">
                  <c:v>0</c:v>
                </c:pt>
                <c:pt idx="6332">
                  <c:v>0</c:v>
                </c:pt>
                <c:pt idx="6333">
                  <c:v>0</c:v>
                </c:pt>
                <c:pt idx="6334">
                  <c:v>0</c:v>
                </c:pt>
                <c:pt idx="6335">
                  <c:v>0</c:v>
                </c:pt>
                <c:pt idx="6336">
                  <c:v>0</c:v>
                </c:pt>
                <c:pt idx="6337">
                  <c:v>0</c:v>
                </c:pt>
                <c:pt idx="6338">
                  <c:v>0</c:v>
                </c:pt>
                <c:pt idx="6339">
                  <c:v>0</c:v>
                </c:pt>
                <c:pt idx="6340">
                  <c:v>0</c:v>
                </c:pt>
                <c:pt idx="6341">
                  <c:v>0</c:v>
                </c:pt>
                <c:pt idx="6342">
                  <c:v>0</c:v>
                </c:pt>
                <c:pt idx="6343">
                  <c:v>0</c:v>
                </c:pt>
                <c:pt idx="6344">
                  <c:v>0</c:v>
                </c:pt>
                <c:pt idx="6345">
                  <c:v>0</c:v>
                </c:pt>
                <c:pt idx="6346">
                  <c:v>0</c:v>
                </c:pt>
                <c:pt idx="6347">
                  <c:v>0</c:v>
                </c:pt>
                <c:pt idx="6348">
                  <c:v>0</c:v>
                </c:pt>
                <c:pt idx="6349">
                  <c:v>0</c:v>
                </c:pt>
                <c:pt idx="6350">
                  <c:v>0</c:v>
                </c:pt>
                <c:pt idx="6351">
                  <c:v>0</c:v>
                </c:pt>
                <c:pt idx="6352">
                  <c:v>0</c:v>
                </c:pt>
                <c:pt idx="6353">
                  <c:v>0</c:v>
                </c:pt>
                <c:pt idx="6354">
                  <c:v>0</c:v>
                </c:pt>
                <c:pt idx="6355">
                  <c:v>0</c:v>
                </c:pt>
                <c:pt idx="6356">
                  <c:v>0</c:v>
                </c:pt>
                <c:pt idx="6357">
                  <c:v>0</c:v>
                </c:pt>
                <c:pt idx="6358">
                  <c:v>0</c:v>
                </c:pt>
                <c:pt idx="6359">
                  <c:v>0</c:v>
                </c:pt>
                <c:pt idx="6360">
                  <c:v>0</c:v>
                </c:pt>
                <c:pt idx="6361">
                  <c:v>0</c:v>
                </c:pt>
                <c:pt idx="6362">
                  <c:v>0</c:v>
                </c:pt>
                <c:pt idx="6363">
                  <c:v>0</c:v>
                </c:pt>
                <c:pt idx="6364">
                  <c:v>0</c:v>
                </c:pt>
                <c:pt idx="6365">
                  <c:v>0</c:v>
                </c:pt>
                <c:pt idx="6366">
                  <c:v>0</c:v>
                </c:pt>
                <c:pt idx="6367">
                  <c:v>0</c:v>
                </c:pt>
                <c:pt idx="6368">
                  <c:v>0</c:v>
                </c:pt>
                <c:pt idx="6369">
                  <c:v>0</c:v>
                </c:pt>
                <c:pt idx="6370">
                  <c:v>0</c:v>
                </c:pt>
                <c:pt idx="6371">
                  <c:v>0</c:v>
                </c:pt>
                <c:pt idx="6372">
                  <c:v>0</c:v>
                </c:pt>
                <c:pt idx="6373">
                  <c:v>0</c:v>
                </c:pt>
                <c:pt idx="6374">
                  <c:v>0</c:v>
                </c:pt>
                <c:pt idx="6375">
                  <c:v>0</c:v>
                </c:pt>
                <c:pt idx="6376">
                  <c:v>0</c:v>
                </c:pt>
                <c:pt idx="6377">
                  <c:v>0</c:v>
                </c:pt>
                <c:pt idx="6378">
                  <c:v>0</c:v>
                </c:pt>
                <c:pt idx="6379">
                  <c:v>0</c:v>
                </c:pt>
                <c:pt idx="6380">
                  <c:v>0</c:v>
                </c:pt>
                <c:pt idx="6381">
                  <c:v>0</c:v>
                </c:pt>
                <c:pt idx="6382">
                  <c:v>0</c:v>
                </c:pt>
                <c:pt idx="6383">
                  <c:v>0</c:v>
                </c:pt>
                <c:pt idx="6384">
                  <c:v>0</c:v>
                </c:pt>
                <c:pt idx="6385">
                  <c:v>0</c:v>
                </c:pt>
                <c:pt idx="6386">
                  <c:v>0</c:v>
                </c:pt>
                <c:pt idx="6387">
                  <c:v>0</c:v>
                </c:pt>
                <c:pt idx="6388">
                  <c:v>0</c:v>
                </c:pt>
                <c:pt idx="6389">
                  <c:v>0</c:v>
                </c:pt>
                <c:pt idx="6390">
                  <c:v>0</c:v>
                </c:pt>
                <c:pt idx="6391">
                  <c:v>0</c:v>
                </c:pt>
                <c:pt idx="6392">
                  <c:v>0</c:v>
                </c:pt>
                <c:pt idx="6393">
                  <c:v>0</c:v>
                </c:pt>
                <c:pt idx="6394">
                  <c:v>0</c:v>
                </c:pt>
                <c:pt idx="6395">
                  <c:v>0</c:v>
                </c:pt>
                <c:pt idx="6396">
                  <c:v>0</c:v>
                </c:pt>
                <c:pt idx="6397">
                  <c:v>0</c:v>
                </c:pt>
                <c:pt idx="6398">
                  <c:v>0</c:v>
                </c:pt>
                <c:pt idx="6399">
                  <c:v>0.95265873294855652</c:v>
                </c:pt>
                <c:pt idx="6400">
                  <c:v>0.95813366887313622</c:v>
                </c:pt>
                <c:pt idx="6401">
                  <c:v>0.9581483365099146</c:v>
                </c:pt>
                <c:pt idx="6402">
                  <c:v>0.9579436729836428</c:v>
                </c:pt>
                <c:pt idx="6403">
                  <c:v>0.95792455260139442</c:v>
                </c:pt>
                <c:pt idx="6404">
                  <c:v>0.95821212549412593</c:v>
                </c:pt>
                <c:pt idx="6405">
                  <c:v>0.95861642585333517</c:v>
                </c:pt>
                <c:pt idx="6406">
                  <c:v>0.9588595184969716</c:v>
                </c:pt>
                <c:pt idx="6407">
                  <c:v>0.95897649749865965</c:v>
                </c:pt>
                <c:pt idx="6408">
                  <c:v>0.95912132098603731</c:v>
                </c:pt>
                <c:pt idx="6409">
                  <c:v>0.95904885429741005</c:v>
                </c:pt>
                <c:pt idx="6410">
                  <c:v>0.95902345459985228</c:v>
                </c:pt>
                <c:pt idx="6411">
                  <c:v>0.95910815125698567</c:v>
                </c:pt>
                <c:pt idx="6412">
                  <c:v>0.95942223482420852</c:v>
                </c:pt>
                <c:pt idx="6413">
                  <c:v>0.95951318950857789</c:v>
                </c:pt>
                <c:pt idx="6414">
                  <c:v>0.95895724777303815</c:v>
                </c:pt>
                <c:pt idx="6415">
                  <c:v>0</c:v>
                </c:pt>
                <c:pt idx="6416">
                  <c:v>0</c:v>
                </c:pt>
                <c:pt idx="6417">
                  <c:v>0</c:v>
                </c:pt>
                <c:pt idx="6418">
                  <c:v>0</c:v>
                </c:pt>
                <c:pt idx="6419">
                  <c:v>0</c:v>
                </c:pt>
                <c:pt idx="6420">
                  <c:v>0</c:v>
                </c:pt>
                <c:pt idx="6421">
                  <c:v>0</c:v>
                </c:pt>
                <c:pt idx="6422">
                  <c:v>0</c:v>
                </c:pt>
                <c:pt idx="6423">
                  <c:v>0</c:v>
                </c:pt>
                <c:pt idx="6424">
                  <c:v>0</c:v>
                </c:pt>
                <c:pt idx="6425">
                  <c:v>0.9562870913707372</c:v>
                </c:pt>
                <c:pt idx="6426">
                  <c:v>0.95748565394105256</c:v>
                </c:pt>
                <c:pt idx="6427">
                  <c:v>0.95763417219569102</c:v>
                </c:pt>
                <c:pt idx="6428">
                  <c:v>0.95791501213282126</c:v>
                </c:pt>
                <c:pt idx="6429">
                  <c:v>0.95875629409384566</c:v>
                </c:pt>
                <c:pt idx="6430">
                  <c:v>0.95883801929481782</c:v>
                </c:pt>
                <c:pt idx="6431">
                  <c:v>0.95943468020087286</c:v>
                </c:pt>
                <c:pt idx="6432">
                  <c:v>0.95962663042410323</c:v>
                </c:pt>
                <c:pt idx="6433">
                  <c:v>0.95949824704411324</c:v>
                </c:pt>
                <c:pt idx="6434">
                  <c:v>0.95971047255457198</c:v>
                </c:pt>
                <c:pt idx="6435">
                  <c:v>0.95994833125094714</c:v>
                </c:pt>
                <c:pt idx="6436">
                  <c:v>0.95987678161940027</c:v>
                </c:pt>
                <c:pt idx="6437">
                  <c:v>0.95999469304988994</c:v>
                </c:pt>
                <c:pt idx="6438">
                  <c:v>0.95946362890165138</c:v>
                </c:pt>
                <c:pt idx="6439">
                  <c:v>0.95864073019704654</c:v>
                </c:pt>
                <c:pt idx="6440">
                  <c:v>0.95631820757612906</c:v>
                </c:pt>
                <c:pt idx="6441">
                  <c:v>0</c:v>
                </c:pt>
                <c:pt idx="6442">
                  <c:v>0</c:v>
                </c:pt>
                <c:pt idx="6443">
                  <c:v>0</c:v>
                </c:pt>
                <c:pt idx="6444">
                  <c:v>0</c:v>
                </c:pt>
                <c:pt idx="6445">
                  <c:v>0</c:v>
                </c:pt>
                <c:pt idx="6446">
                  <c:v>0</c:v>
                </c:pt>
                <c:pt idx="6447">
                  <c:v>0</c:v>
                </c:pt>
                <c:pt idx="6448">
                  <c:v>0</c:v>
                </c:pt>
                <c:pt idx="6449">
                  <c:v>0</c:v>
                </c:pt>
                <c:pt idx="6450">
                  <c:v>0</c:v>
                </c:pt>
                <c:pt idx="6451">
                  <c:v>0</c:v>
                </c:pt>
                <c:pt idx="6452">
                  <c:v>0.94998135735920708</c:v>
                </c:pt>
                <c:pt idx="6453">
                  <c:v>0.95760416691594263</c:v>
                </c:pt>
                <c:pt idx="6454">
                  <c:v>0.95841934517221672</c:v>
                </c:pt>
                <c:pt idx="6455">
                  <c:v>0.95877796268593785</c:v>
                </c:pt>
                <c:pt idx="6456">
                  <c:v>0.95907039885927514</c:v>
                </c:pt>
                <c:pt idx="6457">
                  <c:v>0.95895426257447614</c:v>
                </c:pt>
                <c:pt idx="6458">
                  <c:v>0.95907485421824867</c:v>
                </c:pt>
                <c:pt idx="6459">
                  <c:v>0.95901179708354534</c:v>
                </c:pt>
                <c:pt idx="6460">
                  <c:v>0.95898210579255305</c:v>
                </c:pt>
                <c:pt idx="6461">
                  <c:v>0.95910946116805518</c:v>
                </c:pt>
                <c:pt idx="6462">
                  <c:v>0.95862559831161831</c:v>
                </c:pt>
                <c:pt idx="6463">
                  <c:v>0.95767736638890999</c:v>
                </c:pt>
                <c:pt idx="6464">
                  <c:v>0.93824041285071413</c:v>
                </c:pt>
                <c:pt idx="6465">
                  <c:v>0</c:v>
                </c:pt>
                <c:pt idx="6466">
                  <c:v>0</c:v>
                </c:pt>
                <c:pt idx="6467">
                  <c:v>0</c:v>
                </c:pt>
                <c:pt idx="6468">
                  <c:v>0</c:v>
                </c:pt>
                <c:pt idx="6469">
                  <c:v>0</c:v>
                </c:pt>
                <c:pt idx="6470">
                  <c:v>0</c:v>
                </c:pt>
                <c:pt idx="6471">
                  <c:v>0</c:v>
                </c:pt>
                <c:pt idx="6472">
                  <c:v>0</c:v>
                </c:pt>
                <c:pt idx="6473">
                  <c:v>0</c:v>
                </c:pt>
                <c:pt idx="6474">
                  <c:v>0</c:v>
                </c:pt>
                <c:pt idx="6475">
                  <c:v>0</c:v>
                </c:pt>
                <c:pt idx="6476">
                  <c:v>0</c:v>
                </c:pt>
                <c:pt idx="6477">
                  <c:v>0</c:v>
                </c:pt>
                <c:pt idx="6478">
                  <c:v>0.95728900531024008</c:v>
                </c:pt>
                <c:pt idx="6479">
                  <c:v>0.95862331000711754</c:v>
                </c:pt>
                <c:pt idx="6480">
                  <c:v>0.95872448442930536</c:v>
                </c:pt>
                <c:pt idx="6481">
                  <c:v>0.958713842382234</c:v>
                </c:pt>
                <c:pt idx="6482">
                  <c:v>0.95888027402812592</c:v>
                </c:pt>
                <c:pt idx="6483">
                  <c:v>0.95903499587559005</c:v>
                </c:pt>
                <c:pt idx="6484">
                  <c:v>0.95911642906911287</c:v>
                </c:pt>
                <c:pt idx="6485">
                  <c:v>0.95912491043259784</c:v>
                </c:pt>
                <c:pt idx="6486">
                  <c:v>0.95882589125753193</c:v>
                </c:pt>
                <c:pt idx="6487">
                  <c:v>0.95759468344379606</c:v>
                </c:pt>
                <c:pt idx="6488">
                  <c:v>0</c:v>
                </c:pt>
                <c:pt idx="6489">
                  <c:v>0</c:v>
                </c:pt>
                <c:pt idx="6490">
                  <c:v>0</c:v>
                </c:pt>
                <c:pt idx="6491">
                  <c:v>0</c:v>
                </c:pt>
                <c:pt idx="6492">
                  <c:v>0</c:v>
                </c:pt>
                <c:pt idx="6493">
                  <c:v>0</c:v>
                </c:pt>
                <c:pt idx="6494">
                  <c:v>0</c:v>
                </c:pt>
                <c:pt idx="6495">
                  <c:v>0</c:v>
                </c:pt>
                <c:pt idx="6496">
                  <c:v>0</c:v>
                </c:pt>
                <c:pt idx="6497">
                  <c:v>0</c:v>
                </c:pt>
                <c:pt idx="6498">
                  <c:v>0</c:v>
                </c:pt>
                <c:pt idx="6499">
                  <c:v>0</c:v>
                </c:pt>
                <c:pt idx="6500">
                  <c:v>0</c:v>
                </c:pt>
                <c:pt idx="6501">
                  <c:v>0.95679413177251182</c:v>
                </c:pt>
                <c:pt idx="6502">
                  <c:v>0.95751547090203504</c:v>
                </c:pt>
                <c:pt idx="6503">
                  <c:v>0.9582768592200247</c:v>
                </c:pt>
                <c:pt idx="6504">
                  <c:v>0.95839114182716034</c:v>
                </c:pt>
                <c:pt idx="6505">
                  <c:v>0.95828168073309938</c:v>
                </c:pt>
                <c:pt idx="6506">
                  <c:v>0.95840597288967633</c:v>
                </c:pt>
                <c:pt idx="6507">
                  <c:v>0.95835790837604207</c:v>
                </c:pt>
                <c:pt idx="6508">
                  <c:v>0.95869723177540944</c:v>
                </c:pt>
                <c:pt idx="6509">
                  <c:v>0.95876022119366555</c:v>
                </c:pt>
                <c:pt idx="6510">
                  <c:v>0.95849217713213974</c:v>
                </c:pt>
                <c:pt idx="6511">
                  <c:v>0.9576115993122396</c:v>
                </c:pt>
                <c:pt idx="6512">
                  <c:v>0</c:v>
                </c:pt>
                <c:pt idx="6513">
                  <c:v>0</c:v>
                </c:pt>
                <c:pt idx="6514">
                  <c:v>0</c:v>
                </c:pt>
                <c:pt idx="6515">
                  <c:v>0</c:v>
                </c:pt>
                <c:pt idx="6516">
                  <c:v>0</c:v>
                </c:pt>
                <c:pt idx="6517">
                  <c:v>0</c:v>
                </c:pt>
                <c:pt idx="6518">
                  <c:v>0</c:v>
                </c:pt>
                <c:pt idx="6519">
                  <c:v>0</c:v>
                </c:pt>
                <c:pt idx="6520">
                  <c:v>0</c:v>
                </c:pt>
                <c:pt idx="6521">
                  <c:v>0</c:v>
                </c:pt>
                <c:pt idx="6522">
                  <c:v>0</c:v>
                </c:pt>
                <c:pt idx="6523">
                  <c:v>0</c:v>
                </c:pt>
                <c:pt idx="6524">
                  <c:v>0</c:v>
                </c:pt>
                <c:pt idx="6525">
                  <c:v>0</c:v>
                </c:pt>
                <c:pt idx="6526">
                  <c:v>0</c:v>
                </c:pt>
                <c:pt idx="6527">
                  <c:v>0</c:v>
                </c:pt>
                <c:pt idx="6528">
                  <c:v>0.95708950524684711</c:v>
                </c:pt>
                <c:pt idx="6529">
                  <c:v>0.95750277751755342</c:v>
                </c:pt>
                <c:pt idx="6530">
                  <c:v>0.95788272210598646</c:v>
                </c:pt>
                <c:pt idx="6531">
                  <c:v>0.95808537112855197</c:v>
                </c:pt>
                <c:pt idx="6532">
                  <c:v>0.95820333133644264</c:v>
                </c:pt>
                <c:pt idx="6533">
                  <c:v>0.95810659968906053</c:v>
                </c:pt>
                <c:pt idx="6534">
                  <c:v>0.95804159001067313</c:v>
                </c:pt>
                <c:pt idx="6535">
                  <c:v>0.95564133137784213</c:v>
                </c:pt>
                <c:pt idx="6536">
                  <c:v>0</c:v>
                </c:pt>
                <c:pt idx="6537">
                  <c:v>0</c:v>
                </c:pt>
                <c:pt idx="6538">
                  <c:v>0</c:v>
                </c:pt>
                <c:pt idx="6539">
                  <c:v>0</c:v>
                </c:pt>
                <c:pt idx="6540">
                  <c:v>0</c:v>
                </c:pt>
                <c:pt idx="6541">
                  <c:v>0</c:v>
                </c:pt>
                <c:pt idx="6542">
                  <c:v>0</c:v>
                </c:pt>
                <c:pt idx="6543">
                  <c:v>0</c:v>
                </c:pt>
                <c:pt idx="6544">
                  <c:v>0</c:v>
                </c:pt>
                <c:pt idx="6545">
                  <c:v>0</c:v>
                </c:pt>
                <c:pt idx="6546">
                  <c:v>0</c:v>
                </c:pt>
                <c:pt idx="6547">
                  <c:v>0</c:v>
                </c:pt>
                <c:pt idx="6548">
                  <c:v>0</c:v>
                </c:pt>
                <c:pt idx="6549">
                  <c:v>0</c:v>
                </c:pt>
                <c:pt idx="6550">
                  <c:v>0</c:v>
                </c:pt>
                <c:pt idx="6551">
                  <c:v>0.95749467805997812</c:v>
                </c:pt>
                <c:pt idx="6552">
                  <c:v>0.95919577997157224</c:v>
                </c:pt>
                <c:pt idx="6553">
                  <c:v>0.95963249060916544</c:v>
                </c:pt>
                <c:pt idx="6554">
                  <c:v>0.96002225280003883</c:v>
                </c:pt>
                <c:pt idx="6555">
                  <c:v>0.96022744285315842</c:v>
                </c:pt>
                <c:pt idx="6556">
                  <c:v>0.96022045759878594</c:v>
                </c:pt>
                <c:pt idx="6557">
                  <c:v>0.96013191657841124</c:v>
                </c:pt>
                <c:pt idx="6558">
                  <c:v>0.96047545451608662</c:v>
                </c:pt>
                <c:pt idx="6559">
                  <c:v>0.95494257735790189</c:v>
                </c:pt>
                <c:pt idx="6560">
                  <c:v>0</c:v>
                </c:pt>
                <c:pt idx="6561">
                  <c:v>0</c:v>
                </c:pt>
                <c:pt idx="6562">
                  <c:v>0</c:v>
                </c:pt>
                <c:pt idx="6563">
                  <c:v>0</c:v>
                </c:pt>
                <c:pt idx="6564">
                  <c:v>0</c:v>
                </c:pt>
                <c:pt idx="6565">
                  <c:v>0</c:v>
                </c:pt>
                <c:pt idx="6566">
                  <c:v>0</c:v>
                </c:pt>
                <c:pt idx="6567">
                  <c:v>0</c:v>
                </c:pt>
                <c:pt idx="6568">
                  <c:v>0</c:v>
                </c:pt>
                <c:pt idx="6569">
                  <c:v>0</c:v>
                </c:pt>
                <c:pt idx="6570">
                  <c:v>0</c:v>
                </c:pt>
                <c:pt idx="6571">
                  <c:v>0</c:v>
                </c:pt>
                <c:pt idx="6572">
                  <c:v>0</c:v>
                </c:pt>
                <c:pt idx="6573">
                  <c:v>0</c:v>
                </c:pt>
                <c:pt idx="6574">
                  <c:v>0</c:v>
                </c:pt>
                <c:pt idx="6575">
                  <c:v>0</c:v>
                </c:pt>
                <c:pt idx="6576">
                  <c:v>0.9577415414484497</c:v>
                </c:pt>
                <c:pt idx="6577">
                  <c:v>0.95906555107648273</c:v>
                </c:pt>
                <c:pt idx="6578">
                  <c:v>0.95974347189058773</c:v>
                </c:pt>
                <c:pt idx="6579">
                  <c:v>0.96003069279896702</c:v>
                </c:pt>
                <c:pt idx="6580">
                  <c:v>0.9602976861441771</c:v>
                </c:pt>
                <c:pt idx="6581">
                  <c:v>0.96050279345505662</c:v>
                </c:pt>
                <c:pt idx="6582">
                  <c:v>0.96030633386995035</c:v>
                </c:pt>
                <c:pt idx="6583">
                  <c:v>0.95636411806469257</c:v>
                </c:pt>
                <c:pt idx="6584">
                  <c:v>0</c:v>
                </c:pt>
                <c:pt idx="6585">
                  <c:v>0</c:v>
                </c:pt>
                <c:pt idx="6586">
                  <c:v>0</c:v>
                </c:pt>
                <c:pt idx="6587">
                  <c:v>0</c:v>
                </c:pt>
                <c:pt idx="6588">
                  <c:v>0</c:v>
                </c:pt>
                <c:pt idx="6589">
                  <c:v>0</c:v>
                </c:pt>
                <c:pt idx="6590">
                  <c:v>0</c:v>
                </c:pt>
                <c:pt idx="6591">
                  <c:v>0</c:v>
                </c:pt>
                <c:pt idx="6592">
                  <c:v>0</c:v>
                </c:pt>
                <c:pt idx="6593">
                  <c:v>0</c:v>
                </c:pt>
                <c:pt idx="6594">
                  <c:v>0</c:v>
                </c:pt>
                <c:pt idx="6595">
                  <c:v>0</c:v>
                </c:pt>
                <c:pt idx="6596">
                  <c:v>0</c:v>
                </c:pt>
                <c:pt idx="6597">
                  <c:v>0</c:v>
                </c:pt>
                <c:pt idx="6598">
                  <c:v>0.95821089270551985</c:v>
                </c:pt>
                <c:pt idx="6599">
                  <c:v>0.95933396384122394</c:v>
                </c:pt>
                <c:pt idx="6600">
                  <c:v>0.96012625617215874</c:v>
                </c:pt>
                <c:pt idx="6601">
                  <c:v>0.96045906983562668</c:v>
                </c:pt>
                <c:pt idx="6602">
                  <c:v>0.96073531628378928</c:v>
                </c:pt>
                <c:pt idx="6603">
                  <c:v>0.96100426323159138</c:v>
                </c:pt>
                <c:pt idx="6604">
                  <c:v>0.96122364700187402</c:v>
                </c:pt>
                <c:pt idx="6605">
                  <c:v>0.96124905611633249</c:v>
                </c:pt>
                <c:pt idx="6606">
                  <c:v>0.9612155583882358</c:v>
                </c:pt>
                <c:pt idx="6607">
                  <c:v>0.95949491483597937</c:v>
                </c:pt>
                <c:pt idx="6608">
                  <c:v>0</c:v>
                </c:pt>
                <c:pt idx="6609">
                  <c:v>0</c:v>
                </c:pt>
                <c:pt idx="6610">
                  <c:v>0</c:v>
                </c:pt>
                <c:pt idx="6611">
                  <c:v>0</c:v>
                </c:pt>
                <c:pt idx="6612">
                  <c:v>0</c:v>
                </c:pt>
                <c:pt idx="6613">
                  <c:v>0</c:v>
                </c:pt>
                <c:pt idx="6614">
                  <c:v>0</c:v>
                </c:pt>
                <c:pt idx="6615">
                  <c:v>0</c:v>
                </c:pt>
                <c:pt idx="6616">
                  <c:v>0</c:v>
                </c:pt>
                <c:pt idx="6617">
                  <c:v>0</c:v>
                </c:pt>
                <c:pt idx="6618">
                  <c:v>0</c:v>
                </c:pt>
                <c:pt idx="6619">
                  <c:v>0</c:v>
                </c:pt>
                <c:pt idx="6620">
                  <c:v>0</c:v>
                </c:pt>
                <c:pt idx="6621">
                  <c:v>0</c:v>
                </c:pt>
                <c:pt idx="6622">
                  <c:v>0.95620158172890235</c:v>
                </c:pt>
                <c:pt idx="6623">
                  <c:v>0.95923523874013761</c:v>
                </c:pt>
                <c:pt idx="6624">
                  <c:v>0.96002493302042813</c:v>
                </c:pt>
                <c:pt idx="6625">
                  <c:v>0.96055441753995774</c:v>
                </c:pt>
                <c:pt idx="6626">
                  <c:v>0.9608718176968859</c:v>
                </c:pt>
                <c:pt idx="6627">
                  <c:v>0.96115441799513568</c:v>
                </c:pt>
                <c:pt idx="6628">
                  <c:v>0.96118230667119497</c:v>
                </c:pt>
                <c:pt idx="6629">
                  <c:v>0.9612772253722579</c:v>
                </c:pt>
                <c:pt idx="6630">
                  <c:v>0.96123353003563539</c:v>
                </c:pt>
                <c:pt idx="6631">
                  <c:v>0.95781518619158268</c:v>
                </c:pt>
                <c:pt idx="6632">
                  <c:v>0</c:v>
                </c:pt>
                <c:pt idx="6633">
                  <c:v>0</c:v>
                </c:pt>
                <c:pt idx="6634">
                  <c:v>0</c:v>
                </c:pt>
                <c:pt idx="6635">
                  <c:v>0</c:v>
                </c:pt>
                <c:pt idx="6636">
                  <c:v>0</c:v>
                </c:pt>
                <c:pt idx="6637">
                  <c:v>0</c:v>
                </c:pt>
                <c:pt idx="6638">
                  <c:v>0</c:v>
                </c:pt>
                <c:pt idx="6639">
                  <c:v>0</c:v>
                </c:pt>
                <c:pt idx="6640">
                  <c:v>0</c:v>
                </c:pt>
                <c:pt idx="6641">
                  <c:v>0</c:v>
                </c:pt>
                <c:pt idx="6642">
                  <c:v>0</c:v>
                </c:pt>
                <c:pt idx="6643">
                  <c:v>0</c:v>
                </c:pt>
                <c:pt idx="6644">
                  <c:v>0</c:v>
                </c:pt>
                <c:pt idx="6645">
                  <c:v>0</c:v>
                </c:pt>
                <c:pt idx="6646">
                  <c:v>0.95767698082503594</c:v>
                </c:pt>
                <c:pt idx="6647">
                  <c:v>0.95920438887907822</c:v>
                </c:pt>
                <c:pt idx="6648">
                  <c:v>0.95991409621559964</c:v>
                </c:pt>
                <c:pt idx="6649">
                  <c:v>0.96025807213815828</c:v>
                </c:pt>
                <c:pt idx="6650">
                  <c:v>0.96045252378819113</c:v>
                </c:pt>
                <c:pt idx="6651">
                  <c:v>0.96074463458218473</c:v>
                </c:pt>
                <c:pt idx="6652">
                  <c:v>0.96094274738227592</c:v>
                </c:pt>
                <c:pt idx="6653">
                  <c:v>0.96109989639439508</c:v>
                </c:pt>
                <c:pt idx="6654">
                  <c:v>0.96085471482636875</c:v>
                </c:pt>
                <c:pt idx="6655">
                  <c:v>0.95792538654826487</c:v>
                </c:pt>
                <c:pt idx="6656">
                  <c:v>0</c:v>
                </c:pt>
                <c:pt idx="6657">
                  <c:v>0</c:v>
                </c:pt>
                <c:pt idx="6658">
                  <c:v>0</c:v>
                </c:pt>
                <c:pt idx="6659">
                  <c:v>0</c:v>
                </c:pt>
                <c:pt idx="6660">
                  <c:v>0</c:v>
                </c:pt>
                <c:pt idx="6661">
                  <c:v>0</c:v>
                </c:pt>
                <c:pt idx="6662">
                  <c:v>0</c:v>
                </c:pt>
                <c:pt idx="6663">
                  <c:v>0</c:v>
                </c:pt>
                <c:pt idx="6664">
                  <c:v>0</c:v>
                </c:pt>
                <c:pt idx="6665">
                  <c:v>0</c:v>
                </c:pt>
                <c:pt idx="6666">
                  <c:v>0</c:v>
                </c:pt>
                <c:pt idx="6667">
                  <c:v>0</c:v>
                </c:pt>
                <c:pt idx="6668">
                  <c:v>0</c:v>
                </c:pt>
                <c:pt idx="6669">
                  <c:v>0.95162609140824217</c:v>
                </c:pt>
                <c:pt idx="6670">
                  <c:v>0.95776666622080697</c:v>
                </c:pt>
                <c:pt idx="6671">
                  <c:v>0.95868747781695207</c:v>
                </c:pt>
                <c:pt idx="6672">
                  <c:v>0.95909945225137394</c:v>
                </c:pt>
                <c:pt idx="6673">
                  <c:v>0.95906416136077244</c:v>
                </c:pt>
                <c:pt idx="6674">
                  <c:v>0.95928464602139352</c:v>
                </c:pt>
                <c:pt idx="6675">
                  <c:v>0.95945139005617219</c:v>
                </c:pt>
                <c:pt idx="6676">
                  <c:v>0.95941697852413199</c:v>
                </c:pt>
                <c:pt idx="6677">
                  <c:v>0.95952193991707291</c:v>
                </c:pt>
                <c:pt idx="6678">
                  <c:v>0.9593889555704328</c:v>
                </c:pt>
                <c:pt idx="6679">
                  <c:v>0.95890039042920405</c:v>
                </c:pt>
                <c:pt idx="6680">
                  <c:v>0.95618757746992611</c:v>
                </c:pt>
                <c:pt idx="6681">
                  <c:v>0.95665527183554211</c:v>
                </c:pt>
                <c:pt idx="6682">
                  <c:v>0.95735468926543776</c:v>
                </c:pt>
                <c:pt idx="6683">
                  <c:v>0.95567146200758168</c:v>
                </c:pt>
                <c:pt idx="6684">
                  <c:v>0.95709092142757557</c:v>
                </c:pt>
                <c:pt idx="6685">
                  <c:v>0</c:v>
                </c:pt>
                <c:pt idx="6686">
                  <c:v>0</c:v>
                </c:pt>
                <c:pt idx="6687">
                  <c:v>0.95469528865334008</c:v>
                </c:pt>
                <c:pt idx="6688">
                  <c:v>0.95881198824398151</c:v>
                </c:pt>
                <c:pt idx="6689">
                  <c:v>0.95871361957680856</c:v>
                </c:pt>
                <c:pt idx="6690">
                  <c:v>0.95864443943735267</c:v>
                </c:pt>
                <c:pt idx="6691">
                  <c:v>0.95845356755400768</c:v>
                </c:pt>
                <c:pt idx="6692">
                  <c:v>0.95879183851182448</c:v>
                </c:pt>
                <c:pt idx="6693">
                  <c:v>0.95925978893585528</c:v>
                </c:pt>
                <c:pt idx="6694">
                  <c:v>0.95944704015451299</c:v>
                </c:pt>
                <c:pt idx="6695">
                  <c:v>0.96012557802715381</c:v>
                </c:pt>
                <c:pt idx="6696">
                  <c:v>0.95986866002174898</c:v>
                </c:pt>
                <c:pt idx="6697">
                  <c:v>0.95998231941901357</c:v>
                </c:pt>
                <c:pt idx="6698">
                  <c:v>0.96010241585347933</c:v>
                </c:pt>
                <c:pt idx="6699">
                  <c:v>0.9601438438323614</c:v>
                </c:pt>
                <c:pt idx="6700">
                  <c:v>0.96027636815552031</c:v>
                </c:pt>
                <c:pt idx="6701">
                  <c:v>0.96036426065196767</c:v>
                </c:pt>
                <c:pt idx="6702">
                  <c:v>0.96033805408252981</c:v>
                </c:pt>
                <c:pt idx="6703">
                  <c:v>0.95969993672779141</c:v>
                </c:pt>
                <c:pt idx="6704">
                  <c:v>0</c:v>
                </c:pt>
                <c:pt idx="6705">
                  <c:v>0</c:v>
                </c:pt>
                <c:pt idx="6706">
                  <c:v>0</c:v>
                </c:pt>
                <c:pt idx="6707">
                  <c:v>0</c:v>
                </c:pt>
                <c:pt idx="6708">
                  <c:v>0</c:v>
                </c:pt>
                <c:pt idx="6709">
                  <c:v>0</c:v>
                </c:pt>
                <c:pt idx="6710">
                  <c:v>0</c:v>
                </c:pt>
                <c:pt idx="6711">
                  <c:v>0</c:v>
                </c:pt>
                <c:pt idx="6712">
                  <c:v>0</c:v>
                </c:pt>
                <c:pt idx="6713">
                  <c:v>0</c:v>
                </c:pt>
                <c:pt idx="6714">
                  <c:v>0</c:v>
                </c:pt>
                <c:pt idx="6715">
                  <c:v>0.95391687234363798</c:v>
                </c:pt>
                <c:pt idx="6716">
                  <c:v>0.95694988340010645</c:v>
                </c:pt>
                <c:pt idx="6717">
                  <c:v>0.95800961940080887</c:v>
                </c:pt>
                <c:pt idx="6718">
                  <c:v>0.95854780205265555</c:v>
                </c:pt>
                <c:pt idx="6719">
                  <c:v>0.95876480810624143</c:v>
                </c:pt>
                <c:pt idx="6720">
                  <c:v>0.95915424566354257</c:v>
                </c:pt>
                <c:pt idx="6721">
                  <c:v>0.95956519470698509</c:v>
                </c:pt>
                <c:pt idx="6722">
                  <c:v>0.95935697553629051</c:v>
                </c:pt>
                <c:pt idx="6723">
                  <c:v>0.95976508889404222</c:v>
                </c:pt>
                <c:pt idx="6724">
                  <c:v>0.95975740949686728</c:v>
                </c:pt>
                <c:pt idx="6725">
                  <c:v>0.95983508386766825</c:v>
                </c:pt>
                <c:pt idx="6726">
                  <c:v>0.95979557686756178</c:v>
                </c:pt>
                <c:pt idx="6727">
                  <c:v>0.95711340323658078</c:v>
                </c:pt>
                <c:pt idx="6728">
                  <c:v>0</c:v>
                </c:pt>
                <c:pt idx="6729">
                  <c:v>0</c:v>
                </c:pt>
                <c:pt idx="6730">
                  <c:v>0</c:v>
                </c:pt>
                <c:pt idx="6731">
                  <c:v>0</c:v>
                </c:pt>
                <c:pt idx="6732">
                  <c:v>0</c:v>
                </c:pt>
                <c:pt idx="6733">
                  <c:v>0</c:v>
                </c:pt>
                <c:pt idx="6734">
                  <c:v>0</c:v>
                </c:pt>
                <c:pt idx="6735">
                  <c:v>0</c:v>
                </c:pt>
                <c:pt idx="6736">
                  <c:v>0</c:v>
                </c:pt>
                <c:pt idx="6737">
                  <c:v>0</c:v>
                </c:pt>
                <c:pt idx="6738">
                  <c:v>0</c:v>
                </c:pt>
                <c:pt idx="6739">
                  <c:v>0</c:v>
                </c:pt>
                <c:pt idx="6740">
                  <c:v>0</c:v>
                </c:pt>
                <c:pt idx="6741">
                  <c:v>0</c:v>
                </c:pt>
                <c:pt idx="6742">
                  <c:v>0</c:v>
                </c:pt>
                <c:pt idx="6743">
                  <c:v>0</c:v>
                </c:pt>
                <c:pt idx="6744">
                  <c:v>0</c:v>
                </c:pt>
                <c:pt idx="6745">
                  <c:v>0</c:v>
                </c:pt>
                <c:pt idx="6746">
                  <c:v>0</c:v>
                </c:pt>
                <c:pt idx="6747">
                  <c:v>0.95753089594471719</c:v>
                </c:pt>
                <c:pt idx="6748">
                  <c:v>0.95841061671877426</c:v>
                </c:pt>
                <c:pt idx="6749">
                  <c:v>0.95861803288497982</c:v>
                </c:pt>
                <c:pt idx="6750">
                  <c:v>0.959343227095802</c:v>
                </c:pt>
                <c:pt idx="6751">
                  <c:v>0.95795749807867203</c:v>
                </c:pt>
                <c:pt idx="6752">
                  <c:v>0.95822010503941968</c:v>
                </c:pt>
                <c:pt idx="6753">
                  <c:v>0.95619123323987509</c:v>
                </c:pt>
                <c:pt idx="6754">
                  <c:v>0</c:v>
                </c:pt>
                <c:pt idx="6755">
                  <c:v>0</c:v>
                </c:pt>
                <c:pt idx="6756">
                  <c:v>0</c:v>
                </c:pt>
                <c:pt idx="6757">
                  <c:v>0</c:v>
                </c:pt>
                <c:pt idx="6758">
                  <c:v>0</c:v>
                </c:pt>
                <c:pt idx="6759">
                  <c:v>0</c:v>
                </c:pt>
                <c:pt idx="6760">
                  <c:v>0</c:v>
                </c:pt>
                <c:pt idx="6761">
                  <c:v>0.9532146845883176</c:v>
                </c:pt>
                <c:pt idx="6762">
                  <c:v>0.95672299384663417</c:v>
                </c:pt>
                <c:pt idx="6763">
                  <c:v>0.95701636915517474</c:v>
                </c:pt>
                <c:pt idx="6764">
                  <c:v>0.9572711890960317</c:v>
                </c:pt>
                <c:pt idx="6765">
                  <c:v>0.95813586845643495</c:v>
                </c:pt>
                <c:pt idx="6766">
                  <c:v>0.95845144886444511</c:v>
                </c:pt>
                <c:pt idx="6767">
                  <c:v>0.95881520232126993</c:v>
                </c:pt>
                <c:pt idx="6768">
                  <c:v>0.95878031668796138</c:v>
                </c:pt>
                <c:pt idx="6769">
                  <c:v>0.95889530771302911</c:v>
                </c:pt>
                <c:pt idx="6770">
                  <c:v>0.95894000069540697</c:v>
                </c:pt>
                <c:pt idx="6771">
                  <c:v>0.95906228161652807</c:v>
                </c:pt>
                <c:pt idx="6772">
                  <c:v>0.95913461934118904</c:v>
                </c:pt>
                <c:pt idx="6773">
                  <c:v>0.95941397963666919</c:v>
                </c:pt>
                <c:pt idx="6774">
                  <c:v>0.95920289477803689</c:v>
                </c:pt>
                <c:pt idx="6775">
                  <c:v>0.95878046816563345</c:v>
                </c:pt>
                <c:pt idx="6776">
                  <c:v>0.95812027751272011</c:v>
                </c:pt>
                <c:pt idx="6777">
                  <c:v>0.95667904754793076</c:v>
                </c:pt>
                <c:pt idx="6778">
                  <c:v>0</c:v>
                </c:pt>
                <c:pt idx="6779">
                  <c:v>0</c:v>
                </c:pt>
                <c:pt idx="6780">
                  <c:v>0</c:v>
                </c:pt>
                <c:pt idx="6781">
                  <c:v>0</c:v>
                </c:pt>
                <c:pt idx="6782">
                  <c:v>0</c:v>
                </c:pt>
                <c:pt idx="6783">
                  <c:v>0.95758090419799358</c:v>
                </c:pt>
                <c:pt idx="6784">
                  <c:v>0.95781837135210346</c:v>
                </c:pt>
                <c:pt idx="6785">
                  <c:v>0.95764643677159533</c:v>
                </c:pt>
                <c:pt idx="6786">
                  <c:v>0.957459423348612</c:v>
                </c:pt>
                <c:pt idx="6787">
                  <c:v>0.95724153228477238</c:v>
                </c:pt>
                <c:pt idx="6788">
                  <c:v>0.95729651905300828</c:v>
                </c:pt>
                <c:pt idx="6789">
                  <c:v>0.95803467471969139</c:v>
                </c:pt>
                <c:pt idx="6790">
                  <c:v>0.95852346866506644</c:v>
                </c:pt>
                <c:pt idx="6791">
                  <c:v>0.95905024928348404</c:v>
                </c:pt>
                <c:pt idx="6792">
                  <c:v>0.95924229951828899</c:v>
                </c:pt>
                <c:pt idx="6793">
                  <c:v>0.95933752400278183</c:v>
                </c:pt>
                <c:pt idx="6794">
                  <c:v>0.95933551051994503</c:v>
                </c:pt>
                <c:pt idx="6795">
                  <c:v>0.9594576848776174</c:v>
                </c:pt>
                <c:pt idx="6796">
                  <c:v>0.9596232574283603</c:v>
                </c:pt>
                <c:pt idx="6797">
                  <c:v>0.95992745832127901</c:v>
                </c:pt>
                <c:pt idx="6798">
                  <c:v>0.95975423296894491</c:v>
                </c:pt>
                <c:pt idx="6799">
                  <c:v>0.95919960502756862</c:v>
                </c:pt>
                <c:pt idx="6800">
                  <c:v>0.95843802600503825</c:v>
                </c:pt>
                <c:pt idx="6801">
                  <c:v>0.95787321480756049</c:v>
                </c:pt>
                <c:pt idx="6802">
                  <c:v>0.95677244817358131</c:v>
                </c:pt>
                <c:pt idx="6803">
                  <c:v>0.95477430210214587</c:v>
                </c:pt>
                <c:pt idx="6804">
                  <c:v>0.95347370628405903</c:v>
                </c:pt>
                <c:pt idx="6805">
                  <c:v>0.9560148656982389</c:v>
                </c:pt>
                <c:pt idx="6806">
                  <c:v>0.95710880755268868</c:v>
                </c:pt>
                <c:pt idx="6807">
                  <c:v>0.95763082362389962</c:v>
                </c:pt>
                <c:pt idx="6808">
                  <c:v>0.95868008342382116</c:v>
                </c:pt>
                <c:pt idx="6809">
                  <c:v>0.95837155991152034</c:v>
                </c:pt>
                <c:pt idx="6810">
                  <c:v>0.95796417837062608</c:v>
                </c:pt>
                <c:pt idx="6811">
                  <c:v>0.95763207072959688</c:v>
                </c:pt>
                <c:pt idx="6812">
                  <c:v>0.95786925772795417</c:v>
                </c:pt>
                <c:pt idx="6813">
                  <c:v>0.95820938374411391</c:v>
                </c:pt>
                <c:pt idx="6814">
                  <c:v>0.95855749175172456</c:v>
                </c:pt>
                <c:pt idx="6815">
                  <c:v>0.95913707207824228</c:v>
                </c:pt>
                <c:pt idx="6816">
                  <c:v>0.95903785309184997</c:v>
                </c:pt>
                <c:pt idx="6817">
                  <c:v>0.95939771248648698</c:v>
                </c:pt>
                <c:pt idx="6818">
                  <c:v>0.95938422725728301</c:v>
                </c:pt>
                <c:pt idx="6819">
                  <c:v>0.95945466211011066</c:v>
                </c:pt>
                <c:pt idx="6820">
                  <c:v>0.95961645474588875</c:v>
                </c:pt>
                <c:pt idx="6821">
                  <c:v>0.95956126242086071</c:v>
                </c:pt>
                <c:pt idx="6822">
                  <c:v>0.95928818941903515</c:v>
                </c:pt>
                <c:pt idx="6823">
                  <c:v>0.95905429283881782</c:v>
                </c:pt>
                <c:pt idx="6824">
                  <c:v>0.9583220163528956</c:v>
                </c:pt>
                <c:pt idx="6825">
                  <c:v>0.95683143564806727</c:v>
                </c:pt>
                <c:pt idx="6826">
                  <c:v>0</c:v>
                </c:pt>
                <c:pt idx="6827">
                  <c:v>0</c:v>
                </c:pt>
                <c:pt idx="6828">
                  <c:v>0</c:v>
                </c:pt>
                <c:pt idx="6829">
                  <c:v>0</c:v>
                </c:pt>
                <c:pt idx="6830">
                  <c:v>0</c:v>
                </c:pt>
                <c:pt idx="6831">
                  <c:v>0</c:v>
                </c:pt>
                <c:pt idx="6832">
                  <c:v>0</c:v>
                </c:pt>
                <c:pt idx="6833">
                  <c:v>0</c:v>
                </c:pt>
                <c:pt idx="6834">
                  <c:v>0</c:v>
                </c:pt>
                <c:pt idx="6835">
                  <c:v>0</c:v>
                </c:pt>
                <c:pt idx="6836">
                  <c:v>0</c:v>
                </c:pt>
                <c:pt idx="6837">
                  <c:v>0</c:v>
                </c:pt>
                <c:pt idx="6838">
                  <c:v>0</c:v>
                </c:pt>
                <c:pt idx="6839">
                  <c:v>0</c:v>
                </c:pt>
                <c:pt idx="6840">
                  <c:v>0.9560690454245766</c:v>
                </c:pt>
                <c:pt idx="6841">
                  <c:v>0.9577152923325104</c:v>
                </c:pt>
                <c:pt idx="6842">
                  <c:v>0.958250718940726</c:v>
                </c:pt>
                <c:pt idx="6843">
                  <c:v>0.95883194334867494</c:v>
                </c:pt>
                <c:pt idx="6844">
                  <c:v>0.95861500811243228</c:v>
                </c:pt>
                <c:pt idx="6845">
                  <c:v>0.95862105270424602</c:v>
                </c:pt>
                <c:pt idx="6846">
                  <c:v>0.95867567391410557</c:v>
                </c:pt>
                <c:pt idx="6847">
                  <c:v>0.95825457812212422</c:v>
                </c:pt>
                <c:pt idx="6848">
                  <c:v>0.95799621297693072</c:v>
                </c:pt>
                <c:pt idx="6849">
                  <c:v>0.95632378711065302</c:v>
                </c:pt>
                <c:pt idx="6850">
                  <c:v>0</c:v>
                </c:pt>
                <c:pt idx="6851">
                  <c:v>0</c:v>
                </c:pt>
                <c:pt idx="6852">
                  <c:v>0</c:v>
                </c:pt>
                <c:pt idx="6853">
                  <c:v>0</c:v>
                </c:pt>
                <c:pt idx="6854">
                  <c:v>0</c:v>
                </c:pt>
                <c:pt idx="6855">
                  <c:v>0</c:v>
                </c:pt>
                <c:pt idx="6856">
                  <c:v>0</c:v>
                </c:pt>
                <c:pt idx="6857">
                  <c:v>0</c:v>
                </c:pt>
                <c:pt idx="6858">
                  <c:v>0</c:v>
                </c:pt>
                <c:pt idx="6859">
                  <c:v>0</c:v>
                </c:pt>
                <c:pt idx="6860">
                  <c:v>0.95715682432000548</c:v>
                </c:pt>
                <c:pt idx="6861">
                  <c:v>0.95858047071669239</c:v>
                </c:pt>
                <c:pt idx="6862">
                  <c:v>0.95901669366868469</c:v>
                </c:pt>
                <c:pt idx="6863">
                  <c:v>0.95970462636448284</c:v>
                </c:pt>
                <c:pt idx="6864">
                  <c:v>0.95963889470109787</c:v>
                </c:pt>
                <c:pt idx="6865">
                  <c:v>0.95984178453323221</c:v>
                </c:pt>
                <c:pt idx="6866">
                  <c:v>0.95999660748415039</c:v>
                </c:pt>
                <c:pt idx="6867">
                  <c:v>0.96026599427640447</c:v>
                </c:pt>
                <c:pt idx="6868">
                  <c:v>0.96069965481853381</c:v>
                </c:pt>
                <c:pt idx="6869">
                  <c:v>0.96072481847856805</c:v>
                </c:pt>
                <c:pt idx="6870">
                  <c:v>0.96022803243950872</c:v>
                </c:pt>
                <c:pt idx="6871">
                  <c:v>0.95766352690301004</c:v>
                </c:pt>
                <c:pt idx="6872">
                  <c:v>0</c:v>
                </c:pt>
                <c:pt idx="6873">
                  <c:v>0.95715754751312154</c:v>
                </c:pt>
                <c:pt idx="6874">
                  <c:v>0.95771519828549967</c:v>
                </c:pt>
                <c:pt idx="6875">
                  <c:v>0.95724102387927945</c:v>
                </c:pt>
                <c:pt idx="6876">
                  <c:v>0.95743677181922981</c:v>
                </c:pt>
                <c:pt idx="6877">
                  <c:v>0.95783832195272844</c:v>
                </c:pt>
                <c:pt idx="6878">
                  <c:v>0.95840668222049474</c:v>
                </c:pt>
                <c:pt idx="6879">
                  <c:v>0.95915961639029279</c:v>
                </c:pt>
                <c:pt idx="6880">
                  <c:v>0.95930268172236233</c:v>
                </c:pt>
                <c:pt idx="6881">
                  <c:v>0.95878058080150574</c:v>
                </c:pt>
                <c:pt idx="6882">
                  <c:v>0.95855741224269086</c:v>
                </c:pt>
                <c:pt idx="6883">
                  <c:v>0.95863732679278191</c:v>
                </c:pt>
                <c:pt idx="6884">
                  <c:v>0.95867596820537881</c:v>
                </c:pt>
                <c:pt idx="6885">
                  <c:v>0.95917738401732611</c:v>
                </c:pt>
                <c:pt idx="6886">
                  <c:v>0.95941558703529273</c:v>
                </c:pt>
                <c:pt idx="6887">
                  <c:v>0.95971552401710258</c:v>
                </c:pt>
                <c:pt idx="6888">
                  <c:v>0.95970322250033802</c:v>
                </c:pt>
                <c:pt idx="6889">
                  <c:v>0.95971689050425313</c:v>
                </c:pt>
                <c:pt idx="6890">
                  <c:v>0.95987163417067967</c:v>
                </c:pt>
                <c:pt idx="6891">
                  <c:v>0.96000656736516832</c:v>
                </c:pt>
                <c:pt idx="6892">
                  <c:v>0.95996936939012856</c:v>
                </c:pt>
                <c:pt idx="6893">
                  <c:v>0.95995137448486034</c:v>
                </c:pt>
                <c:pt idx="6894">
                  <c:v>0.95970693780177829</c:v>
                </c:pt>
                <c:pt idx="6895">
                  <c:v>0.9589399240584302</c:v>
                </c:pt>
                <c:pt idx="6896">
                  <c:v>0.95884501890000784</c:v>
                </c:pt>
                <c:pt idx="6897">
                  <c:v>0.95862350729729129</c:v>
                </c:pt>
                <c:pt idx="6898">
                  <c:v>0.95782646303980934</c:v>
                </c:pt>
                <c:pt idx="6899">
                  <c:v>0</c:v>
                </c:pt>
                <c:pt idx="6900">
                  <c:v>0</c:v>
                </c:pt>
                <c:pt idx="6901">
                  <c:v>0</c:v>
                </c:pt>
                <c:pt idx="6902">
                  <c:v>0</c:v>
                </c:pt>
                <c:pt idx="6903">
                  <c:v>0</c:v>
                </c:pt>
                <c:pt idx="6904">
                  <c:v>0.95666908546977292</c:v>
                </c:pt>
                <c:pt idx="6905">
                  <c:v>0.95766205861608455</c:v>
                </c:pt>
                <c:pt idx="6906">
                  <c:v>0.95800918447464489</c:v>
                </c:pt>
                <c:pt idx="6907">
                  <c:v>0.95767391361938337</c:v>
                </c:pt>
                <c:pt idx="6908">
                  <c:v>0.9582116031585608</c:v>
                </c:pt>
                <c:pt idx="6909">
                  <c:v>0.95857681834138175</c:v>
                </c:pt>
                <c:pt idx="6910">
                  <c:v>0.95909720189114178</c:v>
                </c:pt>
                <c:pt idx="6911">
                  <c:v>0.95943982053545573</c:v>
                </c:pt>
                <c:pt idx="6912">
                  <c:v>0.95966163122865455</c:v>
                </c:pt>
                <c:pt idx="6913">
                  <c:v>0.95959420843273124</c:v>
                </c:pt>
                <c:pt idx="6914">
                  <c:v>0.95976734757169535</c:v>
                </c:pt>
                <c:pt idx="6915">
                  <c:v>0.95965038335072173</c:v>
                </c:pt>
                <c:pt idx="6916">
                  <c:v>0.95973972122239282</c:v>
                </c:pt>
                <c:pt idx="6917">
                  <c:v>0.95984078611209167</c:v>
                </c:pt>
                <c:pt idx="6918">
                  <c:v>0.95976759322862604</c:v>
                </c:pt>
                <c:pt idx="6919">
                  <c:v>0.95928406912373942</c:v>
                </c:pt>
                <c:pt idx="6920">
                  <c:v>0.95778979007703147</c:v>
                </c:pt>
                <c:pt idx="6921">
                  <c:v>0.95806107950642527</c:v>
                </c:pt>
                <c:pt idx="6922">
                  <c:v>0.952438923128614</c:v>
                </c:pt>
                <c:pt idx="6923">
                  <c:v>0</c:v>
                </c:pt>
                <c:pt idx="6924">
                  <c:v>0</c:v>
                </c:pt>
                <c:pt idx="6925">
                  <c:v>0.95652549912913198</c:v>
                </c:pt>
                <c:pt idx="6926">
                  <c:v>0.95766057046598796</c:v>
                </c:pt>
                <c:pt idx="6927">
                  <c:v>0.95735331639384647</c:v>
                </c:pt>
                <c:pt idx="6928">
                  <c:v>0.95935784871573548</c:v>
                </c:pt>
                <c:pt idx="6929">
                  <c:v>0.95927023304030756</c:v>
                </c:pt>
                <c:pt idx="6930">
                  <c:v>0.95917690905890607</c:v>
                </c:pt>
                <c:pt idx="6931">
                  <c:v>0.95916593592109933</c:v>
                </c:pt>
                <c:pt idx="6932">
                  <c:v>0.95920506626137958</c:v>
                </c:pt>
                <c:pt idx="6933">
                  <c:v>0.95967998177232994</c:v>
                </c:pt>
                <c:pt idx="6934">
                  <c:v>0.95985792656953484</c:v>
                </c:pt>
                <c:pt idx="6935">
                  <c:v>0.96027589847693606</c:v>
                </c:pt>
                <c:pt idx="6936">
                  <c:v>0.96038095198238782</c:v>
                </c:pt>
                <c:pt idx="6937">
                  <c:v>0.96030954338230656</c:v>
                </c:pt>
                <c:pt idx="6938">
                  <c:v>0.96023096577714306</c:v>
                </c:pt>
                <c:pt idx="6939">
                  <c:v>0.96017883579603902</c:v>
                </c:pt>
                <c:pt idx="6940">
                  <c:v>0.96005773737263711</c:v>
                </c:pt>
                <c:pt idx="6941">
                  <c:v>0.96047956962033065</c:v>
                </c:pt>
                <c:pt idx="6942">
                  <c:v>0.96039440879982507</c:v>
                </c:pt>
                <c:pt idx="6943">
                  <c:v>0.95836465600680132</c:v>
                </c:pt>
                <c:pt idx="6944">
                  <c:v>0</c:v>
                </c:pt>
                <c:pt idx="6945">
                  <c:v>0.95649746844889505</c:v>
                </c:pt>
                <c:pt idx="6946">
                  <c:v>0.92270068735125543</c:v>
                </c:pt>
                <c:pt idx="6947">
                  <c:v>0.95806193104752457</c:v>
                </c:pt>
                <c:pt idx="6948">
                  <c:v>0.95810484367013238</c:v>
                </c:pt>
                <c:pt idx="6949">
                  <c:v>0.95630100461104028</c:v>
                </c:pt>
                <c:pt idx="6950">
                  <c:v>0.9577878122633966</c:v>
                </c:pt>
                <c:pt idx="6951">
                  <c:v>0.95693759574716808</c:v>
                </c:pt>
                <c:pt idx="6952">
                  <c:v>0.95872014925821092</c:v>
                </c:pt>
                <c:pt idx="6953">
                  <c:v>0.95896029350387146</c:v>
                </c:pt>
                <c:pt idx="6954">
                  <c:v>0.95886653996165927</c:v>
                </c:pt>
                <c:pt idx="6955">
                  <c:v>0.9588362532723107</c:v>
                </c:pt>
                <c:pt idx="6956">
                  <c:v>0.95876885648919319</c:v>
                </c:pt>
                <c:pt idx="6957">
                  <c:v>0.9590607434634314</c:v>
                </c:pt>
                <c:pt idx="6958">
                  <c:v>0.95952848477355923</c:v>
                </c:pt>
                <c:pt idx="6959">
                  <c:v>0.95995446116624616</c:v>
                </c:pt>
                <c:pt idx="6960">
                  <c:v>0.95951343766262054</c:v>
                </c:pt>
                <c:pt idx="6961">
                  <c:v>0.95938869105289104</c:v>
                </c:pt>
                <c:pt idx="6962">
                  <c:v>0.95908307071445753</c:v>
                </c:pt>
                <c:pt idx="6963">
                  <c:v>0.95968148618449944</c:v>
                </c:pt>
                <c:pt idx="6964">
                  <c:v>0.95995018638157026</c:v>
                </c:pt>
                <c:pt idx="6965">
                  <c:v>0.95987012886345457</c:v>
                </c:pt>
                <c:pt idx="6966">
                  <c:v>0.95932188494404724</c:v>
                </c:pt>
                <c:pt idx="6967">
                  <c:v>0.9590080081856579</c:v>
                </c:pt>
                <c:pt idx="6968">
                  <c:v>0</c:v>
                </c:pt>
                <c:pt idx="6969">
                  <c:v>0.95674407579930931</c:v>
                </c:pt>
                <c:pt idx="6970">
                  <c:v>0</c:v>
                </c:pt>
                <c:pt idx="6971">
                  <c:v>0</c:v>
                </c:pt>
                <c:pt idx="6972">
                  <c:v>0</c:v>
                </c:pt>
                <c:pt idx="6973">
                  <c:v>0</c:v>
                </c:pt>
                <c:pt idx="6974">
                  <c:v>0</c:v>
                </c:pt>
                <c:pt idx="6975">
                  <c:v>0</c:v>
                </c:pt>
                <c:pt idx="6976">
                  <c:v>0.94752471997388499</c:v>
                </c:pt>
                <c:pt idx="6977">
                  <c:v>0.95745516770058992</c:v>
                </c:pt>
                <c:pt idx="6978">
                  <c:v>0.95788116609189333</c:v>
                </c:pt>
                <c:pt idx="6979">
                  <c:v>0.95850160464364575</c:v>
                </c:pt>
                <c:pt idx="6980">
                  <c:v>0.95839629056546305</c:v>
                </c:pt>
                <c:pt idx="6981">
                  <c:v>0.95925249128591905</c:v>
                </c:pt>
                <c:pt idx="6982">
                  <c:v>0.95970742652203744</c:v>
                </c:pt>
                <c:pt idx="6983">
                  <c:v>0.95961064609359625</c:v>
                </c:pt>
                <c:pt idx="6984">
                  <c:v>0.95989977945323379</c:v>
                </c:pt>
                <c:pt idx="6985">
                  <c:v>0.96034462338643412</c:v>
                </c:pt>
                <c:pt idx="6986">
                  <c:v>0.96001339605867919</c:v>
                </c:pt>
                <c:pt idx="6987">
                  <c:v>0.96042584462915981</c:v>
                </c:pt>
                <c:pt idx="6988">
                  <c:v>0.96043488573490399</c:v>
                </c:pt>
                <c:pt idx="6989">
                  <c:v>0.96010237956631517</c:v>
                </c:pt>
                <c:pt idx="6990">
                  <c:v>0.96074268727422851</c:v>
                </c:pt>
                <c:pt idx="6991">
                  <c:v>0.95839307507492411</c:v>
                </c:pt>
                <c:pt idx="6992">
                  <c:v>0</c:v>
                </c:pt>
                <c:pt idx="6993">
                  <c:v>0.95758505945096861</c:v>
                </c:pt>
                <c:pt idx="6994">
                  <c:v>0</c:v>
                </c:pt>
                <c:pt idx="6995">
                  <c:v>0</c:v>
                </c:pt>
                <c:pt idx="6996">
                  <c:v>0</c:v>
                </c:pt>
                <c:pt idx="6997">
                  <c:v>0</c:v>
                </c:pt>
                <c:pt idx="6998">
                  <c:v>0</c:v>
                </c:pt>
                <c:pt idx="6999">
                  <c:v>0</c:v>
                </c:pt>
                <c:pt idx="7000">
                  <c:v>0</c:v>
                </c:pt>
                <c:pt idx="7001">
                  <c:v>0.90740239794705879</c:v>
                </c:pt>
                <c:pt idx="7002">
                  <c:v>0.95744483274322223</c:v>
                </c:pt>
                <c:pt idx="7003">
                  <c:v>0.95818521054833328</c:v>
                </c:pt>
                <c:pt idx="7004">
                  <c:v>0.95834271581165398</c:v>
                </c:pt>
                <c:pt idx="7005">
                  <c:v>0.95905507557665792</c:v>
                </c:pt>
                <c:pt idx="7006">
                  <c:v>0.95933511825825701</c:v>
                </c:pt>
                <c:pt idx="7007">
                  <c:v>0.95971470849978979</c:v>
                </c:pt>
                <c:pt idx="7008">
                  <c:v>0.96009702682128506</c:v>
                </c:pt>
                <c:pt idx="7009">
                  <c:v>0.96002577304716596</c:v>
                </c:pt>
                <c:pt idx="7010">
                  <c:v>0.96003722958464244</c:v>
                </c:pt>
                <c:pt idx="7011">
                  <c:v>0.95991094730093129</c:v>
                </c:pt>
                <c:pt idx="7012">
                  <c:v>0.9599670053600271</c:v>
                </c:pt>
                <c:pt idx="7013">
                  <c:v>0.96003089641017991</c:v>
                </c:pt>
                <c:pt idx="7014">
                  <c:v>0.95973520653006394</c:v>
                </c:pt>
                <c:pt idx="7015">
                  <c:v>0.95939859132012961</c:v>
                </c:pt>
                <c:pt idx="7016">
                  <c:v>0.95897879000108732</c:v>
                </c:pt>
                <c:pt idx="7017">
                  <c:v>0.95861671016465877</c:v>
                </c:pt>
                <c:pt idx="7018">
                  <c:v>0.95812752715840421</c:v>
                </c:pt>
                <c:pt idx="7019">
                  <c:v>0</c:v>
                </c:pt>
                <c:pt idx="7020">
                  <c:v>0</c:v>
                </c:pt>
                <c:pt idx="7021">
                  <c:v>0</c:v>
                </c:pt>
                <c:pt idx="7022">
                  <c:v>0.95654473362936088</c:v>
                </c:pt>
                <c:pt idx="7023">
                  <c:v>0.95760596710760204</c:v>
                </c:pt>
                <c:pt idx="7024">
                  <c:v>0.9585211930816665</c:v>
                </c:pt>
                <c:pt idx="7025">
                  <c:v>0.95812731070846402</c:v>
                </c:pt>
                <c:pt idx="7026">
                  <c:v>0.95787681310205131</c:v>
                </c:pt>
                <c:pt idx="7027">
                  <c:v>0.9580172021266804</c:v>
                </c:pt>
                <c:pt idx="7028">
                  <c:v>0.95852555605563283</c:v>
                </c:pt>
                <c:pt idx="7029">
                  <c:v>0.95877358738691132</c:v>
                </c:pt>
                <c:pt idx="7030">
                  <c:v>0.95865215640823842</c:v>
                </c:pt>
                <c:pt idx="7031">
                  <c:v>0.95909071791272527</c:v>
                </c:pt>
                <c:pt idx="7032">
                  <c:v>0.95935656505376288</c:v>
                </c:pt>
                <c:pt idx="7033">
                  <c:v>0.95933390779977856</c:v>
                </c:pt>
                <c:pt idx="7034">
                  <c:v>0.95924357991584031</c:v>
                </c:pt>
                <c:pt idx="7035">
                  <c:v>0.95944112864801001</c:v>
                </c:pt>
                <c:pt idx="7036">
                  <c:v>0.95944970740764557</c:v>
                </c:pt>
                <c:pt idx="7037">
                  <c:v>0.9594271737089386</c:v>
                </c:pt>
                <c:pt idx="7038">
                  <c:v>0.95951139679195208</c:v>
                </c:pt>
                <c:pt idx="7039">
                  <c:v>0.95854207288331128</c:v>
                </c:pt>
                <c:pt idx="7040">
                  <c:v>0.95552297883393356</c:v>
                </c:pt>
                <c:pt idx="7041">
                  <c:v>0.95426694131068734</c:v>
                </c:pt>
                <c:pt idx="7042">
                  <c:v>0</c:v>
                </c:pt>
                <c:pt idx="7043">
                  <c:v>0</c:v>
                </c:pt>
                <c:pt idx="7044">
                  <c:v>0</c:v>
                </c:pt>
                <c:pt idx="7045">
                  <c:v>0</c:v>
                </c:pt>
                <c:pt idx="7046">
                  <c:v>0</c:v>
                </c:pt>
                <c:pt idx="7047">
                  <c:v>0</c:v>
                </c:pt>
                <c:pt idx="7048">
                  <c:v>0</c:v>
                </c:pt>
                <c:pt idx="7049">
                  <c:v>0</c:v>
                </c:pt>
                <c:pt idx="7050">
                  <c:v>0</c:v>
                </c:pt>
                <c:pt idx="7051">
                  <c:v>0</c:v>
                </c:pt>
                <c:pt idx="7052">
                  <c:v>0</c:v>
                </c:pt>
                <c:pt idx="7053">
                  <c:v>0.95716235738929045</c:v>
                </c:pt>
                <c:pt idx="7054">
                  <c:v>0.95788800431310328</c:v>
                </c:pt>
                <c:pt idx="7055">
                  <c:v>0.95809463210956702</c:v>
                </c:pt>
                <c:pt idx="7056">
                  <c:v>0.95890096316041673</c:v>
                </c:pt>
                <c:pt idx="7057">
                  <c:v>0.9586292071484257</c:v>
                </c:pt>
                <c:pt idx="7058">
                  <c:v>0.95905447902787677</c:v>
                </c:pt>
                <c:pt idx="7059">
                  <c:v>0.95911518408723917</c:v>
                </c:pt>
                <c:pt idx="7060">
                  <c:v>0.95933551799151773</c:v>
                </c:pt>
                <c:pt idx="7061">
                  <c:v>0.95924665849285418</c:v>
                </c:pt>
                <c:pt idx="7062">
                  <c:v>0.95912685421147159</c:v>
                </c:pt>
                <c:pt idx="7063">
                  <c:v>0.95798031491737667</c:v>
                </c:pt>
                <c:pt idx="7064">
                  <c:v>0.95632743359857553</c:v>
                </c:pt>
                <c:pt idx="7065">
                  <c:v>0.95774933566423914</c:v>
                </c:pt>
                <c:pt idx="7066">
                  <c:v>0.9570244761365132</c:v>
                </c:pt>
                <c:pt idx="7067">
                  <c:v>0</c:v>
                </c:pt>
                <c:pt idx="7068">
                  <c:v>0</c:v>
                </c:pt>
                <c:pt idx="7069">
                  <c:v>0.95712030747041121</c:v>
                </c:pt>
                <c:pt idx="7070">
                  <c:v>0.95661766361270628</c:v>
                </c:pt>
                <c:pt idx="7071">
                  <c:v>0.95656865518125833</c:v>
                </c:pt>
                <c:pt idx="7072">
                  <c:v>0.95714805700381123</c:v>
                </c:pt>
                <c:pt idx="7073">
                  <c:v>0.95717094852366891</c:v>
                </c:pt>
                <c:pt idx="7074">
                  <c:v>0.95673137959255361</c:v>
                </c:pt>
                <c:pt idx="7075">
                  <c:v>0.95729973867101337</c:v>
                </c:pt>
                <c:pt idx="7076">
                  <c:v>0.95739491172959679</c:v>
                </c:pt>
                <c:pt idx="7077">
                  <c:v>0.95802555670835909</c:v>
                </c:pt>
                <c:pt idx="7078">
                  <c:v>0.95816526494573762</c:v>
                </c:pt>
                <c:pt idx="7079">
                  <c:v>0.95852293376035191</c:v>
                </c:pt>
                <c:pt idx="7080">
                  <c:v>0.95865586507370892</c:v>
                </c:pt>
                <c:pt idx="7081">
                  <c:v>0.95859696079343604</c:v>
                </c:pt>
                <c:pt idx="7082">
                  <c:v>0.95856114041669405</c:v>
                </c:pt>
                <c:pt idx="7083">
                  <c:v>0.95857778611245892</c:v>
                </c:pt>
                <c:pt idx="7084">
                  <c:v>0.95841881512572002</c:v>
                </c:pt>
                <c:pt idx="7085">
                  <c:v>0.95833046462718507</c:v>
                </c:pt>
                <c:pt idx="7086">
                  <c:v>0.95811124678486603</c:v>
                </c:pt>
                <c:pt idx="7087">
                  <c:v>0.95801992793917601</c:v>
                </c:pt>
                <c:pt idx="7088">
                  <c:v>0.95744191319345084</c:v>
                </c:pt>
                <c:pt idx="7089">
                  <c:v>0.95699912430246958</c:v>
                </c:pt>
                <c:pt idx="7090">
                  <c:v>0.95627136570087024</c:v>
                </c:pt>
                <c:pt idx="7091">
                  <c:v>0.94577415460357761</c:v>
                </c:pt>
                <c:pt idx="7092">
                  <c:v>0.93342556808963917</c:v>
                </c:pt>
                <c:pt idx="7093">
                  <c:v>0.95440947963472855</c:v>
                </c:pt>
                <c:pt idx="7094">
                  <c:v>0.94839864310805677</c:v>
                </c:pt>
                <c:pt idx="7095">
                  <c:v>0.95475976341496538</c:v>
                </c:pt>
                <c:pt idx="7096">
                  <c:v>0.95492016124057244</c:v>
                </c:pt>
                <c:pt idx="7097">
                  <c:v>0.95690328895960364</c:v>
                </c:pt>
                <c:pt idx="7098">
                  <c:v>0.9567232007533486</c:v>
                </c:pt>
                <c:pt idx="7099">
                  <c:v>0.9564602179731293</c:v>
                </c:pt>
                <c:pt idx="7100">
                  <c:v>0.95645585638001995</c:v>
                </c:pt>
                <c:pt idx="7101">
                  <c:v>0.95756340744688717</c:v>
                </c:pt>
                <c:pt idx="7102">
                  <c:v>0.95769586890592229</c:v>
                </c:pt>
                <c:pt idx="7103">
                  <c:v>0.9581550450721209</c:v>
                </c:pt>
                <c:pt idx="7104">
                  <c:v>0.95820532302766281</c:v>
                </c:pt>
                <c:pt idx="7105">
                  <c:v>0.95830634148224392</c:v>
                </c:pt>
                <c:pt idx="7106">
                  <c:v>0.95822173215942941</c:v>
                </c:pt>
                <c:pt idx="7107">
                  <c:v>0.95843474826839514</c:v>
                </c:pt>
                <c:pt idx="7108">
                  <c:v>0.95836804769604911</c:v>
                </c:pt>
                <c:pt idx="7109">
                  <c:v>0.95822760684429942</c:v>
                </c:pt>
                <c:pt idx="7110">
                  <c:v>0.95816690388982928</c:v>
                </c:pt>
                <c:pt idx="7111">
                  <c:v>0.9583105895933639</c:v>
                </c:pt>
                <c:pt idx="7112">
                  <c:v>0.95453543421858889</c:v>
                </c:pt>
                <c:pt idx="7113">
                  <c:v>0.9563065661951039</c:v>
                </c:pt>
                <c:pt idx="7114">
                  <c:v>0</c:v>
                </c:pt>
                <c:pt idx="7115">
                  <c:v>0</c:v>
                </c:pt>
                <c:pt idx="7116">
                  <c:v>0</c:v>
                </c:pt>
                <c:pt idx="7117">
                  <c:v>0</c:v>
                </c:pt>
                <c:pt idx="7118">
                  <c:v>0</c:v>
                </c:pt>
                <c:pt idx="7119">
                  <c:v>0</c:v>
                </c:pt>
                <c:pt idx="7120">
                  <c:v>0</c:v>
                </c:pt>
                <c:pt idx="7121">
                  <c:v>0.94440722796839549</c:v>
                </c:pt>
                <c:pt idx="7122">
                  <c:v>0.95527150411630424</c:v>
                </c:pt>
                <c:pt idx="7123">
                  <c:v>0.95415029626719516</c:v>
                </c:pt>
                <c:pt idx="7124">
                  <c:v>0.95604841405567875</c:v>
                </c:pt>
                <c:pt idx="7125">
                  <c:v>0.95786806980447303</c:v>
                </c:pt>
                <c:pt idx="7126">
                  <c:v>0.9581647002587792</c:v>
                </c:pt>
                <c:pt idx="7127">
                  <c:v>0.95846595768263365</c:v>
                </c:pt>
                <c:pt idx="7128">
                  <c:v>0.95860591980853616</c:v>
                </c:pt>
                <c:pt idx="7129">
                  <c:v>0.95853708104299129</c:v>
                </c:pt>
                <c:pt idx="7130">
                  <c:v>0.95873083935584646</c:v>
                </c:pt>
                <c:pt idx="7131">
                  <c:v>0.95875813911690921</c:v>
                </c:pt>
                <c:pt idx="7132">
                  <c:v>0.95902943958219522</c:v>
                </c:pt>
                <c:pt idx="7133">
                  <c:v>0.95898170855205556</c:v>
                </c:pt>
                <c:pt idx="7134">
                  <c:v>0.95866219752129112</c:v>
                </c:pt>
                <c:pt idx="7135">
                  <c:v>0.95841294965734181</c:v>
                </c:pt>
                <c:pt idx="7136">
                  <c:v>0.95633708796422945</c:v>
                </c:pt>
                <c:pt idx="7137">
                  <c:v>0.9579122363697492</c:v>
                </c:pt>
                <c:pt idx="7138">
                  <c:v>0.95732681637477512</c:v>
                </c:pt>
                <c:pt idx="7139">
                  <c:v>0</c:v>
                </c:pt>
                <c:pt idx="7140">
                  <c:v>0</c:v>
                </c:pt>
                <c:pt idx="7141">
                  <c:v>0</c:v>
                </c:pt>
                <c:pt idx="7142">
                  <c:v>0.95506305947217807</c:v>
                </c:pt>
                <c:pt idx="7143">
                  <c:v>0.95684585984768056</c:v>
                </c:pt>
                <c:pt idx="7144">
                  <c:v>0.95754184930270803</c:v>
                </c:pt>
                <c:pt idx="7145">
                  <c:v>0.95720659653634521</c:v>
                </c:pt>
                <c:pt idx="7146">
                  <c:v>0.95710939112986548</c:v>
                </c:pt>
                <c:pt idx="7147">
                  <c:v>0.95690878327747508</c:v>
                </c:pt>
                <c:pt idx="7148">
                  <c:v>0.95707144424849788</c:v>
                </c:pt>
                <c:pt idx="7149">
                  <c:v>0.95794843932081986</c:v>
                </c:pt>
                <c:pt idx="7150">
                  <c:v>0.95813005598152401</c:v>
                </c:pt>
                <c:pt idx="7151">
                  <c:v>0.95841277552308379</c:v>
                </c:pt>
                <c:pt idx="7152">
                  <c:v>0.95848424674887311</c:v>
                </c:pt>
                <c:pt idx="7153">
                  <c:v>0.95858260749873303</c:v>
                </c:pt>
                <c:pt idx="7154">
                  <c:v>0.95863187243993764</c:v>
                </c:pt>
                <c:pt idx="7155">
                  <c:v>0.95871161019678686</c:v>
                </c:pt>
                <c:pt idx="7156">
                  <c:v>0.95878396710028124</c:v>
                </c:pt>
                <c:pt idx="7157">
                  <c:v>0.95877042720729155</c:v>
                </c:pt>
                <c:pt idx="7158">
                  <c:v>0.9586531318928847</c:v>
                </c:pt>
                <c:pt idx="7159">
                  <c:v>0.95868808527317029</c:v>
                </c:pt>
                <c:pt idx="7160">
                  <c:v>0.95840955935695782</c:v>
                </c:pt>
                <c:pt idx="7161">
                  <c:v>0.95804388276039532</c:v>
                </c:pt>
                <c:pt idx="7162">
                  <c:v>0.9577035053847609</c:v>
                </c:pt>
                <c:pt idx="7163">
                  <c:v>0.9572003846623145</c:v>
                </c:pt>
                <c:pt idx="7164">
                  <c:v>0.95722943703081997</c:v>
                </c:pt>
                <c:pt idx="7165">
                  <c:v>0.95464894073022011</c:v>
                </c:pt>
                <c:pt idx="7166">
                  <c:v>0.956173839243458</c:v>
                </c:pt>
                <c:pt idx="7167">
                  <c:v>0</c:v>
                </c:pt>
                <c:pt idx="7168">
                  <c:v>0.95775377663936256</c:v>
                </c:pt>
                <c:pt idx="7169">
                  <c:v>0.95790589472908205</c:v>
                </c:pt>
                <c:pt idx="7170">
                  <c:v>0.95794534623451377</c:v>
                </c:pt>
                <c:pt idx="7171">
                  <c:v>0.95777487338985201</c:v>
                </c:pt>
                <c:pt idx="7172">
                  <c:v>0.9579337388078778</c:v>
                </c:pt>
                <c:pt idx="7173">
                  <c:v>0.95855778592867991</c:v>
                </c:pt>
                <c:pt idx="7174">
                  <c:v>0.95848901475847437</c:v>
                </c:pt>
                <c:pt idx="7175">
                  <c:v>0.95883370230204612</c:v>
                </c:pt>
                <c:pt idx="7176">
                  <c:v>0.95891656662574432</c:v>
                </c:pt>
                <c:pt idx="7177">
                  <c:v>0.95892884902106046</c:v>
                </c:pt>
                <c:pt idx="7178">
                  <c:v>0.95907945996280286</c:v>
                </c:pt>
                <c:pt idx="7179">
                  <c:v>0.95915330192011639</c:v>
                </c:pt>
                <c:pt idx="7180">
                  <c:v>0.95906791632686683</c:v>
                </c:pt>
                <c:pt idx="7181">
                  <c:v>0.9592443834017369</c:v>
                </c:pt>
                <c:pt idx="7182">
                  <c:v>0.95910072124612389</c:v>
                </c:pt>
                <c:pt idx="7183">
                  <c:v>0.9586839577486892</c:v>
                </c:pt>
                <c:pt idx="7184">
                  <c:v>0.95839607137394267</c:v>
                </c:pt>
                <c:pt idx="7185">
                  <c:v>0.95798935476462821</c:v>
                </c:pt>
                <c:pt idx="7186">
                  <c:v>0.95770295311965081</c:v>
                </c:pt>
                <c:pt idx="7187">
                  <c:v>0</c:v>
                </c:pt>
                <c:pt idx="7188">
                  <c:v>0</c:v>
                </c:pt>
                <c:pt idx="7189">
                  <c:v>0</c:v>
                </c:pt>
                <c:pt idx="7190">
                  <c:v>0</c:v>
                </c:pt>
                <c:pt idx="7191">
                  <c:v>0.95441154985392251</c:v>
                </c:pt>
                <c:pt idx="7192">
                  <c:v>0.95800323045133706</c:v>
                </c:pt>
                <c:pt idx="7193">
                  <c:v>0.95740122161863872</c:v>
                </c:pt>
                <c:pt idx="7194">
                  <c:v>0.95701437337649409</c:v>
                </c:pt>
                <c:pt idx="7195">
                  <c:v>0.95631943382464324</c:v>
                </c:pt>
                <c:pt idx="7196">
                  <c:v>0.9570017558130155</c:v>
                </c:pt>
                <c:pt idx="7197">
                  <c:v>0.95805810652514423</c:v>
                </c:pt>
                <c:pt idx="7198">
                  <c:v>0.95858510437405642</c:v>
                </c:pt>
                <c:pt idx="7199">
                  <c:v>0.95831910202637471</c:v>
                </c:pt>
                <c:pt idx="7200">
                  <c:v>0.95810340685970719</c:v>
                </c:pt>
                <c:pt idx="7201">
                  <c:v>0.95863136388611847</c:v>
                </c:pt>
                <c:pt idx="7202">
                  <c:v>0.95906547893602645</c:v>
                </c:pt>
                <c:pt idx="7203">
                  <c:v>0.95899196811107268</c:v>
                </c:pt>
                <c:pt idx="7204">
                  <c:v>0.95914588214737484</c:v>
                </c:pt>
                <c:pt idx="7205">
                  <c:v>0.95878541915790649</c:v>
                </c:pt>
                <c:pt idx="7206">
                  <c:v>0.95859701223955185</c:v>
                </c:pt>
                <c:pt idx="7207">
                  <c:v>0.95803117425237672</c:v>
                </c:pt>
                <c:pt idx="7208">
                  <c:v>0.95486745553451691</c:v>
                </c:pt>
                <c:pt idx="7209">
                  <c:v>0.95508853076643518</c:v>
                </c:pt>
                <c:pt idx="7210">
                  <c:v>0</c:v>
                </c:pt>
                <c:pt idx="7211">
                  <c:v>0</c:v>
                </c:pt>
                <c:pt idx="7212">
                  <c:v>0</c:v>
                </c:pt>
                <c:pt idx="7213">
                  <c:v>0</c:v>
                </c:pt>
                <c:pt idx="7214">
                  <c:v>0</c:v>
                </c:pt>
                <c:pt idx="7215">
                  <c:v>0</c:v>
                </c:pt>
                <c:pt idx="7216">
                  <c:v>0</c:v>
                </c:pt>
                <c:pt idx="7217">
                  <c:v>0</c:v>
                </c:pt>
                <c:pt idx="7218">
                  <c:v>0</c:v>
                </c:pt>
                <c:pt idx="7219">
                  <c:v>0</c:v>
                </c:pt>
                <c:pt idx="7220">
                  <c:v>0.94925417209094498</c:v>
                </c:pt>
                <c:pt idx="7221">
                  <c:v>0.95717833576612721</c:v>
                </c:pt>
                <c:pt idx="7222">
                  <c:v>0.95769444445542318</c:v>
                </c:pt>
                <c:pt idx="7223">
                  <c:v>0.95827673522402612</c:v>
                </c:pt>
                <c:pt idx="7224">
                  <c:v>0.95851436251295108</c:v>
                </c:pt>
                <c:pt idx="7225">
                  <c:v>0.95838989468175761</c:v>
                </c:pt>
                <c:pt idx="7226">
                  <c:v>0.95837780576047549</c:v>
                </c:pt>
                <c:pt idx="7227">
                  <c:v>0.95889362710850568</c:v>
                </c:pt>
                <c:pt idx="7228">
                  <c:v>0.95925552327271146</c:v>
                </c:pt>
                <c:pt idx="7229">
                  <c:v>0.95890995041231952</c:v>
                </c:pt>
                <c:pt idx="7230">
                  <c:v>0.95878418841567925</c:v>
                </c:pt>
                <c:pt idx="7231">
                  <c:v>0.95859632758605096</c:v>
                </c:pt>
                <c:pt idx="7232">
                  <c:v>0.95658958690592955</c:v>
                </c:pt>
                <c:pt idx="7233">
                  <c:v>0.95798363213668203</c:v>
                </c:pt>
                <c:pt idx="7234">
                  <c:v>0.95526560146691641</c:v>
                </c:pt>
                <c:pt idx="7235">
                  <c:v>0.9571980367089552</c:v>
                </c:pt>
                <c:pt idx="7236">
                  <c:v>0.95737155738048185</c:v>
                </c:pt>
                <c:pt idx="7237">
                  <c:v>0.95766477462253619</c:v>
                </c:pt>
                <c:pt idx="7238">
                  <c:v>0.95830575730024059</c:v>
                </c:pt>
                <c:pt idx="7239">
                  <c:v>0.95861933962255919</c:v>
                </c:pt>
                <c:pt idx="7240">
                  <c:v>0.95838292364406741</c:v>
                </c:pt>
                <c:pt idx="7241">
                  <c:v>0.95818453034416651</c:v>
                </c:pt>
                <c:pt idx="7242">
                  <c:v>0.9582053523120162</c:v>
                </c:pt>
                <c:pt idx="7243">
                  <c:v>0.95810284396157841</c:v>
                </c:pt>
                <c:pt idx="7244">
                  <c:v>0.95843621777796428</c:v>
                </c:pt>
                <c:pt idx="7245">
                  <c:v>0.95912735713408193</c:v>
                </c:pt>
                <c:pt idx="7246">
                  <c:v>0.95926835842766423</c:v>
                </c:pt>
                <c:pt idx="7247">
                  <c:v>0.95949191208237372</c:v>
                </c:pt>
                <c:pt idx="7248">
                  <c:v>0.95953816534775449</c:v>
                </c:pt>
                <c:pt idx="7249">
                  <c:v>0.95955044522898125</c:v>
                </c:pt>
                <c:pt idx="7250">
                  <c:v>0.95946440844524317</c:v>
                </c:pt>
                <c:pt idx="7251">
                  <c:v>0.95946838367807019</c:v>
                </c:pt>
                <c:pt idx="7252">
                  <c:v>0.95949270914941087</c:v>
                </c:pt>
                <c:pt idx="7253">
                  <c:v>0.95938347449888872</c:v>
                </c:pt>
                <c:pt idx="7254">
                  <c:v>0.95942044939488036</c:v>
                </c:pt>
                <c:pt idx="7255">
                  <c:v>0.95940200574771128</c:v>
                </c:pt>
                <c:pt idx="7256">
                  <c:v>0.95904900634606527</c:v>
                </c:pt>
                <c:pt idx="7257">
                  <c:v>0.95859710325887248</c:v>
                </c:pt>
                <c:pt idx="7258">
                  <c:v>0.95833769442631045</c:v>
                </c:pt>
                <c:pt idx="7259">
                  <c:v>0.95814166177579541</c:v>
                </c:pt>
                <c:pt idx="7260">
                  <c:v>0.95823485343086245</c:v>
                </c:pt>
                <c:pt idx="7261">
                  <c:v>0.95800264245389788</c:v>
                </c:pt>
                <c:pt idx="7262">
                  <c:v>0.95799813189573324</c:v>
                </c:pt>
                <c:pt idx="7263">
                  <c:v>0.9583663398320923</c:v>
                </c:pt>
                <c:pt idx="7264">
                  <c:v>0.95911932354626639</c:v>
                </c:pt>
                <c:pt idx="7265">
                  <c:v>0.9590673241010288</c:v>
                </c:pt>
                <c:pt idx="7266">
                  <c:v>0.95888104020761988</c:v>
                </c:pt>
                <c:pt idx="7267">
                  <c:v>0.95903913503791449</c:v>
                </c:pt>
                <c:pt idx="7268">
                  <c:v>0.95925118151610145</c:v>
                </c:pt>
                <c:pt idx="7269">
                  <c:v>0.95980102309777937</c:v>
                </c:pt>
                <c:pt idx="7270">
                  <c:v>0.95994856815951779</c:v>
                </c:pt>
                <c:pt idx="7271">
                  <c:v>0.96035734440111886</c:v>
                </c:pt>
                <c:pt idx="7272">
                  <c:v>0.96048917979690218</c:v>
                </c:pt>
                <c:pt idx="7273">
                  <c:v>0.960656834308381</c:v>
                </c:pt>
                <c:pt idx="7274">
                  <c:v>0.960700643518138</c:v>
                </c:pt>
                <c:pt idx="7275">
                  <c:v>0.96057869185990796</c:v>
                </c:pt>
                <c:pt idx="7276">
                  <c:v>0.96075919444229829</c:v>
                </c:pt>
                <c:pt idx="7277">
                  <c:v>0.96113470962599601</c:v>
                </c:pt>
                <c:pt idx="7278">
                  <c:v>0.96104684311464217</c:v>
                </c:pt>
                <c:pt idx="7279">
                  <c:v>0.95994709200900108</c:v>
                </c:pt>
                <c:pt idx="7280">
                  <c:v>0</c:v>
                </c:pt>
                <c:pt idx="7281">
                  <c:v>0.95768225550308161</c:v>
                </c:pt>
                <c:pt idx="7282">
                  <c:v>0.95806726908818152</c:v>
                </c:pt>
                <c:pt idx="7283">
                  <c:v>0.95805116377686828</c:v>
                </c:pt>
                <c:pt idx="7284">
                  <c:v>0.95777880121849823</c:v>
                </c:pt>
                <c:pt idx="7285">
                  <c:v>0.9575806335196031</c:v>
                </c:pt>
                <c:pt idx="7286">
                  <c:v>0.95799731645663255</c:v>
                </c:pt>
                <c:pt idx="7287">
                  <c:v>0.95583706170831673</c:v>
                </c:pt>
                <c:pt idx="7288">
                  <c:v>0.95944492988857843</c:v>
                </c:pt>
                <c:pt idx="7289">
                  <c:v>0.95943492553836318</c:v>
                </c:pt>
                <c:pt idx="7290">
                  <c:v>0.9594268873750289</c:v>
                </c:pt>
                <c:pt idx="7291">
                  <c:v>0.95917178541326187</c:v>
                </c:pt>
                <c:pt idx="7292">
                  <c:v>0.95920024119686276</c:v>
                </c:pt>
                <c:pt idx="7293">
                  <c:v>0.95976112110166689</c:v>
                </c:pt>
                <c:pt idx="7294">
                  <c:v>0.95983542771566421</c:v>
                </c:pt>
                <c:pt idx="7295">
                  <c:v>0.96064239227271897</c:v>
                </c:pt>
                <c:pt idx="7296">
                  <c:v>0.96075556554276453</c:v>
                </c:pt>
                <c:pt idx="7297">
                  <c:v>0.96087199631197762</c:v>
                </c:pt>
                <c:pt idx="7298">
                  <c:v>0.96087531131986115</c:v>
                </c:pt>
                <c:pt idx="7299">
                  <c:v>0.96085738041146096</c:v>
                </c:pt>
                <c:pt idx="7300">
                  <c:v>0.96119744055556466</c:v>
                </c:pt>
                <c:pt idx="7301">
                  <c:v>0.96108541678319226</c:v>
                </c:pt>
                <c:pt idx="7302">
                  <c:v>0.96086511213392789</c:v>
                </c:pt>
                <c:pt idx="7303">
                  <c:v>0.96097264526616077</c:v>
                </c:pt>
                <c:pt idx="7304">
                  <c:v>0.95931481414653696</c:v>
                </c:pt>
                <c:pt idx="7305">
                  <c:v>0.95922794583466087</c:v>
                </c:pt>
                <c:pt idx="7306">
                  <c:v>0.95854559684594198</c:v>
                </c:pt>
                <c:pt idx="7307">
                  <c:v>0.95790966351694617</c:v>
                </c:pt>
                <c:pt idx="7308">
                  <c:v>0.9575236350116666</c:v>
                </c:pt>
                <c:pt idx="7309">
                  <c:v>0.95801374041840326</c:v>
                </c:pt>
                <c:pt idx="7310">
                  <c:v>0.95842321212894022</c:v>
                </c:pt>
                <c:pt idx="7311">
                  <c:v>0.95912354132146715</c:v>
                </c:pt>
                <c:pt idx="7312">
                  <c:v>0.95912818521931498</c:v>
                </c:pt>
                <c:pt idx="7313">
                  <c:v>0.95888877628775526</c:v>
                </c:pt>
                <c:pt idx="7314">
                  <c:v>0.95897786922657346</c:v>
                </c:pt>
                <c:pt idx="7315">
                  <c:v>0.95894834373436366</c:v>
                </c:pt>
                <c:pt idx="7316">
                  <c:v>0.95867397862213322</c:v>
                </c:pt>
                <c:pt idx="7317">
                  <c:v>0.95934770024069693</c:v>
                </c:pt>
                <c:pt idx="7318">
                  <c:v>0.95959552237842549</c:v>
                </c:pt>
                <c:pt idx="7319">
                  <c:v>0.9600581115856941</c:v>
                </c:pt>
                <c:pt idx="7320">
                  <c:v>0.95991707699895268</c:v>
                </c:pt>
                <c:pt idx="7321">
                  <c:v>0.96028866828483905</c:v>
                </c:pt>
                <c:pt idx="7322">
                  <c:v>0.96019859696226384</c:v>
                </c:pt>
                <c:pt idx="7323">
                  <c:v>0.96015285750891743</c:v>
                </c:pt>
                <c:pt idx="7324">
                  <c:v>0.96041775263035567</c:v>
                </c:pt>
                <c:pt idx="7325">
                  <c:v>0.96025232114781045</c:v>
                </c:pt>
                <c:pt idx="7326">
                  <c:v>0.96015582536460353</c:v>
                </c:pt>
                <c:pt idx="7327">
                  <c:v>0.95987833408808454</c:v>
                </c:pt>
                <c:pt idx="7328">
                  <c:v>0.95953959340455774</c:v>
                </c:pt>
                <c:pt idx="7329">
                  <c:v>0.95909338990841697</c:v>
                </c:pt>
                <c:pt idx="7330">
                  <c:v>0.95878621887178084</c:v>
                </c:pt>
                <c:pt idx="7331">
                  <c:v>0.9587231528297151</c:v>
                </c:pt>
                <c:pt idx="7332">
                  <c:v>0.95858142222415321</c:v>
                </c:pt>
                <c:pt idx="7333">
                  <c:v>0.95887527533984229</c:v>
                </c:pt>
                <c:pt idx="7334">
                  <c:v>0.9591291229064467</c:v>
                </c:pt>
                <c:pt idx="7335">
                  <c:v>0.95957804029294591</c:v>
                </c:pt>
                <c:pt idx="7336">
                  <c:v>0.95928582223638292</c:v>
                </c:pt>
                <c:pt idx="7337">
                  <c:v>0.95911592200660567</c:v>
                </c:pt>
                <c:pt idx="7338">
                  <c:v>0.95889864900897881</c:v>
                </c:pt>
                <c:pt idx="7339">
                  <c:v>0.9589226306587888</c:v>
                </c:pt>
                <c:pt idx="7340">
                  <c:v>0.95887894946234964</c:v>
                </c:pt>
                <c:pt idx="7341">
                  <c:v>0.95937258239490675</c:v>
                </c:pt>
                <c:pt idx="7342">
                  <c:v>0.95982458361658485</c:v>
                </c:pt>
                <c:pt idx="7343">
                  <c:v>0.96028161375283361</c:v>
                </c:pt>
                <c:pt idx="7344">
                  <c:v>0.96048076380002101</c:v>
                </c:pt>
                <c:pt idx="7345">
                  <c:v>0.9605249141370229</c:v>
                </c:pt>
                <c:pt idx="7346">
                  <c:v>0.96057237298860831</c:v>
                </c:pt>
                <c:pt idx="7347">
                  <c:v>0.95941867497135613</c:v>
                </c:pt>
                <c:pt idx="7348">
                  <c:v>0.9606691221882333</c:v>
                </c:pt>
                <c:pt idx="7349">
                  <c:v>0.96052613599508774</c:v>
                </c:pt>
                <c:pt idx="7350">
                  <c:v>0.95999305878045149</c:v>
                </c:pt>
                <c:pt idx="7351">
                  <c:v>0.96021398495268195</c:v>
                </c:pt>
                <c:pt idx="7352">
                  <c:v>0.95850887791085004</c:v>
                </c:pt>
                <c:pt idx="7353">
                  <c:v>0.95862090667066935</c:v>
                </c:pt>
                <c:pt idx="7354">
                  <c:v>0.9581784972139028</c:v>
                </c:pt>
                <c:pt idx="7355">
                  <c:v>0.95773481792235982</c:v>
                </c:pt>
                <c:pt idx="7356">
                  <c:v>0.95780968077553208</c:v>
                </c:pt>
                <c:pt idx="7357">
                  <c:v>0.95860495511896138</c:v>
                </c:pt>
                <c:pt idx="7358">
                  <c:v>0.95910605365046964</c:v>
                </c:pt>
                <c:pt idx="7359">
                  <c:v>0.95937955745980652</c:v>
                </c:pt>
                <c:pt idx="7360">
                  <c:v>0.95979228372554692</c:v>
                </c:pt>
                <c:pt idx="7361">
                  <c:v>0.95927419157694682</c:v>
                </c:pt>
                <c:pt idx="7362">
                  <c:v>0.95921972115945209</c:v>
                </c:pt>
                <c:pt idx="7363">
                  <c:v>0.95927296587354849</c:v>
                </c:pt>
                <c:pt idx="7364">
                  <c:v>0.95949835823262419</c:v>
                </c:pt>
                <c:pt idx="7365">
                  <c:v>0.96022977944631049</c:v>
                </c:pt>
                <c:pt idx="7366">
                  <c:v>0.96020619759641479</c:v>
                </c:pt>
                <c:pt idx="7367">
                  <c:v>0.96100628479180894</c:v>
                </c:pt>
                <c:pt idx="7368">
                  <c:v>0.96089094105083228</c:v>
                </c:pt>
                <c:pt idx="7369">
                  <c:v>0.96065915013938674</c:v>
                </c:pt>
                <c:pt idx="7370">
                  <c:v>0.96114993084293543</c:v>
                </c:pt>
                <c:pt idx="7371">
                  <c:v>0.96095139340447788</c:v>
                </c:pt>
                <c:pt idx="7372">
                  <c:v>0.96080105438798458</c:v>
                </c:pt>
                <c:pt idx="7373">
                  <c:v>0.96112925318229514</c:v>
                </c:pt>
                <c:pt idx="7374">
                  <c:v>0.96081631242315424</c:v>
                </c:pt>
                <c:pt idx="7375">
                  <c:v>0.96031950256539977</c:v>
                </c:pt>
                <c:pt idx="7376">
                  <c:v>0.95904763404863103</c:v>
                </c:pt>
                <c:pt idx="7377">
                  <c:v>0.95932641917317896</c:v>
                </c:pt>
                <c:pt idx="7378">
                  <c:v>0.95878392050699279</c:v>
                </c:pt>
                <c:pt idx="7379">
                  <c:v>0.95701933545856188</c:v>
                </c:pt>
                <c:pt idx="7380">
                  <c:v>0.95782353098470718</c:v>
                </c:pt>
                <c:pt idx="7381">
                  <c:v>0.95846235821266801</c:v>
                </c:pt>
                <c:pt idx="7382">
                  <c:v>0.95919149456270092</c:v>
                </c:pt>
                <c:pt idx="7383">
                  <c:v>0.95971582523796917</c:v>
                </c:pt>
                <c:pt idx="7384">
                  <c:v>0.95995674956991239</c:v>
                </c:pt>
                <c:pt idx="7385">
                  <c:v>0.95949112240148215</c:v>
                </c:pt>
                <c:pt idx="7386">
                  <c:v>0.95926458611001009</c:v>
                </c:pt>
                <c:pt idx="7387">
                  <c:v>0.95912607899810975</c:v>
                </c:pt>
                <c:pt idx="7388">
                  <c:v>0.95903699712872448</c:v>
                </c:pt>
                <c:pt idx="7389">
                  <c:v>0.9595535992206029</c:v>
                </c:pt>
                <c:pt idx="7390">
                  <c:v>0.95937798073603187</c:v>
                </c:pt>
                <c:pt idx="7391">
                  <c:v>0.95963371407185583</c:v>
                </c:pt>
                <c:pt idx="7392">
                  <c:v>0.95984987308218561</c:v>
                </c:pt>
                <c:pt idx="7393">
                  <c:v>0.96005772647316923</c:v>
                </c:pt>
                <c:pt idx="7394">
                  <c:v>0.96010888166188424</c:v>
                </c:pt>
                <c:pt idx="7395">
                  <c:v>0.96007050201780664</c:v>
                </c:pt>
                <c:pt idx="7396">
                  <c:v>0.95993677167314206</c:v>
                </c:pt>
                <c:pt idx="7397">
                  <c:v>0.95997789890754459</c:v>
                </c:pt>
                <c:pt idx="7398">
                  <c:v>0.96006604180700073</c:v>
                </c:pt>
                <c:pt idx="7399">
                  <c:v>0.95994139089174635</c:v>
                </c:pt>
                <c:pt idx="7400">
                  <c:v>0.95883555374434071</c:v>
                </c:pt>
                <c:pt idx="7401">
                  <c:v>0.95918268301487986</c:v>
                </c:pt>
                <c:pt idx="7402">
                  <c:v>0.95861160304750181</c:v>
                </c:pt>
                <c:pt idx="7403">
                  <c:v>0.95852063007628852</c:v>
                </c:pt>
                <c:pt idx="7404">
                  <c:v>0.95865067725524256</c:v>
                </c:pt>
                <c:pt idx="7405">
                  <c:v>0.95880156131192618</c:v>
                </c:pt>
                <c:pt idx="7406">
                  <c:v>0.95940487610272562</c:v>
                </c:pt>
                <c:pt idx="7407">
                  <c:v>0.95993014247525899</c:v>
                </c:pt>
                <c:pt idx="7408">
                  <c:v>0.95993951703359182</c:v>
                </c:pt>
                <c:pt idx="7409">
                  <c:v>0.96005658927715143</c:v>
                </c:pt>
                <c:pt idx="7410">
                  <c:v>0.96013513259046368</c:v>
                </c:pt>
                <c:pt idx="7411">
                  <c:v>0.96022888244174265</c:v>
                </c:pt>
                <c:pt idx="7412">
                  <c:v>0.96014589900560599</c:v>
                </c:pt>
                <c:pt idx="7413">
                  <c:v>0.96116890253890386</c:v>
                </c:pt>
                <c:pt idx="7414">
                  <c:v>0.96094808570631907</c:v>
                </c:pt>
                <c:pt idx="7415">
                  <c:v>0.96143477019310586</c:v>
                </c:pt>
                <c:pt idx="7416">
                  <c:v>0.96163145346366197</c:v>
                </c:pt>
                <c:pt idx="7417">
                  <c:v>0.96126619616418307</c:v>
                </c:pt>
                <c:pt idx="7418">
                  <c:v>0.96131153690794313</c:v>
                </c:pt>
                <c:pt idx="7419">
                  <c:v>0.96113726508941077</c:v>
                </c:pt>
                <c:pt idx="7420">
                  <c:v>0.96152220057689552</c:v>
                </c:pt>
                <c:pt idx="7421">
                  <c:v>0.96112069935593902</c:v>
                </c:pt>
                <c:pt idx="7422">
                  <c:v>0.96127166830802313</c:v>
                </c:pt>
                <c:pt idx="7423">
                  <c:v>0.96115640706356931</c:v>
                </c:pt>
                <c:pt idx="7424">
                  <c:v>0.959470372875039</c:v>
                </c:pt>
                <c:pt idx="7425">
                  <c:v>0.95897230119782495</c:v>
                </c:pt>
                <c:pt idx="7426">
                  <c:v>0.95849336319627998</c:v>
                </c:pt>
                <c:pt idx="7427">
                  <c:v>0.95807969306828844</c:v>
                </c:pt>
                <c:pt idx="7428">
                  <c:v>0.95893622961303093</c:v>
                </c:pt>
                <c:pt idx="7429">
                  <c:v>0.95845695783272722</c:v>
                </c:pt>
                <c:pt idx="7430">
                  <c:v>0.95918755839057379</c:v>
                </c:pt>
                <c:pt idx="7431">
                  <c:v>0.95996477230853428</c:v>
                </c:pt>
                <c:pt idx="7432">
                  <c:v>0.95980815622188442</c:v>
                </c:pt>
                <c:pt idx="7433">
                  <c:v>0.95968978280704187</c:v>
                </c:pt>
                <c:pt idx="7434">
                  <c:v>0.95956259666308885</c:v>
                </c:pt>
                <c:pt idx="7435">
                  <c:v>0.95937720537432547</c:v>
                </c:pt>
                <c:pt idx="7436">
                  <c:v>0.95934407475833661</c:v>
                </c:pt>
                <c:pt idx="7437">
                  <c:v>0.95975400920447995</c:v>
                </c:pt>
                <c:pt idx="7438">
                  <c:v>0.95996308558135723</c:v>
                </c:pt>
                <c:pt idx="7439">
                  <c:v>0.96029460937688826</c:v>
                </c:pt>
                <c:pt idx="7440">
                  <c:v>0.96014443466060662</c:v>
                </c:pt>
                <c:pt idx="7441">
                  <c:v>0.96032025690235912</c:v>
                </c:pt>
                <c:pt idx="7442">
                  <c:v>0.9602640789322564</c:v>
                </c:pt>
                <c:pt idx="7443">
                  <c:v>0.96026263333198869</c:v>
                </c:pt>
                <c:pt idx="7444">
                  <c:v>0.96015424905929281</c:v>
                </c:pt>
                <c:pt idx="7445">
                  <c:v>0.96023376870965038</c:v>
                </c:pt>
                <c:pt idx="7446">
                  <c:v>0.95979263540272119</c:v>
                </c:pt>
                <c:pt idx="7447">
                  <c:v>0.9599548365044781</c:v>
                </c:pt>
                <c:pt idx="7448">
                  <c:v>0.95870382689955436</c:v>
                </c:pt>
                <c:pt idx="7449">
                  <c:v>0.9586877639139203</c:v>
                </c:pt>
                <c:pt idx="7450">
                  <c:v>0.95806811523831303</c:v>
                </c:pt>
                <c:pt idx="7451">
                  <c:v>0.95661936286488647</c:v>
                </c:pt>
                <c:pt idx="7452">
                  <c:v>0.95527334979421308</c:v>
                </c:pt>
                <c:pt idx="7453">
                  <c:v>0</c:v>
                </c:pt>
                <c:pt idx="7454">
                  <c:v>0.95701264211289527</c:v>
                </c:pt>
                <c:pt idx="7455">
                  <c:v>0.9569135975667924</c:v>
                </c:pt>
                <c:pt idx="7456">
                  <c:v>0.95837361669864518</c:v>
                </c:pt>
                <c:pt idx="7457">
                  <c:v>0.95824753843174526</c:v>
                </c:pt>
                <c:pt idx="7458">
                  <c:v>0.9583278410905548</c:v>
                </c:pt>
                <c:pt idx="7459">
                  <c:v>0.95823381280666964</c:v>
                </c:pt>
                <c:pt idx="7460">
                  <c:v>0.95791136855032644</c:v>
                </c:pt>
                <c:pt idx="7461">
                  <c:v>0.95913350811353593</c:v>
                </c:pt>
                <c:pt idx="7462">
                  <c:v>0.95896940352439652</c:v>
                </c:pt>
                <c:pt idx="7463">
                  <c:v>0.95937927418060986</c:v>
                </c:pt>
                <c:pt idx="7464">
                  <c:v>0.95969493378064208</c:v>
                </c:pt>
                <c:pt idx="7465">
                  <c:v>0.95988698995918365</c:v>
                </c:pt>
                <c:pt idx="7466">
                  <c:v>0.95974121861499651</c:v>
                </c:pt>
                <c:pt idx="7467">
                  <c:v>0.95984441025891443</c:v>
                </c:pt>
                <c:pt idx="7468">
                  <c:v>0.95951546723766712</c:v>
                </c:pt>
                <c:pt idx="7469">
                  <c:v>0.95931333309089739</c:v>
                </c:pt>
                <c:pt idx="7470">
                  <c:v>0.95995629773207469</c:v>
                </c:pt>
                <c:pt idx="7471">
                  <c:v>0.95955794681449924</c:v>
                </c:pt>
                <c:pt idx="7472">
                  <c:v>0.95603273947863621</c:v>
                </c:pt>
                <c:pt idx="7473">
                  <c:v>0.95732852921961542</c:v>
                </c:pt>
                <c:pt idx="7474">
                  <c:v>0.95541155665085264</c:v>
                </c:pt>
                <c:pt idx="7475">
                  <c:v>0</c:v>
                </c:pt>
                <c:pt idx="7476">
                  <c:v>0</c:v>
                </c:pt>
                <c:pt idx="7477">
                  <c:v>0</c:v>
                </c:pt>
                <c:pt idx="7478">
                  <c:v>0</c:v>
                </c:pt>
                <c:pt idx="7479">
                  <c:v>0</c:v>
                </c:pt>
                <c:pt idx="7480">
                  <c:v>0.95708034596880132</c:v>
                </c:pt>
                <c:pt idx="7481">
                  <c:v>0.95779963943516433</c:v>
                </c:pt>
                <c:pt idx="7482">
                  <c:v>0.95806697268575514</c:v>
                </c:pt>
                <c:pt idx="7483">
                  <c:v>0.95794009023059656</c:v>
                </c:pt>
                <c:pt idx="7484">
                  <c:v>0.95805230580761314</c:v>
                </c:pt>
                <c:pt idx="7485">
                  <c:v>0.95860692392432312</c:v>
                </c:pt>
                <c:pt idx="7486">
                  <c:v>0.95891102967435626</c:v>
                </c:pt>
                <c:pt idx="7487">
                  <c:v>0.95950665503199528</c:v>
                </c:pt>
                <c:pt idx="7488">
                  <c:v>0.95962381409636677</c:v>
                </c:pt>
                <c:pt idx="7489">
                  <c:v>0.95946637945076652</c:v>
                </c:pt>
                <c:pt idx="7490">
                  <c:v>0.95945327312715878</c:v>
                </c:pt>
                <c:pt idx="7491">
                  <c:v>0.95942777611283869</c:v>
                </c:pt>
                <c:pt idx="7492">
                  <c:v>0.95934078098714148</c:v>
                </c:pt>
                <c:pt idx="7493">
                  <c:v>0.95926891708280881</c:v>
                </c:pt>
                <c:pt idx="7494">
                  <c:v>0.95915949940840239</c:v>
                </c:pt>
                <c:pt idx="7495">
                  <c:v>0.95943468391812903</c:v>
                </c:pt>
                <c:pt idx="7496">
                  <c:v>0.95898444698088015</c:v>
                </c:pt>
                <c:pt idx="7497">
                  <c:v>0.95888647522323733</c:v>
                </c:pt>
                <c:pt idx="7498">
                  <c:v>0.95863787441530368</c:v>
                </c:pt>
                <c:pt idx="7499">
                  <c:v>0.95820218872653418</c:v>
                </c:pt>
                <c:pt idx="7500">
                  <c:v>0.95843808654072926</c:v>
                </c:pt>
                <c:pt idx="7501">
                  <c:v>0.95782044156147883</c:v>
                </c:pt>
                <c:pt idx="7502">
                  <c:v>0.95893175575936374</c:v>
                </c:pt>
                <c:pt idx="7503">
                  <c:v>0.95936621656725285</c:v>
                </c:pt>
                <c:pt idx="7504">
                  <c:v>0.95899202917926318</c:v>
                </c:pt>
                <c:pt idx="7505">
                  <c:v>0.95912902838409464</c:v>
                </c:pt>
                <c:pt idx="7506">
                  <c:v>0.95899818420725547</c:v>
                </c:pt>
                <c:pt idx="7507">
                  <c:v>0.95894557481123943</c:v>
                </c:pt>
                <c:pt idx="7508">
                  <c:v>0.95877759361281256</c:v>
                </c:pt>
                <c:pt idx="7509">
                  <c:v>0.95953924934716495</c:v>
                </c:pt>
                <c:pt idx="7510">
                  <c:v>0.95975898662234782</c:v>
                </c:pt>
                <c:pt idx="7511">
                  <c:v>0.96000502462800053</c:v>
                </c:pt>
                <c:pt idx="7512">
                  <c:v>0.96019829290701386</c:v>
                </c:pt>
                <c:pt idx="7513">
                  <c:v>0.96018351448211592</c:v>
                </c:pt>
                <c:pt idx="7514">
                  <c:v>0.96000385297474911</c:v>
                </c:pt>
                <c:pt idx="7515">
                  <c:v>0.96044638719444531</c:v>
                </c:pt>
                <c:pt idx="7516">
                  <c:v>0.96107646624342102</c:v>
                </c:pt>
                <c:pt idx="7517">
                  <c:v>0.96055861247975027</c:v>
                </c:pt>
                <c:pt idx="7518">
                  <c:v>0.96080985136395991</c:v>
                </c:pt>
                <c:pt idx="7519">
                  <c:v>0.96026346094420045</c:v>
                </c:pt>
                <c:pt idx="7520">
                  <c:v>0.95805978900376243</c:v>
                </c:pt>
                <c:pt idx="7521">
                  <c:v>0.96026667727436865</c:v>
                </c:pt>
                <c:pt idx="7522">
                  <c:v>0.95893811146051455</c:v>
                </c:pt>
                <c:pt idx="7523">
                  <c:v>0.95801815721498951</c:v>
                </c:pt>
                <c:pt idx="7524">
                  <c:v>0.95798719162409451</c:v>
                </c:pt>
                <c:pt idx="7525">
                  <c:v>0.95795741005207502</c:v>
                </c:pt>
                <c:pt idx="7526">
                  <c:v>0.95886521387500134</c:v>
                </c:pt>
                <c:pt idx="7527">
                  <c:v>0.95973246431720283</c:v>
                </c:pt>
                <c:pt idx="7528">
                  <c:v>0.95973820906670515</c:v>
                </c:pt>
                <c:pt idx="7529">
                  <c:v>0.95912652144169608</c:v>
                </c:pt>
                <c:pt idx="7530">
                  <c:v>0.95902629892684199</c:v>
                </c:pt>
                <c:pt idx="7531">
                  <c:v>0.9590126088550559</c:v>
                </c:pt>
                <c:pt idx="7532">
                  <c:v>0.95899100625075684</c:v>
                </c:pt>
                <c:pt idx="7533">
                  <c:v>0.95951784842188548</c:v>
                </c:pt>
                <c:pt idx="7534">
                  <c:v>0.95996464844811114</c:v>
                </c:pt>
                <c:pt idx="7535">
                  <c:v>0.96016435080037232</c:v>
                </c:pt>
                <c:pt idx="7536">
                  <c:v>0.96044414471469686</c:v>
                </c:pt>
                <c:pt idx="7537">
                  <c:v>0.96054905126331835</c:v>
                </c:pt>
                <c:pt idx="7538">
                  <c:v>0.96085770198939435</c:v>
                </c:pt>
                <c:pt idx="7539">
                  <c:v>0.96087873331861617</c:v>
                </c:pt>
                <c:pt idx="7540">
                  <c:v>0.96098071692792597</c:v>
                </c:pt>
                <c:pt idx="7541">
                  <c:v>0.96100042674532771</c:v>
                </c:pt>
                <c:pt idx="7542">
                  <c:v>0.96073603588139089</c:v>
                </c:pt>
                <c:pt idx="7543">
                  <c:v>0.96069837951453807</c:v>
                </c:pt>
                <c:pt idx="7544">
                  <c:v>0.95845226257605309</c:v>
                </c:pt>
                <c:pt idx="7545">
                  <c:v>0.95965163540561593</c:v>
                </c:pt>
                <c:pt idx="7546">
                  <c:v>0.95948630955470393</c:v>
                </c:pt>
                <c:pt idx="7547">
                  <c:v>0.95918582542397679</c:v>
                </c:pt>
                <c:pt idx="7548">
                  <c:v>0.95912910400202223</c:v>
                </c:pt>
                <c:pt idx="7549">
                  <c:v>0.95962737500196393</c:v>
                </c:pt>
                <c:pt idx="7550">
                  <c:v>0.96010838461086667</c:v>
                </c:pt>
                <c:pt idx="7551">
                  <c:v>0.96061132992496256</c:v>
                </c:pt>
                <c:pt idx="7552">
                  <c:v>0.96072970598880481</c:v>
                </c:pt>
                <c:pt idx="7553">
                  <c:v>0.96013905162566882</c:v>
                </c:pt>
                <c:pt idx="7554">
                  <c:v>0.96000887406489399</c:v>
                </c:pt>
                <c:pt idx="7555">
                  <c:v>0.95999207599713976</c:v>
                </c:pt>
                <c:pt idx="7556">
                  <c:v>0.96005411130013529</c:v>
                </c:pt>
                <c:pt idx="7557">
                  <c:v>0.96054095051796429</c:v>
                </c:pt>
                <c:pt idx="7558">
                  <c:v>0.96082794567060759</c:v>
                </c:pt>
                <c:pt idx="7559">
                  <c:v>0.96117307556258069</c:v>
                </c:pt>
                <c:pt idx="7560">
                  <c:v>0.96134115922671015</c:v>
                </c:pt>
                <c:pt idx="7561">
                  <c:v>0.96142913776636763</c:v>
                </c:pt>
                <c:pt idx="7562">
                  <c:v>0.96157405778969351</c:v>
                </c:pt>
                <c:pt idx="7563">
                  <c:v>0.96152030829860691</c:v>
                </c:pt>
                <c:pt idx="7564">
                  <c:v>0.96172912868612426</c:v>
                </c:pt>
                <c:pt idx="7565">
                  <c:v>0.96182298030153823</c:v>
                </c:pt>
                <c:pt idx="7566">
                  <c:v>0.96184318805072955</c:v>
                </c:pt>
                <c:pt idx="7567">
                  <c:v>0.96116953935712357</c:v>
                </c:pt>
                <c:pt idx="7568">
                  <c:v>0.95731109450679119</c:v>
                </c:pt>
                <c:pt idx="7569">
                  <c:v>0.96010183888337597</c:v>
                </c:pt>
                <c:pt idx="7570">
                  <c:v>0.9600862427700172</c:v>
                </c:pt>
                <c:pt idx="7571">
                  <c:v>0.95964336701792075</c:v>
                </c:pt>
                <c:pt idx="7572">
                  <c:v>0.95915962393748222</c:v>
                </c:pt>
                <c:pt idx="7573">
                  <c:v>0.95906137393597668</c:v>
                </c:pt>
                <c:pt idx="7574">
                  <c:v>0.9592384540040978</c:v>
                </c:pt>
                <c:pt idx="7575">
                  <c:v>0.95925675768222896</c:v>
                </c:pt>
                <c:pt idx="7576">
                  <c:v>0.96014959586663162</c:v>
                </c:pt>
                <c:pt idx="7577">
                  <c:v>0.96040083311233437</c:v>
                </c:pt>
                <c:pt idx="7578">
                  <c:v>0.96032829755041194</c:v>
                </c:pt>
                <c:pt idx="7579">
                  <c:v>0.96039925143696392</c:v>
                </c:pt>
                <c:pt idx="7580">
                  <c:v>0.96039197287868106</c:v>
                </c:pt>
                <c:pt idx="7581">
                  <c:v>0.96077874884364134</c:v>
                </c:pt>
                <c:pt idx="7582">
                  <c:v>0.96076087998157489</c:v>
                </c:pt>
                <c:pt idx="7583">
                  <c:v>0.96142185199776975</c:v>
                </c:pt>
                <c:pt idx="7584">
                  <c:v>0.96157848486638742</c:v>
                </c:pt>
                <c:pt idx="7585">
                  <c:v>0.96155324441615608</c:v>
                </c:pt>
                <c:pt idx="7586">
                  <c:v>0.96180821894145274</c:v>
                </c:pt>
                <c:pt idx="7587">
                  <c:v>0.96174591576680823</c:v>
                </c:pt>
                <c:pt idx="7588">
                  <c:v>0.96119592551615818</c:v>
                </c:pt>
                <c:pt idx="7589">
                  <c:v>0.96141486720069058</c:v>
                </c:pt>
                <c:pt idx="7590">
                  <c:v>0.961220237436889</c:v>
                </c:pt>
                <c:pt idx="7591">
                  <c:v>0.9611675043671053</c:v>
                </c:pt>
                <c:pt idx="7592">
                  <c:v>0.96099206491586076</c:v>
                </c:pt>
                <c:pt idx="7593">
                  <c:v>0.96071260330836128</c:v>
                </c:pt>
                <c:pt idx="7594">
                  <c:v>0.96028959290979266</c:v>
                </c:pt>
                <c:pt idx="7595">
                  <c:v>0.95954842985205258</c:v>
                </c:pt>
                <c:pt idx="7596">
                  <c:v>0.95991945923670763</c:v>
                </c:pt>
                <c:pt idx="7597">
                  <c:v>0.95987172550976707</c:v>
                </c:pt>
                <c:pt idx="7598">
                  <c:v>0.96036613918101266</c:v>
                </c:pt>
                <c:pt idx="7599">
                  <c:v>0.96079652668150961</c:v>
                </c:pt>
                <c:pt idx="7600">
                  <c:v>0.9603896197154741</c:v>
                </c:pt>
                <c:pt idx="7601">
                  <c:v>0.96022786967111684</c:v>
                </c:pt>
                <c:pt idx="7602">
                  <c:v>0.96013001657448127</c:v>
                </c:pt>
                <c:pt idx="7603">
                  <c:v>0.95999429995883367</c:v>
                </c:pt>
                <c:pt idx="7604">
                  <c:v>0.95995461786136727</c:v>
                </c:pt>
                <c:pt idx="7605">
                  <c:v>0.96080796691239712</c:v>
                </c:pt>
                <c:pt idx="7606">
                  <c:v>0.96094748623598147</c:v>
                </c:pt>
                <c:pt idx="7607">
                  <c:v>0.96147115654474324</c:v>
                </c:pt>
                <c:pt idx="7608">
                  <c:v>0.96124821732660526</c:v>
                </c:pt>
                <c:pt idx="7609">
                  <c:v>0.96166579096214333</c:v>
                </c:pt>
                <c:pt idx="7610">
                  <c:v>0.96182727725312256</c:v>
                </c:pt>
                <c:pt idx="7611">
                  <c:v>0.96186777973871718</c:v>
                </c:pt>
                <c:pt idx="7612">
                  <c:v>0.96182442912662958</c:v>
                </c:pt>
                <c:pt idx="7613">
                  <c:v>0.96169253635123464</c:v>
                </c:pt>
                <c:pt idx="7614">
                  <c:v>0.96216358594228546</c:v>
                </c:pt>
                <c:pt idx="7615">
                  <c:v>0.96142660873949981</c:v>
                </c:pt>
                <c:pt idx="7616">
                  <c:v>0.95799510485921513</c:v>
                </c:pt>
                <c:pt idx="7617">
                  <c:v>0.96058379308489983</c:v>
                </c:pt>
                <c:pt idx="7618">
                  <c:v>0.96037246647954944</c:v>
                </c:pt>
                <c:pt idx="7619">
                  <c:v>0.95998356463144796</c:v>
                </c:pt>
                <c:pt idx="7620">
                  <c:v>0.95957318661017987</c:v>
                </c:pt>
                <c:pt idx="7621">
                  <c:v>0.96016808937546538</c:v>
                </c:pt>
                <c:pt idx="7622">
                  <c:v>0.96054905485538766</c:v>
                </c:pt>
                <c:pt idx="7623">
                  <c:v>0.96109147462489153</c:v>
                </c:pt>
                <c:pt idx="7624">
                  <c:v>0.96036280032160271</c:v>
                </c:pt>
                <c:pt idx="7625">
                  <c:v>0.960408791121098</c:v>
                </c:pt>
                <c:pt idx="7626">
                  <c:v>0.96029162990412698</c:v>
                </c:pt>
                <c:pt idx="7627">
                  <c:v>0.96018693985730053</c:v>
                </c:pt>
                <c:pt idx="7628">
                  <c:v>0.9602312659712916</c:v>
                </c:pt>
                <c:pt idx="7629">
                  <c:v>0.9605425025099682</c:v>
                </c:pt>
                <c:pt idx="7630">
                  <c:v>0.96075705434834058</c:v>
                </c:pt>
                <c:pt idx="7631">
                  <c:v>0.96104678253810194</c:v>
                </c:pt>
                <c:pt idx="7632">
                  <c:v>0.96099265330696182</c:v>
                </c:pt>
                <c:pt idx="7633">
                  <c:v>0.96106794211638347</c:v>
                </c:pt>
                <c:pt idx="7634">
                  <c:v>0.96104125560994069</c:v>
                </c:pt>
                <c:pt idx="7635">
                  <c:v>0.96103219639171411</c:v>
                </c:pt>
                <c:pt idx="7636">
                  <c:v>0.96107231650741887</c:v>
                </c:pt>
                <c:pt idx="7637">
                  <c:v>0.96108118918353547</c:v>
                </c:pt>
                <c:pt idx="7638">
                  <c:v>0.96105077691995378</c:v>
                </c:pt>
                <c:pt idx="7639">
                  <c:v>0.96102910274302</c:v>
                </c:pt>
                <c:pt idx="7640">
                  <c:v>0.96028993963903198</c:v>
                </c:pt>
                <c:pt idx="7641">
                  <c:v>0.96058933531547497</c:v>
                </c:pt>
                <c:pt idx="7642">
                  <c:v>0.96020450748416442</c:v>
                </c:pt>
                <c:pt idx="7643">
                  <c:v>0.95981842075973733</c:v>
                </c:pt>
                <c:pt idx="7644">
                  <c:v>0.95968956954018148</c:v>
                </c:pt>
                <c:pt idx="7645">
                  <c:v>0.9594461782403767</c:v>
                </c:pt>
                <c:pt idx="7646">
                  <c:v>0.95988033209200752</c:v>
                </c:pt>
                <c:pt idx="7647">
                  <c:v>0.96030567677532863</c:v>
                </c:pt>
                <c:pt idx="7648">
                  <c:v>0.95985808008780305</c:v>
                </c:pt>
                <c:pt idx="7649">
                  <c:v>0.95948138066814004</c:v>
                </c:pt>
                <c:pt idx="7650">
                  <c:v>0.95955859740525484</c:v>
                </c:pt>
                <c:pt idx="7651">
                  <c:v>0.95916611698158283</c:v>
                </c:pt>
                <c:pt idx="7652">
                  <c:v>0.95953705539777834</c:v>
                </c:pt>
                <c:pt idx="7653">
                  <c:v>0.95980522335752538</c:v>
                </c:pt>
                <c:pt idx="7654">
                  <c:v>0.96002927839561325</c:v>
                </c:pt>
                <c:pt idx="7655">
                  <c:v>0.96027091233861195</c:v>
                </c:pt>
                <c:pt idx="7656">
                  <c:v>0.96045565837122182</c:v>
                </c:pt>
                <c:pt idx="7657">
                  <c:v>0.96046502853245974</c:v>
                </c:pt>
                <c:pt idx="7658">
                  <c:v>0.96047137864319165</c:v>
                </c:pt>
                <c:pt idx="7659">
                  <c:v>0.96042974788852242</c:v>
                </c:pt>
                <c:pt idx="7660">
                  <c:v>0.9604418805326258</c:v>
                </c:pt>
                <c:pt idx="7661">
                  <c:v>0.96065145662533324</c:v>
                </c:pt>
                <c:pt idx="7662">
                  <c:v>0.9605703120126613</c:v>
                </c:pt>
                <c:pt idx="7663">
                  <c:v>0.96070028171334576</c:v>
                </c:pt>
                <c:pt idx="7664">
                  <c:v>0.95950668837600428</c:v>
                </c:pt>
                <c:pt idx="7665">
                  <c:v>0.95898813171297059</c:v>
                </c:pt>
                <c:pt idx="7666">
                  <c:v>0.9583734700965244</c:v>
                </c:pt>
                <c:pt idx="7667">
                  <c:v>0.95849171628212981</c:v>
                </c:pt>
                <c:pt idx="7668">
                  <c:v>0.95849140769794539</c:v>
                </c:pt>
                <c:pt idx="7669">
                  <c:v>0.95793155158441001</c:v>
                </c:pt>
                <c:pt idx="7670">
                  <c:v>0.95869957677452811</c:v>
                </c:pt>
                <c:pt idx="7671">
                  <c:v>0.95905149591402783</c:v>
                </c:pt>
                <c:pt idx="7672">
                  <c:v>0.95932421761046549</c:v>
                </c:pt>
                <c:pt idx="7673">
                  <c:v>0.9594114566596047</c:v>
                </c:pt>
                <c:pt idx="7674">
                  <c:v>0.95937926672583951</c:v>
                </c:pt>
                <c:pt idx="7675">
                  <c:v>0.95932528291484864</c:v>
                </c:pt>
                <c:pt idx="7676">
                  <c:v>0.95955778786059986</c:v>
                </c:pt>
                <c:pt idx="7677">
                  <c:v>0.9601232243708665</c:v>
                </c:pt>
                <c:pt idx="7678">
                  <c:v>0.96041853055921023</c:v>
                </c:pt>
                <c:pt idx="7679">
                  <c:v>0.96098415147321492</c:v>
                </c:pt>
                <c:pt idx="7680">
                  <c:v>0.96105395516768821</c:v>
                </c:pt>
                <c:pt idx="7681">
                  <c:v>0.96127287639626147</c:v>
                </c:pt>
                <c:pt idx="7682">
                  <c:v>0.96119121662152995</c:v>
                </c:pt>
                <c:pt idx="7683">
                  <c:v>0.96164121575022909</c:v>
                </c:pt>
                <c:pt idx="7684">
                  <c:v>0.96167473984626284</c:v>
                </c:pt>
                <c:pt idx="7685">
                  <c:v>0.96115510474534616</c:v>
                </c:pt>
                <c:pt idx="7686">
                  <c:v>0.96158695953033335</c:v>
                </c:pt>
                <c:pt idx="7687">
                  <c:v>0.96088909467753769</c:v>
                </c:pt>
                <c:pt idx="7688">
                  <c:v>0.95971802551751539</c:v>
                </c:pt>
                <c:pt idx="7689">
                  <c:v>0.95975012055081754</c:v>
                </c:pt>
                <c:pt idx="7690">
                  <c:v>0.95900574349786494</c:v>
                </c:pt>
                <c:pt idx="7691">
                  <c:v>0.95831486775749886</c:v>
                </c:pt>
                <c:pt idx="7692">
                  <c:v>0.95837406055828289</c:v>
                </c:pt>
                <c:pt idx="7693">
                  <c:v>0.95856705525316066</c:v>
                </c:pt>
                <c:pt idx="7694">
                  <c:v>0.95926229833101828</c:v>
                </c:pt>
                <c:pt idx="7695">
                  <c:v>0.96000818643712471</c:v>
                </c:pt>
                <c:pt idx="7696">
                  <c:v>0.96023693669829735</c:v>
                </c:pt>
                <c:pt idx="7697">
                  <c:v>0.95986012692406908</c:v>
                </c:pt>
                <c:pt idx="7698">
                  <c:v>0.95979811148832161</c:v>
                </c:pt>
                <c:pt idx="7699">
                  <c:v>0.95959740459212217</c:v>
                </c:pt>
                <c:pt idx="7700">
                  <c:v>0.95964029837196363</c:v>
                </c:pt>
                <c:pt idx="7701">
                  <c:v>0.96005629861423492</c:v>
                </c:pt>
                <c:pt idx="7702">
                  <c:v>0.9602382457733929</c:v>
                </c:pt>
                <c:pt idx="7703">
                  <c:v>0.96066347683292619</c:v>
                </c:pt>
                <c:pt idx="7704">
                  <c:v>0.96078285215042236</c:v>
                </c:pt>
                <c:pt idx="7705">
                  <c:v>0.96060961129976785</c:v>
                </c:pt>
                <c:pt idx="7706">
                  <c:v>0.96069861953175095</c:v>
                </c:pt>
                <c:pt idx="7707">
                  <c:v>0.96078135324090885</c:v>
                </c:pt>
                <c:pt idx="7708">
                  <c:v>0.96082646571387831</c:v>
                </c:pt>
                <c:pt idx="7709">
                  <c:v>0.96091588530055816</c:v>
                </c:pt>
                <c:pt idx="7710">
                  <c:v>0.96082202206180412</c:v>
                </c:pt>
                <c:pt idx="7711">
                  <c:v>0.96071310829520784</c:v>
                </c:pt>
                <c:pt idx="7712">
                  <c:v>0.96064166792176697</c:v>
                </c:pt>
                <c:pt idx="7713">
                  <c:v>0.96046353532795326</c:v>
                </c:pt>
                <c:pt idx="7714">
                  <c:v>0.96009148818386392</c:v>
                </c:pt>
                <c:pt idx="7715">
                  <c:v>0.95975501062818314</c:v>
                </c:pt>
                <c:pt idx="7716">
                  <c:v>0.95985482679671585</c:v>
                </c:pt>
                <c:pt idx="7717">
                  <c:v>0.96014189367220515</c:v>
                </c:pt>
                <c:pt idx="7718">
                  <c:v>0.96040852455499903</c:v>
                </c:pt>
                <c:pt idx="7719">
                  <c:v>0.96060774909576252</c:v>
                </c:pt>
                <c:pt idx="7720">
                  <c:v>0.96050239437480023</c:v>
                </c:pt>
                <c:pt idx="7721">
                  <c:v>0.96007417728392586</c:v>
                </c:pt>
                <c:pt idx="7722">
                  <c:v>0.95984321444851728</c:v>
                </c:pt>
                <c:pt idx="7723">
                  <c:v>0.95980428961209263</c:v>
                </c:pt>
                <c:pt idx="7724">
                  <c:v>0.95979865354598382</c:v>
                </c:pt>
                <c:pt idx="7725">
                  <c:v>0.96026659054507957</c:v>
                </c:pt>
                <c:pt idx="7726">
                  <c:v>0.96047987176489125</c:v>
                </c:pt>
                <c:pt idx="7727">
                  <c:v>0.96070268892675514</c:v>
                </c:pt>
                <c:pt idx="7728">
                  <c:v>0.96080213440848405</c:v>
                </c:pt>
                <c:pt idx="7729">
                  <c:v>0.96079529277082854</c:v>
                </c:pt>
                <c:pt idx="7730">
                  <c:v>0.96082547190718059</c:v>
                </c:pt>
                <c:pt idx="7731">
                  <c:v>0.96088070499500877</c:v>
                </c:pt>
                <c:pt idx="7732">
                  <c:v>0.96087569710732701</c:v>
                </c:pt>
                <c:pt idx="7733">
                  <c:v>0.96079337569004608</c:v>
                </c:pt>
                <c:pt idx="7734">
                  <c:v>0.96064264328323534</c:v>
                </c:pt>
                <c:pt idx="7735">
                  <c:v>0.96070239877683461</c:v>
                </c:pt>
                <c:pt idx="7736">
                  <c:v>0.96063758341056515</c:v>
                </c:pt>
                <c:pt idx="7737">
                  <c:v>0.96054307012510876</c:v>
                </c:pt>
                <c:pt idx="7738">
                  <c:v>0.96023892922432574</c:v>
                </c:pt>
                <c:pt idx="7739">
                  <c:v>0.96003396497914339</c:v>
                </c:pt>
                <c:pt idx="7740">
                  <c:v>0.95988707394950601</c:v>
                </c:pt>
                <c:pt idx="7741">
                  <c:v>0.95998182059295711</c:v>
                </c:pt>
                <c:pt idx="7742">
                  <c:v>0.9600227037606156</c:v>
                </c:pt>
                <c:pt idx="7743">
                  <c:v>0.96026724462408375</c:v>
                </c:pt>
                <c:pt idx="7744">
                  <c:v>0.96003716051482746</c:v>
                </c:pt>
                <c:pt idx="7745">
                  <c:v>0.96004394688819883</c:v>
                </c:pt>
                <c:pt idx="7746">
                  <c:v>0.96005359896970466</c:v>
                </c:pt>
                <c:pt idx="7747">
                  <c:v>0.95987811857355976</c:v>
                </c:pt>
                <c:pt idx="7748">
                  <c:v>0.95983662749467424</c:v>
                </c:pt>
                <c:pt idx="7749">
                  <c:v>0.96029242806183934</c:v>
                </c:pt>
                <c:pt idx="7750">
                  <c:v>0.9603023586571815</c:v>
                </c:pt>
                <c:pt idx="7751">
                  <c:v>0.96069829353798208</c:v>
                </c:pt>
                <c:pt idx="7752">
                  <c:v>0.96061895365567784</c:v>
                </c:pt>
                <c:pt idx="7753">
                  <c:v>0.96063731086010173</c:v>
                </c:pt>
                <c:pt idx="7754">
                  <c:v>0.96063945536589523</c:v>
                </c:pt>
                <c:pt idx="7755">
                  <c:v>0.96076982579949455</c:v>
                </c:pt>
                <c:pt idx="7756">
                  <c:v>0.96071554721318131</c:v>
                </c:pt>
                <c:pt idx="7757">
                  <c:v>0.96067540131699425</c:v>
                </c:pt>
                <c:pt idx="7758">
                  <c:v>0.96047211613847017</c:v>
                </c:pt>
                <c:pt idx="7759">
                  <c:v>0.96060893316346829</c:v>
                </c:pt>
                <c:pt idx="7760">
                  <c:v>0.96048160186683484</c:v>
                </c:pt>
                <c:pt idx="7761">
                  <c:v>0.96024144596232164</c:v>
                </c:pt>
                <c:pt idx="7762">
                  <c:v>0.95999882023259786</c:v>
                </c:pt>
                <c:pt idx="7763">
                  <c:v>0.95950206790321368</c:v>
                </c:pt>
                <c:pt idx="7764">
                  <c:v>0.95962523704528457</c:v>
                </c:pt>
                <c:pt idx="7765">
                  <c:v>0.96001237747936563</c:v>
                </c:pt>
                <c:pt idx="7766">
                  <c:v>0.96011260389248554</c:v>
                </c:pt>
                <c:pt idx="7767">
                  <c:v>0.96035086712236817</c:v>
                </c:pt>
                <c:pt idx="7768">
                  <c:v>0.96018060304276698</c:v>
                </c:pt>
                <c:pt idx="7769">
                  <c:v>0.96007406470718437</c:v>
                </c:pt>
                <c:pt idx="7770">
                  <c:v>0.96041694947746559</c:v>
                </c:pt>
                <c:pt idx="7771">
                  <c:v>0.95977301913467217</c:v>
                </c:pt>
                <c:pt idx="7772">
                  <c:v>0.96054070981135065</c:v>
                </c:pt>
                <c:pt idx="7773">
                  <c:v>0.96092873230691123</c:v>
                </c:pt>
                <c:pt idx="7774">
                  <c:v>0.96099366247551887</c:v>
                </c:pt>
                <c:pt idx="7775">
                  <c:v>0.96098363790696273</c:v>
                </c:pt>
                <c:pt idx="7776">
                  <c:v>0.96096900326278023</c:v>
                </c:pt>
                <c:pt idx="7777">
                  <c:v>0.96134844433002886</c:v>
                </c:pt>
                <c:pt idx="7778">
                  <c:v>0.96115436462051718</c:v>
                </c:pt>
                <c:pt idx="7779">
                  <c:v>0.96172363971846375</c:v>
                </c:pt>
                <c:pt idx="7780">
                  <c:v>0.96156564935863975</c:v>
                </c:pt>
                <c:pt idx="7781">
                  <c:v>0.96116597453272001</c:v>
                </c:pt>
                <c:pt idx="7782">
                  <c:v>0.96106828409753564</c:v>
                </c:pt>
                <c:pt idx="7783">
                  <c:v>0.96139923198115029</c:v>
                </c:pt>
                <c:pt idx="7784">
                  <c:v>0.9614687988196351</c:v>
                </c:pt>
                <c:pt idx="7785">
                  <c:v>0.96109722574382861</c:v>
                </c:pt>
                <c:pt idx="7786">
                  <c:v>0.96070650730866802</c:v>
                </c:pt>
                <c:pt idx="7787">
                  <c:v>0.96044162135080746</c:v>
                </c:pt>
                <c:pt idx="7788">
                  <c:v>0.96040261648636704</c:v>
                </c:pt>
                <c:pt idx="7789">
                  <c:v>0.96038120068425736</c:v>
                </c:pt>
                <c:pt idx="7790">
                  <c:v>0.96072716739818198</c:v>
                </c:pt>
                <c:pt idx="7791">
                  <c:v>0.96074517867165388</c:v>
                </c:pt>
                <c:pt idx="7792">
                  <c:v>0.96026193942626736</c:v>
                </c:pt>
                <c:pt idx="7793">
                  <c:v>0.96025691188239271</c:v>
                </c:pt>
                <c:pt idx="7794">
                  <c:v>0.96004212956170942</c:v>
                </c:pt>
                <c:pt idx="7795">
                  <c:v>0.95981095699675034</c:v>
                </c:pt>
                <c:pt idx="7796">
                  <c:v>0.95978475460272661</c:v>
                </c:pt>
                <c:pt idx="7797">
                  <c:v>0.96018963360259768</c:v>
                </c:pt>
                <c:pt idx="7798">
                  <c:v>0.96029007688525159</c:v>
                </c:pt>
                <c:pt idx="7799">
                  <c:v>0.96066119344096745</c:v>
                </c:pt>
                <c:pt idx="7800">
                  <c:v>0.96051309295254594</c:v>
                </c:pt>
                <c:pt idx="7801">
                  <c:v>0.96071584804187571</c:v>
                </c:pt>
                <c:pt idx="7802">
                  <c:v>0.96053329765648932</c:v>
                </c:pt>
                <c:pt idx="7803">
                  <c:v>0.96071170434940423</c:v>
                </c:pt>
                <c:pt idx="7804">
                  <c:v>0.9606667673367123</c:v>
                </c:pt>
                <c:pt idx="7805">
                  <c:v>0.96060792850161214</c:v>
                </c:pt>
                <c:pt idx="7806">
                  <c:v>0.96036688191780961</c:v>
                </c:pt>
                <c:pt idx="7807">
                  <c:v>0.9606253101417539</c:v>
                </c:pt>
                <c:pt idx="7808">
                  <c:v>0.96047670994683976</c:v>
                </c:pt>
                <c:pt idx="7809">
                  <c:v>0.9599999229139714</c:v>
                </c:pt>
                <c:pt idx="7810">
                  <c:v>0.95995492031728635</c:v>
                </c:pt>
                <c:pt idx="7811">
                  <c:v>0.95974706427355838</c:v>
                </c:pt>
                <c:pt idx="7812">
                  <c:v>0.95926830218624481</c:v>
                </c:pt>
                <c:pt idx="7813">
                  <c:v>0.95935768453114167</c:v>
                </c:pt>
                <c:pt idx="7814">
                  <c:v>0.9597422792188065</c:v>
                </c:pt>
                <c:pt idx="7815">
                  <c:v>0.96004675265755934</c:v>
                </c:pt>
                <c:pt idx="7816">
                  <c:v>0.95995389268467224</c:v>
                </c:pt>
                <c:pt idx="7817">
                  <c:v>0.95988963737144994</c:v>
                </c:pt>
                <c:pt idx="7818">
                  <c:v>0.95946516940099058</c:v>
                </c:pt>
                <c:pt idx="7819">
                  <c:v>0.95989083502354877</c:v>
                </c:pt>
                <c:pt idx="7820">
                  <c:v>0.95953799885867608</c:v>
                </c:pt>
                <c:pt idx="7821">
                  <c:v>0.9602288101018116</c:v>
                </c:pt>
                <c:pt idx="7822">
                  <c:v>0.96007187120687532</c:v>
                </c:pt>
                <c:pt idx="7823">
                  <c:v>0.96033124927135249</c:v>
                </c:pt>
                <c:pt idx="7824">
                  <c:v>0.96055387519023827</c:v>
                </c:pt>
                <c:pt idx="7825">
                  <c:v>0.96061862720232682</c:v>
                </c:pt>
                <c:pt idx="7826">
                  <c:v>0.96058900509494904</c:v>
                </c:pt>
                <c:pt idx="7827">
                  <c:v>0.96061027866377835</c:v>
                </c:pt>
                <c:pt idx="7828">
                  <c:v>0.96064101169472904</c:v>
                </c:pt>
                <c:pt idx="7829">
                  <c:v>0.96052013064221908</c:v>
                </c:pt>
                <c:pt idx="7830">
                  <c:v>0.96025767093184444</c:v>
                </c:pt>
                <c:pt idx="7831">
                  <c:v>0.9601536620050739</c:v>
                </c:pt>
                <c:pt idx="7832">
                  <c:v>0.96033664341429914</c:v>
                </c:pt>
                <c:pt idx="7833">
                  <c:v>0.96015398089982706</c:v>
                </c:pt>
                <c:pt idx="7834">
                  <c:v>0.9598866211294369</c:v>
                </c:pt>
                <c:pt idx="7835">
                  <c:v>0.95907909959794879</c:v>
                </c:pt>
                <c:pt idx="7836">
                  <c:v>0.95910164924953722</c:v>
                </c:pt>
                <c:pt idx="7837">
                  <c:v>0.959499281075745</c:v>
                </c:pt>
                <c:pt idx="7838">
                  <c:v>0.95997133260991263</c:v>
                </c:pt>
                <c:pt idx="7839">
                  <c:v>0.96024206065960527</c:v>
                </c:pt>
                <c:pt idx="7840">
                  <c:v>0.95993382188398224</c:v>
                </c:pt>
                <c:pt idx="7841">
                  <c:v>0.95979324350102813</c:v>
                </c:pt>
                <c:pt idx="7842">
                  <c:v>0.95970605587793534</c:v>
                </c:pt>
                <c:pt idx="7843">
                  <c:v>0.95956453690790933</c:v>
                </c:pt>
                <c:pt idx="7844">
                  <c:v>0.95958622356711487</c:v>
                </c:pt>
                <c:pt idx="7845">
                  <c:v>0.95999245455407278</c:v>
                </c:pt>
                <c:pt idx="7846">
                  <c:v>0.96011002449135363</c:v>
                </c:pt>
                <c:pt idx="7847">
                  <c:v>0.96038281180741225</c:v>
                </c:pt>
                <c:pt idx="7848">
                  <c:v>0.96044099498900548</c:v>
                </c:pt>
                <c:pt idx="7849">
                  <c:v>0.96026038171088401</c:v>
                </c:pt>
                <c:pt idx="7850">
                  <c:v>0.96037529996084225</c:v>
                </c:pt>
                <c:pt idx="7851">
                  <c:v>0.96051056949930613</c:v>
                </c:pt>
                <c:pt idx="7852">
                  <c:v>0.96035294456893894</c:v>
                </c:pt>
                <c:pt idx="7853">
                  <c:v>0.9602908859067163</c:v>
                </c:pt>
                <c:pt idx="7854">
                  <c:v>0.96016482538736159</c:v>
                </c:pt>
                <c:pt idx="7855">
                  <c:v>0.96012620902878076</c:v>
                </c:pt>
                <c:pt idx="7856">
                  <c:v>0.96005862748467685</c:v>
                </c:pt>
                <c:pt idx="7857">
                  <c:v>0.95978059166773266</c:v>
                </c:pt>
                <c:pt idx="7858">
                  <c:v>0.95954578555987147</c:v>
                </c:pt>
                <c:pt idx="7859">
                  <c:v>0.95860941396330046</c:v>
                </c:pt>
                <c:pt idx="7860">
                  <c:v>0.95879364643012766</c:v>
                </c:pt>
                <c:pt idx="7861">
                  <c:v>0.95937705626282543</c:v>
                </c:pt>
                <c:pt idx="7862">
                  <c:v>0.96013387087285951</c:v>
                </c:pt>
                <c:pt idx="7863">
                  <c:v>0.96077577941005465</c:v>
                </c:pt>
                <c:pt idx="7864">
                  <c:v>0.96115498376387654</c:v>
                </c:pt>
                <c:pt idx="7865">
                  <c:v>0.96076057580066299</c:v>
                </c:pt>
                <c:pt idx="7866">
                  <c:v>0.96062122442592823</c:v>
                </c:pt>
                <c:pt idx="7867">
                  <c:v>0.9605206086523852</c:v>
                </c:pt>
                <c:pt idx="7868">
                  <c:v>0.96047946530809147</c:v>
                </c:pt>
                <c:pt idx="7869">
                  <c:v>0.96106631055975966</c:v>
                </c:pt>
                <c:pt idx="7870">
                  <c:v>0.96139271031559037</c:v>
                </c:pt>
                <c:pt idx="7871">
                  <c:v>0.96141017371876936</c:v>
                </c:pt>
                <c:pt idx="7872">
                  <c:v>0.96192958157468866</c:v>
                </c:pt>
                <c:pt idx="7873">
                  <c:v>0.9621219907774321</c:v>
                </c:pt>
                <c:pt idx="7874">
                  <c:v>0.96215890533320603</c:v>
                </c:pt>
                <c:pt idx="7875">
                  <c:v>0.96244691718186792</c:v>
                </c:pt>
                <c:pt idx="7876">
                  <c:v>0.96258932297739164</c:v>
                </c:pt>
                <c:pt idx="7877">
                  <c:v>0.96261596545987482</c:v>
                </c:pt>
                <c:pt idx="7878">
                  <c:v>0.9624049137674775</c:v>
                </c:pt>
                <c:pt idx="7879">
                  <c:v>0.96229134247543457</c:v>
                </c:pt>
                <c:pt idx="7880">
                  <c:v>0.96176375749206156</c:v>
                </c:pt>
                <c:pt idx="7881">
                  <c:v>0.9614393773245572</c:v>
                </c:pt>
                <c:pt idx="7882">
                  <c:v>0.96120475573623687</c:v>
                </c:pt>
                <c:pt idx="7883">
                  <c:v>0.96089204099351</c:v>
                </c:pt>
                <c:pt idx="7884">
                  <c:v>0.96076227919416479</c:v>
                </c:pt>
                <c:pt idx="7885">
                  <c:v>0.96128496344458036</c:v>
                </c:pt>
                <c:pt idx="7886">
                  <c:v>0.96171659420536371</c:v>
                </c:pt>
                <c:pt idx="7887">
                  <c:v>0.96215875729939004</c:v>
                </c:pt>
                <c:pt idx="7888">
                  <c:v>0.96203793400064186</c:v>
                </c:pt>
                <c:pt idx="7889">
                  <c:v>0.96167727328331787</c:v>
                </c:pt>
                <c:pt idx="7890">
                  <c:v>0.96150062503977141</c:v>
                </c:pt>
                <c:pt idx="7891">
                  <c:v>0.96149367081117187</c:v>
                </c:pt>
                <c:pt idx="7892">
                  <c:v>0.96135713810364765</c:v>
                </c:pt>
                <c:pt idx="7893">
                  <c:v>0.96184708150985077</c:v>
                </c:pt>
                <c:pt idx="7894">
                  <c:v>0.96223035270435753</c:v>
                </c:pt>
                <c:pt idx="7895">
                  <c:v>0.96253702107849293</c:v>
                </c:pt>
                <c:pt idx="7896">
                  <c:v>0.9625238033797261</c:v>
                </c:pt>
                <c:pt idx="7897">
                  <c:v>0.96239910041499632</c:v>
                </c:pt>
                <c:pt idx="7898">
                  <c:v>0.96242987504163913</c:v>
                </c:pt>
                <c:pt idx="7899">
                  <c:v>0.96248701069559772</c:v>
                </c:pt>
                <c:pt idx="7900">
                  <c:v>0.96248503755030423</c:v>
                </c:pt>
                <c:pt idx="7901">
                  <c:v>0.96249633798051248</c:v>
                </c:pt>
                <c:pt idx="7902">
                  <c:v>0.96227386450196695</c:v>
                </c:pt>
                <c:pt idx="7903">
                  <c:v>0.96237985714702545</c:v>
                </c:pt>
                <c:pt idx="7904">
                  <c:v>0.96135785160175535</c:v>
                </c:pt>
                <c:pt idx="7905">
                  <c:v>0.9617151121858637</c:v>
                </c:pt>
                <c:pt idx="7906">
                  <c:v>0.96131327716668213</c:v>
                </c:pt>
                <c:pt idx="7907">
                  <c:v>0.96116421696578291</c:v>
                </c:pt>
                <c:pt idx="7908">
                  <c:v>0.96123510481326457</c:v>
                </c:pt>
                <c:pt idx="7909">
                  <c:v>0.96150062503977141</c:v>
                </c:pt>
                <c:pt idx="7910">
                  <c:v>0.9617073515989093</c:v>
                </c:pt>
                <c:pt idx="7911">
                  <c:v>0.96227142735705418</c:v>
                </c:pt>
                <c:pt idx="7912">
                  <c:v>0.96184084908796474</c:v>
                </c:pt>
                <c:pt idx="7913">
                  <c:v>0.96169315192410665</c:v>
                </c:pt>
                <c:pt idx="7914">
                  <c:v>0.96165328463741306</c:v>
                </c:pt>
                <c:pt idx="7915">
                  <c:v>0.96130654323818332</c:v>
                </c:pt>
                <c:pt idx="7916">
                  <c:v>0.96138070895550343</c:v>
                </c:pt>
                <c:pt idx="7917">
                  <c:v>0.96174263422499395</c:v>
                </c:pt>
                <c:pt idx="7918">
                  <c:v>0.9618815412760624</c:v>
                </c:pt>
                <c:pt idx="7919">
                  <c:v>0.96213464334985743</c:v>
                </c:pt>
                <c:pt idx="7920">
                  <c:v>0.96216005082777689</c:v>
                </c:pt>
                <c:pt idx="7921">
                  <c:v>0.96242675772949549</c:v>
                </c:pt>
                <c:pt idx="7922">
                  <c:v>0.96250931865617373</c:v>
                </c:pt>
                <c:pt idx="7923">
                  <c:v>0.96250553814946438</c:v>
                </c:pt>
                <c:pt idx="7924">
                  <c:v>0.96252301921738126</c:v>
                </c:pt>
                <c:pt idx="7925">
                  <c:v>0.96254572683905193</c:v>
                </c:pt>
                <c:pt idx="7926">
                  <c:v>0.96256590734553094</c:v>
                </c:pt>
                <c:pt idx="7927">
                  <c:v>0.96268454662090086</c:v>
                </c:pt>
                <c:pt idx="7928">
                  <c:v>0.95956504319309621</c:v>
                </c:pt>
                <c:pt idx="7929">
                  <c:v>0.96157801383450425</c:v>
                </c:pt>
                <c:pt idx="7930">
                  <c:v>0.96122278662440963</c:v>
                </c:pt>
                <c:pt idx="7931">
                  <c:v>0.96089357659733832</c:v>
                </c:pt>
                <c:pt idx="7932">
                  <c:v>0.96073950486468707</c:v>
                </c:pt>
                <c:pt idx="7933">
                  <c:v>0.96092199676663859</c:v>
                </c:pt>
                <c:pt idx="7934">
                  <c:v>0.96132563911199709</c:v>
                </c:pt>
                <c:pt idx="7935">
                  <c:v>0.96192778445804961</c:v>
                </c:pt>
                <c:pt idx="7936">
                  <c:v>0.96199560183829347</c:v>
                </c:pt>
                <c:pt idx="7937">
                  <c:v>0.96206532735871642</c:v>
                </c:pt>
                <c:pt idx="7938">
                  <c:v>0.96219110258114748</c:v>
                </c:pt>
                <c:pt idx="7939">
                  <c:v>0.96206571885363867</c:v>
                </c:pt>
                <c:pt idx="7940">
                  <c:v>0.96231001560527252</c:v>
                </c:pt>
                <c:pt idx="7941">
                  <c:v>0.96263689356918958</c:v>
                </c:pt>
                <c:pt idx="7942">
                  <c:v>0.9627138836215845</c:v>
                </c:pt>
                <c:pt idx="7943">
                  <c:v>0.96319714728846773</c:v>
                </c:pt>
                <c:pt idx="7944">
                  <c:v>0.96324099802424656</c:v>
                </c:pt>
                <c:pt idx="7945">
                  <c:v>0.96318726022671075</c:v>
                </c:pt>
                <c:pt idx="7946">
                  <c:v>0.9631280027557777</c:v>
                </c:pt>
                <c:pt idx="7947">
                  <c:v>0.96344675116642431</c:v>
                </c:pt>
                <c:pt idx="7948">
                  <c:v>0.96334301972031522</c:v>
                </c:pt>
                <c:pt idx="7949">
                  <c:v>0.96331540325150788</c:v>
                </c:pt>
                <c:pt idx="7950">
                  <c:v>0.96282933327247322</c:v>
                </c:pt>
                <c:pt idx="7951">
                  <c:v>0.96270186973979854</c:v>
                </c:pt>
                <c:pt idx="7952">
                  <c:v>0.96181396184966883</c:v>
                </c:pt>
                <c:pt idx="7953">
                  <c:v>0.96187207508760197</c:v>
                </c:pt>
                <c:pt idx="7954">
                  <c:v>0.96178395071737688</c:v>
                </c:pt>
                <c:pt idx="7955">
                  <c:v>0.96157853444856523</c:v>
                </c:pt>
                <c:pt idx="7956">
                  <c:v>0.96105776033427026</c:v>
                </c:pt>
                <c:pt idx="7957">
                  <c:v>0.96169371442733709</c:v>
                </c:pt>
                <c:pt idx="7958">
                  <c:v>0.96194880100130398</c:v>
                </c:pt>
                <c:pt idx="7959">
                  <c:v>0.96199551714619358</c:v>
                </c:pt>
                <c:pt idx="7960">
                  <c:v>0.96154463232477383</c:v>
                </c:pt>
                <c:pt idx="7961">
                  <c:v>0.96138819668294262</c:v>
                </c:pt>
                <c:pt idx="7962">
                  <c:v>0.96120490509137702</c:v>
                </c:pt>
                <c:pt idx="7963">
                  <c:v>0.96100849881624961</c:v>
                </c:pt>
                <c:pt idx="7964">
                  <c:v>0.96095911075269369</c:v>
                </c:pt>
                <c:pt idx="7965">
                  <c:v>0.96113729356207001</c:v>
                </c:pt>
                <c:pt idx="7966">
                  <c:v>0.96132545801015334</c:v>
                </c:pt>
                <c:pt idx="7967">
                  <c:v>0.96183383899188413</c:v>
                </c:pt>
                <c:pt idx="7968">
                  <c:v>0.96168508198492308</c:v>
                </c:pt>
                <c:pt idx="7969">
                  <c:v>0.96187404609334182</c:v>
                </c:pt>
                <c:pt idx="7970">
                  <c:v>0.96179227161866787</c:v>
                </c:pt>
                <c:pt idx="7971">
                  <c:v>0.96181723076465619</c:v>
                </c:pt>
                <c:pt idx="7972">
                  <c:v>0.96175761609572075</c:v>
                </c:pt>
                <c:pt idx="7973">
                  <c:v>0.96151573691558734</c:v>
                </c:pt>
                <c:pt idx="7974">
                  <c:v>0.9617444871762435</c:v>
                </c:pt>
                <c:pt idx="7975">
                  <c:v>0.96171749967774212</c:v>
                </c:pt>
                <c:pt idx="7976">
                  <c:v>0.96129824586719492</c:v>
                </c:pt>
                <c:pt idx="7977">
                  <c:v>0.96063741485977805</c:v>
                </c:pt>
                <c:pt idx="7978">
                  <c:v>0.96051211162449035</c:v>
                </c:pt>
                <c:pt idx="7979">
                  <c:v>0.96028836127606798</c:v>
                </c:pt>
                <c:pt idx="7980">
                  <c:v>0.96002105263459458</c:v>
                </c:pt>
                <c:pt idx="7981">
                  <c:v>0.96094665481909736</c:v>
                </c:pt>
                <c:pt idx="7982">
                  <c:v>0.96119552363476513</c:v>
                </c:pt>
                <c:pt idx="7983">
                  <c:v>0.96121828549526833</c:v>
                </c:pt>
                <c:pt idx="7984">
                  <c:v>0.96096613875292014</c:v>
                </c:pt>
                <c:pt idx="7985">
                  <c:v>0.96090787744353523</c:v>
                </c:pt>
                <c:pt idx="7986">
                  <c:v>0.96083909428935788</c:v>
                </c:pt>
                <c:pt idx="7987">
                  <c:v>0.96060052931384821</c:v>
                </c:pt>
                <c:pt idx="7988">
                  <c:v>0.96066760606212098</c:v>
                </c:pt>
                <c:pt idx="7989">
                  <c:v>0.9611330332250394</c:v>
                </c:pt>
                <c:pt idx="7990">
                  <c:v>0.96127126679255104</c:v>
                </c:pt>
                <c:pt idx="7991">
                  <c:v>0.96160676409367185</c:v>
                </c:pt>
                <c:pt idx="7992">
                  <c:v>0.96165369516802279</c:v>
                </c:pt>
                <c:pt idx="7993">
                  <c:v>0.96164933143038533</c:v>
                </c:pt>
                <c:pt idx="7994">
                  <c:v>0.96153449950916492</c:v>
                </c:pt>
                <c:pt idx="7995">
                  <c:v>0.96163689397830832</c:v>
                </c:pt>
                <c:pt idx="7996">
                  <c:v>0.9616829556108657</c:v>
                </c:pt>
                <c:pt idx="7997">
                  <c:v>0.96174762015080351</c:v>
                </c:pt>
                <c:pt idx="7998">
                  <c:v>0.96149053025829212</c:v>
                </c:pt>
                <c:pt idx="7999">
                  <c:v>0.9616876010301576</c:v>
                </c:pt>
                <c:pt idx="8000">
                  <c:v>0.96120917226579627</c:v>
                </c:pt>
                <c:pt idx="8001">
                  <c:v>0.96075635289642558</c:v>
                </c:pt>
                <c:pt idx="8002">
                  <c:v>0.96021005527511338</c:v>
                </c:pt>
                <c:pt idx="8003">
                  <c:v>0.95960269615217098</c:v>
                </c:pt>
                <c:pt idx="8004">
                  <c:v>0.95963795150819342</c:v>
                </c:pt>
                <c:pt idx="8005">
                  <c:v>0.9600382438047822</c:v>
                </c:pt>
                <c:pt idx="8006">
                  <c:v>0.96044296404156504</c:v>
                </c:pt>
                <c:pt idx="8007">
                  <c:v>0.96099776675579118</c:v>
                </c:pt>
                <c:pt idx="8008">
                  <c:v>0.96048985589237557</c:v>
                </c:pt>
                <c:pt idx="8009">
                  <c:v>0.96059186215333914</c:v>
                </c:pt>
                <c:pt idx="8010">
                  <c:v>0.96076682730754481</c:v>
                </c:pt>
                <c:pt idx="8011">
                  <c:v>0.96061386291499939</c:v>
                </c:pt>
                <c:pt idx="8012">
                  <c:v>0.96062549666414077</c:v>
                </c:pt>
                <c:pt idx="8013">
                  <c:v>0.96157216648425314</c:v>
                </c:pt>
                <c:pt idx="8014">
                  <c:v>0.962044364851522</c:v>
                </c:pt>
                <c:pt idx="8015">
                  <c:v>0.96272745979695029</c:v>
                </c:pt>
                <c:pt idx="8016">
                  <c:v>0.96312094203084986</c:v>
                </c:pt>
                <c:pt idx="8017">
                  <c:v>0.96295796831713543</c:v>
                </c:pt>
                <c:pt idx="8018">
                  <c:v>0.96290853892000561</c:v>
                </c:pt>
                <c:pt idx="8019">
                  <c:v>0.96284850045220005</c:v>
                </c:pt>
                <c:pt idx="8020">
                  <c:v>0.96294184985838527</c:v>
                </c:pt>
                <c:pt idx="8021">
                  <c:v>0.96291682767298525</c:v>
                </c:pt>
                <c:pt idx="8022">
                  <c:v>0.96266736243942941</c:v>
                </c:pt>
                <c:pt idx="8023">
                  <c:v>0.9628773987453374</c:v>
                </c:pt>
                <c:pt idx="8024">
                  <c:v>0.96259975197732306</c:v>
                </c:pt>
                <c:pt idx="8025">
                  <c:v>0.96240560699233146</c:v>
                </c:pt>
                <c:pt idx="8026">
                  <c:v>0.96203615955341182</c:v>
                </c:pt>
                <c:pt idx="8027">
                  <c:v>0.96129453381528518</c:v>
                </c:pt>
                <c:pt idx="8028">
                  <c:v>0.96148030680874197</c:v>
                </c:pt>
                <c:pt idx="8029">
                  <c:v>0.96175418992273976</c:v>
                </c:pt>
                <c:pt idx="8030">
                  <c:v>0.96208901959121484</c:v>
                </c:pt>
                <c:pt idx="8031">
                  <c:v>0.96256553469518447</c:v>
                </c:pt>
                <c:pt idx="8032">
                  <c:v>0.9620873163420709</c:v>
                </c:pt>
                <c:pt idx="8033">
                  <c:v>0.96189496576149669</c:v>
                </c:pt>
                <c:pt idx="8034">
                  <c:v>0.96173823157588423</c:v>
                </c:pt>
                <c:pt idx="8035">
                  <c:v>0.96160448036978829</c:v>
                </c:pt>
                <c:pt idx="8036">
                  <c:v>0.96156768600506493</c:v>
                </c:pt>
                <c:pt idx="8037">
                  <c:v>0.96204040337106822</c:v>
                </c:pt>
                <c:pt idx="8038">
                  <c:v>0.96217248149702905</c:v>
                </c:pt>
                <c:pt idx="8039">
                  <c:v>0.96257906210176614</c:v>
                </c:pt>
                <c:pt idx="8040">
                  <c:v>0.96274884953640605</c:v>
                </c:pt>
                <c:pt idx="8041">
                  <c:v>0.96266830056599517</c:v>
                </c:pt>
                <c:pt idx="8042">
                  <c:v>0.96250175404222738</c:v>
                </c:pt>
                <c:pt idx="8043">
                  <c:v>0.96287893954524628</c:v>
                </c:pt>
                <c:pt idx="8044">
                  <c:v>0.96293794812297973</c:v>
                </c:pt>
                <c:pt idx="8045">
                  <c:v>0.96286234111541513</c:v>
                </c:pt>
                <c:pt idx="8046">
                  <c:v>0.96280467301642791</c:v>
                </c:pt>
                <c:pt idx="8047">
                  <c:v>0.96272015020950774</c:v>
                </c:pt>
                <c:pt idx="8048">
                  <c:v>0.9626492138475653</c:v>
                </c:pt>
                <c:pt idx="8049">
                  <c:v>0.9624191823436391</c:v>
                </c:pt>
                <c:pt idx="8050">
                  <c:v>0.96222794303460801</c:v>
                </c:pt>
                <c:pt idx="8051">
                  <c:v>0.96180913429145987</c:v>
                </c:pt>
                <c:pt idx="8052">
                  <c:v>0.96190602988569684</c:v>
                </c:pt>
                <c:pt idx="8053">
                  <c:v>0.96202432342073141</c:v>
                </c:pt>
                <c:pt idx="8054">
                  <c:v>0.96236279388216495</c:v>
                </c:pt>
                <c:pt idx="8055">
                  <c:v>0.96253170458360626</c:v>
                </c:pt>
                <c:pt idx="8056">
                  <c:v>0.96248122484779464</c:v>
                </c:pt>
                <c:pt idx="8057">
                  <c:v>0.96182374005349069</c:v>
                </c:pt>
                <c:pt idx="8058">
                  <c:v>0.96174201538909498</c:v>
                </c:pt>
                <c:pt idx="8059">
                  <c:v>0.96148367102378118</c:v>
                </c:pt>
                <c:pt idx="8060">
                  <c:v>0.96141040786634302</c:v>
                </c:pt>
                <c:pt idx="8061">
                  <c:v>0.96179141622639441</c:v>
                </c:pt>
                <c:pt idx="8062">
                  <c:v>0.96197016349412889</c:v>
                </c:pt>
                <c:pt idx="8063">
                  <c:v>0.96221570736495809</c:v>
                </c:pt>
                <c:pt idx="8064">
                  <c:v>0.96202528305110113</c:v>
                </c:pt>
                <c:pt idx="8065">
                  <c:v>0.96194625575992243</c:v>
                </c:pt>
                <c:pt idx="8066">
                  <c:v>0.9619675233790248</c:v>
                </c:pt>
                <c:pt idx="8067">
                  <c:v>0.96214033998469184</c:v>
                </c:pt>
                <c:pt idx="8068">
                  <c:v>0.96194130986748538</c:v>
                </c:pt>
                <c:pt idx="8069">
                  <c:v>0.96183991631664911</c:v>
                </c:pt>
                <c:pt idx="8070">
                  <c:v>0.96179193935960616</c:v>
                </c:pt>
                <c:pt idx="8071">
                  <c:v>0.96196171705251132</c:v>
                </c:pt>
                <c:pt idx="8072">
                  <c:v>0.96182108973482361</c:v>
                </c:pt>
                <c:pt idx="8073">
                  <c:v>0.96170447219108646</c:v>
                </c:pt>
                <c:pt idx="8074">
                  <c:v>0.9610744359291461</c:v>
                </c:pt>
                <c:pt idx="8075">
                  <c:v>0.9610119462838006</c:v>
                </c:pt>
                <c:pt idx="8076">
                  <c:v>0.96125068391317203</c:v>
                </c:pt>
                <c:pt idx="8077">
                  <c:v>0.96137554171022777</c:v>
                </c:pt>
                <c:pt idx="8078">
                  <c:v>0.96150967330570614</c:v>
                </c:pt>
                <c:pt idx="8079">
                  <c:v>0.96129281449512716</c:v>
                </c:pt>
                <c:pt idx="8080">
                  <c:v>0.9610282722827147</c:v>
                </c:pt>
                <c:pt idx="8081">
                  <c:v>0.96093796180797142</c:v>
                </c:pt>
                <c:pt idx="8082">
                  <c:v>0.96073995950496915</c:v>
                </c:pt>
                <c:pt idx="8083">
                  <c:v>0.96087191772139713</c:v>
                </c:pt>
                <c:pt idx="8084">
                  <c:v>0.9607767668520848</c:v>
                </c:pt>
                <c:pt idx="8085">
                  <c:v>0.96123378242863844</c:v>
                </c:pt>
                <c:pt idx="8086">
                  <c:v>0.96132865387039779</c:v>
                </c:pt>
                <c:pt idx="8087">
                  <c:v>0.96161468061711408</c:v>
                </c:pt>
                <c:pt idx="8088">
                  <c:v>0.96166171081812146</c:v>
                </c:pt>
                <c:pt idx="8089">
                  <c:v>0.961630511875881</c:v>
                </c:pt>
                <c:pt idx="8090">
                  <c:v>0.96133465112266658</c:v>
                </c:pt>
                <c:pt idx="8091">
                  <c:v>0.96136326122421989</c:v>
                </c:pt>
                <c:pt idx="8092">
                  <c:v>0.96163557015719869</c:v>
                </c:pt>
                <c:pt idx="8093">
                  <c:v>0.96096591401056974</c:v>
                </c:pt>
                <c:pt idx="8094">
                  <c:v>0.96059898260557308</c:v>
                </c:pt>
                <c:pt idx="8095">
                  <c:v>0.96074222191554881</c:v>
                </c:pt>
                <c:pt idx="8096">
                  <c:v>0.96051680241754134</c:v>
                </c:pt>
                <c:pt idx="8097">
                  <c:v>0.95993394586074243</c:v>
                </c:pt>
                <c:pt idx="8098">
                  <c:v>0.95889738026948668</c:v>
                </c:pt>
                <c:pt idx="8099">
                  <c:v>0.95840900428101117</c:v>
                </c:pt>
                <c:pt idx="8100">
                  <c:v>0.95934867090274611</c:v>
                </c:pt>
                <c:pt idx="8101">
                  <c:v>0.95970445731669562</c:v>
                </c:pt>
                <c:pt idx="8102">
                  <c:v>0.96022072169276096</c:v>
                </c:pt>
                <c:pt idx="8103">
                  <c:v>0.96030953255195262</c:v>
                </c:pt>
                <c:pt idx="8104">
                  <c:v>0.96067176366386409</c:v>
                </c:pt>
                <c:pt idx="8105">
                  <c:v>0.96064754134890473</c:v>
                </c:pt>
                <c:pt idx="8106">
                  <c:v>0.96019030339001765</c:v>
                </c:pt>
                <c:pt idx="8107">
                  <c:v>0.96057966834597142</c:v>
                </c:pt>
                <c:pt idx="8108">
                  <c:v>0.96062745869803079</c:v>
                </c:pt>
                <c:pt idx="8109">
                  <c:v>0.96105447536116106</c:v>
                </c:pt>
                <c:pt idx="8110">
                  <c:v>0.96113114678596201</c:v>
                </c:pt>
                <c:pt idx="8111">
                  <c:v>0.96158026980972211</c:v>
                </c:pt>
                <c:pt idx="8112">
                  <c:v>0.96169054456019809</c:v>
                </c:pt>
                <c:pt idx="8113">
                  <c:v>0.96180463875877387</c:v>
                </c:pt>
                <c:pt idx="8114">
                  <c:v>0.9620457441106266</c:v>
                </c:pt>
                <c:pt idx="8115">
                  <c:v>0.96201373527209832</c:v>
                </c:pt>
                <c:pt idx="8116">
                  <c:v>0.96183565868844523</c:v>
                </c:pt>
                <c:pt idx="8117">
                  <c:v>0.96191437411816716</c:v>
                </c:pt>
                <c:pt idx="8118">
                  <c:v>0.96209958772771664</c:v>
                </c:pt>
                <c:pt idx="8119">
                  <c:v>0.96215808762068289</c:v>
                </c:pt>
                <c:pt idx="8120">
                  <c:v>0.96008907429736323</c:v>
                </c:pt>
                <c:pt idx="8121">
                  <c:v>0.9608070264533678</c:v>
                </c:pt>
                <c:pt idx="8122">
                  <c:v>0.9604077536661737</c:v>
                </c:pt>
                <c:pt idx="8123">
                  <c:v>0.96023391337196262</c:v>
                </c:pt>
                <c:pt idx="8124">
                  <c:v>0.95963398307822578</c:v>
                </c:pt>
                <c:pt idx="8125">
                  <c:v>0.95996305279315552</c:v>
                </c:pt>
                <c:pt idx="8126">
                  <c:v>0.96027288157177804</c:v>
                </c:pt>
                <c:pt idx="8127">
                  <c:v>0.9608279420958743</c:v>
                </c:pt>
                <c:pt idx="8128">
                  <c:v>0.96084387984360187</c:v>
                </c:pt>
                <c:pt idx="8129">
                  <c:v>0.96071749182868138</c:v>
                </c:pt>
                <c:pt idx="8130">
                  <c:v>0.96071072658160628</c:v>
                </c:pt>
                <c:pt idx="8131">
                  <c:v>0.96085583681520925</c:v>
                </c:pt>
                <c:pt idx="8132">
                  <c:v>0.96075551901700051</c:v>
                </c:pt>
                <c:pt idx="8133">
                  <c:v>0.96154236138749261</c:v>
                </c:pt>
                <c:pt idx="8134">
                  <c:v>0.96150432170965505</c:v>
                </c:pt>
                <c:pt idx="8135">
                  <c:v>0.96217485684107218</c:v>
                </c:pt>
                <c:pt idx="8136">
                  <c:v>0.96232419764598398</c:v>
                </c:pt>
                <c:pt idx="8137">
                  <c:v>0.96252232647906832</c:v>
                </c:pt>
                <c:pt idx="8138">
                  <c:v>0.96244700513220538</c:v>
                </c:pt>
                <c:pt idx="8139">
                  <c:v>0.96247726081205009</c:v>
                </c:pt>
                <c:pt idx="8140">
                  <c:v>0.96260378703228611</c:v>
                </c:pt>
                <c:pt idx="8141">
                  <c:v>0.96241370378044111</c:v>
                </c:pt>
                <c:pt idx="8142">
                  <c:v>0.96261074623461806</c:v>
                </c:pt>
                <c:pt idx="8143">
                  <c:v>0.96269771388273695</c:v>
                </c:pt>
                <c:pt idx="8144">
                  <c:v>0.96238734286872618</c:v>
                </c:pt>
                <c:pt idx="8145">
                  <c:v>0.96190345552566414</c:v>
                </c:pt>
                <c:pt idx="8146">
                  <c:v>0.96156162553407432</c:v>
                </c:pt>
                <c:pt idx="8147">
                  <c:v>0.96177591556696618</c:v>
                </c:pt>
                <c:pt idx="8148">
                  <c:v>0.96160568065880103</c:v>
                </c:pt>
                <c:pt idx="8149">
                  <c:v>0.96169541960822791</c:v>
                </c:pt>
                <c:pt idx="8150">
                  <c:v>0.96204999115191203</c:v>
                </c:pt>
                <c:pt idx="8151">
                  <c:v>0.9618497312510047</c:v>
                </c:pt>
                <c:pt idx="8152">
                  <c:v>0.9613739481804382</c:v>
                </c:pt>
                <c:pt idx="8153">
                  <c:v>0.96133587608869564</c:v>
                </c:pt>
                <c:pt idx="8154">
                  <c:v>0.96114120489518118</c:v>
                </c:pt>
                <c:pt idx="8155">
                  <c:v>0.96103429557866582</c:v>
                </c:pt>
                <c:pt idx="8156">
                  <c:v>0.96105533402869903</c:v>
                </c:pt>
                <c:pt idx="8157">
                  <c:v>0.96136098595673403</c:v>
                </c:pt>
                <c:pt idx="8158">
                  <c:v>0.96163258972951071</c:v>
                </c:pt>
                <c:pt idx="8159">
                  <c:v>0.96171462760718918</c:v>
                </c:pt>
                <c:pt idx="8160">
                  <c:v>0.96154997467116721</c:v>
                </c:pt>
                <c:pt idx="8161">
                  <c:v>0.96189535777260549</c:v>
                </c:pt>
                <c:pt idx="8162">
                  <c:v>0.96196880461812739</c:v>
                </c:pt>
                <c:pt idx="8163">
                  <c:v>0.96176522119589836</c:v>
                </c:pt>
                <c:pt idx="8164">
                  <c:v>0.96176610153050479</c:v>
                </c:pt>
                <c:pt idx="8165">
                  <c:v>0.96149531548478906</c:v>
                </c:pt>
                <c:pt idx="8166">
                  <c:v>0.96164414638529716</c:v>
                </c:pt>
                <c:pt idx="8167">
                  <c:v>0.96142762319605213</c:v>
                </c:pt>
                <c:pt idx="8168">
                  <c:v>0.9615728925513336</c:v>
                </c:pt>
                <c:pt idx="8169">
                  <c:v>0.9613106845236663</c:v>
                </c:pt>
                <c:pt idx="8170">
                  <c:v>0.96099630835485306</c:v>
                </c:pt>
                <c:pt idx="8171">
                  <c:v>0.96064425689537503</c:v>
                </c:pt>
                <c:pt idx="8172">
                  <c:v>0.96077121049493774</c:v>
                </c:pt>
                <c:pt idx="8173">
                  <c:v>0.96062631448563429</c:v>
                </c:pt>
                <c:pt idx="8174">
                  <c:v>0.96088643395253692</c:v>
                </c:pt>
                <c:pt idx="8175">
                  <c:v>0.96116315671432351</c:v>
                </c:pt>
                <c:pt idx="8176">
                  <c:v>0.96049860115721764</c:v>
                </c:pt>
                <c:pt idx="8177">
                  <c:v>0.96058270539086088</c:v>
                </c:pt>
                <c:pt idx="8178">
                  <c:v>0.9604147488408723</c:v>
                </c:pt>
                <c:pt idx="8179">
                  <c:v>0.96034341854501248</c:v>
                </c:pt>
                <c:pt idx="8180">
                  <c:v>0.96038107813567741</c:v>
                </c:pt>
                <c:pt idx="8181">
                  <c:v>0.96063511247666578</c:v>
                </c:pt>
                <c:pt idx="8182">
                  <c:v>0.96079372262882123</c:v>
                </c:pt>
                <c:pt idx="8183">
                  <c:v>0.96117762899741743</c:v>
                </c:pt>
                <c:pt idx="8184">
                  <c:v>0.96118186915126835</c:v>
                </c:pt>
                <c:pt idx="8185">
                  <c:v>0.96090823447928964</c:v>
                </c:pt>
                <c:pt idx="8186">
                  <c:v>0.96120321238378648</c:v>
                </c:pt>
                <c:pt idx="8187">
                  <c:v>0.96099910745994799</c:v>
                </c:pt>
                <c:pt idx="8188">
                  <c:v>0.96105973766122865</c:v>
                </c:pt>
                <c:pt idx="8189">
                  <c:v>0.96127311445868879</c:v>
                </c:pt>
                <c:pt idx="8190">
                  <c:v>0.96046914450489129</c:v>
                </c:pt>
                <c:pt idx="8191">
                  <c:v>0.96067337286114218</c:v>
                </c:pt>
                <c:pt idx="8192">
                  <c:v>0.96052556100667597</c:v>
                </c:pt>
                <c:pt idx="8193">
                  <c:v>0.96028395094336594</c:v>
                </c:pt>
                <c:pt idx="8194">
                  <c:v>0.95991831009362083</c:v>
                </c:pt>
                <c:pt idx="8195">
                  <c:v>0.95950456537472428</c:v>
                </c:pt>
                <c:pt idx="8196">
                  <c:v>0.95917721062140882</c:v>
                </c:pt>
                <c:pt idx="8197">
                  <c:v>0.95919505326218413</c:v>
                </c:pt>
                <c:pt idx="8198">
                  <c:v>0.96012318085041948</c:v>
                </c:pt>
                <c:pt idx="8199">
                  <c:v>0.96059786291914362</c:v>
                </c:pt>
                <c:pt idx="8200">
                  <c:v>0.96054418018999654</c:v>
                </c:pt>
                <c:pt idx="8201">
                  <c:v>0.96030889716649193</c:v>
                </c:pt>
                <c:pt idx="8202">
                  <c:v>0.95997698851594493</c:v>
                </c:pt>
                <c:pt idx="8203">
                  <c:v>0.96020221287148222</c:v>
                </c:pt>
                <c:pt idx="8204">
                  <c:v>0.96030611363604268</c:v>
                </c:pt>
                <c:pt idx="8205">
                  <c:v>0.96059361364190654</c:v>
                </c:pt>
                <c:pt idx="8206">
                  <c:v>0.96064423179509806</c:v>
                </c:pt>
                <c:pt idx="8207">
                  <c:v>0.96107458197112772</c:v>
                </c:pt>
                <c:pt idx="8208">
                  <c:v>0.96105020681622688</c:v>
                </c:pt>
                <c:pt idx="8209">
                  <c:v>0.96108183740710873</c:v>
                </c:pt>
                <c:pt idx="8210">
                  <c:v>0.96073690225108088</c:v>
                </c:pt>
                <c:pt idx="8211">
                  <c:v>0.96108652795799754</c:v>
                </c:pt>
                <c:pt idx="8212">
                  <c:v>0.96092975310965423</c:v>
                </c:pt>
                <c:pt idx="8213">
                  <c:v>0.9610709094632669</c:v>
                </c:pt>
                <c:pt idx="8214">
                  <c:v>0.96086096055605197</c:v>
                </c:pt>
                <c:pt idx="8215">
                  <c:v>0.96049854722315708</c:v>
                </c:pt>
                <c:pt idx="8216">
                  <c:v>0.96052118010229204</c:v>
                </c:pt>
                <c:pt idx="8217">
                  <c:v>0.95993816078885696</c:v>
                </c:pt>
                <c:pt idx="8218">
                  <c:v>0.9594736383237934</c:v>
                </c:pt>
                <c:pt idx="8219">
                  <c:v>0.95916019374003814</c:v>
                </c:pt>
                <c:pt idx="8220">
                  <c:v>0.95872652639881284</c:v>
                </c:pt>
                <c:pt idx="8221">
                  <c:v>0.95921311373397489</c:v>
                </c:pt>
                <c:pt idx="8222">
                  <c:v>0.95994967613998061</c:v>
                </c:pt>
                <c:pt idx="8223">
                  <c:v>0.96083359349871655</c:v>
                </c:pt>
                <c:pt idx="8224">
                  <c:v>0.96059865244403153</c:v>
                </c:pt>
                <c:pt idx="8225">
                  <c:v>0.96007487089422572</c:v>
                </c:pt>
                <c:pt idx="8226">
                  <c:v>0.96006821023547928</c:v>
                </c:pt>
                <c:pt idx="8227">
                  <c:v>0.96021859442149804</c:v>
                </c:pt>
                <c:pt idx="8228">
                  <c:v>0.96017697792891576</c:v>
                </c:pt>
                <c:pt idx="8229">
                  <c:v>0.96047931063781633</c:v>
                </c:pt>
                <c:pt idx="8230">
                  <c:v>0.96046876674203763</c:v>
                </c:pt>
                <c:pt idx="8231">
                  <c:v>0.96070997444144468</c:v>
                </c:pt>
                <c:pt idx="8232">
                  <c:v>0.96090202178619732</c:v>
                </c:pt>
                <c:pt idx="8233">
                  <c:v>0.96079482423601803</c:v>
                </c:pt>
                <c:pt idx="8234">
                  <c:v>0.96104393538452759</c:v>
                </c:pt>
                <c:pt idx="8235">
                  <c:v>0.96103222846802971</c:v>
                </c:pt>
                <c:pt idx="8236">
                  <c:v>0.96109795573093992</c:v>
                </c:pt>
                <c:pt idx="8237">
                  <c:v>0.96117128613410219</c:v>
                </c:pt>
                <c:pt idx="8238">
                  <c:v>0.96124665345896376</c:v>
                </c:pt>
                <c:pt idx="8239">
                  <c:v>0.96134431546785271</c:v>
                </c:pt>
                <c:pt idx="8240">
                  <c:v>0.96099667563222579</c:v>
                </c:pt>
                <c:pt idx="8241">
                  <c:v>0.96037617232066685</c:v>
                </c:pt>
                <c:pt idx="8242">
                  <c:v>0.95978990246484108</c:v>
                </c:pt>
                <c:pt idx="8243">
                  <c:v>0.95971527789511191</c:v>
                </c:pt>
                <c:pt idx="8244">
                  <c:v>0.95974340216658038</c:v>
                </c:pt>
                <c:pt idx="8245">
                  <c:v>0.96019026718557987</c:v>
                </c:pt>
                <c:pt idx="8246">
                  <c:v>0.96092966031003635</c:v>
                </c:pt>
                <c:pt idx="8247">
                  <c:v>0.96146502988486826</c:v>
                </c:pt>
                <c:pt idx="8248">
                  <c:v>0.96130466432246409</c:v>
                </c:pt>
                <c:pt idx="8249">
                  <c:v>0.96103955931912644</c:v>
                </c:pt>
                <c:pt idx="8250">
                  <c:v>0.96109903111385309</c:v>
                </c:pt>
                <c:pt idx="8251">
                  <c:v>0.96091794155633958</c:v>
                </c:pt>
                <c:pt idx="8252">
                  <c:v>0.96068242151359917</c:v>
                </c:pt>
                <c:pt idx="8253">
                  <c:v>0.96162904992037423</c:v>
                </c:pt>
                <c:pt idx="8254">
                  <c:v>0.96186590047583953</c:v>
                </c:pt>
                <c:pt idx="8255">
                  <c:v>0.96199500193473464</c:v>
                </c:pt>
                <c:pt idx="8256">
                  <c:v>0.96193739114314447</c:v>
                </c:pt>
                <c:pt idx="8257">
                  <c:v>0.96200335799033532</c:v>
                </c:pt>
                <c:pt idx="8258">
                  <c:v>0.96183603322448596</c:v>
                </c:pt>
                <c:pt idx="8259">
                  <c:v>0.96189489159709274</c:v>
                </c:pt>
                <c:pt idx="8260">
                  <c:v>0.96188531341862349</c:v>
                </c:pt>
                <c:pt idx="8261">
                  <c:v>0.96191069467371593</c:v>
                </c:pt>
                <c:pt idx="8262">
                  <c:v>0.96177610646571687</c:v>
                </c:pt>
                <c:pt idx="8263">
                  <c:v>0.96177969813148489</c:v>
                </c:pt>
                <c:pt idx="8264">
                  <c:v>0.96150088377575205</c:v>
                </c:pt>
                <c:pt idx="8265">
                  <c:v>0.96125868738209741</c:v>
                </c:pt>
                <c:pt idx="8266">
                  <c:v>0.96086323645376859</c:v>
                </c:pt>
                <c:pt idx="8267">
                  <c:v>0.96068669628224257</c:v>
                </c:pt>
                <c:pt idx="8268">
                  <c:v>0.96068567867957433</c:v>
                </c:pt>
                <c:pt idx="8269">
                  <c:v>0.96140507908882289</c:v>
                </c:pt>
                <c:pt idx="8270">
                  <c:v>0.96160889906480573</c:v>
                </c:pt>
                <c:pt idx="8271">
                  <c:v>0.96166906062821056</c:v>
                </c:pt>
                <c:pt idx="8272">
                  <c:v>0.96126738300971004</c:v>
                </c:pt>
                <c:pt idx="8273">
                  <c:v>0.96106198569340839</c:v>
                </c:pt>
                <c:pt idx="8274">
                  <c:v>0.96114758930925681</c:v>
                </c:pt>
                <c:pt idx="8275">
                  <c:v>0.96100055154133279</c:v>
                </c:pt>
                <c:pt idx="8276">
                  <c:v>0.96097757468972533</c:v>
                </c:pt>
                <c:pt idx="8277">
                  <c:v>0.96151838409098711</c:v>
                </c:pt>
                <c:pt idx="8278">
                  <c:v>0.96151091724434312</c:v>
                </c:pt>
                <c:pt idx="8279">
                  <c:v>0.96194088622746399</c:v>
                </c:pt>
                <c:pt idx="8280">
                  <c:v>0.96185627762798931</c:v>
                </c:pt>
                <c:pt idx="8281">
                  <c:v>0.9620854367485917</c:v>
                </c:pt>
                <c:pt idx="8282">
                  <c:v>0.96205987100085821</c:v>
                </c:pt>
                <c:pt idx="8283">
                  <c:v>0.96192278134756182</c:v>
                </c:pt>
                <c:pt idx="8284">
                  <c:v>0.9619802152018545</c:v>
                </c:pt>
                <c:pt idx="8285">
                  <c:v>0.96190200764536549</c:v>
                </c:pt>
                <c:pt idx="8286">
                  <c:v>0.96175475211917949</c:v>
                </c:pt>
                <c:pt idx="8287">
                  <c:v>0.96184772451907452</c:v>
                </c:pt>
                <c:pt idx="8288">
                  <c:v>0.96193797366390887</c:v>
                </c:pt>
                <c:pt idx="8289">
                  <c:v>0.96157318651849222</c:v>
                </c:pt>
                <c:pt idx="8290">
                  <c:v>0.96110218951844006</c:v>
                </c:pt>
                <c:pt idx="8291">
                  <c:v>0.96083150243078586</c:v>
                </c:pt>
                <c:pt idx="8292">
                  <c:v>0.96076486997856791</c:v>
                </c:pt>
                <c:pt idx="8293">
                  <c:v>0.96084339379908412</c:v>
                </c:pt>
                <c:pt idx="8294">
                  <c:v>0.96142702374577926</c:v>
                </c:pt>
                <c:pt idx="8295">
                  <c:v>0.96177624433684039</c:v>
                </c:pt>
                <c:pt idx="8296">
                  <c:v>0.96129554265664019</c:v>
                </c:pt>
                <c:pt idx="8297">
                  <c:v>0.96116135994718044</c:v>
                </c:pt>
                <c:pt idx="8298">
                  <c:v>0.96112596418212293</c:v>
                </c:pt>
                <c:pt idx="8299">
                  <c:v>0.96108250343321988</c:v>
                </c:pt>
                <c:pt idx="8300">
                  <c:v>0.96128244456200795</c:v>
                </c:pt>
                <c:pt idx="8301">
                  <c:v>0.96199589120255313</c:v>
                </c:pt>
                <c:pt idx="8302">
                  <c:v>0.96212464900528483</c:v>
                </c:pt>
                <c:pt idx="8303">
                  <c:v>0.96222766472227017</c:v>
                </c:pt>
                <c:pt idx="8304">
                  <c:v>0.96285096116155955</c:v>
                </c:pt>
                <c:pt idx="8305">
                  <c:v>0.96283676866977286</c:v>
                </c:pt>
                <c:pt idx="8306">
                  <c:v>0.96233223872485674</c:v>
                </c:pt>
                <c:pt idx="8307">
                  <c:v>0.96306985921646637</c:v>
                </c:pt>
                <c:pt idx="8308">
                  <c:v>0.96316811229022559</c:v>
                </c:pt>
                <c:pt idx="8309">
                  <c:v>0.96281631539680823</c:v>
                </c:pt>
                <c:pt idx="8310">
                  <c:v>0.96327643938630159</c:v>
                </c:pt>
                <c:pt idx="8311">
                  <c:v>0.96312197976764191</c:v>
                </c:pt>
                <c:pt idx="8312">
                  <c:v>0.96221244834102548</c:v>
                </c:pt>
                <c:pt idx="8313">
                  <c:v>0.96199922590291631</c:v>
                </c:pt>
                <c:pt idx="8314">
                  <c:v>0.96161389111590867</c:v>
                </c:pt>
                <c:pt idx="8315">
                  <c:v>0.96146092749884282</c:v>
                </c:pt>
                <c:pt idx="8316">
                  <c:v>0.96168608324158533</c:v>
                </c:pt>
                <c:pt idx="8317">
                  <c:v>0.96189843378052631</c:v>
                </c:pt>
                <c:pt idx="8318">
                  <c:v>0.96215628652180696</c:v>
                </c:pt>
                <c:pt idx="8319">
                  <c:v>0.96239789337920345</c:v>
                </c:pt>
                <c:pt idx="8320">
                  <c:v>0.96187504924531386</c:v>
                </c:pt>
                <c:pt idx="8321">
                  <c:v>0.96195076020232373</c:v>
                </c:pt>
                <c:pt idx="8322">
                  <c:v>0.96184401833619326</c:v>
                </c:pt>
                <c:pt idx="8323">
                  <c:v>0.96186711917406598</c:v>
                </c:pt>
                <c:pt idx="8324">
                  <c:v>0.96168163235554094</c:v>
                </c:pt>
                <c:pt idx="8325">
                  <c:v>0.9621409533462556</c:v>
                </c:pt>
                <c:pt idx="8326">
                  <c:v>0.96230704735235528</c:v>
                </c:pt>
                <c:pt idx="8327">
                  <c:v>0.96236168864889715</c:v>
                </c:pt>
                <c:pt idx="8328">
                  <c:v>0.96289863900744832</c:v>
                </c:pt>
                <c:pt idx="8329">
                  <c:v>0.96272890341610962</c:v>
                </c:pt>
                <c:pt idx="8330">
                  <c:v>0.96286790449484294</c:v>
                </c:pt>
                <c:pt idx="8331">
                  <c:v>0.96268443419632221</c:v>
                </c:pt>
                <c:pt idx="8332">
                  <c:v>0.96292840751463449</c:v>
                </c:pt>
                <c:pt idx="8333">
                  <c:v>0.96270158519122562</c:v>
                </c:pt>
                <c:pt idx="8334">
                  <c:v>0.96271604041902759</c:v>
                </c:pt>
                <c:pt idx="8335">
                  <c:v>0.96267629026072354</c:v>
                </c:pt>
                <c:pt idx="8336">
                  <c:v>0.96273729445616774</c:v>
                </c:pt>
                <c:pt idx="8337">
                  <c:v>0.96287923436668987</c:v>
                </c:pt>
                <c:pt idx="8338">
                  <c:v>0.96211275004516772</c:v>
                </c:pt>
                <c:pt idx="8339">
                  <c:v>0.9618326199563163</c:v>
                </c:pt>
                <c:pt idx="8340">
                  <c:v>0.96128401132276331</c:v>
                </c:pt>
                <c:pt idx="8341">
                  <c:v>0.96113206153665132</c:v>
                </c:pt>
                <c:pt idx="8342">
                  <c:v>0.96193893393470065</c:v>
                </c:pt>
                <c:pt idx="8343">
                  <c:v>0.96212541402967189</c:v>
                </c:pt>
                <c:pt idx="8344">
                  <c:v>0.96192862123264788</c:v>
                </c:pt>
                <c:pt idx="8345">
                  <c:v>0.96172354422502171</c:v>
                </c:pt>
                <c:pt idx="8346">
                  <c:v>0.96140236491314401</c:v>
                </c:pt>
                <c:pt idx="8347">
                  <c:v>0.96182310398242077</c:v>
                </c:pt>
                <c:pt idx="8348">
                  <c:v>0.96153312831174442</c:v>
                </c:pt>
                <c:pt idx="8349">
                  <c:v>0.96215784089615541</c:v>
                </c:pt>
                <c:pt idx="8350">
                  <c:v>0.96224315429946272</c:v>
                </c:pt>
                <c:pt idx="8351">
                  <c:v>0.9625399781324635</c:v>
                </c:pt>
                <c:pt idx="8352">
                  <c:v>0.96260511562808582</c:v>
                </c:pt>
                <c:pt idx="8353">
                  <c:v>0.96259411751066482</c:v>
                </c:pt>
                <c:pt idx="8354">
                  <c:v>0.96269114793315169</c:v>
                </c:pt>
                <c:pt idx="8355">
                  <c:v>0.96274814009554366</c:v>
                </c:pt>
                <c:pt idx="8356">
                  <c:v>0.96266351853038423</c:v>
                </c:pt>
                <c:pt idx="8357">
                  <c:v>0.96280340551461396</c:v>
                </c:pt>
                <c:pt idx="8358">
                  <c:v>0.96274258740130314</c:v>
                </c:pt>
                <c:pt idx="8359">
                  <c:v>0.96262248840077158</c:v>
                </c:pt>
                <c:pt idx="8360">
                  <c:v>0.96259908063096744</c:v>
                </c:pt>
                <c:pt idx="8361">
                  <c:v>0.96241199718977044</c:v>
                </c:pt>
                <c:pt idx="8362">
                  <c:v>0.96211639916753311</c:v>
                </c:pt>
                <c:pt idx="8363">
                  <c:v>0.96171358062708157</c:v>
                </c:pt>
                <c:pt idx="8364">
                  <c:v>0.96177681349537436</c:v>
                </c:pt>
                <c:pt idx="8365">
                  <c:v>0.96210939699905274</c:v>
                </c:pt>
                <c:pt idx="8366">
                  <c:v>0.96206450909540708</c:v>
                </c:pt>
                <c:pt idx="8367">
                  <c:v>0.96241747581026904</c:v>
                </c:pt>
                <c:pt idx="8368">
                  <c:v>0.9623443770134541</c:v>
                </c:pt>
                <c:pt idx="8369">
                  <c:v>0.96180691835465415</c:v>
                </c:pt>
                <c:pt idx="8370">
                  <c:v>0.96184059116329068</c:v>
                </c:pt>
                <c:pt idx="8371">
                  <c:v>0.96162259300347619</c:v>
                </c:pt>
                <c:pt idx="8372">
                  <c:v>0.96151516636382672</c:v>
                </c:pt>
                <c:pt idx="8373">
                  <c:v>0.96235053732899001</c:v>
                </c:pt>
                <c:pt idx="8374">
                  <c:v>0.96228535236624768</c:v>
                </c:pt>
                <c:pt idx="8375">
                  <c:v>0.96266937922999829</c:v>
                </c:pt>
                <c:pt idx="8376">
                  <c:v>0.96258340696417022</c:v>
                </c:pt>
                <c:pt idx="8377">
                  <c:v>0.96275107618038325</c:v>
                </c:pt>
                <c:pt idx="8378">
                  <c:v>0.9625497877376864</c:v>
                </c:pt>
                <c:pt idx="8379">
                  <c:v>0.96262623476814735</c:v>
                </c:pt>
                <c:pt idx="8380">
                  <c:v>0.96243683072718533</c:v>
                </c:pt>
                <c:pt idx="8381">
                  <c:v>0.96245937752178679</c:v>
                </c:pt>
                <c:pt idx="8382">
                  <c:v>0.96267456164877574</c:v>
                </c:pt>
                <c:pt idx="8383">
                  <c:v>0.96241605427195265</c:v>
                </c:pt>
                <c:pt idx="8384">
                  <c:v>0.96211756968701623</c:v>
                </c:pt>
                <c:pt idx="8385">
                  <c:v>0.96227591773091892</c:v>
                </c:pt>
                <c:pt idx="8386">
                  <c:v>0.96194014838437392</c:v>
                </c:pt>
                <c:pt idx="8387">
                  <c:v>0.9616237293645129</c:v>
                </c:pt>
                <c:pt idx="8388">
                  <c:v>0.96180358200083949</c:v>
                </c:pt>
                <c:pt idx="8389">
                  <c:v>0.96210132255960346</c:v>
                </c:pt>
                <c:pt idx="8390">
                  <c:v>0.96287386433827016</c:v>
                </c:pt>
                <c:pt idx="8391">
                  <c:v>0.96302189693450357</c:v>
                </c:pt>
                <c:pt idx="8392">
                  <c:v>0.96289105846422096</c:v>
                </c:pt>
                <c:pt idx="8393">
                  <c:v>0.96231489566940609</c:v>
                </c:pt>
                <c:pt idx="8394">
                  <c:v>0.96223511556203822</c:v>
                </c:pt>
                <c:pt idx="8395">
                  <c:v>0.96196769632940171</c:v>
                </c:pt>
                <c:pt idx="8396">
                  <c:v>0.96222932401973071</c:v>
                </c:pt>
                <c:pt idx="8397">
                  <c:v>0.96247530513982393</c:v>
                </c:pt>
                <c:pt idx="8398">
                  <c:v>0.96250016441080233</c:v>
                </c:pt>
                <c:pt idx="8399">
                  <c:v>0.96270990366870068</c:v>
                </c:pt>
                <c:pt idx="8400">
                  <c:v>0.96258597305466687</c:v>
                </c:pt>
                <c:pt idx="8401">
                  <c:v>0.96242676828482843</c:v>
                </c:pt>
                <c:pt idx="8402">
                  <c:v>0.96300483267111991</c:v>
                </c:pt>
                <c:pt idx="8403">
                  <c:v>0.9624017396747232</c:v>
                </c:pt>
                <c:pt idx="8404">
                  <c:v>0.96253936633232295</c:v>
                </c:pt>
                <c:pt idx="8405">
                  <c:v>0.96276782786952597</c:v>
                </c:pt>
                <c:pt idx="8406">
                  <c:v>0.96260305594892204</c:v>
                </c:pt>
                <c:pt idx="8407">
                  <c:v>0.96235271978303494</c:v>
                </c:pt>
                <c:pt idx="8408">
                  <c:v>0.9624797018530733</c:v>
                </c:pt>
                <c:pt idx="8409">
                  <c:v>0.96214845094754198</c:v>
                </c:pt>
                <c:pt idx="8410">
                  <c:v>0.96189760033474192</c:v>
                </c:pt>
                <c:pt idx="8411">
                  <c:v>0.96168005079671859</c:v>
                </c:pt>
                <c:pt idx="8412">
                  <c:v>0.96143240447307343</c:v>
                </c:pt>
                <c:pt idx="8413">
                  <c:v>0.96171865980347881</c:v>
                </c:pt>
                <c:pt idx="8414">
                  <c:v>0.96189482802756809</c:v>
                </c:pt>
                <c:pt idx="8415">
                  <c:v>0.96189190379399758</c:v>
                </c:pt>
                <c:pt idx="8416">
                  <c:v>0.96137316737612311</c:v>
                </c:pt>
                <c:pt idx="8417">
                  <c:v>0.96143628819506277</c:v>
                </c:pt>
                <c:pt idx="8418">
                  <c:v>0.96168376229341368</c:v>
                </c:pt>
                <c:pt idx="8419">
                  <c:v>0.9614428351855574</c:v>
                </c:pt>
                <c:pt idx="8420">
                  <c:v>0.96099926791487622</c:v>
                </c:pt>
                <c:pt idx="8421">
                  <c:v>0.9615720496046809</c:v>
                </c:pt>
                <c:pt idx="8422">
                  <c:v>0.96169586889422976</c:v>
                </c:pt>
                <c:pt idx="8423">
                  <c:v>0.96200167129577241</c:v>
                </c:pt>
                <c:pt idx="8424">
                  <c:v>0.96222803110802357</c:v>
                </c:pt>
                <c:pt idx="8425">
                  <c:v>0.96222010076718878</c:v>
                </c:pt>
                <c:pt idx="8426">
                  <c:v>0.96177965571088764</c:v>
                </c:pt>
                <c:pt idx="8427">
                  <c:v>0.96190233959990479</c:v>
                </c:pt>
                <c:pt idx="8428">
                  <c:v>0.96218567931483634</c:v>
                </c:pt>
                <c:pt idx="8429">
                  <c:v>0.96192825051041209</c:v>
                </c:pt>
                <c:pt idx="8430">
                  <c:v>0.96156775684420903</c:v>
                </c:pt>
                <c:pt idx="8431">
                  <c:v>0.9614514207750039</c:v>
                </c:pt>
                <c:pt idx="8432">
                  <c:v>0.96195265583297584</c:v>
                </c:pt>
                <c:pt idx="8433">
                  <c:v>0.96114419787631322</c:v>
                </c:pt>
                <c:pt idx="8434">
                  <c:v>0.96047092894554409</c:v>
                </c:pt>
                <c:pt idx="8435">
                  <c:v>0.96056722039868236</c:v>
                </c:pt>
                <c:pt idx="8436">
                  <c:v>0.9600880179453597</c:v>
                </c:pt>
                <c:pt idx="8437">
                  <c:v>0.96058522536121171</c:v>
                </c:pt>
                <c:pt idx="8438">
                  <c:v>0.96065306998412137</c:v>
                </c:pt>
                <c:pt idx="8439">
                  <c:v>0.96109255722169817</c:v>
                </c:pt>
                <c:pt idx="8440">
                  <c:v>0.96078132104436209</c:v>
                </c:pt>
                <c:pt idx="8441">
                  <c:v>0.96071042214508351</c:v>
                </c:pt>
                <c:pt idx="8442">
                  <c:v>0.96057179132753545</c:v>
                </c:pt>
                <c:pt idx="8443">
                  <c:v>0.96080649721547307</c:v>
                </c:pt>
                <c:pt idx="8444">
                  <c:v>0.96094196943687815</c:v>
                </c:pt>
                <c:pt idx="8445">
                  <c:v>0.9611856111148489</c:v>
                </c:pt>
                <c:pt idx="8446">
                  <c:v>0.96172189252925055</c:v>
                </c:pt>
                <c:pt idx="8447">
                  <c:v>0.96201071144288997</c:v>
                </c:pt>
                <c:pt idx="8448">
                  <c:v>0.96211398405860526</c:v>
                </c:pt>
                <c:pt idx="8449">
                  <c:v>0.96205786757697109</c:v>
                </c:pt>
                <c:pt idx="8450">
                  <c:v>0.96222754846506253</c:v>
                </c:pt>
                <c:pt idx="8451">
                  <c:v>0.96221644371818993</c:v>
                </c:pt>
                <c:pt idx="8452">
                  <c:v>0.96255042059649965</c:v>
                </c:pt>
                <c:pt idx="8453">
                  <c:v>0.96246484049961478</c:v>
                </c:pt>
                <c:pt idx="8454">
                  <c:v>0.96226330912715485</c:v>
                </c:pt>
                <c:pt idx="8455">
                  <c:v>0.96239249151962258</c:v>
                </c:pt>
                <c:pt idx="8456">
                  <c:v>0.96264902058091184</c:v>
                </c:pt>
                <c:pt idx="8457">
                  <c:v>0.96213542594576573</c:v>
                </c:pt>
                <c:pt idx="8458">
                  <c:v>0.96163556661754801</c:v>
                </c:pt>
                <c:pt idx="8459">
                  <c:v>0.96135588503106661</c:v>
                </c:pt>
                <c:pt idx="8460">
                  <c:v>0.96161235458083327</c:v>
                </c:pt>
                <c:pt idx="8461">
                  <c:v>0.96174230889454349</c:v>
                </c:pt>
                <c:pt idx="8462">
                  <c:v>0.96213492536690248</c:v>
                </c:pt>
                <c:pt idx="8463">
                  <c:v>0.96216744169033241</c:v>
                </c:pt>
                <c:pt idx="8464">
                  <c:v>0.96184334704200836</c:v>
                </c:pt>
                <c:pt idx="8465">
                  <c:v>0.96171891092666839</c:v>
                </c:pt>
                <c:pt idx="8466">
                  <c:v>0.96151874200351817</c:v>
                </c:pt>
                <c:pt idx="8467">
                  <c:v>0.96159466509817115</c:v>
                </c:pt>
                <c:pt idx="8468">
                  <c:v>0.96148921516603614</c:v>
                </c:pt>
                <c:pt idx="8469">
                  <c:v>0.96213257050722778</c:v>
                </c:pt>
                <c:pt idx="8470">
                  <c:v>0.96234282105561708</c:v>
                </c:pt>
                <c:pt idx="8471">
                  <c:v>0.96256428666233684</c:v>
                </c:pt>
                <c:pt idx="8472">
                  <c:v>0.96285247407929475</c:v>
                </c:pt>
                <c:pt idx="8473">
                  <c:v>0.96286923827936466</c:v>
                </c:pt>
                <c:pt idx="8474">
                  <c:v>0.9628709511267225</c:v>
                </c:pt>
                <c:pt idx="8475">
                  <c:v>0.96301119904219601</c:v>
                </c:pt>
                <c:pt idx="8476">
                  <c:v>0.96307926038401459</c:v>
                </c:pt>
                <c:pt idx="8477">
                  <c:v>0.96315678332505839</c:v>
                </c:pt>
                <c:pt idx="8478">
                  <c:v>0.96302128313512003</c:v>
                </c:pt>
                <c:pt idx="8479">
                  <c:v>0.96295205297778486</c:v>
                </c:pt>
                <c:pt idx="8480">
                  <c:v>0.96311701191089061</c:v>
                </c:pt>
                <c:pt idx="8481">
                  <c:v>0.96278515047950153</c:v>
                </c:pt>
                <c:pt idx="8482">
                  <c:v>0.96255448490184481</c:v>
                </c:pt>
                <c:pt idx="8483">
                  <c:v>0.96235876009548893</c:v>
                </c:pt>
                <c:pt idx="8484">
                  <c:v>0.96214692114483191</c:v>
                </c:pt>
                <c:pt idx="8485">
                  <c:v>0.96212848113618488</c:v>
                </c:pt>
                <c:pt idx="8486">
                  <c:v>0.96244759615726327</c:v>
                </c:pt>
                <c:pt idx="8487">
                  <c:v>0.96258924564515358</c:v>
                </c:pt>
                <c:pt idx="8488">
                  <c:v>0.96196490085802322</c:v>
                </c:pt>
                <c:pt idx="8489">
                  <c:v>0.961915814792354</c:v>
                </c:pt>
                <c:pt idx="8490">
                  <c:v>0.96198167983412808</c:v>
                </c:pt>
                <c:pt idx="8491">
                  <c:v>0.96181814957850931</c:v>
                </c:pt>
                <c:pt idx="8492">
                  <c:v>0.96159328054620952</c:v>
                </c:pt>
                <c:pt idx="8493">
                  <c:v>0.96208641710262699</c:v>
                </c:pt>
                <c:pt idx="8494">
                  <c:v>0.96218235618637127</c:v>
                </c:pt>
                <c:pt idx="8495">
                  <c:v>0.96245688693554632</c:v>
                </c:pt>
                <c:pt idx="8496">
                  <c:v>0.96251636248467942</c:v>
                </c:pt>
                <c:pt idx="8497">
                  <c:v>0.9626631039175072</c:v>
                </c:pt>
                <c:pt idx="8498">
                  <c:v>0.96241477698810296</c:v>
                </c:pt>
                <c:pt idx="8499">
                  <c:v>0.96245709800361967</c:v>
                </c:pt>
                <c:pt idx="8500">
                  <c:v>0.96261073920525664</c:v>
                </c:pt>
                <c:pt idx="8501">
                  <c:v>0.96207951215753673</c:v>
                </c:pt>
                <c:pt idx="8502">
                  <c:v>0.96236112194987344</c:v>
                </c:pt>
                <c:pt idx="8503">
                  <c:v>0.96250566827061945</c:v>
                </c:pt>
                <c:pt idx="8504">
                  <c:v>0.96266593591577154</c:v>
                </c:pt>
                <c:pt idx="8505">
                  <c:v>0.96240328450146395</c:v>
                </c:pt>
                <c:pt idx="8506">
                  <c:v>0.96203436744358339</c:v>
                </c:pt>
                <c:pt idx="8507">
                  <c:v>0.96187994479122219</c:v>
                </c:pt>
                <c:pt idx="8508">
                  <c:v>0.96175685237567787</c:v>
                </c:pt>
                <c:pt idx="8509">
                  <c:v>0.96197128940908316</c:v>
                </c:pt>
                <c:pt idx="8510">
                  <c:v>0.96230595228851912</c:v>
                </c:pt>
                <c:pt idx="8511">
                  <c:v>0.96224862828356927</c:v>
                </c:pt>
                <c:pt idx="8512">
                  <c:v>0.96189137756585252</c:v>
                </c:pt>
                <c:pt idx="8513">
                  <c:v>0.96175944051735474</c:v>
                </c:pt>
                <c:pt idx="8514">
                  <c:v>0.96152380933945225</c:v>
                </c:pt>
                <c:pt idx="8515">
                  <c:v>0.96150182656136007</c:v>
                </c:pt>
                <c:pt idx="8516">
                  <c:v>0.96147239742951385</c:v>
                </c:pt>
                <c:pt idx="8517">
                  <c:v>0.96188017437550166</c:v>
                </c:pt>
                <c:pt idx="8518">
                  <c:v>0.96155191598430223</c:v>
                </c:pt>
                <c:pt idx="8519">
                  <c:v>0.96216347315832829</c:v>
                </c:pt>
                <c:pt idx="8520">
                  <c:v>0.96207546001250388</c:v>
                </c:pt>
                <c:pt idx="8521">
                  <c:v>0.96194994475475504</c:v>
                </c:pt>
                <c:pt idx="8522">
                  <c:v>0.96162734723003529</c:v>
                </c:pt>
                <c:pt idx="8523">
                  <c:v>0.96152137846791197</c:v>
                </c:pt>
                <c:pt idx="8524">
                  <c:v>0.96127303628900984</c:v>
                </c:pt>
                <c:pt idx="8525">
                  <c:v>0.96114572457304548</c:v>
                </c:pt>
                <c:pt idx="8526">
                  <c:v>0.96101037408795498</c:v>
                </c:pt>
                <c:pt idx="8527">
                  <c:v>0.96083486597835321</c:v>
                </c:pt>
                <c:pt idx="8528">
                  <c:v>0.96050680205956929</c:v>
                </c:pt>
                <c:pt idx="8529">
                  <c:v>0.96039502857009851</c:v>
                </c:pt>
                <c:pt idx="8530">
                  <c:v>0.96027095208550517</c:v>
                </c:pt>
                <c:pt idx="8531">
                  <c:v>0.95977459538508814</c:v>
                </c:pt>
                <c:pt idx="8532">
                  <c:v>0.95933655277602603</c:v>
                </c:pt>
                <c:pt idx="8533">
                  <c:v>0.95957424312780459</c:v>
                </c:pt>
                <c:pt idx="8534">
                  <c:v>0.95998757667062395</c:v>
                </c:pt>
                <c:pt idx="8535">
                  <c:v>0.96015407874200931</c:v>
                </c:pt>
                <c:pt idx="8536">
                  <c:v>0.96038160797573036</c:v>
                </c:pt>
                <c:pt idx="8537">
                  <c:v>0.95950604742133316</c:v>
                </c:pt>
                <c:pt idx="8538">
                  <c:v>0.95956739709159011</c:v>
                </c:pt>
                <c:pt idx="8539">
                  <c:v>0.95963793677052367</c:v>
                </c:pt>
                <c:pt idx="8540">
                  <c:v>0.95988875370845994</c:v>
                </c:pt>
                <c:pt idx="8541">
                  <c:v>0.96033644858705181</c:v>
                </c:pt>
                <c:pt idx="8542">
                  <c:v>0.96048358367685371</c:v>
                </c:pt>
                <c:pt idx="8543">
                  <c:v>0.96079203083690001</c:v>
                </c:pt>
                <c:pt idx="8544">
                  <c:v>0.96083232814271458</c:v>
                </c:pt>
                <c:pt idx="8545">
                  <c:v>0.96057948525619374</c:v>
                </c:pt>
                <c:pt idx="8546">
                  <c:v>0.96074630263035921</c:v>
                </c:pt>
                <c:pt idx="8547">
                  <c:v>0.9609073525975329</c:v>
                </c:pt>
                <c:pt idx="8548">
                  <c:v>0.96086750578083058</c:v>
                </c:pt>
                <c:pt idx="8549">
                  <c:v>0.96077173287836082</c:v>
                </c:pt>
                <c:pt idx="8550">
                  <c:v>0.96068901090317871</c:v>
                </c:pt>
                <c:pt idx="8551">
                  <c:v>0.96071954739301368</c:v>
                </c:pt>
                <c:pt idx="8552">
                  <c:v>0.96055544475651844</c:v>
                </c:pt>
                <c:pt idx="8553">
                  <c:v>0.96019235250763968</c:v>
                </c:pt>
                <c:pt idx="8554">
                  <c:v>0.95929521050160238</c:v>
                </c:pt>
                <c:pt idx="8555">
                  <c:v>0.95913893121664295</c:v>
                </c:pt>
                <c:pt idx="8556">
                  <c:v>0.95923774789914962</c:v>
                </c:pt>
                <c:pt idx="8557">
                  <c:v>0.95946582639965194</c:v>
                </c:pt>
                <c:pt idx="8558">
                  <c:v>0.96011831349732002</c:v>
                </c:pt>
                <c:pt idx="8559">
                  <c:v>0.9603457524450193</c:v>
                </c:pt>
                <c:pt idx="8560">
                  <c:v>0.96027202523756106</c:v>
                </c:pt>
                <c:pt idx="8561">
                  <c:v>0.9599028528293323</c:v>
                </c:pt>
                <c:pt idx="8562">
                  <c:v>0.95969374631487425</c:v>
                </c:pt>
                <c:pt idx="8563">
                  <c:v>0.95965374902914624</c:v>
                </c:pt>
                <c:pt idx="8564">
                  <c:v>0.95971782716912779</c:v>
                </c:pt>
                <c:pt idx="8565">
                  <c:v>0.96022577170962065</c:v>
                </c:pt>
                <c:pt idx="8566">
                  <c:v>0.96032113393819762</c:v>
                </c:pt>
                <c:pt idx="8567">
                  <c:v>0.96054827896268813</c:v>
                </c:pt>
                <c:pt idx="8568">
                  <c:v>0.96058324385601579</c:v>
                </c:pt>
                <c:pt idx="8569">
                  <c:v>0.96066129022710844</c:v>
                </c:pt>
                <c:pt idx="8570">
                  <c:v>0.96073458951720858</c:v>
                </c:pt>
                <c:pt idx="8571">
                  <c:v>0.9608261582789337</c:v>
                </c:pt>
                <c:pt idx="8572">
                  <c:v>0.96091115496060808</c:v>
                </c:pt>
                <c:pt idx="8573">
                  <c:v>0.96152296952612371</c:v>
                </c:pt>
                <c:pt idx="8574">
                  <c:v>0.96126068457703617</c:v>
                </c:pt>
                <c:pt idx="8575">
                  <c:v>0.96111106226431953</c:v>
                </c:pt>
                <c:pt idx="8576">
                  <c:v>0.96117086278432895</c:v>
                </c:pt>
                <c:pt idx="8577">
                  <c:v>0.96105840519803387</c:v>
                </c:pt>
                <c:pt idx="8578">
                  <c:v>0.96080934718036992</c:v>
                </c:pt>
                <c:pt idx="8579">
                  <c:v>0.96002358020764</c:v>
                </c:pt>
                <c:pt idx="8580">
                  <c:v>0.9605407960347434</c:v>
                </c:pt>
                <c:pt idx="8581">
                  <c:v>0.96088004063237475</c:v>
                </c:pt>
                <c:pt idx="8582">
                  <c:v>0.96150273743960457</c:v>
                </c:pt>
                <c:pt idx="8583">
                  <c:v>0.96176781268365541</c:v>
                </c:pt>
                <c:pt idx="8584">
                  <c:v>0.96202087998394337</c:v>
                </c:pt>
                <c:pt idx="8585">
                  <c:v>0.9614250728455781</c:v>
                </c:pt>
                <c:pt idx="8586">
                  <c:v>0.96119642697599184</c:v>
                </c:pt>
                <c:pt idx="8587">
                  <c:v>0.96108628934170737</c:v>
                </c:pt>
                <c:pt idx="8588">
                  <c:v>0.96118504200611654</c:v>
                </c:pt>
                <c:pt idx="8589">
                  <c:v>0.96183769742230041</c:v>
                </c:pt>
                <c:pt idx="8590">
                  <c:v>0.9619829926952379</c:v>
                </c:pt>
                <c:pt idx="8591">
                  <c:v>0.96253570955091972</c:v>
                </c:pt>
                <c:pt idx="8592">
                  <c:v>0.96237239219324922</c:v>
                </c:pt>
                <c:pt idx="8593">
                  <c:v>0.96231295211252921</c:v>
                </c:pt>
                <c:pt idx="8594">
                  <c:v>0.96211638506482888</c:v>
                </c:pt>
                <c:pt idx="8595">
                  <c:v>0.9621007936497511</c:v>
                </c:pt>
                <c:pt idx="8596">
                  <c:v>0.96197488238846229</c:v>
                </c:pt>
                <c:pt idx="8597">
                  <c:v>0.96192646749770894</c:v>
                </c:pt>
                <c:pt idx="8598">
                  <c:v>0.96171729099530723</c:v>
                </c:pt>
                <c:pt idx="8599">
                  <c:v>0.96160196998617076</c:v>
                </c:pt>
                <c:pt idx="8600">
                  <c:v>0.9615831525694708</c:v>
                </c:pt>
                <c:pt idx="8601">
                  <c:v>0.96135827046865252</c:v>
                </c:pt>
                <c:pt idx="8602">
                  <c:v>0.96105684468935948</c:v>
                </c:pt>
                <c:pt idx="8603">
                  <c:v>0.96057689680218161</c:v>
                </c:pt>
                <c:pt idx="8604">
                  <c:v>0.96069020400747196</c:v>
                </c:pt>
                <c:pt idx="8605">
                  <c:v>0.96084661020195639</c:v>
                </c:pt>
                <c:pt idx="8606">
                  <c:v>0.9612313011233119</c:v>
                </c:pt>
                <c:pt idx="8607">
                  <c:v>0.96161350521405486</c:v>
                </c:pt>
                <c:pt idx="8608">
                  <c:v>0.96155051314132134</c:v>
                </c:pt>
                <c:pt idx="8609">
                  <c:v>0.96103390710888714</c:v>
                </c:pt>
                <c:pt idx="8610">
                  <c:v>0.96083370073112395</c:v>
                </c:pt>
                <c:pt idx="8611">
                  <c:v>0.96085177397999022</c:v>
                </c:pt>
                <c:pt idx="8612">
                  <c:v>0.96072403787187322</c:v>
                </c:pt>
                <c:pt idx="8613">
                  <c:v>0.96116496411436436</c:v>
                </c:pt>
                <c:pt idx="8614">
                  <c:v>0.96126268883202737</c:v>
                </c:pt>
                <c:pt idx="8615">
                  <c:v>0.96167884780597346</c:v>
                </c:pt>
                <c:pt idx="8616">
                  <c:v>0.9617094279804741</c:v>
                </c:pt>
                <c:pt idx="8617">
                  <c:v>0.96158344296585574</c:v>
                </c:pt>
                <c:pt idx="8618">
                  <c:v>0.96160081568511457</c:v>
                </c:pt>
                <c:pt idx="8619">
                  <c:v>0.96169215780758355</c:v>
                </c:pt>
                <c:pt idx="8620">
                  <c:v>0.96175493951737612</c:v>
                </c:pt>
                <c:pt idx="8621">
                  <c:v>0.96164178206279705</c:v>
                </c:pt>
                <c:pt idx="8622">
                  <c:v>0.9615403738324384</c:v>
                </c:pt>
                <c:pt idx="8623">
                  <c:v>0.96147059991409689</c:v>
                </c:pt>
                <c:pt idx="8624">
                  <c:v>0.96146239544279655</c:v>
                </c:pt>
                <c:pt idx="8625">
                  <c:v>0.96089650128899518</c:v>
                </c:pt>
                <c:pt idx="8626">
                  <c:v>0.96038022028650905</c:v>
                </c:pt>
                <c:pt idx="8627">
                  <c:v>0.95983008299144279</c:v>
                </c:pt>
                <c:pt idx="8628">
                  <c:v>0.95988230074871372</c:v>
                </c:pt>
                <c:pt idx="8629">
                  <c:v>0.96065338547999279</c:v>
                </c:pt>
                <c:pt idx="8630">
                  <c:v>0.96110551513825138</c:v>
                </c:pt>
                <c:pt idx="8631">
                  <c:v>0.96152469875427427</c:v>
                </c:pt>
                <c:pt idx="8632">
                  <c:v>0.96145618312016268</c:v>
                </c:pt>
                <c:pt idx="8633">
                  <c:v>0.96109209427100528</c:v>
                </c:pt>
                <c:pt idx="8634">
                  <c:v>0.96086486204635491</c:v>
                </c:pt>
                <c:pt idx="8635">
                  <c:v>0.96068525228438484</c:v>
                </c:pt>
                <c:pt idx="8636">
                  <c:v>0.96063287455501301</c:v>
                </c:pt>
                <c:pt idx="8637">
                  <c:v>0.96092649790907703</c:v>
                </c:pt>
                <c:pt idx="8638">
                  <c:v>0.96095644920295886</c:v>
                </c:pt>
                <c:pt idx="8639">
                  <c:v>0.96125265997352993</c:v>
                </c:pt>
                <c:pt idx="8640">
                  <c:v>0.96137061196955231</c:v>
                </c:pt>
                <c:pt idx="8641">
                  <c:v>0.96116008617476212</c:v>
                </c:pt>
                <c:pt idx="8642">
                  <c:v>0.96113159170495399</c:v>
                </c:pt>
                <c:pt idx="8643">
                  <c:v>0.96105639576982882</c:v>
                </c:pt>
                <c:pt idx="8644">
                  <c:v>0.96111261453338359</c:v>
                </c:pt>
                <c:pt idx="8645">
                  <c:v>0.96088260874982145</c:v>
                </c:pt>
                <c:pt idx="8646">
                  <c:v>0.96077137865995088</c:v>
                </c:pt>
                <c:pt idx="8647">
                  <c:v>0.96092822903839459</c:v>
                </c:pt>
                <c:pt idx="8648">
                  <c:v>0.96095902512801512</c:v>
                </c:pt>
                <c:pt idx="8649">
                  <c:v>0.96065697053636101</c:v>
                </c:pt>
                <c:pt idx="8650">
                  <c:v>0.95989868435372838</c:v>
                </c:pt>
                <c:pt idx="8651">
                  <c:v>0.95946116016008909</c:v>
                </c:pt>
                <c:pt idx="8652">
                  <c:v>0.95915651042024652</c:v>
                </c:pt>
                <c:pt idx="8653">
                  <c:v>0.95909117275412314</c:v>
                </c:pt>
                <c:pt idx="8654">
                  <c:v>0.95967868695206993</c:v>
                </c:pt>
                <c:pt idx="8655">
                  <c:v>0.96003477207011778</c:v>
                </c:pt>
                <c:pt idx="8656">
                  <c:v>0.95984449436611241</c:v>
                </c:pt>
                <c:pt idx="8657">
                  <c:v>0.95954108056124343</c:v>
                </c:pt>
                <c:pt idx="8658">
                  <c:v>0.95950937796225089</c:v>
                </c:pt>
                <c:pt idx="8659">
                  <c:v>0.9593707664608101</c:v>
                </c:pt>
                <c:pt idx="8660">
                  <c:v>0.95974526263630522</c:v>
                </c:pt>
                <c:pt idx="8661">
                  <c:v>0.96063389310745217</c:v>
                </c:pt>
                <c:pt idx="8662">
                  <c:v>0.96041686664029524</c:v>
                </c:pt>
                <c:pt idx="8663">
                  <c:v>0.96098945454023565</c:v>
                </c:pt>
                <c:pt idx="8664">
                  <c:v>0.96104268816116623</c:v>
                </c:pt>
                <c:pt idx="8665">
                  <c:v>0.96069347506513525</c:v>
                </c:pt>
                <c:pt idx="8666">
                  <c:v>0.96083423689046255</c:v>
                </c:pt>
                <c:pt idx="8667">
                  <c:v>0.96084579896882227</c:v>
                </c:pt>
                <c:pt idx="8668">
                  <c:v>0.96069716150147344</c:v>
                </c:pt>
                <c:pt idx="8669">
                  <c:v>0.96102724934219741</c:v>
                </c:pt>
                <c:pt idx="8670">
                  <c:v>0.96074550082757071</c:v>
                </c:pt>
                <c:pt idx="8671">
                  <c:v>0.96079665543599813</c:v>
                </c:pt>
                <c:pt idx="8672">
                  <c:v>0.96073241274461785</c:v>
                </c:pt>
                <c:pt idx="8673">
                  <c:v>0.96041844412330035</c:v>
                </c:pt>
                <c:pt idx="8674">
                  <c:v>0.95951341543998214</c:v>
                </c:pt>
                <c:pt idx="8675">
                  <c:v>0.95925343696161125</c:v>
                </c:pt>
                <c:pt idx="8676">
                  <c:v>0.95918472150454515</c:v>
                </c:pt>
                <c:pt idx="8677">
                  <c:v>0.95939393604518453</c:v>
                </c:pt>
                <c:pt idx="8678">
                  <c:v>0.95992665594929116</c:v>
                </c:pt>
                <c:pt idx="8679">
                  <c:v>0.96050511237260205</c:v>
                </c:pt>
                <c:pt idx="8680">
                  <c:v>0.96029259780388376</c:v>
                </c:pt>
                <c:pt idx="8681">
                  <c:v>0.96005270146537081</c:v>
                </c:pt>
                <c:pt idx="8682">
                  <c:v>0.96006376427210816</c:v>
                </c:pt>
                <c:pt idx="8683">
                  <c:v>0.95983766263113823</c:v>
                </c:pt>
                <c:pt idx="8684">
                  <c:v>0.96010715465328178</c:v>
                </c:pt>
                <c:pt idx="8685">
                  <c:v>0.96054146785377925</c:v>
                </c:pt>
                <c:pt idx="8686">
                  <c:v>0.96078795317847521</c:v>
                </c:pt>
                <c:pt idx="8687">
                  <c:v>0.96098852020214232</c:v>
                </c:pt>
                <c:pt idx="8688">
                  <c:v>0.96115246446061386</c:v>
                </c:pt>
                <c:pt idx="8689">
                  <c:v>0.96091321136046504</c:v>
                </c:pt>
                <c:pt idx="8690">
                  <c:v>0.96096801157774558</c:v>
                </c:pt>
                <c:pt idx="8691">
                  <c:v>0.96104905590592282</c:v>
                </c:pt>
                <c:pt idx="8692">
                  <c:v>0.96109139983967373</c:v>
                </c:pt>
                <c:pt idx="8693">
                  <c:v>0.961221748471074</c:v>
                </c:pt>
                <c:pt idx="8694">
                  <c:v>0.96091505706875191</c:v>
                </c:pt>
                <c:pt idx="8695">
                  <c:v>0.96066748778108124</c:v>
                </c:pt>
                <c:pt idx="8696">
                  <c:v>0.96083734295179857</c:v>
                </c:pt>
                <c:pt idx="8697">
                  <c:v>0.96079475985691343</c:v>
                </c:pt>
                <c:pt idx="8698">
                  <c:v>0.96036530268626896</c:v>
                </c:pt>
                <c:pt idx="8699">
                  <c:v>0.95987416233659828</c:v>
                </c:pt>
                <c:pt idx="8700">
                  <c:v>0.96005448918454572</c:v>
                </c:pt>
                <c:pt idx="8701">
                  <c:v>0.95995479277597184</c:v>
                </c:pt>
                <c:pt idx="8702">
                  <c:v>0.96041720158970234</c:v>
                </c:pt>
                <c:pt idx="8703">
                  <c:v>0.96105018187408842</c:v>
                </c:pt>
                <c:pt idx="8704">
                  <c:v>0.96105446110933379</c:v>
                </c:pt>
                <c:pt idx="8705">
                  <c:v>0.96066046216255796</c:v>
                </c:pt>
                <c:pt idx="8706">
                  <c:v>0.96045755845672109</c:v>
                </c:pt>
                <c:pt idx="8707">
                  <c:v>0.96046682751379531</c:v>
                </c:pt>
                <c:pt idx="8708">
                  <c:v>0.96050458028928987</c:v>
                </c:pt>
                <c:pt idx="8709">
                  <c:v>0.96102879265809071</c:v>
                </c:pt>
                <c:pt idx="8710">
                  <c:v>0.96117889181831384</c:v>
                </c:pt>
                <c:pt idx="8711">
                  <c:v>0.96135580693531264</c:v>
                </c:pt>
                <c:pt idx="8712">
                  <c:v>0.96169632171606123</c:v>
                </c:pt>
                <c:pt idx="8713">
                  <c:v>0.96164835814756133</c:v>
                </c:pt>
                <c:pt idx="8714">
                  <c:v>0.9616524777278469</c:v>
                </c:pt>
                <c:pt idx="8715">
                  <c:v>0.96156284049081919</c:v>
                </c:pt>
                <c:pt idx="8716">
                  <c:v>0.96150946066505272</c:v>
                </c:pt>
                <c:pt idx="8717">
                  <c:v>0.96161516918439227</c:v>
                </c:pt>
                <c:pt idx="8718">
                  <c:v>0.96136720109928453</c:v>
                </c:pt>
                <c:pt idx="8719">
                  <c:v>0.96127350530600841</c:v>
                </c:pt>
                <c:pt idx="8720">
                  <c:v>0.96064547245246945</c:v>
                </c:pt>
                <c:pt idx="8721">
                  <c:v>0.96063443106775492</c:v>
                </c:pt>
                <c:pt idx="8722">
                  <c:v>0.96038258113550667</c:v>
                </c:pt>
                <c:pt idx="8723">
                  <c:v>0.95992243222524121</c:v>
                </c:pt>
                <c:pt idx="8724">
                  <c:v>0.95995477091169701</c:v>
                </c:pt>
                <c:pt idx="8725">
                  <c:v>0.9601399035367324</c:v>
                </c:pt>
                <c:pt idx="8726">
                  <c:v>0.96081784982177432</c:v>
                </c:pt>
                <c:pt idx="8727">
                  <c:v>0.96122701731992588</c:v>
                </c:pt>
                <c:pt idx="8728">
                  <c:v>0.96106273739742143</c:v>
                </c:pt>
                <c:pt idx="8729">
                  <c:v>0.96067711075488249</c:v>
                </c:pt>
                <c:pt idx="8730">
                  <c:v>0.96042142967261612</c:v>
                </c:pt>
                <c:pt idx="8731">
                  <c:v>0.9602411928490292</c:v>
                </c:pt>
                <c:pt idx="8732">
                  <c:v>0.96027125199268182</c:v>
                </c:pt>
                <c:pt idx="8733">
                  <c:v>0.96065038819783544</c:v>
                </c:pt>
                <c:pt idx="8734">
                  <c:v>0.96079205229755116</c:v>
                </c:pt>
                <c:pt idx="8735">
                  <c:v>0.96116276178483084</c:v>
                </c:pt>
                <c:pt idx="8736">
                  <c:v>0.96130323646144544</c:v>
                </c:pt>
                <c:pt idx="8737">
                  <c:v>0.96129524426816981</c:v>
                </c:pt>
                <c:pt idx="8738">
                  <c:v>0.96140697719051549</c:v>
                </c:pt>
                <c:pt idx="8739">
                  <c:v>0.96136299501024214</c:v>
                </c:pt>
                <c:pt idx="8740">
                  <c:v>0.96145622212573101</c:v>
                </c:pt>
                <c:pt idx="8741">
                  <c:v>0.96133088025130664</c:v>
                </c:pt>
                <c:pt idx="8742">
                  <c:v>0.96130884121419891</c:v>
                </c:pt>
                <c:pt idx="8743">
                  <c:v>0.96127253884391906</c:v>
                </c:pt>
                <c:pt idx="8744">
                  <c:v>0.96118432350060456</c:v>
                </c:pt>
                <c:pt idx="8745">
                  <c:v>0.96058431359074059</c:v>
                </c:pt>
                <c:pt idx="8746">
                  <c:v>0.96059017521507528</c:v>
                </c:pt>
                <c:pt idx="8747">
                  <c:v>0.95971546891535986</c:v>
                </c:pt>
                <c:pt idx="8748">
                  <c:v>0.95960851037704864</c:v>
                </c:pt>
                <c:pt idx="8749">
                  <c:v>0.96008292815349394</c:v>
                </c:pt>
                <c:pt idx="8750">
                  <c:v>0.96034718807601016</c:v>
                </c:pt>
                <c:pt idx="8751">
                  <c:v>0.96078515231546657</c:v>
                </c:pt>
                <c:pt idx="8752">
                  <c:v>0.96092036186069629</c:v>
                </c:pt>
                <c:pt idx="8753">
                  <c:v>0.96105883272893466</c:v>
                </c:pt>
                <c:pt idx="8754">
                  <c:v>0.96087477550018074</c:v>
                </c:pt>
                <c:pt idx="8755">
                  <c:v>0.96056414655944922</c:v>
                </c:pt>
                <c:pt idx="8756">
                  <c:v>0.9605702761064483</c:v>
                </c:pt>
                <c:pt idx="8757">
                  <c:v>0.96112463999986586</c:v>
                </c:pt>
                <c:pt idx="8758">
                  <c:v>0.96157858403071916</c:v>
                </c:pt>
                <c:pt idx="8759">
                  <c:v>0.96200493174852386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AD-47EE-970C-B7AE44E47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9371664"/>
        <c:axId val="1169374064"/>
      </c:barChart>
      <c:catAx>
        <c:axId val="11693716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69374064"/>
        <c:crosses val="autoZero"/>
        <c:auto val="1"/>
        <c:lblAlgn val="ctr"/>
        <c:lblOffset val="100"/>
        <c:noMultiLvlLbl val="0"/>
      </c:catAx>
      <c:valAx>
        <c:axId val="11693740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69371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BYT_HodinovaData_Zona01!$AD$5:$AD$8764</c:f>
              <c:numCache>
                <c:formatCode>0.00</c:formatCode>
                <c:ptCount val="8760"/>
                <c:pt idx="0">
                  <c:v>0.9849979002233995</c:v>
                </c:pt>
                <c:pt idx="1">
                  <c:v>0.98478786311391042</c:v>
                </c:pt>
                <c:pt idx="2">
                  <c:v>0.98507975589369479</c:v>
                </c:pt>
                <c:pt idx="3">
                  <c:v>0.98500615987885654</c:v>
                </c:pt>
                <c:pt idx="4">
                  <c:v>0.98481676750215408</c:v>
                </c:pt>
                <c:pt idx="5">
                  <c:v>0.98485866710420789</c:v>
                </c:pt>
                <c:pt idx="6">
                  <c:v>0.98498796158547008</c:v>
                </c:pt>
                <c:pt idx="7">
                  <c:v>0.98485948090307507</c:v>
                </c:pt>
                <c:pt idx="8">
                  <c:v>0.98459883345851873</c:v>
                </c:pt>
                <c:pt idx="9">
                  <c:v>0.98466745115278564</c:v>
                </c:pt>
                <c:pt idx="10">
                  <c:v>0.98370874889909987</c:v>
                </c:pt>
                <c:pt idx="11">
                  <c:v>0.98241471832871652</c:v>
                </c:pt>
                <c:pt idx="12">
                  <c:v>0.98285693426375476</c:v>
                </c:pt>
                <c:pt idx="13">
                  <c:v>0.98382792074800562</c:v>
                </c:pt>
                <c:pt idx="14">
                  <c:v>0.98496689871035903</c:v>
                </c:pt>
                <c:pt idx="15">
                  <c:v>0.98494881367535214</c:v>
                </c:pt>
                <c:pt idx="16">
                  <c:v>0.98525785300330448</c:v>
                </c:pt>
                <c:pt idx="17">
                  <c:v>0.9845760719409774</c:v>
                </c:pt>
                <c:pt idx="18">
                  <c:v>0.9843872709469712</c:v>
                </c:pt>
                <c:pt idx="19">
                  <c:v>0.98404970866522379</c:v>
                </c:pt>
                <c:pt idx="20">
                  <c:v>0.98411661095848535</c:v>
                </c:pt>
                <c:pt idx="21">
                  <c:v>0.98471366462466925</c:v>
                </c:pt>
                <c:pt idx="22">
                  <c:v>0.98476401622618714</c:v>
                </c:pt>
                <c:pt idx="23">
                  <c:v>0.98506541660290525</c:v>
                </c:pt>
                <c:pt idx="24">
                  <c:v>0.98523023974455692</c:v>
                </c:pt>
                <c:pt idx="25">
                  <c:v>0.98541732062491083</c:v>
                </c:pt>
                <c:pt idx="26">
                  <c:v>0.98526945332671934</c:v>
                </c:pt>
                <c:pt idx="27">
                  <c:v>0.98489841834020408</c:v>
                </c:pt>
                <c:pt idx="28">
                  <c:v>0.98543853158966122</c:v>
                </c:pt>
                <c:pt idx="29">
                  <c:v>0.98524856912072767</c:v>
                </c:pt>
                <c:pt idx="30">
                  <c:v>0.98505741803033364</c:v>
                </c:pt>
                <c:pt idx="31">
                  <c:v>0.98536190309147775</c:v>
                </c:pt>
                <c:pt idx="32">
                  <c:v>0.9832939373155406</c:v>
                </c:pt>
                <c:pt idx="33">
                  <c:v>0.98394481746520623</c:v>
                </c:pt>
                <c:pt idx="34">
                  <c:v>0.9836653446778707</c:v>
                </c:pt>
                <c:pt idx="35">
                  <c:v>0.98300223368689454</c:v>
                </c:pt>
                <c:pt idx="36">
                  <c:v>0.9835250290030535</c:v>
                </c:pt>
                <c:pt idx="37">
                  <c:v>0.98411688137006281</c:v>
                </c:pt>
                <c:pt idx="38">
                  <c:v>0.98466491986252913</c:v>
                </c:pt>
                <c:pt idx="39">
                  <c:v>0.98524245073027772</c:v>
                </c:pt>
                <c:pt idx="40">
                  <c:v>0.98484171242590568</c:v>
                </c:pt>
                <c:pt idx="41">
                  <c:v>0.98449055629860804</c:v>
                </c:pt>
                <c:pt idx="42">
                  <c:v>0.98404883831146006</c:v>
                </c:pt>
                <c:pt idx="43">
                  <c:v>0.98370425383603211</c:v>
                </c:pt>
                <c:pt idx="44">
                  <c:v>0.98386481350651478</c:v>
                </c:pt>
                <c:pt idx="45">
                  <c:v>0.98501125494804309</c:v>
                </c:pt>
                <c:pt idx="46">
                  <c:v>0.98458411904858456</c:v>
                </c:pt>
                <c:pt idx="47">
                  <c:v>0.98513247701296081</c:v>
                </c:pt>
                <c:pt idx="48">
                  <c:v>0.98520833470159375</c:v>
                </c:pt>
                <c:pt idx="49">
                  <c:v>0.98499004923381461</c:v>
                </c:pt>
                <c:pt idx="50">
                  <c:v>0.98521241095462198</c:v>
                </c:pt>
                <c:pt idx="51">
                  <c:v>0.98537037849287701</c:v>
                </c:pt>
                <c:pt idx="52">
                  <c:v>0.98535673058186268</c:v>
                </c:pt>
                <c:pt idx="53">
                  <c:v>0.98534444817443256</c:v>
                </c:pt>
                <c:pt idx="54">
                  <c:v>0.98506447445701451</c:v>
                </c:pt>
                <c:pt idx="55">
                  <c:v>0.98469329999497124</c:v>
                </c:pt>
                <c:pt idx="56">
                  <c:v>0.9832880767807527</c:v>
                </c:pt>
                <c:pt idx="57">
                  <c:v>0.98450194415569736</c:v>
                </c:pt>
                <c:pt idx="58">
                  <c:v>0.98301876468875615</c:v>
                </c:pt>
                <c:pt idx="59">
                  <c:v>0.98311220608391836</c:v>
                </c:pt>
                <c:pt idx="60">
                  <c:v>0.98292747347064702</c:v>
                </c:pt>
                <c:pt idx="61">
                  <c:v>0.98397623734984874</c:v>
                </c:pt>
                <c:pt idx="62">
                  <c:v>0.98456621391429044</c:v>
                </c:pt>
                <c:pt idx="63">
                  <c:v>0.98406504595964484</c:v>
                </c:pt>
                <c:pt idx="64">
                  <c:v>0.98498012171199723</c:v>
                </c:pt>
                <c:pt idx="65">
                  <c:v>0.98472056270513197</c:v>
                </c:pt>
                <c:pt idx="66">
                  <c:v>0.98451623647908815</c:v>
                </c:pt>
                <c:pt idx="67">
                  <c:v>0.98427284506856738</c:v>
                </c:pt>
                <c:pt idx="68">
                  <c:v>0.98385773622806849</c:v>
                </c:pt>
                <c:pt idx="69">
                  <c:v>0.98479799502972687</c:v>
                </c:pt>
                <c:pt idx="70">
                  <c:v>0.98482900997383327</c:v>
                </c:pt>
                <c:pt idx="71">
                  <c:v>0.98549424894545812</c:v>
                </c:pt>
                <c:pt idx="72">
                  <c:v>0.9854979253682673</c:v>
                </c:pt>
                <c:pt idx="73">
                  <c:v>0.98536948003959901</c:v>
                </c:pt>
                <c:pt idx="74">
                  <c:v>0.98541517940124168</c:v>
                </c:pt>
                <c:pt idx="75">
                  <c:v>0.98531764538858735</c:v>
                </c:pt>
                <c:pt idx="76">
                  <c:v>0.98530645718334608</c:v>
                </c:pt>
                <c:pt idx="77">
                  <c:v>0.98527871091876396</c:v>
                </c:pt>
                <c:pt idx="78">
                  <c:v>0.98538507997035696</c:v>
                </c:pt>
                <c:pt idx="79">
                  <c:v>0.98410371608495506</c:v>
                </c:pt>
                <c:pt idx="80">
                  <c:v>0.98553295508205674</c:v>
                </c:pt>
                <c:pt idx="81">
                  <c:v>0.9849324576405698</c:v>
                </c:pt>
                <c:pt idx="82">
                  <c:v>0.98411943109901334</c:v>
                </c:pt>
                <c:pt idx="83">
                  <c:v>0.98326520828385766</c:v>
                </c:pt>
                <c:pt idx="84">
                  <c:v>0.98188099270743778</c:v>
                </c:pt>
                <c:pt idx="85">
                  <c:v>0.98365972602952234</c:v>
                </c:pt>
                <c:pt idx="86">
                  <c:v>0.98461558525715898</c:v>
                </c:pt>
                <c:pt idx="87">
                  <c:v>0.98515826749643609</c:v>
                </c:pt>
                <c:pt idx="88">
                  <c:v>0.98516882877304512</c:v>
                </c:pt>
                <c:pt idx="89">
                  <c:v>0.98479650486478365</c:v>
                </c:pt>
                <c:pt idx="90">
                  <c:v>0.98487132808349975</c:v>
                </c:pt>
                <c:pt idx="91">
                  <c:v>0.98465126407752446</c:v>
                </c:pt>
                <c:pt idx="92">
                  <c:v>0.98458980773101157</c:v>
                </c:pt>
                <c:pt idx="93">
                  <c:v>0.98518799770360521</c:v>
                </c:pt>
                <c:pt idx="94">
                  <c:v>0.98534032655465464</c:v>
                </c:pt>
                <c:pt idx="95">
                  <c:v>0.98563848005777033</c:v>
                </c:pt>
                <c:pt idx="96">
                  <c:v>0.98564553633831742</c:v>
                </c:pt>
                <c:pt idx="97">
                  <c:v>0.98575696735828822</c:v>
                </c:pt>
                <c:pt idx="98">
                  <c:v>0.98567528563527285</c:v>
                </c:pt>
                <c:pt idx="99">
                  <c:v>0.98578240221750513</c:v>
                </c:pt>
                <c:pt idx="100">
                  <c:v>0.98575702677281896</c:v>
                </c:pt>
                <c:pt idx="101">
                  <c:v>0.98572313898930997</c:v>
                </c:pt>
                <c:pt idx="102">
                  <c:v>0.98554002328704093</c:v>
                </c:pt>
                <c:pt idx="103">
                  <c:v>0.98560981054897467</c:v>
                </c:pt>
                <c:pt idx="104">
                  <c:v>0.98574825182635295</c:v>
                </c:pt>
                <c:pt idx="105">
                  <c:v>0.98549189645360358</c:v>
                </c:pt>
                <c:pt idx="106">
                  <c:v>0.98531246371252224</c:v>
                </c:pt>
                <c:pt idx="107">
                  <c:v>0.98504384114183108</c:v>
                </c:pt>
                <c:pt idx="108">
                  <c:v>0.98501165083412989</c:v>
                </c:pt>
                <c:pt idx="109">
                  <c:v>0.98520650239316643</c:v>
                </c:pt>
                <c:pt idx="110">
                  <c:v>0.98548422483590714</c:v>
                </c:pt>
                <c:pt idx="111">
                  <c:v>0.98557827513178942</c:v>
                </c:pt>
                <c:pt idx="112">
                  <c:v>0.9852537501483426</c:v>
                </c:pt>
                <c:pt idx="113">
                  <c:v>0.98516712393700734</c:v>
                </c:pt>
                <c:pt idx="114">
                  <c:v>0.98493299754976504</c:v>
                </c:pt>
                <c:pt idx="115">
                  <c:v>0.98471470415047047</c:v>
                </c:pt>
                <c:pt idx="116">
                  <c:v>0.98483402248845453</c:v>
                </c:pt>
                <c:pt idx="117">
                  <c:v>0.98529579164938641</c:v>
                </c:pt>
                <c:pt idx="118">
                  <c:v>0.98549073003641963</c:v>
                </c:pt>
                <c:pt idx="119">
                  <c:v>0.98568061817578168</c:v>
                </c:pt>
                <c:pt idx="120">
                  <c:v>0.98581051760882521</c:v>
                </c:pt>
                <c:pt idx="121">
                  <c:v>0.98582426583986349</c:v>
                </c:pt>
                <c:pt idx="122">
                  <c:v>0.98564681029144519</c:v>
                </c:pt>
                <c:pt idx="123">
                  <c:v>0.98576083488037614</c:v>
                </c:pt>
                <c:pt idx="124">
                  <c:v>0.98582747993519593</c:v>
                </c:pt>
                <c:pt idx="125">
                  <c:v>0.98581300436354335</c:v>
                </c:pt>
                <c:pt idx="126">
                  <c:v>0.98563905092482318</c:v>
                </c:pt>
                <c:pt idx="127">
                  <c:v>0.98568449358208743</c:v>
                </c:pt>
                <c:pt idx="128">
                  <c:v>0.98546944587311569</c:v>
                </c:pt>
                <c:pt idx="129">
                  <c:v>0.98564371554431207</c:v>
                </c:pt>
                <c:pt idx="130">
                  <c:v>0.98526704335711623</c:v>
                </c:pt>
                <c:pt idx="131">
                  <c:v>0.98474621613595792</c:v>
                </c:pt>
                <c:pt idx="132">
                  <c:v>0.98469113688681187</c:v>
                </c:pt>
                <c:pt idx="133">
                  <c:v>0.98510806051673216</c:v>
                </c:pt>
                <c:pt idx="134">
                  <c:v>0.98525226092009632</c:v>
                </c:pt>
                <c:pt idx="135">
                  <c:v>0.98549387801617794</c:v>
                </c:pt>
                <c:pt idx="136">
                  <c:v>0.9853503945678822</c:v>
                </c:pt>
                <c:pt idx="137">
                  <c:v>0.98485089154006278</c:v>
                </c:pt>
                <c:pt idx="138">
                  <c:v>0.98474438530652642</c:v>
                </c:pt>
                <c:pt idx="139">
                  <c:v>0.98447717521885014</c:v>
                </c:pt>
                <c:pt idx="140">
                  <c:v>0.98463874512134819</c:v>
                </c:pt>
                <c:pt idx="141">
                  <c:v>0.98513142602831349</c:v>
                </c:pt>
                <c:pt idx="142">
                  <c:v>0.9850617515918626</c:v>
                </c:pt>
                <c:pt idx="143">
                  <c:v>0.98555279545280539</c:v>
                </c:pt>
                <c:pt idx="144">
                  <c:v>0.98555921164778593</c:v>
                </c:pt>
                <c:pt idx="145">
                  <c:v>0.98510189132081327</c:v>
                </c:pt>
                <c:pt idx="146">
                  <c:v>0.98521387874365263</c:v>
                </c:pt>
                <c:pt idx="147">
                  <c:v>0.98541624508383729</c:v>
                </c:pt>
                <c:pt idx="148">
                  <c:v>0.98539705461783067</c:v>
                </c:pt>
                <c:pt idx="149">
                  <c:v>0.98517836621312793</c:v>
                </c:pt>
                <c:pt idx="150">
                  <c:v>0.98534651434723353</c:v>
                </c:pt>
                <c:pt idx="151">
                  <c:v>0.98499733016574276</c:v>
                </c:pt>
                <c:pt idx="152">
                  <c:v>0.98498781859359741</c:v>
                </c:pt>
                <c:pt idx="153">
                  <c:v>0.98433204553842546</c:v>
                </c:pt>
                <c:pt idx="154">
                  <c:v>0.98350763313632883</c:v>
                </c:pt>
                <c:pt idx="155">
                  <c:v>0.98170688549402607</c:v>
                </c:pt>
                <c:pt idx="156">
                  <c:v>0.98345051535960482</c:v>
                </c:pt>
                <c:pt idx="157">
                  <c:v>0.9839051679808144</c:v>
                </c:pt>
                <c:pt idx="158">
                  <c:v>0.98359952046347165</c:v>
                </c:pt>
                <c:pt idx="159">
                  <c:v>0.98559593283266211</c:v>
                </c:pt>
                <c:pt idx="160">
                  <c:v>0.98514934507492324</c:v>
                </c:pt>
                <c:pt idx="161">
                  <c:v>0.98434940764150958</c:v>
                </c:pt>
                <c:pt idx="162">
                  <c:v>0.98343104554474248</c:v>
                </c:pt>
                <c:pt idx="163">
                  <c:v>0.98417993985665364</c:v>
                </c:pt>
                <c:pt idx="164">
                  <c:v>0.98315226766704189</c:v>
                </c:pt>
                <c:pt idx="165">
                  <c:v>0.98455182934738261</c:v>
                </c:pt>
                <c:pt idx="166">
                  <c:v>0.98496735379467704</c:v>
                </c:pt>
                <c:pt idx="167">
                  <c:v>0.98494513937060191</c:v>
                </c:pt>
                <c:pt idx="168">
                  <c:v>0.98479831317748279</c:v>
                </c:pt>
                <c:pt idx="169">
                  <c:v>0.98481412824914327</c:v>
                </c:pt>
                <c:pt idx="170">
                  <c:v>0.98487016131981786</c:v>
                </c:pt>
                <c:pt idx="171">
                  <c:v>0.98492347547351944</c:v>
                </c:pt>
                <c:pt idx="172">
                  <c:v>0.98517973279315674</c:v>
                </c:pt>
                <c:pt idx="173">
                  <c:v>0.98501409212279289</c:v>
                </c:pt>
                <c:pt idx="174">
                  <c:v>0.98480858392271997</c:v>
                </c:pt>
                <c:pt idx="175">
                  <c:v>0.98471163117460092</c:v>
                </c:pt>
                <c:pt idx="176">
                  <c:v>0.98480546852421347</c:v>
                </c:pt>
                <c:pt idx="177">
                  <c:v>0.98421554993586602</c:v>
                </c:pt>
                <c:pt idx="178">
                  <c:v>0.98373733439025424</c:v>
                </c:pt>
                <c:pt idx="179">
                  <c:v>0.98254907539329972</c:v>
                </c:pt>
                <c:pt idx="180">
                  <c:v>0.98257498481144034</c:v>
                </c:pt>
                <c:pt idx="181">
                  <c:v>0.9833801787902916</c:v>
                </c:pt>
                <c:pt idx="182">
                  <c:v>0.98400915091687846</c:v>
                </c:pt>
                <c:pt idx="183">
                  <c:v>0.98415141490957647</c:v>
                </c:pt>
                <c:pt idx="184">
                  <c:v>0.98452171588984294</c:v>
                </c:pt>
                <c:pt idx="185">
                  <c:v>0.98397364232878526</c:v>
                </c:pt>
                <c:pt idx="186">
                  <c:v>0.98335583622350708</c:v>
                </c:pt>
                <c:pt idx="187">
                  <c:v>0.98365437470158568</c:v>
                </c:pt>
                <c:pt idx="188">
                  <c:v>0.9830914745262711</c:v>
                </c:pt>
                <c:pt idx="189">
                  <c:v>0.98342650788990649</c:v>
                </c:pt>
                <c:pt idx="190">
                  <c:v>0.9844360596568319</c:v>
                </c:pt>
                <c:pt idx="191">
                  <c:v>0.98479152661480429</c:v>
                </c:pt>
                <c:pt idx="192">
                  <c:v>0.98427373412105956</c:v>
                </c:pt>
                <c:pt idx="193">
                  <c:v>0.98524840254343371</c:v>
                </c:pt>
                <c:pt idx="194">
                  <c:v>0.98505312671923029</c:v>
                </c:pt>
                <c:pt idx="195">
                  <c:v>0.98466929024242111</c:v>
                </c:pt>
                <c:pt idx="196">
                  <c:v>0.9847951296735612</c:v>
                </c:pt>
                <c:pt idx="197">
                  <c:v>0.9847364065209927</c:v>
                </c:pt>
                <c:pt idx="198">
                  <c:v>0.98509941556051372</c:v>
                </c:pt>
                <c:pt idx="199">
                  <c:v>0.98503025740778749</c:v>
                </c:pt>
                <c:pt idx="200">
                  <c:v>0.98490415556465749</c:v>
                </c:pt>
                <c:pt idx="201">
                  <c:v>0.98458215572652519</c:v>
                </c:pt>
                <c:pt idx="202">
                  <c:v>0.98429762752089345</c:v>
                </c:pt>
                <c:pt idx="203">
                  <c:v>0.9840239859046398</c:v>
                </c:pt>
                <c:pt idx="204">
                  <c:v>0.98280235467121568</c:v>
                </c:pt>
                <c:pt idx="205">
                  <c:v>0.98354502061210991</c:v>
                </c:pt>
                <c:pt idx="206">
                  <c:v>0.98465104500827461</c:v>
                </c:pt>
                <c:pt idx="207">
                  <c:v>0.98511554801191814</c:v>
                </c:pt>
                <c:pt idx="208">
                  <c:v>0.98359656901302372</c:v>
                </c:pt>
                <c:pt idx="209">
                  <c:v>0.98284197324842337</c:v>
                </c:pt>
                <c:pt idx="210">
                  <c:v>0.98397007035847461</c:v>
                </c:pt>
                <c:pt idx="211">
                  <c:v>0.98304117228039045</c:v>
                </c:pt>
                <c:pt idx="212">
                  <c:v>0.98351661936223622</c:v>
                </c:pt>
                <c:pt idx="213">
                  <c:v>0.98449806036498555</c:v>
                </c:pt>
                <c:pt idx="214">
                  <c:v>0.98451026897957616</c:v>
                </c:pt>
                <c:pt idx="215">
                  <c:v>0.98445154015604575</c:v>
                </c:pt>
                <c:pt idx="216">
                  <c:v>0.98498590671394759</c:v>
                </c:pt>
                <c:pt idx="217">
                  <c:v>0.98488981915359664</c:v>
                </c:pt>
                <c:pt idx="218">
                  <c:v>0.9850747563032729</c:v>
                </c:pt>
                <c:pt idx="219">
                  <c:v>0.98487892803696697</c:v>
                </c:pt>
                <c:pt idx="220">
                  <c:v>0.98484376527312056</c:v>
                </c:pt>
                <c:pt idx="221">
                  <c:v>0.98480079706480028</c:v>
                </c:pt>
                <c:pt idx="222">
                  <c:v>0.98465512191970894</c:v>
                </c:pt>
                <c:pt idx="223">
                  <c:v>0.98469457370764679</c:v>
                </c:pt>
                <c:pt idx="224">
                  <c:v>0.98491262263897572</c:v>
                </c:pt>
                <c:pt idx="225">
                  <c:v>0.98455383007819652</c:v>
                </c:pt>
                <c:pt idx="226">
                  <c:v>0.98450785533613461</c:v>
                </c:pt>
                <c:pt idx="227">
                  <c:v>0.98426698793597556</c:v>
                </c:pt>
                <c:pt idx="228">
                  <c:v>0.98396878693407919</c:v>
                </c:pt>
                <c:pt idx="229">
                  <c:v>0.98381793916948512</c:v>
                </c:pt>
                <c:pt idx="230">
                  <c:v>0.98458847266394045</c:v>
                </c:pt>
                <c:pt idx="231">
                  <c:v>0.98474990119553063</c:v>
                </c:pt>
                <c:pt idx="232">
                  <c:v>0.98410225287384279</c:v>
                </c:pt>
                <c:pt idx="233">
                  <c:v>0.98389784513876677</c:v>
                </c:pt>
                <c:pt idx="234">
                  <c:v>0.98341956910966222</c:v>
                </c:pt>
                <c:pt idx="235">
                  <c:v>0.98358030946628705</c:v>
                </c:pt>
                <c:pt idx="236">
                  <c:v>0.98347984823857393</c:v>
                </c:pt>
                <c:pt idx="237">
                  <c:v>0.98427949921667501</c:v>
                </c:pt>
                <c:pt idx="238">
                  <c:v>0.98465682796616816</c:v>
                </c:pt>
                <c:pt idx="239">
                  <c:v>0.98500626211173481</c:v>
                </c:pt>
                <c:pt idx="240">
                  <c:v>0.98507581366078911</c:v>
                </c:pt>
                <c:pt idx="241">
                  <c:v>0.98524447863304154</c:v>
                </c:pt>
                <c:pt idx="242">
                  <c:v>0.98501296433447971</c:v>
                </c:pt>
                <c:pt idx="243">
                  <c:v>0.98489089806687113</c:v>
                </c:pt>
                <c:pt idx="244">
                  <c:v>0.98507456340137389</c:v>
                </c:pt>
                <c:pt idx="245">
                  <c:v>0.98499489871714407</c:v>
                </c:pt>
                <c:pt idx="246">
                  <c:v>0.98472260130995493</c:v>
                </c:pt>
                <c:pt idx="247">
                  <c:v>0.98492298596785854</c:v>
                </c:pt>
                <c:pt idx="248">
                  <c:v>0.98489159938711779</c:v>
                </c:pt>
                <c:pt idx="249">
                  <c:v>0.98490032530278548</c:v>
                </c:pt>
                <c:pt idx="250">
                  <c:v>0.98440657973728873</c:v>
                </c:pt>
                <c:pt idx="251">
                  <c:v>0.98402371007367173</c:v>
                </c:pt>
                <c:pt idx="252">
                  <c:v>0.98379179805685901</c:v>
                </c:pt>
                <c:pt idx="253">
                  <c:v>0.98432404807469687</c:v>
                </c:pt>
                <c:pt idx="254">
                  <c:v>0.98452105508886778</c:v>
                </c:pt>
                <c:pt idx="255">
                  <c:v>0.98489816526560392</c:v>
                </c:pt>
                <c:pt idx="256">
                  <c:v>0.98440807414809461</c:v>
                </c:pt>
                <c:pt idx="257">
                  <c:v>0.98407434114409154</c:v>
                </c:pt>
                <c:pt idx="258">
                  <c:v>0.98388748302594209</c:v>
                </c:pt>
                <c:pt idx="259">
                  <c:v>0.98371739365139477</c:v>
                </c:pt>
                <c:pt idx="260">
                  <c:v>0.98303705449171142</c:v>
                </c:pt>
                <c:pt idx="261">
                  <c:v>0.98391682853213358</c:v>
                </c:pt>
                <c:pt idx="262">
                  <c:v>0.98397224941653616</c:v>
                </c:pt>
                <c:pt idx="263">
                  <c:v>0.98503633337125884</c:v>
                </c:pt>
                <c:pt idx="264">
                  <c:v>0.98502839566039901</c:v>
                </c:pt>
                <c:pt idx="265">
                  <c:v>0.98494883422781376</c:v>
                </c:pt>
                <c:pt idx="266">
                  <c:v>0.98491273336253238</c:v>
                </c:pt>
                <c:pt idx="267">
                  <c:v>0.98491659971611889</c:v>
                </c:pt>
                <c:pt idx="268">
                  <c:v>0.98495064515886155</c:v>
                </c:pt>
                <c:pt idx="269">
                  <c:v>0.98487846977047921</c:v>
                </c:pt>
                <c:pt idx="270">
                  <c:v>0.98477716699388229</c:v>
                </c:pt>
                <c:pt idx="271">
                  <c:v>0.9846706109665273</c:v>
                </c:pt>
                <c:pt idx="272">
                  <c:v>0.98466018769554131</c:v>
                </c:pt>
                <c:pt idx="273">
                  <c:v>0.98372618290332181</c:v>
                </c:pt>
                <c:pt idx="274">
                  <c:v>0.98342791405765906</c:v>
                </c:pt>
                <c:pt idx="275">
                  <c:v>0.98220033364121428</c:v>
                </c:pt>
                <c:pt idx="276">
                  <c:v>0.98193115217221572</c:v>
                </c:pt>
                <c:pt idx="277">
                  <c:v>0.98327340884924797</c:v>
                </c:pt>
                <c:pt idx="278">
                  <c:v>0.98371859078638746</c:v>
                </c:pt>
                <c:pt idx="279">
                  <c:v>0.98461454744945409</c:v>
                </c:pt>
                <c:pt idx="280">
                  <c:v>0.98438836717150568</c:v>
                </c:pt>
                <c:pt idx="281">
                  <c:v>0.98396484122568029</c:v>
                </c:pt>
                <c:pt idx="282">
                  <c:v>0.98360821224243311</c:v>
                </c:pt>
                <c:pt idx="283">
                  <c:v>0.98350117018867078</c:v>
                </c:pt>
                <c:pt idx="284">
                  <c:v>0.98325650897161943</c:v>
                </c:pt>
                <c:pt idx="285">
                  <c:v>0.98420133954979283</c:v>
                </c:pt>
                <c:pt idx="286">
                  <c:v>0.9844462190127421</c:v>
                </c:pt>
                <c:pt idx="287">
                  <c:v>0.98479288477125748</c:v>
                </c:pt>
                <c:pt idx="288">
                  <c:v>0.98489823588016101</c:v>
                </c:pt>
                <c:pt idx="289">
                  <c:v>0.9850106691786451</c:v>
                </c:pt>
                <c:pt idx="290">
                  <c:v>0.98498437943937911</c:v>
                </c:pt>
                <c:pt idx="291">
                  <c:v>0.98484498262370779</c:v>
                </c:pt>
                <c:pt idx="292">
                  <c:v>0.98489028390652522</c:v>
                </c:pt>
                <c:pt idx="293">
                  <c:v>0.98472636886786791</c:v>
                </c:pt>
                <c:pt idx="294">
                  <c:v>0.98418639298564314</c:v>
                </c:pt>
                <c:pt idx="295">
                  <c:v>0.9844681054285026</c:v>
                </c:pt>
                <c:pt idx="296">
                  <c:v>0.98406404275550374</c:v>
                </c:pt>
                <c:pt idx="297">
                  <c:v>0.98386067727239235</c:v>
                </c:pt>
                <c:pt idx="298">
                  <c:v>0.98242765413581001</c:v>
                </c:pt>
                <c:pt idx="299">
                  <c:v>0.98123409705515163</c:v>
                </c:pt>
                <c:pt idx="300">
                  <c:v>0.98281694341382098</c:v>
                </c:pt>
                <c:pt idx="301">
                  <c:v>0.98387713530857157</c:v>
                </c:pt>
                <c:pt idx="302">
                  <c:v>0.98443150194491635</c:v>
                </c:pt>
                <c:pt idx="303">
                  <c:v>0.98437793262651641</c:v>
                </c:pt>
                <c:pt idx="304">
                  <c:v>0.98457730582029801</c:v>
                </c:pt>
                <c:pt idx="305">
                  <c:v>0.98340798340172375</c:v>
                </c:pt>
                <c:pt idx="306">
                  <c:v>0.98264419748489318</c:v>
                </c:pt>
                <c:pt idx="307">
                  <c:v>0.98290520902681222</c:v>
                </c:pt>
                <c:pt idx="308">
                  <c:v>0.98278102461580485</c:v>
                </c:pt>
                <c:pt idx="309">
                  <c:v>0.98383248914867127</c:v>
                </c:pt>
                <c:pt idx="310">
                  <c:v>0.98414436438470909</c:v>
                </c:pt>
                <c:pt idx="311">
                  <c:v>0.98467337263158272</c:v>
                </c:pt>
                <c:pt idx="312">
                  <c:v>0.98476055685917629</c:v>
                </c:pt>
                <c:pt idx="313">
                  <c:v>0.98464838866970283</c:v>
                </c:pt>
                <c:pt idx="314">
                  <c:v>0.98482941532352453</c:v>
                </c:pt>
                <c:pt idx="315">
                  <c:v>0.98485072029361909</c:v>
                </c:pt>
                <c:pt idx="316">
                  <c:v>0.98482945239153263</c:v>
                </c:pt>
                <c:pt idx="317">
                  <c:v>0.98485977680001247</c:v>
                </c:pt>
                <c:pt idx="318">
                  <c:v>0.98443454363447658</c:v>
                </c:pt>
                <c:pt idx="319">
                  <c:v>0.98397468100606134</c:v>
                </c:pt>
                <c:pt idx="320">
                  <c:v>0.98405559869810832</c:v>
                </c:pt>
                <c:pt idx="321">
                  <c:v>0.98392444794980882</c:v>
                </c:pt>
                <c:pt idx="322">
                  <c:v>0.98222166066873118</c:v>
                </c:pt>
                <c:pt idx="323">
                  <c:v>0.97973630031569658</c:v>
                </c:pt>
                <c:pt idx="324">
                  <c:v>0.9822233481623136</c:v>
                </c:pt>
                <c:pt idx="325">
                  <c:v>0.98185655200123556</c:v>
                </c:pt>
                <c:pt idx="326">
                  <c:v>0.98364968452940393</c:v>
                </c:pt>
                <c:pt idx="327">
                  <c:v>0.98472512854704386</c:v>
                </c:pt>
                <c:pt idx="328">
                  <c:v>0.98455751106944023</c:v>
                </c:pt>
                <c:pt idx="329">
                  <c:v>0.98316079781139021</c:v>
                </c:pt>
                <c:pt idx="330">
                  <c:v>0.9826544289678224</c:v>
                </c:pt>
                <c:pt idx="331">
                  <c:v>0.98226033923386546</c:v>
                </c:pt>
                <c:pt idx="332">
                  <c:v>0.98286964673764021</c:v>
                </c:pt>
                <c:pt idx="333">
                  <c:v>0.98214100515358682</c:v>
                </c:pt>
                <c:pt idx="334">
                  <c:v>0.98409170583189809</c:v>
                </c:pt>
                <c:pt idx="335">
                  <c:v>0.98462453949288409</c:v>
                </c:pt>
                <c:pt idx="336">
                  <c:v>0.98470420449426199</c:v>
                </c:pt>
                <c:pt idx="337">
                  <c:v>0.98465239339248656</c:v>
                </c:pt>
                <c:pt idx="338">
                  <c:v>0.98478323756196762</c:v>
                </c:pt>
                <c:pt idx="339">
                  <c:v>0.98488618619006751</c:v>
                </c:pt>
                <c:pt idx="340">
                  <c:v>0.98471058860667604</c:v>
                </c:pt>
                <c:pt idx="341">
                  <c:v>0.98458109673978722</c:v>
                </c:pt>
                <c:pt idx="342">
                  <c:v>0.98450212635060752</c:v>
                </c:pt>
                <c:pt idx="343">
                  <c:v>0.98462299809652598</c:v>
                </c:pt>
                <c:pt idx="344">
                  <c:v>0.98466135743639716</c:v>
                </c:pt>
                <c:pt idx="345">
                  <c:v>0.98390296817361966</c:v>
                </c:pt>
                <c:pt idx="346">
                  <c:v>0.98297472558208621</c:v>
                </c:pt>
                <c:pt idx="347">
                  <c:v>0.9821452503728092</c:v>
                </c:pt>
                <c:pt idx="348">
                  <c:v>0.98164652676693465</c:v>
                </c:pt>
                <c:pt idx="349">
                  <c:v>0.98262573316551471</c:v>
                </c:pt>
                <c:pt idx="350">
                  <c:v>0.98267290194813861</c:v>
                </c:pt>
                <c:pt idx="351">
                  <c:v>0.98470680466494487</c:v>
                </c:pt>
                <c:pt idx="352">
                  <c:v>0.98396500188853009</c:v>
                </c:pt>
                <c:pt idx="353">
                  <c:v>0.98381706881811759</c:v>
                </c:pt>
                <c:pt idx="354">
                  <c:v>0.98344096456324048</c:v>
                </c:pt>
                <c:pt idx="355">
                  <c:v>0.98255287749526665</c:v>
                </c:pt>
                <c:pt idx="356">
                  <c:v>0.98286587725313002</c:v>
                </c:pt>
                <c:pt idx="357">
                  <c:v>0.98396060413458031</c:v>
                </c:pt>
                <c:pt idx="358">
                  <c:v>0.98441171119022408</c:v>
                </c:pt>
                <c:pt idx="359">
                  <c:v>0.98457662847944671</c:v>
                </c:pt>
                <c:pt idx="360">
                  <c:v>0.98431384810080946</c:v>
                </c:pt>
                <c:pt idx="361">
                  <c:v>0.98418714390795081</c:v>
                </c:pt>
                <c:pt idx="362">
                  <c:v>0.98433937175569697</c:v>
                </c:pt>
                <c:pt idx="363">
                  <c:v>0.98438379765094564</c:v>
                </c:pt>
                <c:pt idx="364">
                  <c:v>0.98387911311465692</c:v>
                </c:pt>
                <c:pt idx="365">
                  <c:v>0.98402764733108616</c:v>
                </c:pt>
                <c:pt idx="366">
                  <c:v>0.98435629614754494</c:v>
                </c:pt>
                <c:pt idx="367">
                  <c:v>0.98430823689628077</c:v>
                </c:pt>
                <c:pt idx="368">
                  <c:v>0.98348916691519139</c:v>
                </c:pt>
                <c:pt idx="369">
                  <c:v>0.98397522728184128</c:v>
                </c:pt>
                <c:pt idx="370">
                  <c:v>0.98293088903980042</c:v>
                </c:pt>
                <c:pt idx="371">
                  <c:v>0.98164549560346426</c:v>
                </c:pt>
                <c:pt idx="372">
                  <c:v>0.97958966171505435</c:v>
                </c:pt>
                <c:pt idx="373">
                  <c:v>0.98206143837340398</c:v>
                </c:pt>
                <c:pt idx="374">
                  <c:v>0.9831952149577069</c:v>
                </c:pt>
                <c:pt idx="375">
                  <c:v>0.98408283931524276</c:v>
                </c:pt>
                <c:pt idx="376">
                  <c:v>0.98301971361461027</c:v>
                </c:pt>
                <c:pt idx="377">
                  <c:v>0.98338047410835538</c:v>
                </c:pt>
                <c:pt idx="378">
                  <c:v>0.98326812669580754</c:v>
                </c:pt>
                <c:pt idx="379">
                  <c:v>0.9826970459012625</c:v>
                </c:pt>
                <c:pt idx="380">
                  <c:v>0.98273316151646928</c:v>
                </c:pt>
                <c:pt idx="381">
                  <c:v>0.98405098264360502</c:v>
                </c:pt>
                <c:pt idx="382">
                  <c:v>0.98379018112272876</c:v>
                </c:pt>
                <c:pt idx="383">
                  <c:v>0.98429707472709371</c:v>
                </c:pt>
                <c:pt idx="384">
                  <c:v>0.9846245596068478</c:v>
                </c:pt>
                <c:pt idx="385">
                  <c:v>0.9844916632976688</c:v>
                </c:pt>
                <c:pt idx="386">
                  <c:v>0.9844191421071582</c:v>
                </c:pt>
                <c:pt idx="387">
                  <c:v>0.98463062307679394</c:v>
                </c:pt>
                <c:pt idx="388">
                  <c:v>0.98424338167953074</c:v>
                </c:pt>
                <c:pt idx="389">
                  <c:v>0.98472013155121851</c:v>
                </c:pt>
                <c:pt idx="390">
                  <c:v>0.98450247152433057</c:v>
                </c:pt>
                <c:pt idx="391">
                  <c:v>0.98454325008530363</c:v>
                </c:pt>
                <c:pt idx="392">
                  <c:v>0.98476191819060843</c:v>
                </c:pt>
                <c:pt idx="393">
                  <c:v>0.98313842782474259</c:v>
                </c:pt>
                <c:pt idx="394">
                  <c:v>0.98304846198918805</c:v>
                </c:pt>
                <c:pt idx="395">
                  <c:v>0.98359326954221538</c:v>
                </c:pt>
                <c:pt idx="396">
                  <c:v>0.98334777133902462</c:v>
                </c:pt>
                <c:pt idx="397">
                  <c:v>0.98258257093115819</c:v>
                </c:pt>
                <c:pt idx="398">
                  <c:v>0.98342267049069398</c:v>
                </c:pt>
                <c:pt idx="399">
                  <c:v>0.98455443415723798</c:v>
                </c:pt>
                <c:pt idx="400">
                  <c:v>0.98424610529406309</c:v>
                </c:pt>
                <c:pt idx="401">
                  <c:v>0.98343965111611142</c:v>
                </c:pt>
                <c:pt idx="402">
                  <c:v>0.98321763400465145</c:v>
                </c:pt>
                <c:pt idx="403">
                  <c:v>0.98293875275357845</c:v>
                </c:pt>
                <c:pt idx="404">
                  <c:v>0.98306230859981791</c:v>
                </c:pt>
                <c:pt idx="405">
                  <c:v>0.98392199140774783</c:v>
                </c:pt>
                <c:pt idx="406">
                  <c:v>0.98336761571954112</c:v>
                </c:pt>
                <c:pt idx="407">
                  <c:v>0.98469775185052355</c:v>
                </c:pt>
                <c:pt idx="408">
                  <c:v>0.98501548837468578</c:v>
                </c:pt>
                <c:pt idx="409">
                  <c:v>0.98392168098306798</c:v>
                </c:pt>
                <c:pt idx="410">
                  <c:v>0.98484051707346487</c:v>
                </c:pt>
                <c:pt idx="411">
                  <c:v>0.98408065580563653</c:v>
                </c:pt>
                <c:pt idx="412">
                  <c:v>0.98425257297907698</c:v>
                </c:pt>
                <c:pt idx="413">
                  <c:v>0.9848975210470039</c:v>
                </c:pt>
                <c:pt idx="414">
                  <c:v>0.98457206141926534</c:v>
                </c:pt>
                <c:pt idx="415">
                  <c:v>0.98469533223968864</c:v>
                </c:pt>
                <c:pt idx="416">
                  <c:v>0.98407616337958748</c:v>
                </c:pt>
                <c:pt idx="417">
                  <c:v>0.98342403159430836</c:v>
                </c:pt>
                <c:pt idx="418">
                  <c:v>0.9834835288723649</c:v>
                </c:pt>
                <c:pt idx="419">
                  <c:v>0.98361904485240215</c:v>
                </c:pt>
                <c:pt idx="420">
                  <c:v>0.98353769377808453</c:v>
                </c:pt>
                <c:pt idx="421">
                  <c:v>0.98038679720745614</c:v>
                </c:pt>
                <c:pt idx="422">
                  <c:v>0.98331894939072961</c:v>
                </c:pt>
                <c:pt idx="423">
                  <c:v>0.97953060174897655</c:v>
                </c:pt>
                <c:pt idx="424">
                  <c:v>0.9842671682388856</c:v>
                </c:pt>
                <c:pt idx="425">
                  <c:v>0.98374590895409564</c:v>
                </c:pt>
                <c:pt idx="426">
                  <c:v>0.98354521506744119</c:v>
                </c:pt>
                <c:pt idx="427">
                  <c:v>0.98282469434009223</c:v>
                </c:pt>
                <c:pt idx="428">
                  <c:v>0.98216481152272839</c:v>
                </c:pt>
                <c:pt idx="429">
                  <c:v>0.98352296890441682</c:v>
                </c:pt>
                <c:pt idx="430">
                  <c:v>0.98354675921806978</c:v>
                </c:pt>
                <c:pt idx="431">
                  <c:v>0.98424084518793531</c:v>
                </c:pt>
                <c:pt idx="432">
                  <c:v>0.98477299466439916</c:v>
                </c:pt>
                <c:pt idx="433">
                  <c:v>0.98504686746547065</c:v>
                </c:pt>
                <c:pt idx="434">
                  <c:v>0.98457409203130131</c:v>
                </c:pt>
                <c:pt idx="435">
                  <c:v>0.98469271887584275</c:v>
                </c:pt>
                <c:pt idx="436">
                  <c:v>0.9845885138098438</c:v>
                </c:pt>
                <c:pt idx="437">
                  <c:v>0.98488613936420266</c:v>
                </c:pt>
                <c:pt idx="438">
                  <c:v>0.98433237620419134</c:v>
                </c:pt>
                <c:pt idx="439">
                  <c:v>0.98454955296322288</c:v>
                </c:pt>
                <c:pt idx="440">
                  <c:v>0.98401687608954402</c:v>
                </c:pt>
                <c:pt idx="441">
                  <c:v>0.98388741725454776</c:v>
                </c:pt>
                <c:pt idx="442">
                  <c:v>0.98325617976830326</c:v>
                </c:pt>
                <c:pt idx="443">
                  <c:v>0.98299411088533006</c:v>
                </c:pt>
                <c:pt idx="444">
                  <c:v>0.98305055199691627</c:v>
                </c:pt>
                <c:pt idx="445">
                  <c:v>0.98425405773069974</c:v>
                </c:pt>
                <c:pt idx="446">
                  <c:v>0.98496670405937436</c:v>
                </c:pt>
                <c:pt idx="447">
                  <c:v>0.98457214246439306</c:v>
                </c:pt>
                <c:pt idx="448">
                  <c:v>0.9845238058612833</c:v>
                </c:pt>
                <c:pt idx="449">
                  <c:v>0.98431874014084531</c:v>
                </c:pt>
                <c:pt idx="450">
                  <c:v>0.98398396798342114</c:v>
                </c:pt>
                <c:pt idx="451">
                  <c:v>0.98382444831500737</c:v>
                </c:pt>
                <c:pt idx="452">
                  <c:v>0.98365302190474724</c:v>
                </c:pt>
                <c:pt idx="453">
                  <c:v>0.98447422610203861</c:v>
                </c:pt>
                <c:pt idx="454">
                  <c:v>0.98442090795194581</c:v>
                </c:pt>
                <c:pt idx="455">
                  <c:v>0.98503084487763204</c:v>
                </c:pt>
                <c:pt idx="456">
                  <c:v>0.98505703304259196</c:v>
                </c:pt>
                <c:pt idx="457">
                  <c:v>0.98494443881443172</c:v>
                </c:pt>
                <c:pt idx="458">
                  <c:v>0.98492100164756136</c:v>
                </c:pt>
                <c:pt idx="459">
                  <c:v>0.98514885346343173</c:v>
                </c:pt>
                <c:pt idx="460">
                  <c:v>0.98517371943787002</c:v>
                </c:pt>
                <c:pt idx="461">
                  <c:v>0.98515336259639374</c:v>
                </c:pt>
                <c:pt idx="462">
                  <c:v>0.98482247692733749</c:v>
                </c:pt>
                <c:pt idx="463">
                  <c:v>0.98436609215347448</c:v>
                </c:pt>
                <c:pt idx="464">
                  <c:v>0.98447901244410996</c:v>
                </c:pt>
                <c:pt idx="465">
                  <c:v>0.98390416729986785</c:v>
                </c:pt>
                <c:pt idx="466">
                  <c:v>0.98266741122368439</c:v>
                </c:pt>
                <c:pt idx="467">
                  <c:v>0.98196679700247302</c:v>
                </c:pt>
                <c:pt idx="468">
                  <c:v>0.98259491867618132</c:v>
                </c:pt>
                <c:pt idx="469">
                  <c:v>0.98249227052388866</c:v>
                </c:pt>
                <c:pt idx="470">
                  <c:v>0.98361675781289715</c:v>
                </c:pt>
                <c:pt idx="471">
                  <c:v>0.98438007467721755</c:v>
                </c:pt>
                <c:pt idx="472">
                  <c:v>0.98498908440956423</c:v>
                </c:pt>
                <c:pt idx="473">
                  <c:v>0.98433885385958575</c:v>
                </c:pt>
                <c:pt idx="474">
                  <c:v>0.98409747753781773</c:v>
                </c:pt>
                <c:pt idx="475">
                  <c:v>0.98389363893815551</c:v>
                </c:pt>
                <c:pt idx="476">
                  <c:v>0.98336711030405266</c:v>
                </c:pt>
                <c:pt idx="477">
                  <c:v>0.98453500969336238</c:v>
                </c:pt>
                <c:pt idx="478">
                  <c:v>0.98481002097601655</c:v>
                </c:pt>
                <c:pt idx="479">
                  <c:v>0.98507843240704063</c:v>
                </c:pt>
                <c:pt idx="480">
                  <c:v>0.98512750236208146</c:v>
                </c:pt>
                <c:pt idx="481">
                  <c:v>0.98519118981807208</c:v>
                </c:pt>
                <c:pt idx="482">
                  <c:v>0.98519035960945933</c:v>
                </c:pt>
                <c:pt idx="483">
                  <c:v>0.98547718276887375</c:v>
                </c:pt>
                <c:pt idx="484">
                  <c:v>0.98525516502977739</c:v>
                </c:pt>
                <c:pt idx="485">
                  <c:v>0.98527522281670843</c:v>
                </c:pt>
                <c:pt idx="486">
                  <c:v>0.98517679541455427</c:v>
                </c:pt>
                <c:pt idx="487">
                  <c:v>0.98483308787475199</c:v>
                </c:pt>
                <c:pt idx="488">
                  <c:v>0.98430435340654054</c:v>
                </c:pt>
                <c:pt idx="489">
                  <c:v>0.98404966969243723</c:v>
                </c:pt>
                <c:pt idx="490">
                  <c:v>0.98343971438722078</c:v>
                </c:pt>
                <c:pt idx="491">
                  <c:v>0.98288099434400822</c:v>
                </c:pt>
                <c:pt idx="492">
                  <c:v>0.98333624850037527</c:v>
                </c:pt>
                <c:pt idx="493">
                  <c:v>0.98376819348738631</c:v>
                </c:pt>
                <c:pt idx="494">
                  <c:v>0.98491782557252927</c:v>
                </c:pt>
                <c:pt idx="495">
                  <c:v>0.98526070279825206</c:v>
                </c:pt>
                <c:pt idx="496">
                  <c:v>0.98508898399995071</c:v>
                </c:pt>
                <c:pt idx="497">
                  <c:v>0.98439866208192039</c:v>
                </c:pt>
                <c:pt idx="498">
                  <c:v>0.98421537278123827</c:v>
                </c:pt>
                <c:pt idx="499">
                  <c:v>0.98384587749916141</c:v>
                </c:pt>
                <c:pt idx="500">
                  <c:v>0.98387974347724882</c:v>
                </c:pt>
                <c:pt idx="501">
                  <c:v>0.98488194584760314</c:v>
                </c:pt>
                <c:pt idx="502">
                  <c:v>0.98497229703331979</c:v>
                </c:pt>
                <c:pt idx="503">
                  <c:v>0.98504342335109329</c:v>
                </c:pt>
                <c:pt idx="504">
                  <c:v>0.98541744543715903</c:v>
                </c:pt>
                <c:pt idx="505">
                  <c:v>0.98530941722964949</c:v>
                </c:pt>
                <c:pt idx="506">
                  <c:v>0.98530621013585362</c:v>
                </c:pt>
                <c:pt idx="507">
                  <c:v>0.98549456751086051</c:v>
                </c:pt>
                <c:pt idx="508">
                  <c:v>0.98549150787233042</c:v>
                </c:pt>
                <c:pt idx="509">
                  <c:v>0.98542754321989945</c:v>
                </c:pt>
                <c:pt idx="510">
                  <c:v>0.98528775445209604</c:v>
                </c:pt>
                <c:pt idx="511">
                  <c:v>0.98534840504742449</c:v>
                </c:pt>
                <c:pt idx="512">
                  <c:v>0.98350853306943087</c:v>
                </c:pt>
                <c:pt idx="513">
                  <c:v>0.98445061911534404</c:v>
                </c:pt>
                <c:pt idx="514">
                  <c:v>0.98406345628986036</c:v>
                </c:pt>
                <c:pt idx="515">
                  <c:v>0.9833686229124694</c:v>
                </c:pt>
                <c:pt idx="516">
                  <c:v>0.98329625637260776</c:v>
                </c:pt>
                <c:pt idx="517">
                  <c:v>0.98398000156287224</c:v>
                </c:pt>
                <c:pt idx="518">
                  <c:v>0.98457742334099851</c:v>
                </c:pt>
                <c:pt idx="519">
                  <c:v>0.98494636820297576</c:v>
                </c:pt>
                <c:pt idx="520">
                  <c:v>0.98506668768945949</c:v>
                </c:pt>
                <c:pt idx="521">
                  <c:v>0.98476000565645028</c:v>
                </c:pt>
                <c:pt idx="522">
                  <c:v>0.98460190498861666</c:v>
                </c:pt>
                <c:pt idx="523">
                  <c:v>0.98398022344819902</c:v>
                </c:pt>
                <c:pt idx="524">
                  <c:v>0.9844781082102656</c:v>
                </c:pt>
                <c:pt idx="525">
                  <c:v>0.98497107252994165</c:v>
                </c:pt>
                <c:pt idx="526">
                  <c:v>0.98507436320951314</c:v>
                </c:pt>
                <c:pt idx="527">
                  <c:v>0.98530570757803615</c:v>
                </c:pt>
                <c:pt idx="528">
                  <c:v>0.98526830114796604</c:v>
                </c:pt>
                <c:pt idx="529">
                  <c:v>0.98534250105907661</c:v>
                </c:pt>
                <c:pt idx="530">
                  <c:v>0.98559782949897079</c:v>
                </c:pt>
                <c:pt idx="531">
                  <c:v>0.98543392888411041</c:v>
                </c:pt>
                <c:pt idx="532">
                  <c:v>0.98543481933329813</c:v>
                </c:pt>
                <c:pt idx="533">
                  <c:v>0.98553438983444097</c:v>
                </c:pt>
                <c:pt idx="534">
                  <c:v>0.98553595603577848</c:v>
                </c:pt>
                <c:pt idx="535">
                  <c:v>0.98555853375294844</c:v>
                </c:pt>
                <c:pt idx="536">
                  <c:v>0.98297983336715722</c:v>
                </c:pt>
                <c:pt idx="537">
                  <c:v>0.98465458393414618</c:v>
                </c:pt>
                <c:pt idx="538">
                  <c:v>0.98398643852675571</c:v>
                </c:pt>
                <c:pt idx="539">
                  <c:v>0.98391214954762274</c:v>
                </c:pt>
                <c:pt idx="540">
                  <c:v>0.98461863987395359</c:v>
                </c:pt>
                <c:pt idx="541">
                  <c:v>0.98487868645715004</c:v>
                </c:pt>
                <c:pt idx="542">
                  <c:v>0.98519707397183987</c:v>
                </c:pt>
                <c:pt idx="543">
                  <c:v>0.98535335264074908</c:v>
                </c:pt>
                <c:pt idx="544">
                  <c:v>0.98490330403220139</c:v>
                </c:pt>
                <c:pt idx="545">
                  <c:v>0.9847468603269286</c:v>
                </c:pt>
                <c:pt idx="546">
                  <c:v>0.98438050220357731</c:v>
                </c:pt>
                <c:pt idx="547">
                  <c:v>0.98417266611136855</c:v>
                </c:pt>
                <c:pt idx="548">
                  <c:v>0.98427740869563463</c:v>
                </c:pt>
                <c:pt idx="549">
                  <c:v>0.98478066274727039</c:v>
                </c:pt>
                <c:pt idx="550">
                  <c:v>0.98478260562787534</c:v>
                </c:pt>
                <c:pt idx="551">
                  <c:v>0.98530150474199374</c:v>
                </c:pt>
                <c:pt idx="552">
                  <c:v>0.98534872252072725</c:v>
                </c:pt>
                <c:pt idx="553">
                  <c:v>0.98540315309732507</c:v>
                </c:pt>
                <c:pt idx="554">
                  <c:v>0.98523718023983198</c:v>
                </c:pt>
                <c:pt idx="555">
                  <c:v>0.98526292314221153</c:v>
                </c:pt>
                <c:pt idx="556">
                  <c:v>0.98540647550489291</c:v>
                </c:pt>
                <c:pt idx="557">
                  <c:v>0.98530255562490598</c:v>
                </c:pt>
                <c:pt idx="558">
                  <c:v>0.98519286358944769</c:v>
                </c:pt>
                <c:pt idx="559">
                  <c:v>0.98544395944633478</c:v>
                </c:pt>
                <c:pt idx="560">
                  <c:v>0.98269000257130834</c:v>
                </c:pt>
                <c:pt idx="561">
                  <c:v>0.98438643098649503</c:v>
                </c:pt>
                <c:pt idx="562">
                  <c:v>0.9839571604335845</c:v>
                </c:pt>
                <c:pt idx="563">
                  <c:v>0.98351910382931296</c:v>
                </c:pt>
                <c:pt idx="564">
                  <c:v>0.98329600135740269</c:v>
                </c:pt>
                <c:pt idx="565">
                  <c:v>0.98384588432750664</c:v>
                </c:pt>
                <c:pt idx="566">
                  <c:v>0.98354654905574623</c:v>
                </c:pt>
                <c:pt idx="567">
                  <c:v>0.98428563511414913</c:v>
                </c:pt>
                <c:pt idx="568">
                  <c:v>0.98435444324507793</c:v>
                </c:pt>
                <c:pt idx="569">
                  <c:v>0.98424971651040594</c:v>
                </c:pt>
                <c:pt idx="570">
                  <c:v>0.98442330635128783</c:v>
                </c:pt>
                <c:pt idx="571">
                  <c:v>0.98420385851586134</c:v>
                </c:pt>
                <c:pt idx="572">
                  <c:v>0.98428725224991565</c:v>
                </c:pt>
                <c:pt idx="573">
                  <c:v>0.98488989915681013</c:v>
                </c:pt>
                <c:pt idx="574">
                  <c:v>0.98486003868903116</c:v>
                </c:pt>
                <c:pt idx="575">
                  <c:v>0.98520032232550636</c:v>
                </c:pt>
                <c:pt idx="576">
                  <c:v>0.98414913758059386</c:v>
                </c:pt>
                <c:pt idx="577">
                  <c:v>0.98515822998839198</c:v>
                </c:pt>
                <c:pt idx="578">
                  <c:v>0.98510664800233616</c:v>
                </c:pt>
                <c:pt idx="579">
                  <c:v>0.98542727012370979</c:v>
                </c:pt>
                <c:pt idx="580">
                  <c:v>0.98532984075447794</c:v>
                </c:pt>
                <c:pt idx="581">
                  <c:v>0.98489690733340329</c:v>
                </c:pt>
                <c:pt idx="582">
                  <c:v>0.98557352150607147</c:v>
                </c:pt>
                <c:pt idx="583">
                  <c:v>0.98471690888193852</c:v>
                </c:pt>
                <c:pt idx="584">
                  <c:v>0.98528757897008479</c:v>
                </c:pt>
                <c:pt idx="585">
                  <c:v>0.98448967780692198</c:v>
                </c:pt>
                <c:pt idx="586">
                  <c:v>0.98340500018854304</c:v>
                </c:pt>
                <c:pt idx="587">
                  <c:v>0.98374353190004171</c:v>
                </c:pt>
                <c:pt idx="588">
                  <c:v>0.98373760097161644</c:v>
                </c:pt>
                <c:pt idx="589">
                  <c:v>0.98452509225489138</c:v>
                </c:pt>
                <c:pt idx="590">
                  <c:v>0.98400480379339028</c:v>
                </c:pt>
                <c:pt idx="591">
                  <c:v>0.98466667841048694</c:v>
                </c:pt>
                <c:pt idx="592">
                  <c:v>0.98485211099358017</c:v>
                </c:pt>
                <c:pt idx="593">
                  <c:v>0.98418045003772436</c:v>
                </c:pt>
                <c:pt idx="594">
                  <c:v>0.98421747316142139</c:v>
                </c:pt>
                <c:pt idx="595">
                  <c:v>0.98420037526936965</c:v>
                </c:pt>
                <c:pt idx="596">
                  <c:v>0.98417050330500144</c:v>
                </c:pt>
                <c:pt idx="597">
                  <c:v>0.98471281959455015</c:v>
                </c:pt>
                <c:pt idx="598">
                  <c:v>0.98489989745251938</c:v>
                </c:pt>
                <c:pt idx="599">
                  <c:v>0.98514773090359253</c:v>
                </c:pt>
                <c:pt idx="600">
                  <c:v>0.9853312357783679</c:v>
                </c:pt>
                <c:pt idx="601">
                  <c:v>0.98528386373717036</c:v>
                </c:pt>
                <c:pt idx="602">
                  <c:v>0.98534747208817408</c:v>
                </c:pt>
                <c:pt idx="603">
                  <c:v>0.98524612053623095</c:v>
                </c:pt>
                <c:pt idx="604">
                  <c:v>0.98515206804806033</c:v>
                </c:pt>
                <c:pt idx="605">
                  <c:v>0.98527258482032454</c:v>
                </c:pt>
                <c:pt idx="606">
                  <c:v>0.98492031141629488</c:v>
                </c:pt>
                <c:pt idx="607">
                  <c:v>0.98503623877225477</c:v>
                </c:pt>
                <c:pt idx="608">
                  <c:v>0.9847260421717845</c:v>
                </c:pt>
                <c:pt idx="609">
                  <c:v>0.98442339009298474</c:v>
                </c:pt>
                <c:pt idx="610">
                  <c:v>0.983197327834057</c:v>
                </c:pt>
                <c:pt idx="611">
                  <c:v>0.98231731881499473</c:v>
                </c:pt>
                <c:pt idx="612">
                  <c:v>0.98289105239708419</c:v>
                </c:pt>
                <c:pt idx="613">
                  <c:v>0.98262850662869072</c:v>
                </c:pt>
                <c:pt idx="614">
                  <c:v>0.98285547043034427</c:v>
                </c:pt>
                <c:pt idx="615">
                  <c:v>0.98406558309583225</c:v>
                </c:pt>
                <c:pt idx="616">
                  <c:v>0.98426655761798687</c:v>
                </c:pt>
                <c:pt idx="617">
                  <c:v>0.98455919382271828</c:v>
                </c:pt>
                <c:pt idx="618">
                  <c:v>0.98420714209768967</c:v>
                </c:pt>
                <c:pt idx="619">
                  <c:v>0.98381352403311473</c:v>
                </c:pt>
                <c:pt idx="620">
                  <c:v>0.98391054644489362</c:v>
                </c:pt>
                <c:pt idx="621">
                  <c:v>0.98450794748850456</c:v>
                </c:pt>
                <c:pt idx="622">
                  <c:v>0.98488587092301993</c:v>
                </c:pt>
                <c:pt idx="623">
                  <c:v>0.98516062055010067</c:v>
                </c:pt>
                <c:pt idx="624">
                  <c:v>0.98519526509011535</c:v>
                </c:pt>
                <c:pt idx="625">
                  <c:v>0.98512899695167622</c:v>
                </c:pt>
                <c:pt idx="626">
                  <c:v>0.9840292591181885</c:v>
                </c:pt>
                <c:pt idx="627">
                  <c:v>0.98494577057523092</c:v>
                </c:pt>
                <c:pt idx="628">
                  <c:v>0.98494060984338538</c:v>
                </c:pt>
                <c:pt idx="629">
                  <c:v>0.98546537044675719</c:v>
                </c:pt>
                <c:pt idx="630">
                  <c:v>0.98438858412943842</c:v>
                </c:pt>
                <c:pt idx="631">
                  <c:v>0.98479309217645539</c:v>
                </c:pt>
                <c:pt idx="632">
                  <c:v>0.98405116720010422</c:v>
                </c:pt>
                <c:pt idx="633">
                  <c:v>0.98447735867234509</c:v>
                </c:pt>
                <c:pt idx="634">
                  <c:v>0.9816679533670738</c:v>
                </c:pt>
                <c:pt idx="635">
                  <c:v>0.9832288915137779</c:v>
                </c:pt>
                <c:pt idx="636">
                  <c:v>0.98370600031545108</c:v>
                </c:pt>
                <c:pt idx="637">
                  <c:v>0.98397173879600786</c:v>
                </c:pt>
                <c:pt idx="638">
                  <c:v>0.98326173437039976</c:v>
                </c:pt>
                <c:pt idx="639">
                  <c:v>0.98514517436538129</c:v>
                </c:pt>
                <c:pt idx="640">
                  <c:v>0.9849811557461281</c:v>
                </c:pt>
                <c:pt idx="641">
                  <c:v>0.98420086142052432</c:v>
                </c:pt>
                <c:pt idx="642">
                  <c:v>0.98396977110279304</c:v>
                </c:pt>
                <c:pt idx="643">
                  <c:v>0.98378248561537385</c:v>
                </c:pt>
                <c:pt idx="644">
                  <c:v>0.9840385526646318</c:v>
                </c:pt>
                <c:pt idx="645">
                  <c:v>0.98469030468489394</c:v>
                </c:pt>
                <c:pt idx="646">
                  <c:v>0.98457547937132139</c:v>
                </c:pt>
                <c:pt idx="647">
                  <c:v>0.98550491702787668</c:v>
                </c:pt>
                <c:pt idx="648">
                  <c:v>0.98519265145558321</c:v>
                </c:pt>
                <c:pt idx="649">
                  <c:v>0.98546279537882964</c:v>
                </c:pt>
                <c:pt idx="650">
                  <c:v>0.98535238460571484</c:v>
                </c:pt>
                <c:pt idx="651">
                  <c:v>0.98538223207852427</c:v>
                </c:pt>
                <c:pt idx="652">
                  <c:v>0.98521706391285913</c:v>
                </c:pt>
                <c:pt idx="653">
                  <c:v>0.98526155714273989</c:v>
                </c:pt>
                <c:pt idx="654">
                  <c:v>0.98526661440300733</c:v>
                </c:pt>
                <c:pt idx="655">
                  <c:v>0.98514242543996888</c:v>
                </c:pt>
                <c:pt idx="656">
                  <c:v>0.98438681674782247</c:v>
                </c:pt>
                <c:pt idx="657">
                  <c:v>0.98354170639620386</c:v>
                </c:pt>
                <c:pt idx="658">
                  <c:v>0.98400056530412616</c:v>
                </c:pt>
                <c:pt idx="659">
                  <c:v>0.98188251775816227</c:v>
                </c:pt>
                <c:pt idx="660">
                  <c:v>0.98330343962699807</c:v>
                </c:pt>
                <c:pt idx="661">
                  <c:v>0.98338883456151971</c:v>
                </c:pt>
                <c:pt idx="662">
                  <c:v>0.98335047654797736</c:v>
                </c:pt>
                <c:pt idx="663">
                  <c:v>0.97740500174906886</c:v>
                </c:pt>
                <c:pt idx="664">
                  <c:v>0.98560487374221661</c:v>
                </c:pt>
                <c:pt idx="665">
                  <c:v>0.98509337715820566</c:v>
                </c:pt>
                <c:pt idx="666">
                  <c:v>0.98461467646089984</c:v>
                </c:pt>
                <c:pt idx="667">
                  <c:v>0.98432885351379162</c:v>
                </c:pt>
                <c:pt idx="668">
                  <c:v>0.98316481391423827</c:v>
                </c:pt>
                <c:pt idx="669">
                  <c:v>0.98431481795788101</c:v>
                </c:pt>
                <c:pt idx="670">
                  <c:v>0.98469887897039776</c:v>
                </c:pt>
                <c:pt idx="671">
                  <c:v>0.98501544400467445</c:v>
                </c:pt>
                <c:pt idx="672">
                  <c:v>0.98564469216864958</c:v>
                </c:pt>
                <c:pt idx="673">
                  <c:v>0.98528873192074795</c:v>
                </c:pt>
                <c:pt idx="674">
                  <c:v>0.98495066188277458</c:v>
                </c:pt>
                <c:pt idx="675">
                  <c:v>0.98540680864154129</c:v>
                </c:pt>
                <c:pt idx="676">
                  <c:v>0.98502012330127919</c:v>
                </c:pt>
                <c:pt idx="677">
                  <c:v>0.98499946237511382</c:v>
                </c:pt>
                <c:pt idx="678">
                  <c:v>0.98495563690580923</c:v>
                </c:pt>
                <c:pt idx="679">
                  <c:v>0.98537335208287558</c:v>
                </c:pt>
                <c:pt idx="680">
                  <c:v>0.98530176498720046</c:v>
                </c:pt>
                <c:pt idx="681">
                  <c:v>0.98447842623878679</c:v>
                </c:pt>
                <c:pt idx="682">
                  <c:v>0.98459060246280261</c:v>
                </c:pt>
                <c:pt idx="683">
                  <c:v>0.98395201348663264</c:v>
                </c:pt>
                <c:pt idx="684">
                  <c:v>0.98364099710868746</c:v>
                </c:pt>
                <c:pt idx="685">
                  <c:v>0.98389098439905498</c:v>
                </c:pt>
                <c:pt idx="686">
                  <c:v>0.98421742042953442</c:v>
                </c:pt>
                <c:pt idx="687">
                  <c:v>0.98004757945788334</c:v>
                </c:pt>
                <c:pt idx="688">
                  <c:v>0.98533921897409238</c:v>
                </c:pt>
                <c:pt idx="689">
                  <c:v>0.98503721583785719</c:v>
                </c:pt>
                <c:pt idx="690">
                  <c:v>0.98485506650426657</c:v>
                </c:pt>
                <c:pt idx="691">
                  <c:v>0.98469705086395021</c:v>
                </c:pt>
                <c:pt idx="692">
                  <c:v>0.98447138597001593</c:v>
                </c:pt>
                <c:pt idx="693">
                  <c:v>0.98519021189340916</c:v>
                </c:pt>
                <c:pt idx="694">
                  <c:v>0.98533825820167009</c:v>
                </c:pt>
                <c:pt idx="695">
                  <c:v>0.98549917361931039</c:v>
                </c:pt>
                <c:pt idx="696">
                  <c:v>0.98595308720048003</c:v>
                </c:pt>
                <c:pt idx="697">
                  <c:v>0.98588217016232271</c:v>
                </c:pt>
                <c:pt idx="698">
                  <c:v>0.98572308814138909</c:v>
                </c:pt>
                <c:pt idx="699">
                  <c:v>0.98584675116164311</c:v>
                </c:pt>
                <c:pt idx="700">
                  <c:v>0.98578762279226306</c:v>
                </c:pt>
                <c:pt idx="701">
                  <c:v>0.98565890758128349</c:v>
                </c:pt>
                <c:pt idx="702">
                  <c:v>0.98556313172799592</c:v>
                </c:pt>
                <c:pt idx="703">
                  <c:v>0.98550370860565895</c:v>
                </c:pt>
                <c:pt idx="704">
                  <c:v>0.98574733772138867</c:v>
                </c:pt>
                <c:pt idx="705">
                  <c:v>0.98496951301375535</c:v>
                </c:pt>
                <c:pt idx="706">
                  <c:v>0.98469829673422948</c:v>
                </c:pt>
                <c:pt idx="707">
                  <c:v>0.98447949322349304</c:v>
                </c:pt>
                <c:pt idx="708">
                  <c:v>0.98438141611039554</c:v>
                </c:pt>
                <c:pt idx="709">
                  <c:v>0.98456630347888441</c:v>
                </c:pt>
                <c:pt idx="710">
                  <c:v>0.98508462135907882</c:v>
                </c:pt>
                <c:pt idx="711">
                  <c:v>0.98514389095666921</c:v>
                </c:pt>
                <c:pt idx="712">
                  <c:v>0.98486840520015162</c:v>
                </c:pt>
                <c:pt idx="713">
                  <c:v>0.98473284055548949</c:v>
                </c:pt>
                <c:pt idx="714">
                  <c:v>0.98430960398916334</c:v>
                </c:pt>
                <c:pt idx="715">
                  <c:v>0.98380146943626978</c:v>
                </c:pt>
                <c:pt idx="716">
                  <c:v>0.98445852581087256</c:v>
                </c:pt>
                <c:pt idx="717">
                  <c:v>0.98505823758970146</c:v>
                </c:pt>
                <c:pt idx="718">
                  <c:v>0.98524238893967797</c:v>
                </c:pt>
                <c:pt idx="719">
                  <c:v>0.98487264544243702</c:v>
                </c:pt>
                <c:pt idx="720">
                  <c:v>0.98512097730309034</c:v>
                </c:pt>
                <c:pt idx="721">
                  <c:v>0.98522315466019728</c:v>
                </c:pt>
                <c:pt idx="722">
                  <c:v>0.98559915479439086</c:v>
                </c:pt>
                <c:pt idx="723">
                  <c:v>0.98514775552578104</c:v>
                </c:pt>
                <c:pt idx="724">
                  <c:v>0.98452336038914601</c:v>
                </c:pt>
                <c:pt idx="725">
                  <c:v>0.98468279323335051</c:v>
                </c:pt>
                <c:pt idx="726">
                  <c:v>0.98465587746367889</c:v>
                </c:pt>
                <c:pt idx="727">
                  <c:v>0.98541419665084129</c:v>
                </c:pt>
                <c:pt idx="728">
                  <c:v>0.98563906553964609</c:v>
                </c:pt>
                <c:pt idx="729">
                  <c:v>0.98490862625588982</c:v>
                </c:pt>
                <c:pt idx="730">
                  <c:v>0.98391293667076396</c:v>
                </c:pt>
                <c:pt idx="731">
                  <c:v>0.98360718128773361</c:v>
                </c:pt>
                <c:pt idx="732">
                  <c:v>0.9833768151131479</c:v>
                </c:pt>
                <c:pt idx="733">
                  <c:v>0.98433986204405211</c:v>
                </c:pt>
                <c:pt idx="734">
                  <c:v>0.98507976192165436</c:v>
                </c:pt>
                <c:pt idx="735">
                  <c:v>0.98486334344152582</c:v>
                </c:pt>
                <c:pt idx="736">
                  <c:v>0.98465377537334775</c:v>
                </c:pt>
                <c:pt idx="737">
                  <c:v>0.98449927623409195</c:v>
                </c:pt>
                <c:pt idx="738">
                  <c:v>0.98419323914586199</c:v>
                </c:pt>
                <c:pt idx="739">
                  <c:v>0.98385514224389448</c:v>
                </c:pt>
                <c:pt idx="740">
                  <c:v>0.98393742359182823</c:v>
                </c:pt>
                <c:pt idx="741">
                  <c:v>0.98470850713511826</c:v>
                </c:pt>
                <c:pt idx="742">
                  <c:v>0.98479336587200828</c:v>
                </c:pt>
                <c:pt idx="743">
                  <c:v>0.98531138675889418</c:v>
                </c:pt>
                <c:pt idx="744">
                  <c:v>0.9856514503118583</c:v>
                </c:pt>
                <c:pt idx="745">
                  <c:v>0.98560041701287393</c:v>
                </c:pt>
                <c:pt idx="746">
                  <c:v>0.98565558155529776</c:v>
                </c:pt>
                <c:pt idx="747">
                  <c:v>0.9855286978564316</c:v>
                </c:pt>
                <c:pt idx="748">
                  <c:v>0.98547021653256206</c:v>
                </c:pt>
                <c:pt idx="749">
                  <c:v>0.98528856760181172</c:v>
                </c:pt>
                <c:pt idx="750">
                  <c:v>0.98522550906646988</c:v>
                </c:pt>
                <c:pt idx="751">
                  <c:v>0.98533875769278512</c:v>
                </c:pt>
                <c:pt idx="752">
                  <c:v>0.98390908121381493</c:v>
                </c:pt>
                <c:pt idx="753">
                  <c:v>0.98390308562779105</c:v>
                </c:pt>
                <c:pt idx="754">
                  <c:v>0.98463150206139705</c:v>
                </c:pt>
                <c:pt idx="755">
                  <c:v>0.98227069138021494</c:v>
                </c:pt>
                <c:pt idx="756">
                  <c:v>0.9831662941911774</c:v>
                </c:pt>
                <c:pt idx="757">
                  <c:v>0.98459384894121837</c:v>
                </c:pt>
                <c:pt idx="758">
                  <c:v>0.98463298621585549</c:v>
                </c:pt>
                <c:pt idx="759">
                  <c:v>0.98498813298729992</c:v>
                </c:pt>
                <c:pt idx="760">
                  <c:v>0.9844953726350486</c:v>
                </c:pt>
                <c:pt idx="761">
                  <c:v>0.98415237314475079</c:v>
                </c:pt>
                <c:pt idx="762">
                  <c:v>0.98392067411238426</c:v>
                </c:pt>
                <c:pt idx="763">
                  <c:v>0.98380048641837481</c:v>
                </c:pt>
                <c:pt idx="764">
                  <c:v>0.98386266038388326</c:v>
                </c:pt>
                <c:pt idx="765">
                  <c:v>0.98480254184510052</c:v>
                </c:pt>
                <c:pt idx="766">
                  <c:v>0.98449625959899212</c:v>
                </c:pt>
                <c:pt idx="767">
                  <c:v>0.98497940668845796</c:v>
                </c:pt>
                <c:pt idx="768">
                  <c:v>0.98505852790875092</c:v>
                </c:pt>
                <c:pt idx="769">
                  <c:v>0.98538319048383538</c:v>
                </c:pt>
                <c:pt idx="770">
                  <c:v>0.98533449164108466</c:v>
                </c:pt>
                <c:pt idx="771">
                  <c:v>0.98551840437408322</c:v>
                </c:pt>
                <c:pt idx="772">
                  <c:v>0.98547890434249297</c:v>
                </c:pt>
                <c:pt idx="773">
                  <c:v>0.98550972938162074</c:v>
                </c:pt>
                <c:pt idx="774">
                  <c:v>0.98532188537410714</c:v>
                </c:pt>
                <c:pt idx="775">
                  <c:v>0.98516705404216165</c:v>
                </c:pt>
                <c:pt idx="776">
                  <c:v>0.98041771686875689</c:v>
                </c:pt>
                <c:pt idx="777">
                  <c:v>0.98436605146807843</c:v>
                </c:pt>
                <c:pt idx="778">
                  <c:v>0.98302589506053817</c:v>
                </c:pt>
                <c:pt idx="779">
                  <c:v>0.98363069519595614</c:v>
                </c:pt>
                <c:pt idx="780">
                  <c:v>0.98302119657278586</c:v>
                </c:pt>
                <c:pt idx="781">
                  <c:v>0.98310937993803871</c:v>
                </c:pt>
                <c:pt idx="782">
                  <c:v>0.98439351887687876</c:v>
                </c:pt>
                <c:pt idx="783">
                  <c:v>0.98214724751120652</c:v>
                </c:pt>
                <c:pt idx="784">
                  <c:v>0.98521591932109975</c:v>
                </c:pt>
                <c:pt idx="785">
                  <c:v>0.98471052643117429</c:v>
                </c:pt>
                <c:pt idx="786">
                  <c:v>0.98454312508016306</c:v>
                </c:pt>
                <c:pt idx="787">
                  <c:v>0.98397863550451725</c:v>
                </c:pt>
                <c:pt idx="788">
                  <c:v>0.98376095324897905</c:v>
                </c:pt>
                <c:pt idx="789">
                  <c:v>0.98491077032676999</c:v>
                </c:pt>
                <c:pt idx="790">
                  <c:v>0.98521182461955792</c:v>
                </c:pt>
                <c:pt idx="791">
                  <c:v>0.98545973059917746</c:v>
                </c:pt>
                <c:pt idx="792">
                  <c:v>0.98541816470432064</c:v>
                </c:pt>
                <c:pt idx="793">
                  <c:v>0.98513896772143195</c:v>
                </c:pt>
                <c:pt idx="794">
                  <c:v>0.9850964830478891</c:v>
                </c:pt>
                <c:pt idx="795">
                  <c:v>0.98540321607674985</c:v>
                </c:pt>
                <c:pt idx="796">
                  <c:v>0.98529006629344862</c:v>
                </c:pt>
                <c:pt idx="797">
                  <c:v>0.98558998604892412</c:v>
                </c:pt>
                <c:pt idx="798">
                  <c:v>0.98532993144243441</c:v>
                </c:pt>
                <c:pt idx="799">
                  <c:v>0.98511967204144368</c:v>
                </c:pt>
                <c:pt idx="800">
                  <c:v>0.97896652267151052</c:v>
                </c:pt>
                <c:pt idx="801">
                  <c:v>0.98411917188394582</c:v>
                </c:pt>
                <c:pt idx="802">
                  <c:v>0.98355171278381437</c:v>
                </c:pt>
                <c:pt idx="803">
                  <c:v>0.98288953991853811</c:v>
                </c:pt>
                <c:pt idx="804">
                  <c:v>0.98280754800951942</c:v>
                </c:pt>
                <c:pt idx="805">
                  <c:v>0.98285700667552978</c:v>
                </c:pt>
                <c:pt idx="806">
                  <c:v>0.98319120644687641</c:v>
                </c:pt>
                <c:pt idx="807">
                  <c:v>0.97619336683145685</c:v>
                </c:pt>
                <c:pt idx="808">
                  <c:v>0.98535171975803537</c:v>
                </c:pt>
                <c:pt idx="809">
                  <c:v>0.98490940990603115</c:v>
                </c:pt>
                <c:pt idx="810">
                  <c:v>0.98451632272588885</c:v>
                </c:pt>
                <c:pt idx="811">
                  <c:v>0.98424089918493862</c:v>
                </c:pt>
                <c:pt idx="812">
                  <c:v>0.98371877271940789</c:v>
                </c:pt>
                <c:pt idx="813">
                  <c:v>0.98451858706841311</c:v>
                </c:pt>
                <c:pt idx="814">
                  <c:v>0.98513140787425035</c:v>
                </c:pt>
                <c:pt idx="815">
                  <c:v>0.98546156105231486</c:v>
                </c:pt>
                <c:pt idx="816">
                  <c:v>0.98514369364691523</c:v>
                </c:pt>
                <c:pt idx="817">
                  <c:v>0.98519571569186482</c:v>
                </c:pt>
                <c:pt idx="818">
                  <c:v>0.98503374689063128</c:v>
                </c:pt>
                <c:pt idx="819">
                  <c:v>0.98514243946125357</c:v>
                </c:pt>
                <c:pt idx="820">
                  <c:v>0.98541539186507654</c:v>
                </c:pt>
                <c:pt idx="821">
                  <c:v>0.9854127093723607</c:v>
                </c:pt>
                <c:pt idx="822">
                  <c:v>0.98511116523004716</c:v>
                </c:pt>
                <c:pt idx="823">
                  <c:v>0.98485351442185298</c:v>
                </c:pt>
                <c:pt idx="824">
                  <c:v>0.98449338276377607</c:v>
                </c:pt>
                <c:pt idx="825">
                  <c:v>0.98441337970266585</c:v>
                </c:pt>
                <c:pt idx="826">
                  <c:v>0.98375790816570341</c:v>
                </c:pt>
                <c:pt idx="827">
                  <c:v>0.98294995158087839</c:v>
                </c:pt>
                <c:pt idx="828">
                  <c:v>0.98315826608830159</c:v>
                </c:pt>
                <c:pt idx="829">
                  <c:v>0.98267609152038637</c:v>
                </c:pt>
                <c:pt idx="830">
                  <c:v>0.98310965405719541</c:v>
                </c:pt>
                <c:pt idx="831">
                  <c:v>0.96999884751018817</c:v>
                </c:pt>
                <c:pt idx="832">
                  <c:v>0.98542514388519842</c:v>
                </c:pt>
                <c:pt idx="833">
                  <c:v>0.98514238529247511</c:v>
                </c:pt>
                <c:pt idx="834">
                  <c:v>0.98490635729344023</c:v>
                </c:pt>
                <c:pt idx="835">
                  <c:v>0.98472064492688427</c:v>
                </c:pt>
                <c:pt idx="836">
                  <c:v>0.98463029955491388</c:v>
                </c:pt>
                <c:pt idx="837">
                  <c:v>0.98508129765908847</c:v>
                </c:pt>
                <c:pt idx="838">
                  <c:v>0.98515537949248566</c:v>
                </c:pt>
                <c:pt idx="839">
                  <c:v>0.98523456329655956</c:v>
                </c:pt>
                <c:pt idx="840">
                  <c:v>0.98547315355323772</c:v>
                </c:pt>
                <c:pt idx="841">
                  <c:v>0.98538070793828092</c:v>
                </c:pt>
                <c:pt idx="842">
                  <c:v>0.98495950583270953</c:v>
                </c:pt>
                <c:pt idx="843">
                  <c:v>0.98563641321696904</c:v>
                </c:pt>
                <c:pt idx="844">
                  <c:v>0.98524250363128307</c:v>
                </c:pt>
                <c:pt idx="845">
                  <c:v>0.98538325550858452</c:v>
                </c:pt>
                <c:pt idx="846">
                  <c:v>0.98539247411431818</c:v>
                </c:pt>
                <c:pt idx="847">
                  <c:v>0.98548702104119767</c:v>
                </c:pt>
                <c:pt idx="848">
                  <c:v>0.98363607143417231</c:v>
                </c:pt>
                <c:pt idx="849">
                  <c:v>0.98446906001082357</c:v>
                </c:pt>
                <c:pt idx="850">
                  <c:v>0.98378240679674833</c:v>
                </c:pt>
                <c:pt idx="851">
                  <c:v>0.98314413743939333</c:v>
                </c:pt>
                <c:pt idx="852">
                  <c:v>0.98304521323547545</c:v>
                </c:pt>
                <c:pt idx="853">
                  <c:v>0.98391646217649653</c:v>
                </c:pt>
                <c:pt idx="854">
                  <c:v>0.98440148758870183</c:v>
                </c:pt>
                <c:pt idx="855">
                  <c:v>0.98436499427120305</c:v>
                </c:pt>
                <c:pt idx="856">
                  <c:v>0.98516669287277125</c:v>
                </c:pt>
                <c:pt idx="857">
                  <c:v>0.98502849128906989</c:v>
                </c:pt>
                <c:pt idx="858">
                  <c:v>0.98489998063782869</c:v>
                </c:pt>
                <c:pt idx="859">
                  <c:v>0.98466267542391628</c:v>
                </c:pt>
                <c:pt idx="860">
                  <c:v>0.98459155943231624</c:v>
                </c:pt>
                <c:pt idx="861">
                  <c:v>0.98515689248370442</c:v>
                </c:pt>
                <c:pt idx="862">
                  <c:v>0.98523972587224096</c:v>
                </c:pt>
                <c:pt idx="863">
                  <c:v>0.98558398368206057</c:v>
                </c:pt>
                <c:pt idx="864">
                  <c:v>0.9855813744143026</c:v>
                </c:pt>
                <c:pt idx="865">
                  <c:v>0.98567112327779882</c:v>
                </c:pt>
                <c:pt idx="866">
                  <c:v>0.9856770600094158</c:v>
                </c:pt>
                <c:pt idx="867">
                  <c:v>0.98576106257951202</c:v>
                </c:pt>
                <c:pt idx="868">
                  <c:v>0.98583422360283168</c:v>
                </c:pt>
                <c:pt idx="869">
                  <c:v>0.98574652509319138</c:v>
                </c:pt>
                <c:pt idx="870">
                  <c:v>0.9856456246900499</c:v>
                </c:pt>
                <c:pt idx="871">
                  <c:v>0.9856692862125771</c:v>
                </c:pt>
                <c:pt idx="872">
                  <c:v>0.98182119438140203</c:v>
                </c:pt>
                <c:pt idx="873">
                  <c:v>0.98440177866313772</c:v>
                </c:pt>
                <c:pt idx="874">
                  <c:v>0.98424490564859168</c:v>
                </c:pt>
                <c:pt idx="875">
                  <c:v>0.98383511310661775</c:v>
                </c:pt>
                <c:pt idx="876">
                  <c:v>0.98375770332171919</c:v>
                </c:pt>
                <c:pt idx="877">
                  <c:v>0.98424410171934629</c:v>
                </c:pt>
                <c:pt idx="878">
                  <c:v>0.9843004398345695</c:v>
                </c:pt>
                <c:pt idx="879">
                  <c:v>0.97164811299857112</c:v>
                </c:pt>
                <c:pt idx="880">
                  <c:v>0.98581980852488138</c:v>
                </c:pt>
                <c:pt idx="881">
                  <c:v>0.98575060819857829</c:v>
                </c:pt>
                <c:pt idx="882">
                  <c:v>0.98539997813080071</c:v>
                </c:pt>
                <c:pt idx="883">
                  <c:v>0.98523496607256733</c:v>
                </c:pt>
                <c:pt idx="884">
                  <c:v>0.98522331102323268</c:v>
                </c:pt>
                <c:pt idx="885">
                  <c:v>0.98565914944763822</c:v>
                </c:pt>
                <c:pt idx="886">
                  <c:v>0.98544641794114385</c:v>
                </c:pt>
                <c:pt idx="887">
                  <c:v>0.98582653321687874</c:v>
                </c:pt>
                <c:pt idx="888">
                  <c:v>0.98583443145957583</c:v>
                </c:pt>
                <c:pt idx="889">
                  <c:v>0.98574900347972005</c:v>
                </c:pt>
                <c:pt idx="890">
                  <c:v>0.9859381501831086</c:v>
                </c:pt>
                <c:pt idx="891">
                  <c:v>0.98576961030740717</c:v>
                </c:pt>
                <c:pt idx="892">
                  <c:v>0.98573237071368369</c:v>
                </c:pt>
                <c:pt idx="893">
                  <c:v>0.98553148432721249</c:v>
                </c:pt>
                <c:pt idx="894">
                  <c:v>0.98571870205009837</c:v>
                </c:pt>
                <c:pt idx="895">
                  <c:v>0.9855211099241471</c:v>
                </c:pt>
                <c:pt idx="896">
                  <c:v>0.98066861839047326</c:v>
                </c:pt>
                <c:pt idx="897">
                  <c:v>0.98453182274283768</c:v>
                </c:pt>
                <c:pt idx="898">
                  <c:v>0.98410917695202127</c:v>
                </c:pt>
                <c:pt idx="899">
                  <c:v>0.98396554021293448</c:v>
                </c:pt>
                <c:pt idx="900">
                  <c:v>0.98388983395436713</c:v>
                </c:pt>
                <c:pt idx="901">
                  <c:v>0.98381971202893437</c:v>
                </c:pt>
                <c:pt idx="902">
                  <c:v>0.98379537026980168</c:v>
                </c:pt>
                <c:pt idx="903">
                  <c:v>0.94857338972949179</c:v>
                </c:pt>
                <c:pt idx="904">
                  <c:v>0.9854543407489047</c:v>
                </c:pt>
                <c:pt idx="905">
                  <c:v>0.98535759739067375</c:v>
                </c:pt>
                <c:pt idx="906">
                  <c:v>0.98493242979770246</c:v>
                </c:pt>
                <c:pt idx="907">
                  <c:v>0.98480207177643109</c:v>
                </c:pt>
                <c:pt idx="908">
                  <c:v>0.98469219497678284</c:v>
                </c:pt>
                <c:pt idx="909">
                  <c:v>0.98521765341910517</c:v>
                </c:pt>
                <c:pt idx="910">
                  <c:v>0.98533207401902567</c:v>
                </c:pt>
                <c:pt idx="911">
                  <c:v>0.98571483456763276</c:v>
                </c:pt>
                <c:pt idx="912">
                  <c:v>0.98569917247264449</c:v>
                </c:pt>
                <c:pt idx="913">
                  <c:v>0.9856253406521569</c:v>
                </c:pt>
                <c:pt idx="914">
                  <c:v>0.98575462781184287</c:v>
                </c:pt>
                <c:pt idx="915">
                  <c:v>0.98584059930555845</c:v>
                </c:pt>
                <c:pt idx="916">
                  <c:v>0.98570997603073574</c:v>
                </c:pt>
                <c:pt idx="917">
                  <c:v>0.98566422905567408</c:v>
                </c:pt>
                <c:pt idx="918">
                  <c:v>0.98574356940604224</c:v>
                </c:pt>
                <c:pt idx="919">
                  <c:v>0.98552141432874685</c:v>
                </c:pt>
                <c:pt idx="920">
                  <c:v>0.98002184156538319</c:v>
                </c:pt>
                <c:pt idx="921">
                  <c:v>0.98579247886057131</c:v>
                </c:pt>
                <c:pt idx="922">
                  <c:v>0.98410175675184774</c:v>
                </c:pt>
                <c:pt idx="923">
                  <c:v>0.98384282114437249</c:v>
                </c:pt>
                <c:pt idx="924">
                  <c:v>0.98413695502873322</c:v>
                </c:pt>
                <c:pt idx="925">
                  <c:v>0.98427936043931163</c:v>
                </c:pt>
                <c:pt idx="926">
                  <c:v>0.98408985035474772</c:v>
                </c:pt>
                <c:pt idx="927">
                  <c:v>0.98465238432000723</c:v>
                </c:pt>
                <c:pt idx="928">
                  <c:v>0.98575410790920281</c:v>
                </c:pt>
                <c:pt idx="929">
                  <c:v>0.98531888532197898</c:v>
                </c:pt>
                <c:pt idx="930">
                  <c:v>0.98510635032051397</c:v>
                </c:pt>
                <c:pt idx="931">
                  <c:v>0.9849027241657452</c:v>
                </c:pt>
                <c:pt idx="932">
                  <c:v>0.98483985888924364</c:v>
                </c:pt>
                <c:pt idx="933">
                  <c:v>0.98534214879496052</c:v>
                </c:pt>
                <c:pt idx="934">
                  <c:v>0.9856026810708598</c:v>
                </c:pt>
                <c:pt idx="935">
                  <c:v>0.98583228334228945</c:v>
                </c:pt>
                <c:pt idx="936">
                  <c:v>0.98578064803647103</c:v>
                </c:pt>
                <c:pt idx="937">
                  <c:v>0.98591708907111741</c:v>
                </c:pt>
                <c:pt idx="938">
                  <c:v>0.98567456508801177</c:v>
                </c:pt>
                <c:pt idx="939">
                  <c:v>0.98587019542716481</c:v>
                </c:pt>
                <c:pt idx="940">
                  <c:v>0.98565086727531181</c:v>
                </c:pt>
                <c:pt idx="941">
                  <c:v>0.98572729893978561</c:v>
                </c:pt>
                <c:pt idx="942">
                  <c:v>0.98567256887355126</c:v>
                </c:pt>
                <c:pt idx="943">
                  <c:v>0.98552590432364806</c:v>
                </c:pt>
                <c:pt idx="944">
                  <c:v>0.98561826157396792</c:v>
                </c:pt>
                <c:pt idx="945">
                  <c:v>0.98521919993451157</c:v>
                </c:pt>
                <c:pt idx="946">
                  <c:v>0.98465437727169958</c:v>
                </c:pt>
                <c:pt idx="947">
                  <c:v>0.98442968118032381</c:v>
                </c:pt>
                <c:pt idx="948">
                  <c:v>0.98440310013816557</c:v>
                </c:pt>
                <c:pt idx="949">
                  <c:v>0.98456384369927552</c:v>
                </c:pt>
                <c:pt idx="950">
                  <c:v>0.98507564510988055</c:v>
                </c:pt>
                <c:pt idx="951">
                  <c:v>0.98534094480289391</c:v>
                </c:pt>
                <c:pt idx="952">
                  <c:v>0.98514708847848442</c:v>
                </c:pt>
                <c:pt idx="953">
                  <c:v>0.98502339989382393</c:v>
                </c:pt>
                <c:pt idx="954">
                  <c:v>0.98479796945758957</c:v>
                </c:pt>
                <c:pt idx="955">
                  <c:v>0.98457707063021815</c:v>
                </c:pt>
                <c:pt idx="956">
                  <c:v>0.98449495540656951</c:v>
                </c:pt>
                <c:pt idx="957">
                  <c:v>0.98519271443751844</c:v>
                </c:pt>
                <c:pt idx="958">
                  <c:v>0.98523409157549835</c:v>
                </c:pt>
                <c:pt idx="959">
                  <c:v>0.98566933764665532</c:v>
                </c:pt>
                <c:pt idx="960">
                  <c:v>0.98569101687977678</c:v>
                </c:pt>
                <c:pt idx="961">
                  <c:v>0.98563557740332397</c:v>
                </c:pt>
                <c:pt idx="962">
                  <c:v>0.98560136902420747</c:v>
                </c:pt>
                <c:pt idx="963">
                  <c:v>0.98551874080883206</c:v>
                </c:pt>
                <c:pt idx="964">
                  <c:v>0.98552331745144328</c:v>
                </c:pt>
                <c:pt idx="965">
                  <c:v>0.98563660223789784</c:v>
                </c:pt>
                <c:pt idx="966">
                  <c:v>0.98538700157330894</c:v>
                </c:pt>
                <c:pt idx="967">
                  <c:v>0.98525935211746107</c:v>
                </c:pt>
                <c:pt idx="968">
                  <c:v>0.98495702753222891</c:v>
                </c:pt>
                <c:pt idx="969">
                  <c:v>0.98449213724945639</c:v>
                </c:pt>
                <c:pt idx="970">
                  <c:v>0.98397918484495195</c:v>
                </c:pt>
                <c:pt idx="971">
                  <c:v>0.98329756972785454</c:v>
                </c:pt>
                <c:pt idx="972">
                  <c:v>0.98335328309798598</c:v>
                </c:pt>
                <c:pt idx="973">
                  <c:v>0.98398829150015865</c:v>
                </c:pt>
                <c:pt idx="974">
                  <c:v>0.98359038799454057</c:v>
                </c:pt>
                <c:pt idx="975">
                  <c:v>0.98399590716515484</c:v>
                </c:pt>
                <c:pt idx="976">
                  <c:v>0.98538566096065261</c:v>
                </c:pt>
                <c:pt idx="977">
                  <c:v>0.98453926547373272</c:v>
                </c:pt>
                <c:pt idx="978">
                  <c:v>0.9843702541138768</c:v>
                </c:pt>
                <c:pt idx="979">
                  <c:v>0.98404006045578751</c:v>
                </c:pt>
                <c:pt idx="980">
                  <c:v>0.98394485395500164</c:v>
                </c:pt>
                <c:pt idx="981">
                  <c:v>0.98476363969968039</c:v>
                </c:pt>
                <c:pt idx="982">
                  <c:v>0.98492960770830151</c:v>
                </c:pt>
                <c:pt idx="983">
                  <c:v>0.98537480674308275</c:v>
                </c:pt>
                <c:pt idx="984">
                  <c:v>0.98522122421775893</c:v>
                </c:pt>
                <c:pt idx="985">
                  <c:v>0.98517232208677841</c:v>
                </c:pt>
                <c:pt idx="986">
                  <c:v>0.98534160509165092</c:v>
                </c:pt>
                <c:pt idx="987">
                  <c:v>0.98524728059482614</c:v>
                </c:pt>
                <c:pt idx="988">
                  <c:v>0.98514644410186125</c:v>
                </c:pt>
                <c:pt idx="989">
                  <c:v>0.98506096242511065</c:v>
                </c:pt>
                <c:pt idx="990">
                  <c:v>0.98487263581566531</c:v>
                </c:pt>
                <c:pt idx="991">
                  <c:v>0.98500327039923419</c:v>
                </c:pt>
                <c:pt idx="992">
                  <c:v>0.98444470678531371</c:v>
                </c:pt>
                <c:pt idx="993">
                  <c:v>0.98384695274002143</c:v>
                </c:pt>
                <c:pt idx="994">
                  <c:v>0.98334451516975707</c:v>
                </c:pt>
                <c:pt idx="995">
                  <c:v>0.98270320884641438</c:v>
                </c:pt>
                <c:pt idx="996">
                  <c:v>0.982871586986514</c:v>
                </c:pt>
                <c:pt idx="997">
                  <c:v>0.98337576935686755</c:v>
                </c:pt>
                <c:pt idx="998">
                  <c:v>0.98404077180725302</c:v>
                </c:pt>
                <c:pt idx="999">
                  <c:v>0.98442839711486041</c:v>
                </c:pt>
                <c:pt idx="1000">
                  <c:v>0.98491574942206606</c:v>
                </c:pt>
                <c:pt idx="1001">
                  <c:v>0.98401488771457069</c:v>
                </c:pt>
                <c:pt idx="1002">
                  <c:v>0.98374533367702277</c:v>
                </c:pt>
                <c:pt idx="1003">
                  <c:v>0.98353927577727951</c:v>
                </c:pt>
                <c:pt idx="1004">
                  <c:v>0.98372127133265819</c:v>
                </c:pt>
                <c:pt idx="1005">
                  <c:v>0.98425687291824693</c:v>
                </c:pt>
                <c:pt idx="1006">
                  <c:v>0.98424765052029106</c:v>
                </c:pt>
                <c:pt idx="1007">
                  <c:v>0.98477131987047195</c:v>
                </c:pt>
                <c:pt idx="1008">
                  <c:v>0.98454649779401116</c:v>
                </c:pt>
                <c:pt idx="1009">
                  <c:v>0.9849599262086618</c:v>
                </c:pt>
                <c:pt idx="1010">
                  <c:v>0.98488319622454645</c:v>
                </c:pt>
                <c:pt idx="1011">
                  <c:v>0.98487674627676991</c:v>
                </c:pt>
                <c:pt idx="1012">
                  <c:v>0.98506153880954705</c:v>
                </c:pt>
                <c:pt idx="1013">
                  <c:v>0.98495386978685051</c:v>
                </c:pt>
                <c:pt idx="1014">
                  <c:v>0.9845694460967308</c:v>
                </c:pt>
                <c:pt idx="1015">
                  <c:v>0.98516601465268483</c:v>
                </c:pt>
                <c:pt idx="1016">
                  <c:v>0.98509945047291725</c:v>
                </c:pt>
                <c:pt idx="1017">
                  <c:v>0.9846207299710058</c:v>
                </c:pt>
                <c:pt idx="1018">
                  <c:v>0.98414811236783251</c:v>
                </c:pt>
                <c:pt idx="1019">
                  <c:v>0.98241079547336141</c:v>
                </c:pt>
                <c:pt idx="1020">
                  <c:v>0.9817867882248279</c:v>
                </c:pt>
                <c:pt idx="1021">
                  <c:v>0.98151007773615773</c:v>
                </c:pt>
                <c:pt idx="1022">
                  <c:v>0.9836766750164031</c:v>
                </c:pt>
                <c:pt idx="1023">
                  <c:v>0.98489169485067252</c:v>
                </c:pt>
                <c:pt idx="1024">
                  <c:v>0.98474049977265798</c:v>
                </c:pt>
                <c:pt idx="1025">
                  <c:v>0.98451825726154163</c:v>
                </c:pt>
                <c:pt idx="1026">
                  <c:v>0.98428804956815874</c:v>
                </c:pt>
                <c:pt idx="1027">
                  <c:v>0.98403379962415272</c:v>
                </c:pt>
                <c:pt idx="1028">
                  <c:v>0.98401810145452928</c:v>
                </c:pt>
                <c:pt idx="1029">
                  <c:v>0.98483892449520616</c:v>
                </c:pt>
                <c:pt idx="1030">
                  <c:v>0.98494547293609269</c:v>
                </c:pt>
                <c:pt idx="1031">
                  <c:v>0.98533791034570195</c:v>
                </c:pt>
                <c:pt idx="1032">
                  <c:v>0.98539306097688351</c:v>
                </c:pt>
                <c:pt idx="1033">
                  <c:v>0.98524101640599315</c:v>
                </c:pt>
                <c:pt idx="1034">
                  <c:v>0.98529487394858883</c:v>
                </c:pt>
                <c:pt idx="1035">
                  <c:v>0.98531380181514072</c:v>
                </c:pt>
                <c:pt idx="1036">
                  <c:v>0.9853482248147033</c:v>
                </c:pt>
                <c:pt idx="1037">
                  <c:v>0.98530154230415445</c:v>
                </c:pt>
                <c:pt idx="1038">
                  <c:v>0.98527057867323009</c:v>
                </c:pt>
                <c:pt idx="1039">
                  <c:v>0.98522928009485922</c:v>
                </c:pt>
                <c:pt idx="1040">
                  <c:v>0.98510740845476907</c:v>
                </c:pt>
                <c:pt idx="1041">
                  <c:v>0.98468727304884085</c:v>
                </c:pt>
                <c:pt idx="1042">
                  <c:v>0.98272354690148855</c:v>
                </c:pt>
                <c:pt idx="1043">
                  <c:v>0.98229609271969676</c:v>
                </c:pt>
                <c:pt idx="1044">
                  <c:v>0.98189265470543385</c:v>
                </c:pt>
                <c:pt idx="1045">
                  <c:v>0.98230479929288583</c:v>
                </c:pt>
                <c:pt idx="1046">
                  <c:v>0.98319925286025966</c:v>
                </c:pt>
                <c:pt idx="1047">
                  <c:v>0.98352741257440046</c:v>
                </c:pt>
                <c:pt idx="1048">
                  <c:v>0.98484154892879061</c:v>
                </c:pt>
                <c:pt idx="1049">
                  <c:v>0.98475461718005175</c:v>
                </c:pt>
                <c:pt idx="1050">
                  <c:v>0.98452133588456936</c:v>
                </c:pt>
                <c:pt idx="1051">
                  <c:v>0.98439989586512977</c:v>
                </c:pt>
                <c:pt idx="1052">
                  <c:v>0.98428115296134688</c:v>
                </c:pt>
                <c:pt idx="1053">
                  <c:v>0.98478700232434868</c:v>
                </c:pt>
                <c:pt idx="1054">
                  <c:v>0.98489393241439716</c:v>
                </c:pt>
                <c:pt idx="1055">
                  <c:v>0.98538475031556738</c:v>
                </c:pt>
                <c:pt idx="1056">
                  <c:v>0.98542610744997206</c:v>
                </c:pt>
                <c:pt idx="1057">
                  <c:v>0.9853396371566796</c:v>
                </c:pt>
                <c:pt idx="1058">
                  <c:v>0.98538860688186447</c:v>
                </c:pt>
                <c:pt idx="1059">
                  <c:v>0.98539290908578692</c:v>
                </c:pt>
                <c:pt idx="1060">
                  <c:v>0.9852131947783801</c:v>
                </c:pt>
                <c:pt idx="1061">
                  <c:v>0.98545419666596601</c:v>
                </c:pt>
                <c:pt idx="1062">
                  <c:v>0.98514756423008287</c:v>
                </c:pt>
                <c:pt idx="1063">
                  <c:v>0.9850613542976645</c:v>
                </c:pt>
                <c:pt idx="1064">
                  <c:v>0.98403064953414299</c:v>
                </c:pt>
                <c:pt idx="1065">
                  <c:v>0.9835092613287052</c:v>
                </c:pt>
                <c:pt idx="1066">
                  <c:v>0.98328721721015733</c:v>
                </c:pt>
                <c:pt idx="1067">
                  <c:v>0.98275460033325435</c:v>
                </c:pt>
                <c:pt idx="1068">
                  <c:v>0.98182967456308445</c:v>
                </c:pt>
                <c:pt idx="1069">
                  <c:v>0.982729565931725</c:v>
                </c:pt>
                <c:pt idx="1070">
                  <c:v>0.98367213494604955</c:v>
                </c:pt>
                <c:pt idx="1071">
                  <c:v>0.98309629526733688</c:v>
                </c:pt>
                <c:pt idx="1072">
                  <c:v>0.98491028931246605</c:v>
                </c:pt>
                <c:pt idx="1073">
                  <c:v>0.98464600468301566</c:v>
                </c:pt>
                <c:pt idx="1074">
                  <c:v>0.98429700700089728</c:v>
                </c:pt>
                <c:pt idx="1075">
                  <c:v>0.98393708057139473</c:v>
                </c:pt>
                <c:pt idx="1076">
                  <c:v>0.98383563658566897</c:v>
                </c:pt>
                <c:pt idx="1077">
                  <c:v>0.98452028458806506</c:v>
                </c:pt>
                <c:pt idx="1078">
                  <c:v>0.9846765423924666</c:v>
                </c:pt>
                <c:pt idx="1079">
                  <c:v>0.98516271021608681</c:v>
                </c:pt>
                <c:pt idx="1080">
                  <c:v>0.9850615152481671</c:v>
                </c:pt>
                <c:pt idx="1081">
                  <c:v>0.98518808401922031</c:v>
                </c:pt>
                <c:pt idx="1082">
                  <c:v>0.98539370871747389</c:v>
                </c:pt>
                <c:pt idx="1083">
                  <c:v>0.9852330331851844</c:v>
                </c:pt>
                <c:pt idx="1084">
                  <c:v>0.98526084350986987</c:v>
                </c:pt>
                <c:pt idx="1085">
                  <c:v>0.98524785747034638</c:v>
                </c:pt>
                <c:pt idx="1086">
                  <c:v>0.9850968160313458</c:v>
                </c:pt>
                <c:pt idx="1087">
                  <c:v>0.98511128198023212</c:v>
                </c:pt>
                <c:pt idx="1088">
                  <c:v>0.98370453564528271</c:v>
                </c:pt>
                <c:pt idx="1089">
                  <c:v>0.98385302269899177</c:v>
                </c:pt>
                <c:pt idx="1090">
                  <c:v>0.98287661196345943</c:v>
                </c:pt>
                <c:pt idx="1091">
                  <c:v>0.98204857496105757</c:v>
                </c:pt>
                <c:pt idx="1092">
                  <c:v>0.98062548803639582</c:v>
                </c:pt>
                <c:pt idx="1093">
                  <c:v>0.98210600792722591</c:v>
                </c:pt>
                <c:pt idx="1094">
                  <c:v>0.98215945917916381</c:v>
                </c:pt>
                <c:pt idx="1095">
                  <c:v>0</c:v>
                </c:pt>
                <c:pt idx="1096">
                  <c:v>0.9823052305144766</c:v>
                </c:pt>
                <c:pt idx="1097">
                  <c:v>0.9846623367847237</c:v>
                </c:pt>
                <c:pt idx="1098">
                  <c:v>0.98439883184796495</c:v>
                </c:pt>
                <c:pt idx="1099">
                  <c:v>0.98407970851541071</c:v>
                </c:pt>
                <c:pt idx="1100">
                  <c:v>0.98390365572442362</c:v>
                </c:pt>
                <c:pt idx="1101">
                  <c:v>0.98455390147220767</c:v>
                </c:pt>
                <c:pt idx="1102">
                  <c:v>0.98463189447538235</c:v>
                </c:pt>
                <c:pt idx="1103">
                  <c:v>0.98519296987606031</c:v>
                </c:pt>
                <c:pt idx="1104">
                  <c:v>0.98525766755593081</c:v>
                </c:pt>
                <c:pt idx="1105">
                  <c:v>0.98516087486261228</c:v>
                </c:pt>
                <c:pt idx="1106">
                  <c:v>0.98502866725717309</c:v>
                </c:pt>
                <c:pt idx="1107">
                  <c:v>0.98518743186917979</c:v>
                </c:pt>
                <c:pt idx="1108">
                  <c:v>0.98513630231128779</c:v>
                </c:pt>
                <c:pt idx="1109">
                  <c:v>0.98492396859725118</c:v>
                </c:pt>
                <c:pt idx="1110">
                  <c:v>0.98481434448601579</c:v>
                </c:pt>
                <c:pt idx="1111">
                  <c:v>0.98452792810706879</c:v>
                </c:pt>
                <c:pt idx="1112">
                  <c:v>0.97066339567565108</c:v>
                </c:pt>
                <c:pt idx="1113">
                  <c:v>0.98371775532592254</c:v>
                </c:pt>
                <c:pt idx="1114">
                  <c:v>0.98324812953379204</c:v>
                </c:pt>
                <c:pt idx="1115">
                  <c:v>0.97581957203084801</c:v>
                </c:pt>
                <c:pt idx="1116">
                  <c:v>0</c:v>
                </c:pt>
                <c:pt idx="1117">
                  <c:v>0.98263089772852463</c:v>
                </c:pt>
                <c:pt idx="1118">
                  <c:v>0.98306652170558828</c:v>
                </c:pt>
                <c:pt idx="1119">
                  <c:v>0</c:v>
                </c:pt>
                <c:pt idx="1120">
                  <c:v>0.98299695419662181</c:v>
                </c:pt>
                <c:pt idx="1121">
                  <c:v>0.98495071240572307</c:v>
                </c:pt>
                <c:pt idx="1122">
                  <c:v>0.98449216631238201</c:v>
                </c:pt>
                <c:pt idx="1123">
                  <c:v>0.98445241876778777</c:v>
                </c:pt>
                <c:pt idx="1124">
                  <c:v>0.9842765534220923</c:v>
                </c:pt>
                <c:pt idx="1125">
                  <c:v>0.98490456823033912</c:v>
                </c:pt>
                <c:pt idx="1126">
                  <c:v>0.98509387759597522</c:v>
                </c:pt>
                <c:pt idx="1127">
                  <c:v>0.98527857722574841</c:v>
                </c:pt>
                <c:pt idx="1128">
                  <c:v>0.98541188610696062</c:v>
                </c:pt>
                <c:pt idx="1129">
                  <c:v>0.98538763072579194</c:v>
                </c:pt>
                <c:pt idx="1130">
                  <c:v>0.98529934158069887</c:v>
                </c:pt>
                <c:pt idx="1131">
                  <c:v>0.98532108593970025</c:v>
                </c:pt>
                <c:pt idx="1132">
                  <c:v>0.98529275715365305</c:v>
                </c:pt>
                <c:pt idx="1133">
                  <c:v>0.98535452808321022</c:v>
                </c:pt>
                <c:pt idx="1134">
                  <c:v>0.98527469428452108</c:v>
                </c:pt>
                <c:pt idx="1135">
                  <c:v>0.98494497703408179</c:v>
                </c:pt>
                <c:pt idx="1136">
                  <c:v>0.98389090289216219</c:v>
                </c:pt>
                <c:pt idx="1137">
                  <c:v>0.98393637552903257</c:v>
                </c:pt>
                <c:pt idx="1138">
                  <c:v>0.98302509496255275</c:v>
                </c:pt>
                <c:pt idx="1139">
                  <c:v>0.98023981541973082</c:v>
                </c:pt>
                <c:pt idx="1140">
                  <c:v>0</c:v>
                </c:pt>
                <c:pt idx="1141">
                  <c:v>0.98265050786088559</c:v>
                </c:pt>
                <c:pt idx="1142">
                  <c:v>0.98308735214834686</c:v>
                </c:pt>
                <c:pt idx="1143">
                  <c:v>0.98367754394231477</c:v>
                </c:pt>
                <c:pt idx="1144">
                  <c:v>0.98556471250457289</c:v>
                </c:pt>
                <c:pt idx="1145">
                  <c:v>0.98487557505321854</c:v>
                </c:pt>
                <c:pt idx="1146">
                  <c:v>0.98463639810938897</c:v>
                </c:pt>
                <c:pt idx="1147">
                  <c:v>0.98434229745684942</c:v>
                </c:pt>
                <c:pt idx="1148">
                  <c:v>0.98419333092722494</c:v>
                </c:pt>
                <c:pt idx="1149">
                  <c:v>0.98501733401372149</c:v>
                </c:pt>
                <c:pt idx="1150">
                  <c:v>0.98505622232784773</c:v>
                </c:pt>
                <c:pt idx="1151">
                  <c:v>0.98521232591487307</c:v>
                </c:pt>
                <c:pt idx="1152">
                  <c:v>0.98517779979006637</c:v>
                </c:pt>
                <c:pt idx="1153">
                  <c:v>0.98521153643034942</c:v>
                </c:pt>
                <c:pt idx="1154">
                  <c:v>0.98455368280728195</c:v>
                </c:pt>
                <c:pt idx="1155">
                  <c:v>0.98503465281116986</c:v>
                </c:pt>
                <c:pt idx="1156">
                  <c:v>0.98499972940204306</c:v>
                </c:pt>
                <c:pt idx="1157">
                  <c:v>0.98499340504943267</c:v>
                </c:pt>
                <c:pt idx="1158">
                  <c:v>0.98442388863127084</c:v>
                </c:pt>
                <c:pt idx="1159">
                  <c:v>0.98475332487820522</c:v>
                </c:pt>
                <c:pt idx="1160">
                  <c:v>0.98390587287872833</c:v>
                </c:pt>
                <c:pt idx="1161">
                  <c:v>0.98350530770926492</c:v>
                </c:pt>
                <c:pt idx="1162">
                  <c:v>0.98289481521164423</c:v>
                </c:pt>
                <c:pt idx="1163">
                  <c:v>0.98228909350773175</c:v>
                </c:pt>
                <c:pt idx="1164">
                  <c:v>0.98158417915540064</c:v>
                </c:pt>
                <c:pt idx="1165">
                  <c:v>0.9829183547398066</c:v>
                </c:pt>
                <c:pt idx="1166">
                  <c:v>0.9837748746780306</c:v>
                </c:pt>
                <c:pt idx="1167">
                  <c:v>0.98429038815444936</c:v>
                </c:pt>
                <c:pt idx="1168">
                  <c:v>0.98496927392375944</c:v>
                </c:pt>
                <c:pt idx="1169">
                  <c:v>0.98433202755465643</c:v>
                </c:pt>
                <c:pt idx="1170">
                  <c:v>0.98384745599941426</c:v>
                </c:pt>
                <c:pt idx="1171">
                  <c:v>0.98384389857662502</c:v>
                </c:pt>
                <c:pt idx="1172">
                  <c:v>0.98359606503816255</c:v>
                </c:pt>
                <c:pt idx="1173">
                  <c:v>0.98417905037926678</c:v>
                </c:pt>
                <c:pt idx="1174">
                  <c:v>0.9846336491887393</c:v>
                </c:pt>
                <c:pt idx="1175">
                  <c:v>0.98498082015540422</c:v>
                </c:pt>
                <c:pt idx="1176">
                  <c:v>0.98520247735489219</c:v>
                </c:pt>
                <c:pt idx="1177">
                  <c:v>0.98516859821421454</c:v>
                </c:pt>
                <c:pt idx="1178">
                  <c:v>0.98502054851430021</c:v>
                </c:pt>
                <c:pt idx="1179">
                  <c:v>0.98522614633686734</c:v>
                </c:pt>
                <c:pt idx="1180">
                  <c:v>0.98517954800557017</c:v>
                </c:pt>
                <c:pt idx="1181">
                  <c:v>0.98495748420529006</c:v>
                </c:pt>
                <c:pt idx="1182">
                  <c:v>0.98487550794983125</c:v>
                </c:pt>
                <c:pt idx="1183">
                  <c:v>0.98471733029050668</c:v>
                </c:pt>
                <c:pt idx="1184">
                  <c:v>0.98464956607323062</c:v>
                </c:pt>
                <c:pt idx="1185">
                  <c:v>0.98415398982509372</c:v>
                </c:pt>
                <c:pt idx="1186">
                  <c:v>0.98388104228902196</c:v>
                </c:pt>
                <c:pt idx="1187">
                  <c:v>0.97910863882956212</c:v>
                </c:pt>
                <c:pt idx="1188">
                  <c:v>0.97741532641527895</c:v>
                </c:pt>
                <c:pt idx="1189">
                  <c:v>0.98079673644446286</c:v>
                </c:pt>
                <c:pt idx="1190">
                  <c:v>0.98234577341614293</c:v>
                </c:pt>
                <c:pt idx="1191">
                  <c:v>0</c:v>
                </c:pt>
                <c:pt idx="1192">
                  <c:v>0.98373926991832961</c:v>
                </c:pt>
                <c:pt idx="1193">
                  <c:v>0.98453616416789014</c:v>
                </c:pt>
                <c:pt idx="1194">
                  <c:v>0.98408681825152011</c:v>
                </c:pt>
                <c:pt idx="1195">
                  <c:v>0.98349907219370203</c:v>
                </c:pt>
                <c:pt idx="1196">
                  <c:v>0.98356630191208794</c:v>
                </c:pt>
                <c:pt idx="1197">
                  <c:v>0.98463322085766891</c:v>
                </c:pt>
                <c:pt idx="1198">
                  <c:v>0.9845321235129153</c:v>
                </c:pt>
                <c:pt idx="1199">
                  <c:v>0.98474720708208852</c:v>
                </c:pt>
                <c:pt idx="1200">
                  <c:v>0.9847094808623793</c:v>
                </c:pt>
                <c:pt idx="1201">
                  <c:v>0.98507385670313474</c:v>
                </c:pt>
                <c:pt idx="1202">
                  <c:v>0.98471025513073962</c:v>
                </c:pt>
                <c:pt idx="1203">
                  <c:v>0.98473396149327053</c:v>
                </c:pt>
                <c:pt idx="1204">
                  <c:v>0.98483036089186271</c:v>
                </c:pt>
                <c:pt idx="1205">
                  <c:v>0.98475841559193389</c:v>
                </c:pt>
                <c:pt idx="1206">
                  <c:v>0.98465133378415681</c:v>
                </c:pt>
                <c:pt idx="1207">
                  <c:v>0.98523775954945059</c:v>
                </c:pt>
                <c:pt idx="1208">
                  <c:v>0.98454234562670628</c:v>
                </c:pt>
                <c:pt idx="1209">
                  <c:v>0.98367252253255033</c:v>
                </c:pt>
                <c:pt idx="1210">
                  <c:v>0.9831933423140683</c:v>
                </c:pt>
                <c:pt idx="1211">
                  <c:v>0.98165925462167358</c:v>
                </c:pt>
                <c:pt idx="1212">
                  <c:v>0.9756241154295392</c:v>
                </c:pt>
                <c:pt idx="1213">
                  <c:v>0.97962327974634944</c:v>
                </c:pt>
                <c:pt idx="1214">
                  <c:v>0.9830633851941567</c:v>
                </c:pt>
                <c:pt idx="1215">
                  <c:v>0</c:v>
                </c:pt>
                <c:pt idx="1216">
                  <c:v>0.98145933278453146</c:v>
                </c:pt>
                <c:pt idx="1217">
                  <c:v>0.98432195691736901</c:v>
                </c:pt>
                <c:pt idx="1218">
                  <c:v>0.9845889100690095</c:v>
                </c:pt>
                <c:pt idx="1219">
                  <c:v>0.98398848782007964</c:v>
                </c:pt>
                <c:pt idx="1220">
                  <c:v>0.98409861380040098</c:v>
                </c:pt>
                <c:pt idx="1221">
                  <c:v>0.9850454347450055</c:v>
                </c:pt>
                <c:pt idx="1222">
                  <c:v>0.98490144762860155</c:v>
                </c:pt>
                <c:pt idx="1223">
                  <c:v>0.98510313678196493</c:v>
                </c:pt>
                <c:pt idx="1224">
                  <c:v>0.98520632158431842</c:v>
                </c:pt>
                <c:pt idx="1225">
                  <c:v>0.98521055210213082</c:v>
                </c:pt>
                <c:pt idx="1226">
                  <c:v>0.98511353247279498</c:v>
                </c:pt>
                <c:pt idx="1227">
                  <c:v>0.98540378688514751</c:v>
                </c:pt>
                <c:pt idx="1228">
                  <c:v>0.98533939378846358</c:v>
                </c:pt>
                <c:pt idx="1229">
                  <c:v>0.98525466311763232</c:v>
                </c:pt>
                <c:pt idx="1230">
                  <c:v>0.98506286546760502</c:v>
                </c:pt>
                <c:pt idx="1231">
                  <c:v>0.98490905672111662</c:v>
                </c:pt>
                <c:pt idx="1232">
                  <c:v>0.98316165503660569</c:v>
                </c:pt>
                <c:pt idx="1233">
                  <c:v>0.98281787304697721</c:v>
                </c:pt>
                <c:pt idx="1234">
                  <c:v>0.98218015570042239</c:v>
                </c:pt>
                <c:pt idx="1235">
                  <c:v>0</c:v>
                </c:pt>
                <c:pt idx="1236">
                  <c:v>0</c:v>
                </c:pt>
                <c:pt idx="1237">
                  <c:v>0.95994648158041984</c:v>
                </c:pt>
                <c:pt idx="1238">
                  <c:v>0.98192601321809969</c:v>
                </c:pt>
                <c:pt idx="1239">
                  <c:v>0</c:v>
                </c:pt>
                <c:pt idx="1240">
                  <c:v>0.97908003496526919</c:v>
                </c:pt>
                <c:pt idx="1241">
                  <c:v>0.98394042555876005</c:v>
                </c:pt>
                <c:pt idx="1242">
                  <c:v>0.98388230749709571</c:v>
                </c:pt>
                <c:pt idx="1243">
                  <c:v>0.98384976652086165</c:v>
                </c:pt>
                <c:pt idx="1244">
                  <c:v>0.98329828577413214</c:v>
                </c:pt>
                <c:pt idx="1245">
                  <c:v>0.98448397268149945</c:v>
                </c:pt>
                <c:pt idx="1246">
                  <c:v>0.98465456760766634</c:v>
                </c:pt>
                <c:pt idx="1247">
                  <c:v>0.98519567845946054</c:v>
                </c:pt>
                <c:pt idx="1248">
                  <c:v>0.98493901409809603</c:v>
                </c:pt>
                <c:pt idx="1249">
                  <c:v>0.98505244901143951</c:v>
                </c:pt>
                <c:pt idx="1250">
                  <c:v>0.98517413493764872</c:v>
                </c:pt>
                <c:pt idx="1251">
                  <c:v>0.98495895144564971</c:v>
                </c:pt>
                <c:pt idx="1252">
                  <c:v>0.98453980038333611</c:v>
                </c:pt>
                <c:pt idx="1253">
                  <c:v>0.98493557300204648</c:v>
                </c:pt>
                <c:pt idx="1254">
                  <c:v>0.98508828545313543</c:v>
                </c:pt>
                <c:pt idx="1255">
                  <c:v>0.98456003623731292</c:v>
                </c:pt>
                <c:pt idx="1256">
                  <c:v>0.98278062324421078</c:v>
                </c:pt>
                <c:pt idx="1257">
                  <c:v>0.98233827979757704</c:v>
                </c:pt>
                <c:pt idx="1258">
                  <c:v>0.98181077238596359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0.98073486797508314</c:v>
                </c:pt>
                <c:pt idx="1263">
                  <c:v>0.98217010075381195</c:v>
                </c:pt>
                <c:pt idx="1264">
                  <c:v>0.98498881019170159</c:v>
                </c:pt>
                <c:pt idx="1265">
                  <c:v>0.98450569988223791</c:v>
                </c:pt>
                <c:pt idx="1266">
                  <c:v>0.98419765131033277</c:v>
                </c:pt>
                <c:pt idx="1267">
                  <c:v>0.98398230023504174</c:v>
                </c:pt>
                <c:pt idx="1268">
                  <c:v>0.98391435697786445</c:v>
                </c:pt>
                <c:pt idx="1269">
                  <c:v>0.9843581155970752</c:v>
                </c:pt>
                <c:pt idx="1270">
                  <c:v>0.98445332402207864</c:v>
                </c:pt>
                <c:pt idx="1271">
                  <c:v>0.98464340066132983</c:v>
                </c:pt>
                <c:pt idx="1272">
                  <c:v>0.985101234078261</c:v>
                </c:pt>
                <c:pt idx="1273">
                  <c:v>0.98505650963600488</c:v>
                </c:pt>
                <c:pt idx="1274">
                  <c:v>0.98503144387699859</c:v>
                </c:pt>
                <c:pt idx="1275">
                  <c:v>0.98502121963330858</c:v>
                </c:pt>
                <c:pt idx="1276">
                  <c:v>0.98505183331839008</c:v>
                </c:pt>
                <c:pt idx="1277">
                  <c:v>0.98478338246459429</c:v>
                </c:pt>
                <c:pt idx="1278">
                  <c:v>0.98414287589477256</c:v>
                </c:pt>
                <c:pt idx="1279">
                  <c:v>0.98466780285423372</c:v>
                </c:pt>
                <c:pt idx="1280">
                  <c:v>0.98428669480705722</c:v>
                </c:pt>
                <c:pt idx="1281">
                  <c:v>0.98298782894842529</c:v>
                </c:pt>
                <c:pt idx="1282">
                  <c:v>0.98310131233053455</c:v>
                </c:pt>
                <c:pt idx="1283">
                  <c:v>0.98253381895377456</c:v>
                </c:pt>
                <c:pt idx="1284">
                  <c:v>0.98189495805791571</c:v>
                </c:pt>
                <c:pt idx="1285">
                  <c:v>0.98315020375727058</c:v>
                </c:pt>
                <c:pt idx="1286">
                  <c:v>0.98359037619883438</c:v>
                </c:pt>
                <c:pt idx="1287">
                  <c:v>0.98390028025193765</c:v>
                </c:pt>
                <c:pt idx="1288">
                  <c:v>0.98443369126370883</c:v>
                </c:pt>
                <c:pt idx="1289">
                  <c:v>0.98408219809139907</c:v>
                </c:pt>
                <c:pt idx="1290">
                  <c:v>0.98352211330446415</c:v>
                </c:pt>
                <c:pt idx="1291">
                  <c:v>0.98371933357077623</c:v>
                </c:pt>
                <c:pt idx="1292">
                  <c:v>0.98335141567346129</c:v>
                </c:pt>
                <c:pt idx="1293">
                  <c:v>0.98421598827606727</c:v>
                </c:pt>
                <c:pt idx="1294">
                  <c:v>0.98403376750649518</c:v>
                </c:pt>
                <c:pt idx="1295">
                  <c:v>0.98466672173451419</c:v>
                </c:pt>
                <c:pt idx="1296">
                  <c:v>0.98467543961423665</c:v>
                </c:pt>
                <c:pt idx="1297">
                  <c:v>0.98502250340059183</c:v>
                </c:pt>
                <c:pt idx="1298">
                  <c:v>0.98459205114343118</c:v>
                </c:pt>
                <c:pt idx="1299">
                  <c:v>0.98461408703396969</c:v>
                </c:pt>
                <c:pt idx="1300">
                  <c:v>0.98480320879484184</c:v>
                </c:pt>
                <c:pt idx="1301">
                  <c:v>0.9849613469887184</c:v>
                </c:pt>
                <c:pt idx="1302">
                  <c:v>0.98435881912746426</c:v>
                </c:pt>
                <c:pt idx="1303">
                  <c:v>0.98424203788757991</c:v>
                </c:pt>
                <c:pt idx="1304">
                  <c:v>0.9836703907134321</c:v>
                </c:pt>
                <c:pt idx="1305">
                  <c:v>0.98332662329258913</c:v>
                </c:pt>
                <c:pt idx="1306">
                  <c:v>0.98233595777741478</c:v>
                </c:pt>
                <c:pt idx="1307">
                  <c:v>0.9785940241472828</c:v>
                </c:pt>
                <c:pt idx="1308">
                  <c:v>0.97870829766276946</c:v>
                </c:pt>
                <c:pt idx="1309">
                  <c:v>0.98141959267292977</c:v>
                </c:pt>
                <c:pt idx="1310">
                  <c:v>0.98345548684031814</c:v>
                </c:pt>
                <c:pt idx="1311">
                  <c:v>0.98377431058863984</c:v>
                </c:pt>
                <c:pt idx="1312">
                  <c:v>0.98471325964465828</c:v>
                </c:pt>
                <c:pt idx="1313">
                  <c:v>0.98379233651935405</c:v>
                </c:pt>
                <c:pt idx="1314">
                  <c:v>0.98356960671769422</c:v>
                </c:pt>
                <c:pt idx="1315">
                  <c:v>0.9832874538411922</c:v>
                </c:pt>
                <c:pt idx="1316">
                  <c:v>0.98304156459891212</c:v>
                </c:pt>
                <c:pt idx="1317">
                  <c:v>0.98429664041354659</c:v>
                </c:pt>
                <c:pt idx="1318">
                  <c:v>0.98448323067212851</c:v>
                </c:pt>
                <c:pt idx="1319">
                  <c:v>0.98507034703250207</c:v>
                </c:pt>
                <c:pt idx="1320">
                  <c:v>0.98505661690542679</c:v>
                </c:pt>
                <c:pt idx="1321">
                  <c:v>0.98505495020981559</c:v>
                </c:pt>
                <c:pt idx="1322">
                  <c:v>0.98498571132146329</c:v>
                </c:pt>
                <c:pt idx="1323">
                  <c:v>0.98506893716942268</c:v>
                </c:pt>
                <c:pt idx="1324">
                  <c:v>0.98513646135237554</c:v>
                </c:pt>
                <c:pt idx="1325">
                  <c:v>0.98507011301990888</c:v>
                </c:pt>
                <c:pt idx="1326">
                  <c:v>0.98477926450495956</c:v>
                </c:pt>
                <c:pt idx="1327">
                  <c:v>0.98487418898227796</c:v>
                </c:pt>
                <c:pt idx="1328">
                  <c:v>0.98408595211236383</c:v>
                </c:pt>
                <c:pt idx="1329">
                  <c:v>0.98344609958628082</c:v>
                </c:pt>
                <c:pt idx="1330">
                  <c:v>0.98266324870454003</c:v>
                </c:pt>
                <c:pt idx="1331">
                  <c:v>0.97965255361604098</c:v>
                </c:pt>
                <c:pt idx="1332">
                  <c:v>0</c:v>
                </c:pt>
                <c:pt idx="1333">
                  <c:v>0.96637091310453271</c:v>
                </c:pt>
                <c:pt idx="1334">
                  <c:v>0.98246046886638339</c:v>
                </c:pt>
                <c:pt idx="1335">
                  <c:v>0.98174817156973704</c:v>
                </c:pt>
                <c:pt idx="1336">
                  <c:v>0.9848287997231826</c:v>
                </c:pt>
                <c:pt idx="1337">
                  <c:v>0.98431558821832887</c:v>
                </c:pt>
                <c:pt idx="1338">
                  <c:v>0.98394090620493191</c:v>
                </c:pt>
                <c:pt idx="1339">
                  <c:v>0.98359536181931995</c:v>
                </c:pt>
                <c:pt idx="1340">
                  <c:v>0.98344101493451141</c:v>
                </c:pt>
                <c:pt idx="1341">
                  <c:v>0.98435866361769142</c:v>
                </c:pt>
                <c:pt idx="1342">
                  <c:v>0.98443842056613651</c:v>
                </c:pt>
                <c:pt idx="1343">
                  <c:v>0.98494530541961611</c:v>
                </c:pt>
                <c:pt idx="1344">
                  <c:v>0.98502017775999318</c:v>
                </c:pt>
                <c:pt idx="1345">
                  <c:v>0.98507214812515587</c:v>
                </c:pt>
                <c:pt idx="1346">
                  <c:v>0.98506002913496904</c:v>
                </c:pt>
                <c:pt idx="1347">
                  <c:v>0.9850622156424258</c:v>
                </c:pt>
                <c:pt idx="1348">
                  <c:v>0.98508252041649336</c:v>
                </c:pt>
                <c:pt idx="1349">
                  <c:v>0.98495426434110667</c:v>
                </c:pt>
                <c:pt idx="1350">
                  <c:v>0.98491604742700956</c:v>
                </c:pt>
                <c:pt idx="1351">
                  <c:v>0.98449943742025647</c:v>
                </c:pt>
                <c:pt idx="1352">
                  <c:v>0.98232084014059873</c:v>
                </c:pt>
                <c:pt idx="1353">
                  <c:v>0.98272623078766141</c:v>
                </c:pt>
                <c:pt idx="1354">
                  <c:v>0.98023153551104392</c:v>
                </c:pt>
                <c:pt idx="1355">
                  <c:v>0</c:v>
                </c:pt>
                <c:pt idx="1356">
                  <c:v>0</c:v>
                </c:pt>
                <c:pt idx="1357">
                  <c:v>0.97274176015478475</c:v>
                </c:pt>
                <c:pt idx="1358">
                  <c:v>0.98417839605648094</c:v>
                </c:pt>
                <c:pt idx="1359">
                  <c:v>0.98159041754623166</c:v>
                </c:pt>
                <c:pt idx="1360">
                  <c:v>0.98485275012571705</c:v>
                </c:pt>
                <c:pt idx="1361">
                  <c:v>0.9843159416468541</c:v>
                </c:pt>
                <c:pt idx="1362">
                  <c:v>0.98363124645974764</c:v>
                </c:pt>
                <c:pt idx="1363">
                  <c:v>0.98302567341581604</c:v>
                </c:pt>
                <c:pt idx="1364">
                  <c:v>0.98301558287310498</c:v>
                </c:pt>
                <c:pt idx="1365">
                  <c:v>0.98401988864883494</c:v>
                </c:pt>
                <c:pt idx="1366">
                  <c:v>0.98382845000153962</c:v>
                </c:pt>
                <c:pt idx="1367">
                  <c:v>0.9846980185531502</c:v>
                </c:pt>
                <c:pt idx="1368">
                  <c:v>0.98471815115154893</c:v>
                </c:pt>
                <c:pt idx="1369">
                  <c:v>0.9846691456118325</c:v>
                </c:pt>
                <c:pt idx="1370">
                  <c:v>0.9848760471172967</c:v>
                </c:pt>
                <c:pt idx="1371">
                  <c:v>0.98465870373831055</c:v>
                </c:pt>
                <c:pt idx="1372">
                  <c:v>0.98436826129093102</c:v>
                </c:pt>
                <c:pt idx="1373">
                  <c:v>0.98466258925410743</c:v>
                </c:pt>
                <c:pt idx="1374">
                  <c:v>0.98464834546191582</c:v>
                </c:pt>
                <c:pt idx="1375">
                  <c:v>0.98460568072482724</c:v>
                </c:pt>
                <c:pt idx="1376">
                  <c:v>0.98409047740150835</c:v>
                </c:pt>
                <c:pt idx="1377">
                  <c:v>0.98327941744028424</c:v>
                </c:pt>
                <c:pt idx="1378">
                  <c:v>0.97908813337054179</c:v>
                </c:pt>
                <c:pt idx="1379">
                  <c:v>0</c:v>
                </c:pt>
                <c:pt idx="1380">
                  <c:v>0.98145642379032105</c:v>
                </c:pt>
                <c:pt idx="1381">
                  <c:v>0.98248357890828864</c:v>
                </c:pt>
                <c:pt idx="1382">
                  <c:v>0.9834464300965764</c:v>
                </c:pt>
                <c:pt idx="1383">
                  <c:v>0.98407814213932232</c:v>
                </c:pt>
                <c:pt idx="1384">
                  <c:v>0.98444858339438113</c:v>
                </c:pt>
                <c:pt idx="1385">
                  <c:v>0.98401485289337398</c:v>
                </c:pt>
                <c:pt idx="1386">
                  <c:v>0.98382934423217161</c:v>
                </c:pt>
                <c:pt idx="1387">
                  <c:v>0.9832349345225273</c:v>
                </c:pt>
                <c:pt idx="1388">
                  <c:v>0.98316965213077923</c:v>
                </c:pt>
                <c:pt idx="1389">
                  <c:v>0.98393162320041372</c:v>
                </c:pt>
                <c:pt idx="1390">
                  <c:v>0.98397587495899919</c:v>
                </c:pt>
                <c:pt idx="1391">
                  <c:v>0.98455925550499501</c:v>
                </c:pt>
                <c:pt idx="1392">
                  <c:v>0.98477981194837327</c:v>
                </c:pt>
                <c:pt idx="1393">
                  <c:v>0.98436890047092429</c:v>
                </c:pt>
                <c:pt idx="1394">
                  <c:v>0.98454597618756867</c:v>
                </c:pt>
                <c:pt idx="1395">
                  <c:v>0.98493637453515714</c:v>
                </c:pt>
                <c:pt idx="1396">
                  <c:v>0.98437922295353852</c:v>
                </c:pt>
                <c:pt idx="1397">
                  <c:v>0.9849611187503986</c:v>
                </c:pt>
                <c:pt idx="1398">
                  <c:v>0.98453042228659216</c:v>
                </c:pt>
                <c:pt idx="1399">
                  <c:v>0.98450865454154712</c:v>
                </c:pt>
                <c:pt idx="1400">
                  <c:v>0.98184752858227575</c:v>
                </c:pt>
                <c:pt idx="1401">
                  <c:v>0.98246725504074428</c:v>
                </c:pt>
                <c:pt idx="1402">
                  <c:v>0.93225221458337093</c:v>
                </c:pt>
                <c:pt idx="1403">
                  <c:v>0</c:v>
                </c:pt>
                <c:pt idx="1404">
                  <c:v>0</c:v>
                </c:pt>
                <c:pt idx="1405">
                  <c:v>0.94818676975139482</c:v>
                </c:pt>
                <c:pt idx="1406">
                  <c:v>0.98260915213136268</c:v>
                </c:pt>
                <c:pt idx="1407">
                  <c:v>0.98172412154007871</c:v>
                </c:pt>
                <c:pt idx="1408">
                  <c:v>0.98455389114626712</c:v>
                </c:pt>
                <c:pt idx="1409">
                  <c:v>0.98432073775345241</c:v>
                </c:pt>
                <c:pt idx="1410">
                  <c:v>0.98402610677054425</c:v>
                </c:pt>
                <c:pt idx="1411">
                  <c:v>0.98369233004820233</c:v>
                </c:pt>
                <c:pt idx="1412">
                  <c:v>0.9832952830031777</c:v>
                </c:pt>
                <c:pt idx="1413">
                  <c:v>0.98388553586797067</c:v>
                </c:pt>
                <c:pt idx="1414">
                  <c:v>0.9841607307530682</c:v>
                </c:pt>
                <c:pt idx="1415">
                  <c:v>0.98491616389352343</c:v>
                </c:pt>
                <c:pt idx="1416">
                  <c:v>0.98462635875055249</c:v>
                </c:pt>
                <c:pt idx="1417">
                  <c:v>0.98488983472960911</c:v>
                </c:pt>
                <c:pt idx="1418">
                  <c:v>0.9845811164677607</c:v>
                </c:pt>
                <c:pt idx="1419">
                  <c:v>0.98464022137882778</c:v>
                </c:pt>
                <c:pt idx="1420">
                  <c:v>0.98452069296107947</c:v>
                </c:pt>
                <c:pt idx="1421">
                  <c:v>0.98400537087074724</c:v>
                </c:pt>
                <c:pt idx="1422">
                  <c:v>0.98404377789428155</c:v>
                </c:pt>
                <c:pt idx="1423">
                  <c:v>0.98393616709479248</c:v>
                </c:pt>
                <c:pt idx="1424">
                  <c:v>0.98315547872803866</c:v>
                </c:pt>
                <c:pt idx="1425">
                  <c:v>0.98388065096947686</c:v>
                </c:pt>
                <c:pt idx="1426">
                  <c:v>0.98234262612678447</c:v>
                </c:pt>
                <c:pt idx="1427">
                  <c:v>0.98105058484841201</c:v>
                </c:pt>
                <c:pt idx="1428">
                  <c:v>0.98037776369563012</c:v>
                </c:pt>
                <c:pt idx="1429">
                  <c:v>0.98095249823855002</c:v>
                </c:pt>
                <c:pt idx="1430">
                  <c:v>0.98247004813066707</c:v>
                </c:pt>
                <c:pt idx="1431">
                  <c:v>0.98317539052831848</c:v>
                </c:pt>
                <c:pt idx="1432">
                  <c:v>0.98406798129831197</c:v>
                </c:pt>
                <c:pt idx="1433">
                  <c:v>0.98356791618049888</c:v>
                </c:pt>
                <c:pt idx="1434">
                  <c:v>0.98319032204731738</c:v>
                </c:pt>
                <c:pt idx="1435">
                  <c:v>0.9828295509008903</c:v>
                </c:pt>
                <c:pt idx="1436">
                  <c:v>0.98162525570740267</c:v>
                </c:pt>
                <c:pt idx="1437">
                  <c:v>0.98383511993034323</c:v>
                </c:pt>
                <c:pt idx="1438">
                  <c:v>0.98433270927509398</c:v>
                </c:pt>
                <c:pt idx="1439">
                  <c:v>0.98451907711618791</c:v>
                </c:pt>
                <c:pt idx="1440">
                  <c:v>0.98478088694140198</c:v>
                </c:pt>
                <c:pt idx="1441">
                  <c:v>0.98490232519780452</c:v>
                </c:pt>
                <c:pt idx="1442">
                  <c:v>0.98485911277899374</c:v>
                </c:pt>
                <c:pt idx="1443">
                  <c:v>0.98473739440328278</c:v>
                </c:pt>
                <c:pt idx="1444">
                  <c:v>0.98478860140795688</c:v>
                </c:pt>
                <c:pt idx="1445">
                  <c:v>0.98482201988452056</c:v>
                </c:pt>
                <c:pt idx="1446">
                  <c:v>0.9847289923275403</c:v>
                </c:pt>
                <c:pt idx="1447">
                  <c:v>0.98470784001047262</c:v>
                </c:pt>
                <c:pt idx="1448">
                  <c:v>0.98383319598942776</c:v>
                </c:pt>
                <c:pt idx="1449">
                  <c:v>0.98110766786731263</c:v>
                </c:pt>
                <c:pt idx="1450">
                  <c:v>0.47182787160944395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0.97332238535682025</c:v>
                </c:pt>
                <c:pt idx="1455">
                  <c:v>0.97795962121864854</c:v>
                </c:pt>
                <c:pt idx="1456">
                  <c:v>0.98383322633685788</c:v>
                </c:pt>
                <c:pt idx="1457">
                  <c:v>0.98411706987631442</c:v>
                </c:pt>
                <c:pt idx="1458">
                  <c:v>0.98387295166875033</c:v>
                </c:pt>
                <c:pt idx="1459">
                  <c:v>0.98345160696136269</c:v>
                </c:pt>
                <c:pt idx="1460">
                  <c:v>0.98370511441171427</c:v>
                </c:pt>
                <c:pt idx="1461">
                  <c:v>0.98449825496682686</c:v>
                </c:pt>
                <c:pt idx="1462">
                  <c:v>0.98467997232596172</c:v>
                </c:pt>
                <c:pt idx="1463">
                  <c:v>0.98510509672228241</c:v>
                </c:pt>
                <c:pt idx="1464">
                  <c:v>0.98529225868313863</c:v>
                </c:pt>
                <c:pt idx="1465">
                  <c:v>0.98493764140605911</c:v>
                </c:pt>
                <c:pt idx="1466">
                  <c:v>0.98507837313833113</c:v>
                </c:pt>
                <c:pt idx="1467">
                  <c:v>0.98502143149298449</c:v>
                </c:pt>
                <c:pt idx="1468">
                  <c:v>0.98492864306658845</c:v>
                </c:pt>
                <c:pt idx="1469">
                  <c:v>0.9851923227934043</c:v>
                </c:pt>
                <c:pt idx="1470">
                  <c:v>0.98489344149187186</c:v>
                </c:pt>
                <c:pt idx="1471">
                  <c:v>0.98425636567650976</c:v>
                </c:pt>
                <c:pt idx="1472">
                  <c:v>0.9810717229006497</c:v>
                </c:pt>
                <c:pt idx="1473">
                  <c:v>0.98176098279363</c:v>
                </c:pt>
                <c:pt idx="1474">
                  <c:v>0.96352046360272148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0.9809551005653675</c:v>
                </c:pt>
                <c:pt idx="1481">
                  <c:v>0.98196363734768455</c:v>
                </c:pt>
                <c:pt idx="1482">
                  <c:v>0.98275857847803472</c:v>
                </c:pt>
                <c:pt idx="1483">
                  <c:v>0.9825241083517593</c:v>
                </c:pt>
                <c:pt idx="1484">
                  <c:v>0.98290671266728191</c:v>
                </c:pt>
                <c:pt idx="1485">
                  <c:v>0.98394254336419007</c:v>
                </c:pt>
                <c:pt idx="1486">
                  <c:v>0.98433263297326479</c:v>
                </c:pt>
                <c:pt idx="1487">
                  <c:v>0.98457308093827667</c:v>
                </c:pt>
                <c:pt idx="1488">
                  <c:v>0.98460101785941034</c:v>
                </c:pt>
                <c:pt idx="1489">
                  <c:v>0.98478612538516674</c:v>
                </c:pt>
                <c:pt idx="1490">
                  <c:v>0.98483186120360522</c:v>
                </c:pt>
                <c:pt idx="1491">
                  <c:v>0.98446471142407221</c:v>
                </c:pt>
                <c:pt idx="1492">
                  <c:v>0.98479150743293808</c:v>
                </c:pt>
                <c:pt idx="1493">
                  <c:v>0.98460935127607407</c:v>
                </c:pt>
                <c:pt idx="1494">
                  <c:v>0.98436838281288741</c:v>
                </c:pt>
                <c:pt idx="1495">
                  <c:v>0.98342568760018456</c:v>
                </c:pt>
                <c:pt idx="1496">
                  <c:v>0.98290706357345281</c:v>
                </c:pt>
                <c:pt idx="1497">
                  <c:v>0.97824036115038893</c:v>
                </c:pt>
                <c:pt idx="1498">
                  <c:v>0.9785870116511326</c:v>
                </c:pt>
                <c:pt idx="1499">
                  <c:v>0</c:v>
                </c:pt>
                <c:pt idx="1500">
                  <c:v>0</c:v>
                </c:pt>
                <c:pt idx="1501">
                  <c:v>0.96888670708200808</c:v>
                </c:pt>
                <c:pt idx="1502">
                  <c:v>0.97503221780480187</c:v>
                </c:pt>
                <c:pt idx="1503">
                  <c:v>0.96884878310614597</c:v>
                </c:pt>
                <c:pt idx="1504">
                  <c:v>0.98403757517619561</c:v>
                </c:pt>
                <c:pt idx="1505">
                  <c:v>0.98292708075463053</c:v>
                </c:pt>
                <c:pt idx="1506">
                  <c:v>0.98108932202581978</c:v>
                </c:pt>
                <c:pt idx="1507">
                  <c:v>0.98230318851320342</c:v>
                </c:pt>
                <c:pt idx="1508">
                  <c:v>0.98301625056141639</c:v>
                </c:pt>
                <c:pt idx="1509">
                  <c:v>0.98404366681179967</c:v>
                </c:pt>
                <c:pt idx="1510">
                  <c:v>0.98420296120745132</c:v>
                </c:pt>
                <c:pt idx="1511">
                  <c:v>0.98457551370657448</c:v>
                </c:pt>
                <c:pt idx="1512">
                  <c:v>0.98478858953909854</c:v>
                </c:pt>
                <c:pt idx="1513">
                  <c:v>0.9849129925945026</c:v>
                </c:pt>
                <c:pt idx="1514">
                  <c:v>0.98476951908020138</c:v>
                </c:pt>
                <c:pt idx="1515">
                  <c:v>0.98493491837395908</c:v>
                </c:pt>
                <c:pt idx="1516">
                  <c:v>0.98480807528285541</c:v>
                </c:pt>
                <c:pt idx="1517">
                  <c:v>0.98477998832051716</c:v>
                </c:pt>
                <c:pt idx="1518">
                  <c:v>0.9845600952809983</c:v>
                </c:pt>
                <c:pt idx="1519">
                  <c:v>0.98363751300206692</c:v>
                </c:pt>
                <c:pt idx="1520">
                  <c:v>0.98142101005501825</c:v>
                </c:pt>
                <c:pt idx="1521">
                  <c:v>0.98268165983794453</c:v>
                </c:pt>
                <c:pt idx="1522">
                  <c:v>0.98233837430414539</c:v>
                </c:pt>
                <c:pt idx="1523">
                  <c:v>0.98096497032949015</c:v>
                </c:pt>
                <c:pt idx="1524">
                  <c:v>0.98020519923861027</c:v>
                </c:pt>
                <c:pt idx="1525">
                  <c:v>0.9817190213084922</c:v>
                </c:pt>
                <c:pt idx="1526">
                  <c:v>0.98332743090712194</c:v>
                </c:pt>
                <c:pt idx="1527">
                  <c:v>0.98359021480346565</c:v>
                </c:pt>
                <c:pt idx="1528">
                  <c:v>0.98410137816895027</c:v>
                </c:pt>
                <c:pt idx="1529">
                  <c:v>0.98400636082471371</c:v>
                </c:pt>
                <c:pt idx="1530">
                  <c:v>0.98373276875052973</c:v>
                </c:pt>
                <c:pt idx="1531">
                  <c:v>0.98332687756130377</c:v>
                </c:pt>
                <c:pt idx="1532">
                  <c:v>0.98329037118447915</c:v>
                </c:pt>
                <c:pt idx="1533">
                  <c:v>0.9841551569170337</c:v>
                </c:pt>
                <c:pt idx="1534">
                  <c:v>0.98424334513567324</c:v>
                </c:pt>
                <c:pt idx="1535">
                  <c:v>0.98484245338409349</c:v>
                </c:pt>
                <c:pt idx="1536">
                  <c:v>0.98471001122921786</c:v>
                </c:pt>
                <c:pt idx="1537">
                  <c:v>0.98470266807802043</c:v>
                </c:pt>
                <c:pt idx="1538">
                  <c:v>0.98482447011933627</c:v>
                </c:pt>
                <c:pt idx="1539">
                  <c:v>0.98502291829249566</c:v>
                </c:pt>
                <c:pt idx="1540">
                  <c:v>0.98517809324297467</c:v>
                </c:pt>
                <c:pt idx="1541">
                  <c:v>0.98509212067574614</c:v>
                </c:pt>
                <c:pt idx="1542">
                  <c:v>0.98490839054065171</c:v>
                </c:pt>
                <c:pt idx="1543">
                  <c:v>0.98501443096280838</c:v>
                </c:pt>
                <c:pt idx="1544">
                  <c:v>0.98403074453746464</c:v>
                </c:pt>
                <c:pt idx="1545">
                  <c:v>0.98271272085832106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0.97758173013477456</c:v>
                </c:pt>
                <c:pt idx="1554">
                  <c:v>0.98173976407266617</c:v>
                </c:pt>
                <c:pt idx="1555">
                  <c:v>0.98307483710844357</c:v>
                </c:pt>
                <c:pt idx="1556">
                  <c:v>0.98336605563003132</c:v>
                </c:pt>
                <c:pt idx="1557">
                  <c:v>0.98448266174678589</c:v>
                </c:pt>
                <c:pt idx="1558">
                  <c:v>0.9847310832682723</c:v>
                </c:pt>
                <c:pt idx="1559">
                  <c:v>0.98504977984731656</c:v>
                </c:pt>
                <c:pt idx="1560">
                  <c:v>0.98529534141080011</c:v>
                </c:pt>
                <c:pt idx="1561">
                  <c:v>0.9851156017672893</c:v>
                </c:pt>
                <c:pt idx="1562">
                  <c:v>0.98510316458061586</c:v>
                </c:pt>
                <c:pt idx="1563">
                  <c:v>0.9849145236995912</c:v>
                </c:pt>
                <c:pt idx="1564">
                  <c:v>0.98539711108144101</c:v>
                </c:pt>
                <c:pt idx="1565">
                  <c:v>0.98514087885354651</c:v>
                </c:pt>
                <c:pt idx="1566">
                  <c:v>0.98510536200431686</c:v>
                </c:pt>
                <c:pt idx="1567">
                  <c:v>0.98294808941393153</c:v>
                </c:pt>
                <c:pt idx="1568">
                  <c:v>0</c:v>
                </c:pt>
                <c:pt idx="1569">
                  <c:v>0.98252880856093838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0.97394689324691985</c:v>
                </c:pt>
                <c:pt idx="1580">
                  <c:v>0.98001734587611344</c:v>
                </c:pt>
                <c:pt idx="1581">
                  <c:v>0.98320566075233518</c:v>
                </c:pt>
                <c:pt idx="1582">
                  <c:v>0.98348400315925966</c:v>
                </c:pt>
                <c:pt idx="1583">
                  <c:v>0.98438028601868144</c:v>
                </c:pt>
                <c:pt idx="1584">
                  <c:v>0.98451087269639037</c:v>
                </c:pt>
                <c:pt idx="1585">
                  <c:v>0.98468172484763716</c:v>
                </c:pt>
                <c:pt idx="1586">
                  <c:v>0.98504019524613229</c:v>
                </c:pt>
                <c:pt idx="1587">
                  <c:v>0.98420338241340266</c:v>
                </c:pt>
                <c:pt idx="1588">
                  <c:v>0.98533580660553499</c:v>
                </c:pt>
                <c:pt idx="1589">
                  <c:v>0.98435081631008203</c:v>
                </c:pt>
                <c:pt idx="1590">
                  <c:v>0.9849670819283316</c:v>
                </c:pt>
                <c:pt idx="1591">
                  <c:v>0.98259895005010867</c:v>
                </c:pt>
                <c:pt idx="1592">
                  <c:v>0</c:v>
                </c:pt>
                <c:pt idx="1593">
                  <c:v>0.98138729348000997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0.92372307449066438</c:v>
                </c:pt>
                <c:pt idx="1605">
                  <c:v>0.97736756799164148</c:v>
                </c:pt>
                <c:pt idx="1606">
                  <c:v>0.9818228612877048</c:v>
                </c:pt>
                <c:pt idx="1607">
                  <c:v>0.9832395735633116</c:v>
                </c:pt>
                <c:pt idx="1608">
                  <c:v>0.98367632439920627</c:v>
                </c:pt>
                <c:pt idx="1609">
                  <c:v>0.98374332909632511</c:v>
                </c:pt>
                <c:pt idx="1610">
                  <c:v>0.98449056370149002</c:v>
                </c:pt>
                <c:pt idx="1611">
                  <c:v>0.984206218583774</c:v>
                </c:pt>
                <c:pt idx="1612">
                  <c:v>0.98475093571091898</c:v>
                </c:pt>
                <c:pt idx="1613">
                  <c:v>0.98478508488175487</c:v>
                </c:pt>
                <c:pt idx="1614">
                  <c:v>0.98471908364332505</c:v>
                </c:pt>
                <c:pt idx="1615">
                  <c:v>0.98441094389638539</c:v>
                </c:pt>
                <c:pt idx="1616">
                  <c:v>0.98041303628529552</c:v>
                </c:pt>
                <c:pt idx="1617">
                  <c:v>0.9733668123391942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0.97443493284962857</c:v>
                </c:pt>
                <c:pt idx="1627">
                  <c:v>0.9791884548603802</c:v>
                </c:pt>
                <c:pt idx="1628">
                  <c:v>0.98178464902448614</c:v>
                </c:pt>
                <c:pt idx="1629">
                  <c:v>0.98333866201985287</c:v>
                </c:pt>
                <c:pt idx="1630">
                  <c:v>0.98388476356549348</c:v>
                </c:pt>
                <c:pt idx="1631">
                  <c:v>0.98467214401634107</c:v>
                </c:pt>
                <c:pt idx="1632">
                  <c:v>0.98473759153612994</c:v>
                </c:pt>
                <c:pt idx="1633">
                  <c:v>0.9848872726123038</c:v>
                </c:pt>
                <c:pt idx="1634">
                  <c:v>0.9848353756165027</c:v>
                </c:pt>
                <c:pt idx="1635">
                  <c:v>0.98484889821678723</c:v>
                </c:pt>
                <c:pt idx="1636">
                  <c:v>0.9849540864256392</c:v>
                </c:pt>
                <c:pt idx="1637">
                  <c:v>0.9847285321067033</c:v>
                </c:pt>
                <c:pt idx="1638">
                  <c:v>0.98468300448965629</c:v>
                </c:pt>
                <c:pt idx="1639">
                  <c:v>0.97934024859930735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0.93685859807658178</c:v>
                </c:pt>
                <c:pt idx="1656">
                  <c:v>0.97844140320492889</c:v>
                </c:pt>
                <c:pt idx="1657">
                  <c:v>0.98131264716869493</c:v>
                </c:pt>
                <c:pt idx="1658">
                  <c:v>0.98292524734488773</c:v>
                </c:pt>
                <c:pt idx="1659">
                  <c:v>0.98359619034954726</c:v>
                </c:pt>
                <c:pt idx="1660">
                  <c:v>0.98370514840197865</c:v>
                </c:pt>
                <c:pt idx="1661">
                  <c:v>0.98379739054935411</c:v>
                </c:pt>
                <c:pt idx="1662">
                  <c:v>0.98360975874869527</c:v>
                </c:pt>
                <c:pt idx="1663">
                  <c:v>0.98327621819184119</c:v>
                </c:pt>
                <c:pt idx="1664">
                  <c:v>0.98216571906057226</c:v>
                </c:pt>
                <c:pt idx="1665">
                  <c:v>0.96040326774669993</c:v>
                </c:pt>
                <c:pt idx="1666">
                  <c:v>0.98032748000358105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0.86747361665658274</c:v>
                </c:pt>
                <c:pt idx="1674">
                  <c:v>0.97906559393737624</c:v>
                </c:pt>
                <c:pt idx="1675">
                  <c:v>0.98094952982939609</c:v>
                </c:pt>
                <c:pt idx="1676">
                  <c:v>0.98162657620979976</c:v>
                </c:pt>
                <c:pt idx="1677">
                  <c:v>0.98336950685886082</c:v>
                </c:pt>
                <c:pt idx="1678">
                  <c:v>0.98357898168822666</c:v>
                </c:pt>
                <c:pt idx="1679">
                  <c:v>0.98467944173296118</c:v>
                </c:pt>
                <c:pt idx="1680">
                  <c:v>0.98480477857598747</c:v>
                </c:pt>
                <c:pt idx="1681">
                  <c:v>0.98445134640603238</c:v>
                </c:pt>
                <c:pt idx="1682">
                  <c:v>0.98447130986196829</c:v>
                </c:pt>
                <c:pt idx="1683">
                  <c:v>0.98448457976814974</c:v>
                </c:pt>
                <c:pt idx="1684">
                  <c:v>0.98442839450532116</c:v>
                </c:pt>
                <c:pt idx="1685">
                  <c:v>0.98467207093769571</c:v>
                </c:pt>
                <c:pt idx="1686">
                  <c:v>0.98414827465611987</c:v>
                </c:pt>
                <c:pt idx="1687">
                  <c:v>0.98350865864438186</c:v>
                </c:pt>
                <c:pt idx="1688">
                  <c:v>0.97947895690894649</c:v>
                </c:pt>
                <c:pt idx="1689">
                  <c:v>0.75480428303222025</c:v>
                </c:pt>
                <c:pt idx="1690">
                  <c:v>0</c:v>
                </c:pt>
                <c:pt idx="1691">
                  <c:v>0.9764569092549209</c:v>
                </c:pt>
                <c:pt idx="1692">
                  <c:v>0.97804135647485146</c:v>
                </c:pt>
                <c:pt idx="1693">
                  <c:v>0.97790697740750288</c:v>
                </c:pt>
                <c:pt idx="1694">
                  <c:v>0.96656295273909765</c:v>
                </c:pt>
                <c:pt idx="1695">
                  <c:v>0.97392729394214417</c:v>
                </c:pt>
                <c:pt idx="1696">
                  <c:v>0.98419304710981181</c:v>
                </c:pt>
                <c:pt idx="1697">
                  <c:v>0.98359538779436761</c:v>
                </c:pt>
                <c:pt idx="1698">
                  <c:v>0.98287138189368839</c:v>
                </c:pt>
                <c:pt idx="1699">
                  <c:v>0.98249559418222432</c:v>
                </c:pt>
                <c:pt idx="1700">
                  <c:v>0.9831393255299149</c:v>
                </c:pt>
                <c:pt idx="1701">
                  <c:v>0.98417690085933851</c:v>
                </c:pt>
                <c:pt idx="1702">
                  <c:v>0.98395318488241956</c:v>
                </c:pt>
                <c:pt idx="1703">
                  <c:v>0.98448465370162141</c:v>
                </c:pt>
                <c:pt idx="1704">
                  <c:v>0.98471039166473029</c:v>
                </c:pt>
                <c:pt idx="1705">
                  <c:v>0.98452001469925365</c:v>
                </c:pt>
                <c:pt idx="1706">
                  <c:v>0.98472663604148358</c:v>
                </c:pt>
                <c:pt idx="1707">
                  <c:v>0.98443459569336189</c:v>
                </c:pt>
                <c:pt idx="1708">
                  <c:v>0.98466148826350608</c:v>
                </c:pt>
                <c:pt idx="1709">
                  <c:v>0.98451610958926505</c:v>
                </c:pt>
                <c:pt idx="1710">
                  <c:v>0.98439925634286729</c:v>
                </c:pt>
                <c:pt idx="1711">
                  <c:v>0.98400733055379952</c:v>
                </c:pt>
                <c:pt idx="1712">
                  <c:v>0.98320513321292946</c:v>
                </c:pt>
                <c:pt idx="1713">
                  <c:v>0.98122636484793535</c:v>
                </c:pt>
                <c:pt idx="1714">
                  <c:v>0</c:v>
                </c:pt>
                <c:pt idx="1715">
                  <c:v>0.97573487138585435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0.980070213625442</c:v>
                </c:pt>
                <c:pt idx="1722">
                  <c:v>0.98119351101913166</c:v>
                </c:pt>
                <c:pt idx="1723">
                  <c:v>0.98236459040273194</c:v>
                </c:pt>
                <c:pt idx="1724">
                  <c:v>0.98261015674442909</c:v>
                </c:pt>
                <c:pt idx="1725">
                  <c:v>0.98398140021179081</c:v>
                </c:pt>
                <c:pt idx="1726">
                  <c:v>0.9842662333242308</c:v>
                </c:pt>
                <c:pt idx="1727">
                  <c:v>0.98498868787892757</c:v>
                </c:pt>
                <c:pt idx="1728">
                  <c:v>0.98499511852382693</c:v>
                </c:pt>
                <c:pt idx="1729">
                  <c:v>0.98510587172588493</c:v>
                </c:pt>
                <c:pt idx="1730">
                  <c:v>0.9850763290949337</c:v>
                </c:pt>
                <c:pt idx="1731">
                  <c:v>0.98516671215493734</c:v>
                </c:pt>
                <c:pt idx="1732">
                  <c:v>0.98508477257261562</c:v>
                </c:pt>
                <c:pt idx="1733">
                  <c:v>0.9850364921912329</c:v>
                </c:pt>
                <c:pt idx="1734">
                  <c:v>0.98483547021152884</c:v>
                </c:pt>
                <c:pt idx="1735">
                  <c:v>0.97926845656851846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0.98141025188558673</c:v>
                </c:pt>
                <c:pt idx="1746">
                  <c:v>0.98287688973343468</c:v>
                </c:pt>
                <c:pt idx="1747">
                  <c:v>0.98293427502212505</c:v>
                </c:pt>
                <c:pt idx="1748">
                  <c:v>0.98332256674062368</c:v>
                </c:pt>
                <c:pt idx="1749">
                  <c:v>0.98427930557189935</c:v>
                </c:pt>
                <c:pt idx="1750">
                  <c:v>0.98449402254638141</c:v>
                </c:pt>
                <c:pt idx="1751">
                  <c:v>0.98484517550310069</c:v>
                </c:pt>
                <c:pt idx="1752">
                  <c:v>0.9850573460713461</c:v>
                </c:pt>
                <c:pt idx="1753">
                  <c:v>0.98490291159706256</c:v>
                </c:pt>
                <c:pt idx="1754">
                  <c:v>0.98496193383678832</c:v>
                </c:pt>
                <c:pt idx="1755">
                  <c:v>0.98497286258205619</c:v>
                </c:pt>
                <c:pt idx="1756">
                  <c:v>0.98486845727879646</c:v>
                </c:pt>
                <c:pt idx="1757">
                  <c:v>0.98487243007170999</c:v>
                </c:pt>
                <c:pt idx="1758">
                  <c:v>0.98413049339749914</c:v>
                </c:pt>
                <c:pt idx="1759">
                  <c:v>0.98241438480237975</c:v>
                </c:pt>
                <c:pt idx="1760">
                  <c:v>0.98302874065258816</c:v>
                </c:pt>
                <c:pt idx="1761">
                  <c:v>0.98155664914350571</c:v>
                </c:pt>
                <c:pt idx="1762">
                  <c:v>0.98010187923631709</c:v>
                </c:pt>
                <c:pt idx="1763">
                  <c:v>0.97955589068900994</c:v>
                </c:pt>
                <c:pt idx="1764">
                  <c:v>0.97928297595876224</c:v>
                </c:pt>
                <c:pt idx="1765">
                  <c:v>0.98061242971438101</c:v>
                </c:pt>
                <c:pt idx="1766">
                  <c:v>0.98222553321036798</c:v>
                </c:pt>
                <c:pt idx="1767">
                  <c:v>0.98311920330889091</c:v>
                </c:pt>
                <c:pt idx="1768">
                  <c:v>0.98387163504038178</c:v>
                </c:pt>
                <c:pt idx="1769">
                  <c:v>0.98365760230449228</c:v>
                </c:pt>
                <c:pt idx="1770">
                  <c:v>0.98336196359299521</c:v>
                </c:pt>
                <c:pt idx="1771">
                  <c:v>0.9829916623036864</c:v>
                </c:pt>
                <c:pt idx="1772">
                  <c:v>0.98335797630235744</c:v>
                </c:pt>
                <c:pt idx="1773">
                  <c:v>0.98433138752305493</c:v>
                </c:pt>
                <c:pt idx="1774">
                  <c:v>0.98414680162310364</c:v>
                </c:pt>
                <c:pt idx="1775">
                  <c:v>0.98472687138832882</c:v>
                </c:pt>
                <c:pt idx="1776">
                  <c:v>0.98501624693526812</c:v>
                </c:pt>
                <c:pt idx="1777">
                  <c:v>0.98499525902215102</c:v>
                </c:pt>
                <c:pt idx="1778">
                  <c:v>0.98485486060755556</c:v>
                </c:pt>
                <c:pt idx="1779">
                  <c:v>0.98496291954050064</c:v>
                </c:pt>
                <c:pt idx="1780">
                  <c:v>0.98490532651448315</c:v>
                </c:pt>
                <c:pt idx="1781">
                  <c:v>0.98489272826551222</c:v>
                </c:pt>
                <c:pt idx="1782">
                  <c:v>0.9846717403767985</c:v>
                </c:pt>
                <c:pt idx="1783">
                  <c:v>0.97940856586298619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0.97573001420790328</c:v>
                </c:pt>
                <c:pt idx="1801">
                  <c:v>0.98033321097246773</c:v>
                </c:pt>
                <c:pt idx="1802">
                  <c:v>0.98215655098147148</c:v>
                </c:pt>
                <c:pt idx="1803">
                  <c:v>0.98281745729302694</c:v>
                </c:pt>
                <c:pt idx="1804">
                  <c:v>0.98401073708227815</c:v>
                </c:pt>
                <c:pt idx="1805">
                  <c:v>0.98404111864771193</c:v>
                </c:pt>
                <c:pt idx="1806">
                  <c:v>0.98287159825202619</c:v>
                </c:pt>
                <c:pt idx="1807">
                  <c:v>0.9828618828060075</c:v>
                </c:pt>
                <c:pt idx="1808">
                  <c:v>0.98129098326052222</c:v>
                </c:pt>
                <c:pt idx="1809">
                  <c:v>0</c:v>
                </c:pt>
                <c:pt idx="1810">
                  <c:v>0</c:v>
                </c:pt>
                <c:pt idx="1811">
                  <c:v>0.9669706831138446</c:v>
                </c:pt>
                <c:pt idx="1812">
                  <c:v>0.97099962077326074</c:v>
                </c:pt>
                <c:pt idx="1813">
                  <c:v>0.97258593415002625</c:v>
                </c:pt>
                <c:pt idx="1814">
                  <c:v>0.97903990835546217</c:v>
                </c:pt>
                <c:pt idx="1815">
                  <c:v>0.95713061098510011</c:v>
                </c:pt>
                <c:pt idx="1816">
                  <c:v>0.98257917930972771</c:v>
                </c:pt>
                <c:pt idx="1817">
                  <c:v>0.983759236213267</c:v>
                </c:pt>
                <c:pt idx="1818">
                  <c:v>0.98331703611861809</c:v>
                </c:pt>
                <c:pt idx="1819">
                  <c:v>0.98274110293520367</c:v>
                </c:pt>
                <c:pt idx="1820">
                  <c:v>0.98259158411792213</c:v>
                </c:pt>
                <c:pt idx="1821">
                  <c:v>0.98364061615750464</c:v>
                </c:pt>
                <c:pt idx="1822">
                  <c:v>0.9839007411309999</c:v>
                </c:pt>
                <c:pt idx="1823">
                  <c:v>0.9842656766750455</c:v>
                </c:pt>
                <c:pt idx="1824">
                  <c:v>0.98428788755488605</c:v>
                </c:pt>
                <c:pt idx="1825">
                  <c:v>0.98470381004100538</c:v>
                </c:pt>
                <c:pt idx="1826">
                  <c:v>0.98462606075960346</c:v>
                </c:pt>
                <c:pt idx="1827">
                  <c:v>0.98473325788400989</c:v>
                </c:pt>
                <c:pt idx="1828">
                  <c:v>0.98448102796703552</c:v>
                </c:pt>
                <c:pt idx="1829">
                  <c:v>0.98453748700798338</c:v>
                </c:pt>
                <c:pt idx="1830">
                  <c:v>0.98427061377282077</c:v>
                </c:pt>
                <c:pt idx="1831">
                  <c:v>0.98219869329066312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0.96337245353774936</c:v>
                </c:pt>
                <c:pt idx="1838">
                  <c:v>0.98038525008056943</c:v>
                </c:pt>
                <c:pt idx="1839">
                  <c:v>0.97694222254288821</c:v>
                </c:pt>
                <c:pt idx="1840">
                  <c:v>0.98307761178218034</c:v>
                </c:pt>
                <c:pt idx="1841">
                  <c:v>0.98419043097762915</c:v>
                </c:pt>
                <c:pt idx="1842">
                  <c:v>0.98378614308049328</c:v>
                </c:pt>
                <c:pt idx="1843">
                  <c:v>0.98324681299833072</c:v>
                </c:pt>
                <c:pt idx="1844">
                  <c:v>0.98308921132747296</c:v>
                </c:pt>
                <c:pt idx="1845">
                  <c:v>0.98421827418622665</c:v>
                </c:pt>
                <c:pt idx="1846">
                  <c:v>0.98439143449738564</c:v>
                </c:pt>
                <c:pt idx="1847">
                  <c:v>0.98479002784474678</c:v>
                </c:pt>
                <c:pt idx="1848">
                  <c:v>0.98478226787303935</c:v>
                </c:pt>
                <c:pt idx="1849">
                  <c:v>0.98479084156299335</c:v>
                </c:pt>
                <c:pt idx="1850">
                  <c:v>0.98495236727975521</c:v>
                </c:pt>
                <c:pt idx="1851">
                  <c:v>0.9849796614087083</c:v>
                </c:pt>
                <c:pt idx="1852">
                  <c:v>0.98502968517857081</c:v>
                </c:pt>
                <c:pt idx="1853">
                  <c:v>0.98491240805136759</c:v>
                </c:pt>
                <c:pt idx="1854">
                  <c:v>0.98460614409176228</c:v>
                </c:pt>
                <c:pt idx="1855">
                  <c:v>0.98456174055093471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0.97673235289673921</c:v>
                </c:pt>
                <c:pt idx="1868">
                  <c:v>0.98151988546666091</c:v>
                </c:pt>
                <c:pt idx="1869">
                  <c:v>0.98338109869609791</c:v>
                </c:pt>
                <c:pt idx="1870">
                  <c:v>0.98376034239254762</c:v>
                </c:pt>
                <c:pt idx="1871">
                  <c:v>0.98463985076952965</c:v>
                </c:pt>
                <c:pt idx="1872">
                  <c:v>0.98456923489035553</c:v>
                </c:pt>
                <c:pt idx="1873">
                  <c:v>0.98510101879100853</c:v>
                </c:pt>
                <c:pt idx="1874">
                  <c:v>0.98509993283140485</c:v>
                </c:pt>
                <c:pt idx="1875">
                  <c:v>0.98513149706999859</c:v>
                </c:pt>
                <c:pt idx="1876">
                  <c:v>0.98503301541647648</c:v>
                </c:pt>
                <c:pt idx="1877">
                  <c:v>0.98501871500790639</c:v>
                </c:pt>
                <c:pt idx="1878">
                  <c:v>0.98479898960108214</c:v>
                </c:pt>
                <c:pt idx="1879">
                  <c:v>0.98038918742184544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0.97258983038258318</c:v>
                </c:pt>
                <c:pt idx="1891">
                  <c:v>0.97963299488149069</c:v>
                </c:pt>
                <c:pt idx="1892">
                  <c:v>0.98134098931428759</c:v>
                </c:pt>
                <c:pt idx="1893">
                  <c:v>0.98335111009290577</c:v>
                </c:pt>
                <c:pt idx="1894">
                  <c:v>0.98414645506943654</c:v>
                </c:pt>
                <c:pt idx="1895">
                  <c:v>0.98476827361809716</c:v>
                </c:pt>
                <c:pt idx="1896">
                  <c:v>0.98496669316654606</c:v>
                </c:pt>
                <c:pt idx="1897">
                  <c:v>0.98514940219838931</c:v>
                </c:pt>
                <c:pt idx="1898">
                  <c:v>0.98501046474429055</c:v>
                </c:pt>
                <c:pt idx="1899">
                  <c:v>0.98516064073471599</c:v>
                </c:pt>
                <c:pt idx="1900">
                  <c:v>0.98514926791649893</c:v>
                </c:pt>
                <c:pt idx="1901">
                  <c:v>0.985065045946933</c:v>
                </c:pt>
                <c:pt idx="1902">
                  <c:v>0.98467246474350356</c:v>
                </c:pt>
                <c:pt idx="1903">
                  <c:v>0.98260305424142536</c:v>
                </c:pt>
                <c:pt idx="1904">
                  <c:v>0</c:v>
                </c:pt>
                <c:pt idx="1905">
                  <c:v>0</c:v>
                </c:pt>
                <c:pt idx="1906">
                  <c:v>0.96818614564524064</c:v>
                </c:pt>
                <c:pt idx="1907">
                  <c:v>0.93392365668058386</c:v>
                </c:pt>
                <c:pt idx="1908">
                  <c:v>0.96969205079888987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0.98280403728901744</c:v>
                </c:pt>
                <c:pt idx="1914">
                  <c:v>0.98350362373643874</c:v>
                </c:pt>
                <c:pt idx="1915">
                  <c:v>0.9839199668859685</c:v>
                </c:pt>
                <c:pt idx="1916">
                  <c:v>0.98391739759216845</c:v>
                </c:pt>
                <c:pt idx="1917">
                  <c:v>0.98448677053608336</c:v>
                </c:pt>
                <c:pt idx="1918">
                  <c:v>0.98468232469364569</c:v>
                </c:pt>
                <c:pt idx="1919">
                  <c:v>0.98524510735215698</c:v>
                </c:pt>
                <c:pt idx="1920">
                  <c:v>0.98523916426047409</c:v>
                </c:pt>
                <c:pt idx="1921">
                  <c:v>0.98512402383474651</c:v>
                </c:pt>
                <c:pt idx="1922">
                  <c:v>0.98515687429306376</c:v>
                </c:pt>
                <c:pt idx="1923">
                  <c:v>0.98522110866614876</c:v>
                </c:pt>
                <c:pt idx="1924">
                  <c:v>0.98526117352049769</c:v>
                </c:pt>
                <c:pt idx="1925">
                  <c:v>0.98522295396167792</c:v>
                </c:pt>
                <c:pt idx="1926">
                  <c:v>0.98514391687696679</c:v>
                </c:pt>
                <c:pt idx="1927">
                  <c:v>0.98459181894673276</c:v>
                </c:pt>
                <c:pt idx="1928">
                  <c:v>0.98393485821798132</c:v>
                </c:pt>
                <c:pt idx="1929">
                  <c:v>0.98272116033149426</c:v>
                </c:pt>
                <c:pt idx="1930">
                  <c:v>0.98173403537361792</c:v>
                </c:pt>
                <c:pt idx="1931">
                  <c:v>0.98079925399772883</c:v>
                </c:pt>
                <c:pt idx="1932">
                  <c:v>0.98008909466931793</c:v>
                </c:pt>
                <c:pt idx="1933">
                  <c:v>0.98108139196339783</c:v>
                </c:pt>
                <c:pt idx="1934">
                  <c:v>0.98247820907158234</c:v>
                </c:pt>
                <c:pt idx="1935">
                  <c:v>0.98390286105423586</c:v>
                </c:pt>
                <c:pt idx="1936">
                  <c:v>0.98490804548524868</c:v>
                </c:pt>
                <c:pt idx="1937">
                  <c:v>0.98417309791094354</c:v>
                </c:pt>
                <c:pt idx="1938">
                  <c:v>0.98402779619918834</c:v>
                </c:pt>
                <c:pt idx="1939">
                  <c:v>0.98394248968531495</c:v>
                </c:pt>
                <c:pt idx="1940">
                  <c:v>0.98340734091668769</c:v>
                </c:pt>
                <c:pt idx="1941">
                  <c:v>0.98449465977860162</c:v>
                </c:pt>
                <c:pt idx="1942">
                  <c:v>0.98442675012146397</c:v>
                </c:pt>
                <c:pt idx="1943">
                  <c:v>0.98496080365808236</c:v>
                </c:pt>
                <c:pt idx="1944">
                  <c:v>0.98488408166446273</c:v>
                </c:pt>
                <c:pt idx="1945">
                  <c:v>0.98492514003500442</c:v>
                </c:pt>
                <c:pt idx="1946">
                  <c:v>0.98498409718454605</c:v>
                </c:pt>
                <c:pt idx="1947">
                  <c:v>0.98491977304354494</c:v>
                </c:pt>
                <c:pt idx="1948">
                  <c:v>0.98502980845179733</c:v>
                </c:pt>
                <c:pt idx="1949">
                  <c:v>0.98500257273184377</c:v>
                </c:pt>
                <c:pt idx="1950">
                  <c:v>0.98447152948811512</c:v>
                </c:pt>
                <c:pt idx="1951">
                  <c:v>0.98324576414209341</c:v>
                </c:pt>
                <c:pt idx="1952">
                  <c:v>0.9793041665474953</c:v>
                </c:pt>
                <c:pt idx="1953">
                  <c:v>0.96982573946978501</c:v>
                </c:pt>
                <c:pt idx="1954">
                  <c:v>0.67511324308837795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0.94798533997905099</c:v>
                </c:pt>
                <c:pt idx="1959">
                  <c:v>0.97956766504924053</c:v>
                </c:pt>
                <c:pt idx="1960">
                  <c:v>0.98378472320287724</c:v>
                </c:pt>
                <c:pt idx="1961">
                  <c:v>0.98462485433258662</c:v>
                </c:pt>
                <c:pt idx="1962">
                  <c:v>0.98445838863779445</c:v>
                </c:pt>
                <c:pt idx="1963">
                  <c:v>0.98353169345337332</c:v>
                </c:pt>
                <c:pt idx="1964">
                  <c:v>0.98333989316028969</c:v>
                </c:pt>
                <c:pt idx="1965">
                  <c:v>0.98463146174927896</c:v>
                </c:pt>
                <c:pt idx="1966">
                  <c:v>0.98478106340528582</c:v>
                </c:pt>
                <c:pt idx="1967">
                  <c:v>0.98488756854592641</c:v>
                </c:pt>
                <c:pt idx="1968">
                  <c:v>0.98465295711082224</c:v>
                </c:pt>
                <c:pt idx="1969">
                  <c:v>0.9851595979647968</c:v>
                </c:pt>
                <c:pt idx="1970">
                  <c:v>0.98531969663984176</c:v>
                </c:pt>
                <c:pt idx="1971">
                  <c:v>0.98484213540394583</c:v>
                </c:pt>
                <c:pt idx="1972">
                  <c:v>0.98491977569010092</c:v>
                </c:pt>
                <c:pt idx="1973">
                  <c:v>0.98497884047937267</c:v>
                </c:pt>
                <c:pt idx="1974">
                  <c:v>0.98446552794937936</c:v>
                </c:pt>
                <c:pt idx="1975">
                  <c:v>0.9820747306686155</c:v>
                </c:pt>
                <c:pt idx="1976">
                  <c:v>0.95892985772287709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0.9717354254690197</c:v>
                </c:pt>
                <c:pt idx="1985">
                  <c:v>0.98093094002745318</c:v>
                </c:pt>
                <c:pt idx="1986">
                  <c:v>0.98198626422050828</c:v>
                </c:pt>
                <c:pt idx="1987">
                  <c:v>0.98218348428750535</c:v>
                </c:pt>
                <c:pt idx="1988">
                  <c:v>0.9825839868207622</c:v>
                </c:pt>
                <c:pt idx="1989">
                  <c:v>0.98397505654377981</c:v>
                </c:pt>
                <c:pt idx="1990">
                  <c:v>0.98396860210175108</c:v>
                </c:pt>
                <c:pt idx="1991">
                  <c:v>0.98472942731279201</c:v>
                </c:pt>
                <c:pt idx="1992">
                  <c:v>0.98482177359075962</c:v>
                </c:pt>
                <c:pt idx="1993">
                  <c:v>0.9849743749267259</c:v>
                </c:pt>
                <c:pt idx="1994">
                  <c:v>0.98497541460190297</c:v>
                </c:pt>
                <c:pt idx="1995">
                  <c:v>0.9849837207114801</c:v>
                </c:pt>
                <c:pt idx="1996">
                  <c:v>0.98508253626438635</c:v>
                </c:pt>
                <c:pt idx="1997">
                  <c:v>0.98520343463814808</c:v>
                </c:pt>
                <c:pt idx="1998">
                  <c:v>0.98498478173643789</c:v>
                </c:pt>
                <c:pt idx="1999">
                  <c:v>0.98412427153442605</c:v>
                </c:pt>
                <c:pt idx="2000">
                  <c:v>0.98335299706247625</c:v>
                </c:pt>
                <c:pt idx="2001">
                  <c:v>0.98238562955443143</c:v>
                </c:pt>
                <c:pt idx="2002">
                  <c:v>0.98190164670580771</c:v>
                </c:pt>
                <c:pt idx="2003">
                  <c:v>0.97965373361569552</c:v>
                </c:pt>
                <c:pt idx="2004">
                  <c:v>0.98030166228668592</c:v>
                </c:pt>
                <c:pt idx="2005">
                  <c:v>0</c:v>
                </c:pt>
                <c:pt idx="2006">
                  <c:v>0</c:v>
                </c:pt>
                <c:pt idx="2007">
                  <c:v>0.98146099855595104</c:v>
                </c:pt>
                <c:pt idx="2008">
                  <c:v>0.98390458948578763</c:v>
                </c:pt>
                <c:pt idx="2009">
                  <c:v>0.98436829093732525</c:v>
                </c:pt>
                <c:pt idx="2010">
                  <c:v>0.98271341910500587</c:v>
                </c:pt>
                <c:pt idx="2011">
                  <c:v>0.98336510817267042</c:v>
                </c:pt>
                <c:pt idx="2012">
                  <c:v>0.98396484708513676</c:v>
                </c:pt>
                <c:pt idx="2013">
                  <c:v>0.9845077360194775</c:v>
                </c:pt>
                <c:pt idx="2014">
                  <c:v>0.98476032011924453</c:v>
                </c:pt>
                <c:pt idx="2015">
                  <c:v>0.98489534118787936</c:v>
                </c:pt>
                <c:pt idx="2016">
                  <c:v>0.98526400165826777</c:v>
                </c:pt>
                <c:pt idx="2017">
                  <c:v>0.98504890508313403</c:v>
                </c:pt>
                <c:pt idx="2018">
                  <c:v>0.98476386462994814</c:v>
                </c:pt>
                <c:pt idx="2019">
                  <c:v>0.98510223144489595</c:v>
                </c:pt>
                <c:pt idx="2020">
                  <c:v>0.98518224901274742</c:v>
                </c:pt>
                <c:pt idx="2021">
                  <c:v>0.98490856740913291</c:v>
                </c:pt>
                <c:pt idx="2022">
                  <c:v>0.9847939818958642</c:v>
                </c:pt>
                <c:pt idx="2023">
                  <c:v>0.98234777299109</c:v>
                </c:pt>
                <c:pt idx="2024">
                  <c:v>0</c:v>
                </c:pt>
                <c:pt idx="2025">
                  <c:v>0</c:v>
                </c:pt>
                <c:pt idx="2026">
                  <c:v>0.94998165319547456</c:v>
                </c:pt>
                <c:pt idx="2027">
                  <c:v>0.82091090065912042</c:v>
                </c:pt>
                <c:pt idx="2028">
                  <c:v>0</c:v>
                </c:pt>
                <c:pt idx="2029">
                  <c:v>0</c:v>
                </c:pt>
                <c:pt idx="2030">
                  <c:v>0.97673709193163927</c:v>
                </c:pt>
                <c:pt idx="2031">
                  <c:v>0</c:v>
                </c:pt>
                <c:pt idx="2032">
                  <c:v>0.98422216243588989</c:v>
                </c:pt>
                <c:pt idx="2033">
                  <c:v>0.98539823692568995</c:v>
                </c:pt>
                <c:pt idx="2034">
                  <c:v>0.98497737196360891</c:v>
                </c:pt>
                <c:pt idx="2035">
                  <c:v>0.98450316867296361</c:v>
                </c:pt>
                <c:pt idx="2036">
                  <c:v>0.98467267041171502</c:v>
                </c:pt>
                <c:pt idx="2037">
                  <c:v>0.98514839060981563</c:v>
                </c:pt>
                <c:pt idx="2038">
                  <c:v>0.98514117991095873</c:v>
                </c:pt>
                <c:pt idx="2039">
                  <c:v>0.98564894630292155</c:v>
                </c:pt>
                <c:pt idx="2040">
                  <c:v>0.98544170946643983</c:v>
                </c:pt>
                <c:pt idx="2041">
                  <c:v>0.98552557895456316</c:v>
                </c:pt>
                <c:pt idx="2042">
                  <c:v>0.98542661496067119</c:v>
                </c:pt>
                <c:pt idx="2043">
                  <c:v>0.98551623757057549</c:v>
                </c:pt>
                <c:pt idx="2044">
                  <c:v>0.98551228523694667</c:v>
                </c:pt>
                <c:pt idx="2045">
                  <c:v>0.98535617536792941</c:v>
                </c:pt>
                <c:pt idx="2046">
                  <c:v>0.98503023174216153</c:v>
                </c:pt>
                <c:pt idx="2047">
                  <c:v>0.98046849480427578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0.9745801894371785</c:v>
                </c:pt>
                <c:pt idx="2058">
                  <c:v>0.98127959304489132</c:v>
                </c:pt>
                <c:pt idx="2059">
                  <c:v>0.98227890543579999</c:v>
                </c:pt>
                <c:pt idx="2060">
                  <c:v>0.9830357360648182</c:v>
                </c:pt>
                <c:pt idx="2061">
                  <c:v>0.98395568813009404</c:v>
                </c:pt>
                <c:pt idx="2062">
                  <c:v>0.98409971587284839</c:v>
                </c:pt>
                <c:pt idx="2063">
                  <c:v>0.98489693845778159</c:v>
                </c:pt>
                <c:pt idx="2064">
                  <c:v>0.98500158389741221</c:v>
                </c:pt>
                <c:pt idx="2065">
                  <c:v>0.98482529374548844</c:v>
                </c:pt>
                <c:pt idx="2066">
                  <c:v>0.98459040782369345</c:v>
                </c:pt>
                <c:pt idx="2067">
                  <c:v>0.98407640706460775</c:v>
                </c:pt>
                <c:pt idx="2068">
                  <c:v>0.98486480958739853</c:v>
                </c:pt>
                <c:pt idx="2069">
                  <c:v>0.9850180951323797</c:v>
                </c:pt>
                <c:pt idx="2070">
                  <c:v>0.98476332611341322</c:v>
                </c:pt>
                <c:pt idx="2071">
                  <c:v>0.98407450747311831</c:v>
                </c:pt>
                <c:pt idx="2072">
                  <c:v>0.98337821144140258</c:v>
                </c:pt>
                <c:pt idx="2073">
                  <c:v>0.98168310030120198</c:v>
                </c:pt>
                <c:pt idx="2074">
                  <c:v>0.98094452829793888</c:v>
                </c:pt>
                <c:pt idx="2075">
                  <c:v>0.9790882478843056</c:v>
                </c:pt>
                <c:pt idx="2076">
                  <c:v>0.97837667770226455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0.95326346566311637</c:v>
                </c:pt>
                <c:pt idx="2081">
                  <c:v>0.98301557729875078</c:v>
                </c:pt>
                <c:pt idx="2082">
                  <c:v>0.98308540163512426</c:v>
                </c:pt>
                <c:pt idx="2083">
                  <c:v>0.98302868363422091</c:v>
                </c:pt>
                <c:pt idx="2084">
                  <c:v>0.98333006975804405</c:v>
                </c:pt>
                <c:pt idx="2085">
                  <c:v>0.98428937196173838</c:v>
                </c:pt>
                <c:pt idx="2086">
                  <c:v>0.98446619221170406</c:v>
                </c:pt>
                <c:pt idx="2087">
                  <c:v>0.9846798659804793</c:v>
                </c:pt>
                <c:pt idx="2088">
                  <c:v>0.98457430323120998</c:v>
                </c:pt>
                <c:pt idx="2089">
                  <c:v>0.98489426712171002</c:v>
                </c:pt>
                <c:pt idx="2090">
                  <c:v>0.98502885169865573</c:v>
                </c:pt>
                <c:pt idx="2091">
                  <c:v>0.98428527017314782</c:v>
                </c:pt>
                <c:pt idx="2092">
                  <c:v>0.98476428971338936</c:v>
                </c:pt>
                <c:pt idx="2093">
                  <c:v>0.98433588558989338</c:v>
                </c:pt>
                <c:pt idx="2094">
                  <c:v>0.98453845246609129</c:v>
                </c:pt>
                <c:pt idx="2095">
                  <c:v>0.98412302587648159</c:v>
                </c:pt>
                <c:pt idx="2096">
                  <c:v>0.98163880124526892</c:v>
                </c:pt>
                <c:pt idx="2097">
                  <c:v>0.97976434543348123</c:v>
                </c:pt>
                <c:pt idx="2098">
                  <c:v>0.97703221744908109</c:v>
                </c:pt>
                <c:pt idx="2099">
                  <c:v>0.96676441586869122</c:v>
                </c:pt>
                <c:pt idx="2100">
                  <c:v>0.96815824989678512</c:v>
                </c:pt>
                <c:pt idx="2101">
                  <c:v>0.96637125908432719</c:v>
                </c:pt>
                <c:pt idx="2102">
                  <c:v>0.97966189010467142</c:v>
                </c:pt>
                <c:pt idx="2103">
                  <c:v>0.98125138548538726</c:v>
                </c:pt>
                <c:pt idx="2104">
                  <c:v>0.98083320715320754</c:v>
                </c:pt>
                <c:pt idx="2105">
                  <c:v>0.98360815711896998</c:v>
                </c:pt>
                <c:pt idx="2106">
                  <c:v>0.98321089805543482</c:v>
                </c:pt>
                <c:pt idx="2107">
                  <c:v>0.98298370966124682</c:v>
                </c:pt>
                <c:pt idx="2108">
                  <c:v>0.98309145437829315</c:v>
                </c:pt>
                <c:pt idx="2109">
                  <c:v>0.98410219296410606</c:v>
                </c:pt>
                <c:pt idx="2110">
                  <c:v>0.98422293569813957</c:v>
                </c:pt>
                <c:pt idx="2111">
                  <c:v>0.98469308901472041</c:v>
                </c:pt>
                <c:pt idx="2112">
                  <c:v>0.98453181816795377</c:v>
                </c:pt>
                <c:pt idx="2113">
                  <c:v>0.98496646048190284</c:v>
                </c:pt>
                <c:pt idx="2114">
                  <c:v>0.9847624472398474</c:v>
                </c:pt>
                <c:pt idx="2115">
                  <c:v>0.98468586085785303</c:v>
                </c:pt>
                <c:pt idx="2116">
                  <c:v>0.98468308311334174</c:v>
                </c:pt>
                <c:pt idx="2117">
                  <c:v>0.98449001967167782</c:v>
                </c:pt>
                <c:pt idx="2118">
                  <c:v>0.98342199163026001</c:v>
                </c:pt>
                <c:pt idx="2119">
                  <c:v>0.98333838545970642</c:v>
                </c:pt>
                <c:pt idx="2120">
                  <c:v>0.98152478403595955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0.97121432607436287</c:v>
                </c:pt>
                <c:pt idx="2132">
                  <c:v>0.97818272607286239</c:v>
                </c:pt>
                <c:pt idx="2133">
                  <c:v>0.98256210011559808</c:v>
                </c:pt>
                <c:pt idx="2134">
                  <c:v>0.98239163196371282</c:v>
                </c:pt>
                <c:pt idx="2135">
                  <c:v>0.98378356906869635</c:v>
                </c:pt>
                <c:pt idx="2136">
                  <c:v>0.98401221109400683</c:v>
                </c:pt>
                <c:pt idx="2137">
                  <c:v>0.9842947934394991</c:v>
                </c:pt>
                <c:pt idx="2138">
                  <c:v>0.98444788679833239</c:v>
                </c:pt>
                <c:pt idx="2139">
                  <c:v>0.98342597590704139</c:v>
                </c:pt>
                <c:pt idx="2140">
                  <c:v>0.98468973411659555</c:v>
                </c:pt>
                <c:pt idx="2141">
                  <c:v>0.98440443170280778</c:v>
                </c:pt>
                <c:pt idx="2142">
                  <c:v>0.9832764351033545</c:v>
                </c:pt>
                <c:pt idx="2143">
                  <c:v>0.97035437173191919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0.96761988975875135</c:v>
                </c:pt>
                <c:pt idx="2160">
                  <c:v>0.98079434607584148</c:v>
                </c:pt>
                <c:pt idx="2161">
                  <c:v>0.98237338806797059</c:v>
                </c:pt>
                <c:pt idx="2162">
                  <c:v>0.98329074411887851</c:v>
                </c:pt>
                <c:pt idx="2163">
                  <c:v>0.98382604342556379</c:v>
                </c:pt>
                <c:pt idx="2164">
                  <c:v>0.98405368285829797</c:v>
                </c:pt>
                <c:pt idx="2165">
                  <c:v>0.98423801641221142</c:v>
                </c:pt>
                <c:pt idx="2166">
                  <c:v>0.98329878925106895</c:v>
                </c:pt>
                <c:pt idx="2167">
                  <c:v>0.96504503026731903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0.96993099466081711</c:v>
                </c:pt>
                <c:pt idx="2186">
                  <c:v>0.97928458884327818</c:v>
                </c:pt>
                <c:pt idx="2187">
                  <c:v>0.98220000369129168</c:v>
                </c:pt>
                <c:pt idx="2188">
                  <c:v>0.98341418418706317</c:v>
                </c:pt>
                <c:pt idx="2189">
                  <c:v>0.98337153913767494</c:v>
                </c:pt>
                <c:pt idx="2190">
                  <c:v>0.98265111143454931</c:v>
                </c:pt>
                <c:pt idx="2191">
                  <c:v>0.93056390493519059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0.94096688495575465</c:v>
                </c:pt>
                <c:pt idx="2211">
                  <c:v>0.97657941151982397</c:v>
                </c:pt>
                <c:pt idx="2212">
                  <c:v>0.98124950508148223</c:v>
                </c:pt>
                <c:pt idx="2213">
                  <c:v>0.98281082069841752</c:v>
                </c:pt>
                <c:pt idx="2214">
                  <c:v>0.98130053215357882</c:v>
                </c:pt>
                <c:pt idx="2215">
                  <c:v>0.92676270601621136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0.94833877331595073</c:v>
                </c:pt>
                <c:pt idx="2236">
                  <c:v>0.97919343143488646</c:v>
                </c:pt>
                <c:pt idx="2237">
                  <c:v>0.98148476875820956</c:v>
                </c:pt>
                <c:pt idx="2238">
                  <c:v>0.97975781102129866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0.95937029591955481</c:v>
                </c:pt>
                <c:pt idx="2262">
                  <c:v>0.96714304310495836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0.9513229913753033</c:v>
                </c:pt>
                <c:pt idx="2308">
                  <c:v>0.97787587309532431</c:v>
                </c:pt>
                <c:pt idx="2309">
                  <c:v>0.97949767208710703</c:v>
                </c:pt>
                <c:pt idx="2310">
                  <c:v>0.97827174951089746</c:v>
                </c:pt>
                <c:pt idx="2311">
                  <c:v>0.9571367494126003</c:v>
                </c:pt>
                <c:pt idx="2312">
                  <c:v>0.96130643152194906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0.97462717634742779</c:v>
                </c:pt>
                <c:pt idx="2330">
                  <c:v>0.97901339651829522</c:v>
                </c:pt>
                <c:pt idx="2331">
                  <c:v>0.98154205652980553</c:v>
                </c:pt>
                <c:pt idx="2332">
                  <c:v>0.98214433255439959</c:v>
                </c:pt>
                <c:pt idx="2333">
                  <c:v>0.98277204969753551</c:v>
                </c:pt>
                <c:pt idx="2334">
                  <c:v>0.98081292733511605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0.97355936670390708</c:v>
                </c:pt>
                <c:pt idx="2353">
                  <c:v>0.97997031403977541</c:v>
                </c:pt>
                <c:pt idx="2354">
                  <c:v>0.98164660208057108</c:v>
                </c:pt>
                <c:pt idx="2355">
                  <c:v>0.98224738107969356</c:v>
                </c:pt>
                <c:pt idx="2356">
                  <c:v>0.98261071481322559</c:v>
                </c:pt>
                <c:pt idx="2357">
                  <c:v>0.98291051714098676</c:v>
                </c:pt>
                <c:pt idx="2358">
                  <c:v>0.98185997943993819</c:v>
                </c:pt>
                <c:pt idx="2359">
                  <c:v>0.98001143823146297</c:v>
                </c:pt>
                <c:pt idx="2360">
                  <c:v>0.97777411480394727</c:v>
                </c:pt>
                <c:pt idx="2361">
                  <c:v>0.97482579353983967</c:v>
                </c:pt>
                <c:pt idx="2362">
                  <c:v>0.96810126113723882</c:v>
                </c:pt>
                <c:pt idx="2363">
                  <c:v>0.95700403365445885</c:v>
                </c:pt>
                <c:pt idx="2364">
                  <c:v>0.96422664534488156</c:v>
                </c:pt>
                <c:pt idx="2365">
                  <c:v>0.97184178267396826</c:v>
                </c:pt>
                <c:pt idx="2366">
                  <c:v>0.97888649634012059</c:v>
                </c:pt>
                <c:pt idx="2367">
                  <c:v>0.98156115480948258</c:v>
                </c:pt>
                <c:pt idx="2368">
                  <c:v>0.98321016377901083</c:v>
                </c:pt>
                <c:pt idx="2369">
                  <c:v>0.98341190205730555</c:v>
                </c:pt>
                <c:pt idx="2370">
                  <c:v>0.98285583577806257</c:v>
                </c:pt>
                <c:pt idx="2371">
                  <c:v>0.98268804000458743</c:v>
                </c:pt>
                <c:pt idx="2372">
                  <c:v>0.98280928086150143</c:v>
                </c:pt>
                <c:pt idx="2373">
                  <c:v>0.98369680021813877</c:v>
                </c:pt>
                <c:pt idx="2374">
                  <c:v>0.98368407956732828</c:v>
                </c:pt>
                <c:pt idx="2375">
                  <c:v>0.98443148714233364</c:v>
                </c:pt>
                <c:pt idx="2376">
                  <c:v>0.98447435782945836</c:v>
                </c:pt>
                <c:pt idx="2377">
                  <c:v>0.98468882240031308</c:v>
                </c:pt>
                <c:pt idx="2378">
                  <c:v>0.9848128550940809</c:v>
                </c:pt>
                <c:pt idx="2379">
                  <c:v>0.98472808273553825</c:v>
                </c:pt>
                <c:pt idx="2380">
                  <c:v>0.98485174062636105</c:v>
                </c:pt>
                <c:pt idx="2381">
                  <c:v>0.98475730413865192</c:v>
                </c:pt>
                <c:pt idx="2382">
                  <c:v>0.98441353582955504</c:v>
                </c:pt>
                <c:pt idx="2383">
                  <c:v>0.98341442741166207</c:v>
                </c:pt>
                <c:pt idx="2384">
                  <c:v>0.98191737799471379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0.95681123049563221</c:v>
                </c:pt>
                <c:pt idx="2393">
                  <c:v>0.98241462013963843</c:v>
                </c:pt>
                <c:pt idx="2394">
                  <c:v>0.98264566137653908</c:v>
                </c:pt>
                <c:pt idx="2395">
                  <c:v>0.98251456608827448</c:v>
                </c:pt>
                <c:pt idx="2396">
                  <c:v>0.98241804119623888</c:v>
                </c:pt>
                <c:pt idx="2397">
                  <c:v>0.9834856936006281</c:v>
                </c:pt>
                <c:pt idx="2398">
                  <c:v>0.98393667319801403</c:v>
                </c:pt>
                <c:pt idx="2399">
                  <c:v>0.98452704234090083</c:v>
                </c:pt>
                <c:pt idx="2400">
                  <c:v>0.98458819665281971</c:v>
                </c:pt>
                <c:pt idx="2401">
                  <c:v>0.98464931994484062</c:v>
                </c:pt>
                <c:pt idx="2402">
                  <c:v>0.98481237639561969</c:v>
                </c:pt>
                <c:pt idx="2403">
                  <c:v>0.9847629737749527</c:v>
                </c:pt>
                <c:pt idx="2404">
                  <c:v>0.98474860105296613</c:v>
                </c:pt>
                <c:pt idx="2405">
                  <c:v>0.98436458460876497</c:v>
                </c:pt>
                <c:pt idx="2406">
                  <c:v>0.98345067643128237</c:v>
                </c:pt>
                <c:pt idx="2407">
                  <c:v>0.97826984805607065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0.97436767866771545</c:v>
                </c:pt>
                <c:pt idx="2423">
                  <c:v>0.98107356841804638</c:v>
                </c:pt>
                <c:pt idx="2424">
                  <c:v>0.98270912952425904</c:v>
                </c:pt>
                <c:pt idx="2425">
                  <c:v>0.9833232983336202</c:v>
                </c:pt>
                <c:pt idx="2426">
                  <c:v>0.98328056260883767</c:v>
                </c:pt>
                <c:pt idx="2427">
                  <c:v>0.9840674096489711</c:v>
                </c:pt>
                <c:pt idx="2428">
                  <c:v>0.98394936500160846</c:v>
                </c:pt>
                <c:pt idx="2429">
                  <c:v>0.98405882067561545</c:v>
                </c:pt>
                <c:pt idx="2430">
                  <c:v>0.98209197583681718</c:v>
                </c:pt>
                <c:pt idx="2431">
                  <c:v>0.85904743241644044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0.95616704574312283</c:v>
                </c:pt>
                <c:pt idx="2453">
                  <c:v>0.97309607377543761</c:v>
                </c:pt>
                <c:pt idx="2454">
                  <c:v>0.98056320200281</c:v>
                </c:pt>
                <c:pt idx="2455">
                  <c:v>0.97858429613733566</c:v>
                </c:pt>
                <c:pt idx="2456">
                  <c:v>0.92977467040437711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0.95767069266228866</c:v>
                </c:pt>
                <c:pt idx="2469">
                  <c:v>0.97822233145337767</c:v>
                </c:pt>
                <c:pt idx="2470">
                  <c:v>0.98149128422250709</c:v>
                </c:pt>
                <c:pt idx="2471">
                  <c:v>0.98307131264466485</c:v>
                </c:pt>
                <c:pt idx="2472">
                  <c:v>0.98319863106057448</c:v>
                </c:pt>
                <c:pt idx="2473">
                  <c:v>0.98355811728598574</c:v>
                </c:pt>
                <c:pt idx="2474">
                  <c:v>0.98381876670764246</c:v>
                </c:pt>
                <c:pt idx="2475">
                  <c:v>0.98378655307771601</c:v>
                </c:pt>
                <c:pt idx="2476">
                  <c:v>0.98362310429317812</c:v>
                </c:pt>
                <c:pt idx="2477">
                  <c:v>0.98356635155508254</c:v>
                </c:pt>
                <c:pt idx="2478">
                  <c:v>0.98222193000755254</c:v>
                </c:pt>
                <c:pt idx="2479">
                  <c:v>0.9678593927269914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0.96158232124941034</c:v>
                </c:pt>
                <c:pt idx="2595">
                  <c:v>0.97944341383164402</c:v>
                </c:pt>
                <c:pt idx="2596">
                  <c:v>0.98163264445594378</c:v>
                </c:pt>
                <c:pt idx="2597">
                  <c:v>0.98115320653833094</c:v>
                </c:pt>
                <c:pt idx="2598">
                  <c:v>0.97384796998945533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0.97010245937839168</c:v>
                </c:pt>
                <c:pt idx="2621">
                  <c:v>0.97788360234184801</c:v>
                </c:pt>
                <c:pt idx="2622">
                  <c:v>0.97694254781683831</c:v>
                </c:pt>
                <c:pt idx="2623">
                  <c:v>0.97491962716664338</c:v>
                </c:pt>
                <c:pt idx="2624">
                  <c:v>0.97163280937425567</c:v>
                </c:pt>
                <c:pt idx="2625">
                  <c:v>0.9655600458558905</c:v>
                </c:pt>
                <c:pt idx="2626">
                  <c:v>0.95360144690135917</c:v>
                </c:pt>
                <c:pt idx="2627">
                  <c:v>0.94903629148786672</c:v>
                </c:pt>
                <c:pt idx="2628">
                  <c:v>0.95547385392192175</c:v>
                </c:pt>
                <c:pt idx="2629">
                  <c:v>0.97206355620386742</c:v>
                </c:pt>
                <c:pt idx="2630">
                  <c:v>0.97657636676695636</c:v>
                </c:pt>
                <c:pt idx="2631">
                  <c:v>0.9805289171805186</c:v>
                </c:pt>
                <c:pt idx="2632">
                  <c:v>0.98207044711073199</c:v>
                </c:pt>
                <c:pt idx="2633">
                  <c:v>0.9831998725629586</c:v>
                </c:pt>
                <c:pt idx="2634">
                  <c:v>0.98285729143129241</c:v>
                </c:pt>
                <c:pt idx="2635">
                  <c:v>0.98198669220255375</c:v>
                </c:pt>
                <c:pt idx="2636">
                  <c:v>0.98200200306521002</c:v>
                </c:pt>
                <c:pt idx="2637">
                  <c:v>0.9835495397961691</c:v>
                </c:pt>
                <c:pt idx="2638">
                  <c:v>0.98411038929571959</c:v>
                </c:pt>
                <c:pt idx="2639">
                  <c:v>0.98455001583901625</c:v>
                </c:pt>
                <c:pt idx="2640">
                  <c:v>0.9847880292182134</c:v>
                </c:pt>
                <c:pt idx="2641">
                  <c:v>0.98474805194131199</c:v>
                </c:pt>
                <c:pt idx="2642">
                  <c:v>0.98480148190330918</c:v>
                </c:pt>
                <c:pt idx="2643">
                  <c:v>0.9847322456899773</c:v>
                </c:pt>
                <c:pt idx="2644">
                  <c:v>0.98489202661421038</c:v>
                </c:pt>
                <c:pt idx="2645">
                  <c:v>0.98461720025660471</c:v>
                </c:pt>
                <c:pt idx="2646">
                  <c:v>0.98241513707997052</c:v>
                </c:pt>
                <c:pt idx="2647">
                  <c:v>0.97399707280294934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0.97532070591535025</c:v>
                </c:pt>
                <c:pt idx="2662">
                  <c:v>0.98086754968426826</c:v>
                </c:pt>
                <c:pt idx="2663">
                  <c:v>0.98314945881393978</c:v>
                </c:pt>
                <c:pt idx="2664">
                  <c:v>0.9838258752809188</c:v>
                </c:pt>
                <c:pt idx="2665">
                  <c:v>0.98402461454004198</c:v>
                </c:pt>
                <c:pt idx="2666">
                  <c:v>0.98432571960799398</c:v>
                </c:pt>
                <c:pt idx="2667">
                  <c:v>0.9845211394875123</c:v>
                </c:pt>
                <c:pt idx="2668">
                  <c:v>0.98455297191462454</c:v>
                </c:pt>
                <c:pt idx="2669">
                  <c:v>0.98438838255272088</c:v>
                </c:pt>
                <c:pt idx="2670">
                  <c:v>0.98194478511824035</c:v>
                </c:pt>
                <c:pt idx="2671">
                  <c:v>0.96304814834819297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0.97681567365913047</c:v>
                </c:pt>
                <c:pt idx="2689">
                  <c:v>0.98039755067404044</c:v>
                </c:pt>
                <c:pt idx="2690">
                  <c:v>0.98165218841778956</c:v>
                </c:pt>
                <c:pt idx="2691">
                  <c:v>0.98268730794450609</c:v>
                </c:pt>
                <c:pt idx="2692">
                  <c:v>0.98359691669661653</c:v>
                </c:pt>
                <c:pt idx="2693">
                  <c:v>0.98342597278269428</c:v>
                </c:pt>
                <c:pt idx="2694">
                  <c:v>0.98054796670545041</c:v>
                </c:pt>
                <c:pt idx="2695">
                  <c:v>0.95875777084530767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0.97367261261395388</c:v>
                </c:pt>
                <c:pt idx="2716">
                  <c:v>0.980570379774654</c:v>
                </c:pt>
                <c:pt idx="2717">
                  <c:v>0.9811716749233107</c:v>
                </c:pt>
                <c:pt idx="2718">
                  <c:v>0.97519562369746982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0.96564779882420548</c:v>
                </c:pt>
                <c:pt idx="2742">
                  <c:v>0.86723873455882883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0.97192377012081999</c:v>
                </c:pt>
                <c:pt idx="2753">
                  <c:v>0.98058252552559044</c:v>
                </c:pt>
                <c:pt idx="2754">
                  <c:v>0.97953248344750443</c:v>
                </c:pt>
                <c:pt idx="2755">
                  <c:v>0.97926574624708884</c:v>
                </c:pt>
                <c:pt idx="2756">
                  <c:v>0.98009460365681966</c:v>
                </c:pt>
                <c:pt idx="2757">
                  <c:v>0.982265392535424</c:v>
                </c:pt>
                <c:pt idx="2758">
                  <c:v>0.98270653314775036</c:v>
                </c:pt>
                <c:pt idx="2759">
                  <c:v>0.98346061246023342</c:v>
                </c:pt>
                <c:pt idx="2760">
                  <c:v>0.98384491839152433</c:v>
                </c:pt>
                <c:pt idx="2761">
                  <c:v>0.98394387607323286</c:v>
                </c:pt>
                <c:pt idx="2762">
                  <c:v>0.98384659397529606</c:v>
                </c:pt>
                <c:pt idx="2763">
                  <c:v>0.9838524268351766</c:v>
                </c:pt>
                <c:pt idx="2764">
                  <c:v>0.98385213913863701</c:v>
                </c:pt>
                <c:pt idx="2765">
                  <c:v>0.98366723550846402</c:v>
                </c:pt>
                <c:pt idx="2766">
                  <c:v>0.98230167492832143</c:v>
                </c:pt>
                <c:pt idx="2767">
                  <c:v>0.98008108758972512</c:v>
                </c:pt>
                <c:pt idx="2768">
                  <c:v>0.97579405097585492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0.97160758527563951</c:v>
                </c:pt>
                <c:pt idx="2786">
                  <c:v>0.9786135204337103</c:v>
                </c:pt>
                <c:pt idx="2787">
                  <c:v>0.98131641262677272</c:v>
                </c:pt>
                <c:pt idx="2788">
                  <c:v>0.98229759940037864</c:v>
                </c:pt>
                <c:pt idx="2789">
                  <c:v>0.98130172684874029</c:v>
                </c:pt>
                <c:pt idx="2790">
                  <c:v>0.97499997430110463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0.89222744773371421</c:v>
                </c:pt>
                <c:pt idx="2809">
                  <c:v>0.97663903366707383</c:v>
                </c:pt>
                <c:pt idx="2810">
                  <c:v>0.98118436645043039</c:v>
                </c:pt>
                <c:pt idx="2811">
                  <c:v>0.98251847763285227</c:v>
                </c:pt>
                <c:pt idx="2812">
                  <c:v>0.98296387106405914</c:v>
                </c:pt>
                <c:pt idx="2813">
                  <c:v>0.98161124345019524</c:v>
                </c:pt>
                <c:pt idx="2814">
                  <c:v>0.97592570901501463</c:v>
                </c:pt>
                <c:pt idx="2815">
                  <c:v>0.83394387459399399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0.9113428701046371</c:v>
                </c:pt>
                <c:pt idx="2834">
                  <c:v>0.97618827583703005</c:v>
                </c:pt>
                <c:pt idx="2835">
                  <c:v>0.98057512871715602</c:v>
                </c:pt>
                <c:pt idx="2836">
                  <c:v>0.98219109551404982</c:v>
                </c:pt>
                <c:pt idx="2837">
                  <c:v>0.98144093460698034</c:v>
                </c:pt>
                <c:pt idx="2838">
                  <c:v>0.96883521508803783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0.95872697975999921</c:v>
                </c:pt>
                <c:pt idx="2979">
                  <c:v>0.97759986254639519</c:v>
                </c:pt>
                <c:pt idx="2980">
                  <c:v>0.98047586387250729</c:v>
                </c:pt>
                <c:pt idx="2981">
                  <c:v>0.98075097934453026</c:v>
                </c:pt>
                <c:pt idx="2982">
                  <c:v>0.9647906923198678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0.97299108700426817</c:v>
                </c:pt>
                <c:pt idx="2998">
                  <c:v>0.97803457770580249</c:v>
                </c:pt>
                <c:pt idx="2999">
                  <c:v>0.98196379232472908</c:v>
                </c:pt>
                <c:pt idx="3000">
                  <c:v>0.98277014555850617</c:v>
                </c:pt>
                <c:pt idx="3001">
                  <c:v>0.98289550503918754</c:v>
                </c:pt>
                <c:pt idx="3002">
                  <c:v>0.98303837450124321</c:v>
                </c:pt>
                <c:pt idx="3003">
                  <c:v>0.983261418655476</c:v>
                </c:pt>
                <c:pt idx="3004">
                  <c:v>0.98367315435249103</c:v>
                </c:pt>
                <c:pt idx="3005">
                  <c:v>0.9825888756518204</c:v>
                </c:pt>
                <c:pt idx="3006">
                  <c:v>0.9805473753275572</c:v>
                </c:pt>
                <c:pt idx="3007">
                  <c:v>0.97567706258298892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0.97724673395280126</c:v>
                </c:pt>
                <c:pt idx="3022">
                  <c:v>0.98046453131750844</c:v>
                </c:pt>
                <c:pt idx="3023">
                  <c:v>0.98297624203207468</c:v>
                </c:pt>
                <c:pt idx="3024">
                  <c:v>0.9829783663528624</c:v>
                </c:pt>
                <c:pt idx="3025">
                  <c:v>0.98382410180013946</c:v>
                </c:pt>
                <c:pt idx="3026">
                  <c:v>0.98365074038127887</c:v>
                </c:pt>
                <c:pt idx="3027">
                  <c:v>0.98362351036740947</c:v>
                </c:pt>
                <c:pt idx="3028">
                  <c:v>0.98401556299261572</c:v>
                </c:pt>
                <c:pt idx="3029">
                  <c:v>0.9817788829774553</c:v>
                </c:pt>
                <c:pt idx="3030">
                  <c:v>0.97302508136474253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0.93834331218650247</c:v>
                </c:pt>
                <c:pt idx="3050">
                  <c:v>0.97647784797589943</c:v>
                </c:pt>
                <c:pt idx="3051">
                  <c:v>0.98140797749397779</c:v>
                </c:pt>
                <c:pt idx="3052">
                  <c:v>0.98184766338714213</c:v>
                </c:pt>
                <c:pt idx="3053">
                  <c:v>0.9767105385216297</c:v>
                </c:pt>
                <c:pt idx="3054">
                  <c:v>0.87104029832288199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0.96993264461669093</c:v>
                </c:pt>
                <c:pt idx="3195">
                  <c:v>0.97681201313508859</c:v>
                </c:pt>
                <c:pt idx="3196">
                  <c:v>0.98030864550243968</c:v>
                </c:pt>
                <c:pt idx="3197">
                  <c:v>0.97806482671413297</c:v>
                </c:pt>
                <c:pt idx="3198">
                  <c:v>0.97295257240301358</c:v>
                </c:pt>
                <c:pt idx="3199">
                  <c:v>0.93597630597285564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0.95417532608893874</c:v>
                </c:pt>
                <c:pt idx="3208">
                  <c:v>0.97735465756626427</c:v>
                </c:pt>
                <c:pt idx="3209">
                  <c:v>0.98092097798890143</c:v>
                </c:pt>
                <c:pt idx="3210">
                  <c:v>0.98128474821078793</c:v>
                </c:pt>
                <c:pt idx="3211">
                  <c:v>0.98053055438064329</c:v>
                </c:pt>
                <c:pt idx="3212">
                  <c:v>0.98065433188460138</c:v>
                </c:pt>
                <c:pt idx="3213">
                  <c:v>0.98255624994338586</c:v>
                </c:pt>
                <c:pt idx="3214">
                  <c:v>0.98281999995582869</c:v>
                </c:pt>
                <c:pt idx="3215">
                  <c:v>0.98351593022335115</c:v>
                </c:pt>
                <c:pt idx="3216">
                  <c:v>0.98389083200505512</c:v>
                </c:pt>
                <c:pt idx="3217">
                  <c:v>0.98388823001959391</c:v>
                </c:pt>
                <c:pt idx="3218">
                  <c:v>0.98385435162455426</c:v>
                </c:pt>
                <c:pt idx="3219">
                  <c:v>0.98389430588436289</c:v>
                </c:pt>
                <c:pt idx="3220">
                  <c:v>0.9838393109796757</c:v>
                </c:pt>
                <c:pt idx="3221">
                  <c:v>0.98312442497366836</c:v>
                </c:pt>
                <c:pt idx="3222">
                  <c:v>0.981145688244353</c:v>
                </c:pt>
                <c:pt idx="3223">
                  <c:v>0.97902264720463861</c:v>
                </c:pt>
                <c:pt idx="3224">
                  <c:v>0.97253984387443382</c:v>
                </c:pt>
                <c:pt idx="3225">
                  <c:v>0.95627385342547366</c:v>
                </c:pt>
                <c:pt idx="3226">
                  <c:v>0.79234712545371877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0.96474766618104935</c:v>
                </c:pt>
                <c:pt idx="3234">
                  <c:v>0.97853946429032024</c:v>
                </c:pt>
                <c:pt idx="3235">
                  <c:v>0.97723003793051111</c:v>
                </c:pt>
                <c:pt idx="3236">
                  <c:v>0.97541359167279951</c:v>
                </c:pt>
                <c:pt idx="3237">
                  <c:v>0.98146397828847953</c:v>
                </c:pt>
                <c:pt idx="3238">
                  <c:v>0.98188573302462179</c:v>
                </c:pt>
                <c:pt idx="3239">
                  <c:v>0.98309260487343575</c:v>
                </c:pt>
                <c:pt idx="3240">
                  <c:v>0.98358282615283965</c:v>
                </c:pt>
                <c:pt idx="3241">
                  <c:v>0.98355502717771803</c:v>
                </c:pt>
                <c:pt idx="3242">
                  <c:v>0.98340272541954399</c:v>
                </c:pt>
                <c:pt idx="3243">
                  <c:v>0.9835682530811799</c:v>
                </c:pt>
                <c:pt idx="3244">
                  <c:v>0.98341405107937641</c:v>
                </c:pt>
                <c:pt idx="3245">
                  <c:v>0.98194248103567749</c:v>
                </c:pt>
                <c:pt idx="3246">
                  <c:v>0.97607692323245643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0.96649760043685495</c:v>
                </c:pt>
                <c:pt idx="3263">
                  <c:v>0.9800931129001621</c:v>
                </c:pt>
                <c:pt idx="3264">
                  <c:v>0.98076387774065821</c:v>
                </c:pt>
                <c:pt idx="3265">
                  <c:v>0.98236662656767748</c:v>
                </c:pt>
                <c:pt idx="3266">
                  <c:v>0.98279446949093474</c:v>
                </c:pt>
                <c:pt idx="3267">
                  <c:v>0.98346610834704662</c:v>
                </c:pt>
                <c:pt idx="3268">
                  <c:v>0.98302579121108602</c:v>
                </c:pt>
                <c:pt idx="3269">
                  <c:v>0.981747720123888</c:v>
                </c:pt>
                <c:pt idx="3270">
                  <c:v>0.96578809532878163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0.95466867149524148</c:v>
                </c:pt>
                <c:pt idx="3572">
                  <c:v>0.97347637254783503</c:v>
                </c:pt>
                <c:pt idx="3573">
                  <c:v>0.98035336598406086</c:v>
                </c:pt>
                <c:pt idx="3574">
                  <c:v>0.98122210004060861</c:v>
                </c:pt>
                <c:pt idx="3575">
                  <c:v>0.98249823526078273</c:v>
                </c:pt>
                <c:pt idx="3576">
                  <c:v>0.98312768294945985</c:v>
                </c:pt>
                <c:pt idx="3577">
                  <c:v>0.98308026463127962</c:v>
                </c:pt>
                <c:pt idx="3578">
                  <c:v>0.98318111790529983</c:v>
                </c:pt>
                <c:pt idx="3579">
                  <c:v>0.98344624040095407</c:v>
                </c:pt>
                <c:pt idx="3580">
                  <c:v>0.98328811697152996</c:v>
                </c:pt>
                <c:pt idx="3581">
                  <c:v>0.98139922581970951</c:v>
                </c:pt>
                <c:pt idx="3582">
                  <c:v>0.97453577479790598</c:v>
                </c:pt>
                <c:pt idx="3583">
                  <c:v>0.95063356888890083</c:v>
                </c:pt>
                <c:pt idx="3584">
                  <c:v>0.96712678411828035</c:v>
                </c:pt>
                <c:pt idx="3585">
                  <c:v>0.47017581364542349</c:v>
                </c:pt>
                <c:pt idx="3586">
                  <c:v>0.97045720345086905</c:v>
                </c:pt>
                <c:pt idx="3587">
                  <c:v>0.93706048265475161</c:v>
                </c:pt>
                <c:pt idx="3588">
                  <c:v>0.81837377260369748</c:v>
                </c:pt>
                <c:pt idx="3589">
                  <c:v>0.94118482825478855</c:v>
                </c:pt>
                <c:pt idx="3590">
                  <c:v>0.96776294430317022</c:v>
                </c:pt>
                <c:pt idx="3591">
                  <c:v>0</c:v>
                </c:pt>
                <c:pt idx="3592">
                  <c:v>0</c:v>
                </c:pt>
                <c:pt idx="3593">
                  <c:v>0.9589942933765373</c:v>
                </c:pt>
                <c:pt idx="3594">
                  <c:v>0.98089600124714493</c:v>
                </c:pt>
                <c:pt idx="3595">
                  <c:v>0.98039247325452628</c:v>
                </c:pt>
                <c:pt idx="3596">
                  <c:v>0.9814312424745002</c:v>
                </c:pt>
                <c:pt idx="3597">
                  <c:v>0.98270127200277846</c:v>
                </c:pt>
                <c:pt idx="3598">
                  <c:v>0.98273231078297729</c:v>
                </c:pt>
                <c:pt idx="3599">
                  <c:v>0.98371692000643884</c:v>
                </c:pt>
                <c:pt idx="3600">
                  <c:v>0.98368306449229026</c:v>
                </c:pt>
                <c:pt idx="3601">
                  <c:v>0.98431531765733637</c:v>
                </c:pt>
                <c:pt idx="3602">
                  <c:v>0.9831675905294901</c:v>
                </c:pt>
                <c:pt idx="3603">
                  <c:v>0.98422864140411381</c:v>
                </c:pt>
                <c:pt idx="3604">
                  <c:v>0.98391297095822761</c:v>
                </c:pt>
                <c:pt idx="3605">
                  <c:v>0.98229466788887199</c:v>
                </c:pt>
                <c:pt idx="3606">
                  <c:v>0.97971950717829481</c:v>
                </c:pt>
                <c:pt idx="3607">
                  <c:v>0.97015127284983815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0.92684003030433848</c:v>
                </c:pt>
                <c:pt idx="3618">
                  <c:v>0.97939916378560932</c:v>
                </c:pt>
                <c:pt idx="3619">
                  <c:v>0.97819708088670365</c:v>
                </c:pt>
                <c:pt idx="3620">
                  <c:v>0.97829756722248928</c:v>
                </c:pt>
                <c:pt idx="3621">
                  <c:v>0.98118331107071954</c:v>
                </c:pt>
                <c:pt idx="3622">
                  <c:v>0.98135286477090267</c:v>
                </c:pt>
                <c:pt idx="3623">
                  <c:v>0.98319827818514727</c:v>
                </c:pt>
                <c:pt idx="3624">
                  <c:v>0.98333045498470972</c:v>
                </c:pt>
                <c:pt idx="3625">
                  <c:v>0.98358441300666688</c:v>
                </c:pt>
                <c:pt idx="3626">
                  <c:v>0.98339215156180149</c:v>
                </c:pt>
                <c:pt idx="3627">
                  <c:v>0.98329112173046429</c:v>
                </c:pt>
                <c:pt idx="3628">
                  <c:v>0.98307366088466785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  <c:pt idx="3997">
                  <c:v>0</c:v>
                </c:pt>
                <c:pt idx="3998">
                  <c:v>0</c:v>
                </c:pt>
                <c:pt idx="3999">
                  <c:v>0</c:v>
                </c:pt>
                <c:pt idx="4000">
                  <c:v>0</c:v>
                </c:pt>
                <c:pt idx="4001">
                  <c:v>0</c:v>
                </c:pt>
                <c:pt idx="4002">
                  <c:v>0</c:v>
                </c:pt>
                <c:pt idx="4003">
                  <c:v>0</c:v>
                </c:pt>
                <c:pt idx="4004">
                  <c:v>0</c:v>
                </c:pt>
                <c:pt idx="4005">
                  <c:v>0</c:v>
                </c:pt>
                <c:pt idx="4006">
                  <c:v>0</c:v>
                </c:pt>
                <c:pt idx="4007">
                  <c:v>0</c:v>
                </c:pt>
                <c:pt idx="4008">
                  <c:v>0</c:v>
                </c:pt>
                <c:pt idx="4009">
                  <c:v>0</c:v>
                </c:pt>
                <c:pt idx="4010">
                  <c:v>0</c:v>
                </c:pt>
                <c:pt idx="4011">
                  <c:v>0</c:v>
                </c:pt>
                <c:pt idx="4012">
                  <c:v>0</c:v>
                </c:pt>
                <c:pt idx="4013">
                  <c:v>0</c:v>
                </c:pt>
                <c:pt idx="4014">
                  <c:v>0</c:v>
                </c:pt>
                <c:pt idx="4015">
                  <c:v>0</c:v>
                </c:pt>
                <c:pt idx="4016">
                  <c:v>0</c:v>
                </c:pt>
                <c:pt idx="4017">
                  <c:v>0</c:v>
                </c:pt>
                <c:pt idx="4018">
                  <c:v>0</c:v>
                </c:pt>
                <c:pt idx="4019">
                  <c:v>0</c:v>
                </c:pt>
                <c:pt idx="4020">
                  <c:v>0</c:v>
                </c:pt>
                <c:pt idx="4021">
                  <c:v>0</c:v>
                </c:pt>
                <c:pt idx="4022">
                  <c:v>0</c:v>
                </c:pt>
                <c:pt idx="4023">
                  <c:v>0</c:v>
                </c:pt>
                <c:pt idx="4024">
                  <c:v>0</c:v>
                </c:pt>
                <c:pt idx="4025">
                  <c:v>0</c:v>
                </c:pt>
                <c:pt idx="4026">
                  <c:v>0</c:v>
                </c:pt>
                <c:pt idx="4027">
                  <c:v>0</c:v>
                </c:pt>
                <c:pt idx="4028">
                  <c:v>0</c:v>
                </c:pt>
                <c:pt idx="4029">
                  <c:v>0</c:v>
                </c:pt>
                <c:pt idx="4030">
                  <c:v>0</c:v>
                </c:pt>
                <c:pt idx="4031">
                  <c:v>0</c:v>
                </c:pt>
                <c:pt idx="4032">
                  <c:v>0</c:v>
                </c:pt>
                <c:pt idx="4033">
                  <c:v>0</c:v>
                </c:pt>
                <c:pt idx="4034">
                  <c:v>0</c:v>
                </c:pt>
                <c:pt idx="4035">
                  <c:v>0</c:v>
                </c:pt>
                <c:pt idx="4036">
                  <c:v>0</c:v>
                </c:pt>
                <c:pt idx="4037">
                  <c:v>0</c:v>
                </c:pt>
                <c:pt idx="4038">
                  <c:v>0</c:v>
                </c:pt>
                <c:pt idx="4039">
                  <c:v>0</c:v>
                </c:pt>
                <c:pt idx="4040">
                  <c:v>0</c:v>
                </c:pt>
                <c:pt idx="4041">
                  <c:v>0</c:v>
                </c:pt>
                <c:pt idx="4042">
                  <c:v>0</c:v>
                </c:pt>
                <c:pt idx="4043">
                  <c:v>0</c:v>
                </c:pt>
                <c:pt idx="4044">
                  <c:v>0</c:v>
                </c:pt>
                <c:pt idx="4045">
                  <c:v>0</c:v>
                </c:pt>
                <c:pt idx="4046">
                  <c:v>0</c:v>
                </c:pt>
                <c:pt idx="4047">
                  <c:v>0</c:v>
                </c:pt>
                <c:pt idx="4048">
                  <c:v>0</c:v>
                </c:pt>
                <c:pt idx="4049">
                  <c:v>0</c:v>
                </c:pt>
                <c:pt idx="4050">
                  <c:v>0</c:v>
                </c:pt>
                <c:pt idx="4051">
                  <c:v>0</c:v>
                </c:pt>
                <c:pt idx="4052">
                  <c:v>0</c:v>
                </c:pt>
                <c:pt idx="4053">
                  <c:v>0</c:v>
                </c:pt>
                <c:pt idx="4054">
                  <c:v>0</c:v>
                </c:pt>
                <c:pt idx="4055">
                  <c:v>0</c:v>
                </c:pt>
                <c:pt idx="4056">
                  <c:v>0</c:v>
                </c:pt>
                <c:pt idx="4057">
                  <c:v>0</c:v>
                </c:pt>
                <c:pt idx="4058">
                  <c:v>0</c:v>
                </c:pt>
                <c:pt idx="4059">
                  <c:v>0</c:v>
                </c:pt>
                <c:pt idx="4060">
                  <c:v>0</c:v>
                </c:pt>
                <c:pt idx="4061">
                  <c:v>0</c:v>
                </c:pt>
                <c:pt idx="4062">
                  <c:v>0</c:v>
                </c:pt>
                <c:pt idx="4063">
                  <c:v>0</c:v>
                </c:pt>
                <c:pt idx="4064">
                  <c:v>0</c:v>
                </c:pt>
                <c:pt idx="4065">
                  <c:v>0</c:v>
                </c:pt>
                <c:pt idx="4066">
                  <c:v>0</c:v>
                </c:pt>
                <c:pt idx="4067">
                  <c:v>0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0</c:v>
                </c:pt>
                <c:pt idx="4073">
                  <c:v>0</c:v>
                </c:pt>
                <c:pt idx="4074">
                  <c:v>0</c:v>
                </c:pt>
                <c:pt idx="4075">
                  <c:v>0</c:v>
                </c:pt>
                <c:pt idx="4076">
                  <c:v>0</c:v>
                </c:pt>
                <c:pt idx="4077">
                  <c:v>0</c:v>
                </c:pt>
                <c:pt idx="4078">
                  <c:v>0</c:v>
                </c:pt>
                <c:pt idx="4079">
                  <c:v>0</c:v>
                </c:pt>
                <c:pt idx="4080">
                  <c:v>0</c:v>
                </c:pt>
                <c:pt idx="4081">
                  <c:v>0</c:v>
                </c:pt>
                <c:pt idx="4082">
                  <c:v>0</c:v>
                </c:pt>
                <c:pt idx="4083">
                  <c:v>0</c:v>
                </c:pt>
                <c:pt idx="4084">
                  <c:v>0</c:v>
                </c:pt>
                <c:pt idx="4085">
                  <c:v>0</c:v>
                </c:pt>
                <c:pt idx="4086">
                  <c:v>0</c:v>
                </c:pt>
                <c:pt idx="4087">
                  <c:v>0</c:v>
                </c:pt>
                <c:pt idx="4088">
                  <c:v>0</c:v>
                </c:pt>
                <c:pt idx="4089">
                  <c:v>0</c:v>
                </c:pt>
                <c:pt idx="4090">
                  <c:v>0</c:v>
                </c:pt>
                <c:pt idx="4091">
                  <c:v>0</c:v>
                </c:pt>
                <c:pt idx="4092">
                  <c:v>0</c:v>
                </c:pt>
                <c:pt idx="4093">
                  <c:v>0</c:v>
                </c:pt>
                <c:pt idx="4094">
                  <c:v>0</c:v>
                </c:pt>
                <c:pt idx="4095">
                  <c:v>0</c:v>
                </c:pt>
                <c:pt idx="4096">
                  <c:v>0</c:v>
                </c:pt>
                <c:pt idx="4097">
                  <c:v>0</c:v>
                </c:pt>
                <c:pt idx="4098">
                  <c:v>0</c:v>
                </c:pt>
                <c:pt idx="4099">
                  <c:v>0</c:v>
                </c:pt>
                <c:pt idx="4100">
                  <c:v>0</c:v>
                </c:pt>
                <c:pt idx="4101">
                  <c:v>0</c:v>
                </c:pt>
                <c:pt idx="4102">
                  <c:v>0</c:v>
                </c:pt>
                <c:pt idx="4103">
                  <c:v>0</c:v>
                </c:pt>
                <c:pt idx="4104">
                  <c:v>0.96251223691077881</c:v>
                </c:pt>
                <c:pt idx="4105">
                  <c:v>0.97583179861825575</c:v>
                </c:pt>
                <c:pt idx="4106">
                  <c:v>0.9783187536904091</c:v>
                </c:pt>
                <c:pt idx="4107">
                  <c:v>0.98044877228092142</c:v>
                </c:pt>
                <c:pt idx="4108">
                  <c:v>0.98131117122085554</c:v>
                </c:pt>
                <c:pt idx="4109">
                  <c:v>0.97554058737840332</c:v>
                </c:pt>
                <c:pt idx="4110">
                  <c:v>0.95361925866561148</c:v>
                </c:pt>
                <c:pt idx="4111">
                  <c:v>0</c:v>
                </c:pt>
                <c:pt idx="4112">
                  <c:v>0</c:v>
                </c:pt>
                <c:pt idx="4113">
                  <c:v>0</c:v>
                </c:pt>
                <c:pt idx="4114">
                  <c:v>0</c:v>
                </c:pt>
                <c:pt idx="4115">
                  <c:v>0</c:v>
                </c:pt>
                <c:pt idx="4116">
                  <c:v>0</c:v>
                </c:pt>
                <c:pt idx="4117">
                  <c:v>0</c:v>
                </c:pt>
                <c:pt idx="4118">
                  <c:v>0</c:v>
                </c:pt>
                <c:pt idx="4119">
                  <c:v>0</c:v>
                </c:pt>
                <c:pt idx="4120">
                  <c:v>0</c:v>
                </c:pt>
                <c:pt idx="4121">
                  <c:v>0</c:v>
                </c:pt>
                <c:pt idx="4122">
                  <c:v>0</c:v>
                </c:pt>
                <c:pt idx="4123">
                  <c:v>0</c:v>
                </c:pt>
                <c:pt idx="4124">
                  <c:v>0</c:v>
                </c:pt>
                <c:pt idx="4125">
                  <c:v>0</c:v>
                </c:pt>
                <c:pt idx="4126">
                  <c:v>0</c:v>
                </c:pt>
                <c:pt idx="4127">
                  <c:v>0</c:v>
                </c:pt>
                <c:pt idx="4128">
                  <c:v>0</c:v>
                </c:pt>
                <c:pt idx="4129">
                  <c:v>0</c:v>
                </c:pt>
                <c:pt idx="4130">
                  <c:v>0</c:v>
                </c:pt>
                <c:pt idx="4131">
                  <c:v>0.79597467162771196</c:v>
                </c:pt>
                <c:pt idx="4132">
                  <c:v>0.96121839905230078</c:v>
                </c:pt>
                <c:pt idx="4133">
                  <c:v>0.93752730405104656</c:v>
                </c:pt>
                <c:pt idx="4134">
                  <c:v>0</c:v>
                </c:pt>
                <c:pt idx="4135">
                  <c:v>0</c:v>
                </c:pt>
                <c:pt idx="4136">
                  <c:v>0</c:v>
                </c:pt>
                <c:pt idx="4137">
                  <c:v>0</c:v>
                </c:pt>
                <c:pt idx="4138">
                  <c:v>0</c:v>
                </c:pt>
                <c:pt idx="4139">
                  <c:v>0</c:v>
                </c:pt>
                <c:pt idx="4140">
                  <c:v>0</c:v>
                </c:pt>
                <c:pt idx="4141">
                  <c:v>0</c:v>
                </c:pt>
                <c:pt idx="4142">
                  <c:v>0</c:v>
                </c:pt>
                <c:pt idx="4143">
                  <c:v>0</c:v>
                </c:pt>
                <c:pt idx="4144">
                  <c:v>0</c:v>
                </c:pt>
                <c:pt idx="4145">
                  <c:v>0</c:v>
                </c:pt>
                <c:pt idx="4146">
                  <c:v>0</c:v>
                </c:pt>
                <c:pt idx="4147">
                  <c:v>0</c:v>
                </c:pt>
                <c:pt idx="4148">
                  <c:v>0</c:v>
                </c:pt>
                <c:pt idx="4149">
                  <c:v>0</c:v>
                </c:pt>
                <c:pt idx="4150">
                  <c:v>0</c:v>
                </c:pt>
                <c:pt idx="4151">
                  <c:v>0</c:v>
                </c:pt>
                <c:pt idx="4152">
                  <c:v>0</c:v>
                </c:pt>
                <c:pt idx="4153">
                  <c:v>0</c:v>
                </c:pt>
                <c:pt idx="4154">
                  <c:v>0</c:v>
                </c:pt>
                <c:pt idx="4155">
                  <c:v>0</c:v>
                </c:pt>
                <c:pt idx="4156">
                  <c:v>0</c:v>
                </c:pt>
                <c:pt idx="4157">
                  <c:v>0</c:v>
                </c:pt>
                <c:pt idx="4158">
                  <c:v>0</c:v>
                </c:pt>
                <c:pt idx="4159">
                  <c:v>0</c:v>
                </c:pt>
                <c:pt idx="4160">
                  <c:v>0</c:v>
                </c:pt>
                <c:pt idx="4161">
                  <c:v>0</c:v>
                </c:pt>
                <c:pt idx="4162">
                  <c:v>0</c:v>
                </c:pt>
                <c:pt idx="4163">
                  <c:v>0</c:v>
                </c:pt>
                <c:pt idx="4164">
                  <c:v>0</c:v>
                </c:pt>
                <c:pt idx="4165">
                  <c:v>0</c:v>
                </c:pt>
                <c:pt idx="4166">
                  <c:v>0</c:v>
                </c:pt>
                <c:pt idx="4167">
                  <c:v>0</c:v>
                </c:pt>
                <c:pt idx="4168">
                  <c:v>0</c:v>
                </c:pt>
                <c:pt idx="4169">
                  <c:v>0</c:v>
                </c:pt>
                <c:pt idx="4170">
                  <c:v>0</c:v>
                </c:pt>
                <c:pt idx="4171">
                  <c:v>0</c:v>
                </c:pt>
                <c:pt idx="4172">
                  <c:v>0</c:v>
                </c:pt>
                <c:pt idx="4173">
                  <c:v>0</c:v>
                </c:pt>
                <c:pt idx="4174">
                  <c:v>0</c:v>
                </c:pt>
                <c:pt idx="4175">
                  <c:v>0</c:v>
                </c:pt>
                <c:pt idx="4176">
                  <c:v>0</c:v>
                </c:pt>
                <c:pt idx="4177">
                  <c:v>0</c:v>
                </c:pt>
                <c:pt idx="4178">
                  <c:v>0</c:v>
                </c:pt>
                <c:pt idx="4179">
                  <c:v>0.97226555428802752</c:v>
                </c:pt>
                <c:pt idx="4180">
                  <c:v>0.97867227794882239</c:v>
                </c:pt>
                <c:pt idx="4181">
                  <c:v>0.96460746902476435</c:v>
                </c:pt>
                <c:pt idx="4182">
                  <c:v>0</c:v>
                </c:pt>
                <c:pt idx="4183">
                  <c:v>0</c:v>
                </c:pt>
                <c:pt idx="4184">
                  <c:v>0</c:v>
                </c:pt>
                <c:pt idx="4185">
                  <c:v>0</c:v>
                </c:pt>
                <c:pt idx="4186">
                  <c:v>0</c:v>
                </c:pt>
                <c:pt idx="4187">
                  <c:v>0</c:v>
                </c:pt>
                <c:pt idx="4188">
                  <c:v>0</c:v>
                </c:pt>
                <c:pt idx="4189">
                  <c:v>0</c:v>
                </c:pt>
                <c:pt idx="4190">
                  <c:v>0</c:v>
                </c:pt>
                <c:pt idx="4191">
                  <c:v>0</c:v>
                </c:pt>
                <c:pt idx="4192">
                  <c:v>0</c:v>
                </c:pt>
                <c:pt idx="4193">
                  <c:v>0</c:v>
                </c:pt>
                <c:pt idx="4194">
                  <c:v>0</c:v>
                </c:pt>
                <c:pt idx="4195">
                  <c:v>0</c:v>
                </c:pt>
                <c:pt idx="4196">
                  <c:v>0</c:v>
                </c:pt>
                <c:pt idx="4197">
                  <c:v>0</c:v>
                </c:pt>
                <c:pt idx="4198">
                  <c:v>0</c:v>
                </c:pt>
                <c:pt idx="4199">
                  <c:v>0</c:v>
                </c:pt>
                <c:pt idx="4200">
                  <c:v>0</c:v>
                </c:pt>
                <c:pt idx="4201">
                  <c:v>0</c:v>
                </c:pt>
                <c:pt idx="4202">
                  <c:v>0.96990168477061289</c:v>
                </c:pt>
                <c:pt idx="4203">
                  <c:v>0.9786860561818167</c:v>
                </c:pt>
                <c:pt idx="4204">
                  <c:v>0.98018444363843116</c:v>
                </c:pt>
                <c:pt idx="4205">
                  <c:v>0.97172301185309673</c:v>
                </c:pt>
                <c:pt idx="4206">
                  <c:v>0</c:v>
                </c:pt>
                <c:pt idx="4207">
                  <c:v>0</c:v>
                </c:pt>
                <c:pt idx="4208">
                  <c:v>0</c:v>
                </c:pt>
                <c:pt idx="4209">
                  <c:v>0</c:v>
                </c:pt>
                <c:pt idx="4210">
                  <c:v>0</c:v>
                </c:pt>
                <c:pt idx="4211">
                  <c:v>0</c:v>
                </c:pt>
                <c:pt idx="4212">
                  <c:v>0</c:v>
                </c:pt>
                <c:pt idx="4213">
                  <c:v>0</c:v>
                </c:pt>
                <c:pt idx="4214">
                  <c:v>0</c:v>
                </c:pt>
                <c:pt idx="4215">
                  <c:v>0</c:v>
                </c:pt>
                <c:pt idx="4216">
                  <c:v>0</c:v>
                </c:pt>
                <c:pt idx="4217">
                  <c:v>0</c:v>
                </c:pt>
                <c:pt idx="4218">
                  <c:v>0</c:v>
                </c:pt>
                <c:pt idx="4219">
                  <c:v>0</c:v>
                </c:pt>
                <c:pt idx="4220">
                  <c:v>0</c:v>
                </c:pt>
                <c:pt idx="4221">
                  <c:v>0</c:v>
                </c:pt>
                <c:pt idx="4222">
                  <c:v>0</c:v>
                </c:pt>
                <c:pt idx="4223">
                  <c:v>0</c:v>
                </c:pt>
                <c:pt idx="4224">
                  <c:v>0</c:v>
                </c:pt>
                <c:pt idx="4225">
                  <c:v>0</c:v>
                </c:pt>
                <c:pt idx="4226">
                  <c:v>0</c:v>
                </c:pt>
                <c:pt idx="4227">
                  <c:v>0</c:v>
                </c:pt>
                <c:pt idx="4228">
                  <c:v>0</c:v>
                </c:pt>
                <c:pt idx="4229">
                  <c:v>0</c:v>
                </c:pt>
                <c:pt idx="4230">
                  <c:v>0</c:v>
                </c:pt>
                <c:pt idx="4231">
                  <c:v>0</c:v>
                </c:pt>
                <c:pt idx="4232">
                  <c:v>0</c:v>
                </c:pt>
                <c:pt idx="4233">
                  <c:v>0</c:v>
                </c:pt>
                <c:pt idx="4234">
                  <c:v>0</c:v>
                </c:pt>
                <c:pt idx="4235">
                  <c:v>0</c:v>
                </c:pt>
                <c:pt idx="4236">
                  <c:v>0</c:v>
                </c:pt>
                <c:pt idx="4237">
                  <c:v>0</c:v>
                </c:pt>
                <c:pt idx="4238">
                  <c:v>0</c:v>
                </c:pt>
                <c:pt idx="4239">
                  <c:v>0</c:v>
                </c:pt>
                <c:pt idx="4240">
                  <c:v>0</c:v>
                </c:pt>
                <c:pt idx="4241">
                  <c:v>0</c:v>
                </c:pt>
                <c:pt idx="4242">
                  <c:v>0</c:v>
                </c:pt>
                <c:pt idx="4243">
                  <c:v>0</c:v>
                </c:pt>
                <c:pt idx="4244">
                  <c:v>0</c:v>
                </c:pt>
                <c:pt idx="4245">
                  <c:v>0</c:v>
                </c:pt>
                <c:pt idx="4246">
                  <c:v>0</c:v>
                </c:pt>
                <c:pt idx="4247">
                  <c:v>0</c:v>
                </c:pt>
                <c:pt idx="4248">
                  <c:v>0</c:v>
                </c:pt>
                <c:pt idx="4249">
                  <c:v>0</c:v>
                </c:pt>
                <c:pt idx="4250">
                  <c:v>0</c:v>
                </c:pt>
                <c:pt idx="4251">
                  <c:v>0</c:v>
                </c:pt>
                <c:pt idx="4252">
                  <c:v>0</c:v>
                </c:pt>
                <c:pt idx="4253">
                  <c:v>0</c:v>
                </c:pt>
                <c:pt idx="4254">
                  <c:v>0</c:v>
                </c:pt>
                <c:pt idx="4255">
                  <c:v>0</c:v>
                </c:pt>
                <c:pt idx="4256">
                  <c:v>0</c:v>
                </c:pt>
                <c:pt idx="4257">
                  <c:v>0</c:v>
                </c:pt>
                <c:pt idx="4258">
                  <c:v>0</c:v>
                </c:pt>
                <c:pt idx="4259">
                  <c:v>0</c:v>
                </c:pt>
                <c:pt idx="4260">
                  <c:v>0</c:v>
                </c:pt>
                <c:pt idx="4261">
                  <c:v>0</c:v>
                </c:pt>
                <c:pt idx="4262">
                  <c:v>0</c:v>
                </c:pt>
                <c:pt idx="4263">
                  <c:v>0</c:v>
                </c:pt>
                <c:pt idx="4264">
                  <c:v>0</c:v>
                </c:pt>
                <c:pt idx="4265">
                  <c:v>0</c:v>
                </c:pt>
                <c:pt idx="4266">
                  <c:v>0</c:v>
                </c:pt>
                <c:pt idx="4267">
                  <c:v>0</c:v>
                </c:pt>
                <c:pt idx="4268">
                  <c:v>0</c:v>
                </c:pt>
                <c:pt idx="4269">
                  <c:v>0</c:v>
                </c:pt>
                <c:pt idx="4270">
                  <c:v>0</c:v>
                </c:pt>
                <c:pt idx="4271">
                  <c:v>0</c:v>
                </c:pt>
                <c:pt idx="4272">
                  <c:v>0</c:v>
                </c:pt>
                <c:pt idx="4273">
                  <c:v>0</c:v>
                </c:pt>
                <c:pt idx="4274">
                  <c:v>0</c:v>
                </c:pt>
                <c:pt idx="4275">
                  <c:v>0</c:v>
                </c:pt>
                <c:pt idx="4276">
                  <c:v>0</c:v>
                </c:pt>
                <c:pt idx="4277">
                  <c:v>0</c:v>
                </c:pt>
                <c:pt idx="4278">
                  <c:v>0</c:v>
                </c:pt>
                <c:pt idx="4279">
                  <c:v>0</c:v>
                </c:pt>
                <c:pt idx="4280">
                  <c:v>0</c:v>
                </c:pt>
                <c:pt idx="4281">
                  <c:v>0</c:v>
                </c:pt>
                <c:pt idx="4282">
                  <c:v>0</c:v>
                </c:pt>
                <c:pt idx="4283">
                  <c:v>0</c:v>
                </c:pt>
                <c:pt idx="4284">
                  <c:v>0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0</c:v>
                </c:pt>
                <c:pt idx="4289">
                  <c:v>0</c:v>
                </c:pt>
                <c:pt idx="4290">
                  <c:v>0</c:v>
                </c:pt>
                <c:pt idx="4291">
                  <c:v>0</c:v>
                </c:pt>
                <c:pt idx="4292">
                  <c:v>0</c:v>
                </c:pt>
                <c:pt idx="4293">
                  <c:v>0</c:v>
                </c:pt>
                <c:pt idx="4294">
                  <c:v>0</c:v>
                </c:pt>
                <c:pt idx="4295">
                  <c:v>0</c:v>
                </c:pt>
                <c:pt idx="4296">
                  <c:v>0</c:v>
                </c:pt>
                <c:pt idx="4297">
                  <c:v>0</c:v>
                </c:pt>
                <c:pt idx="4298">
                  <c:v>0</c:v>
                </c:pt>
                <c:pt idx="4299">
                  <c:v>0</c:v>
                </c:pt>
                <c:pt idx="4300">
                  <c:v>0</c:v>
                </c:pt>
                <c:pt idx="4301">
                  <c:v>0</c:v>
                </c:pt>
                <c:pt idx="4302">
                  <c:v>0</c:v>
                </c:pt>
                <c:pt idx="4303">
                  <c:v>0</c:v>
                </c:pt>
                <c:pt idx="4304">
                  <c:v>0</c:v>
                </c:pt>
                <c:pt idx="4305">
                  <c:v>0</c:v>
                </c:pt>
                <c:pt idx="4306">
                  <c:v>0</c:v>
                </c:pt>
                <c:pt idx="4307">
                  <c:v>0</c:v>
                </c:pt>
                <c:pt idx="4308">
                  <c:v>0</c:v>
                </c:pt>
                <c:pt idx="4309">
                  <c:v>0</c:v>
                </c:pt>
                <c:pt idx="4310">
                  <c:v>0</c:v>
                </c:pt>
                <c:pt idx="4311">
                  <c:v>0</c:v>
                </c:pt>
                <c:pt idx="4312">
                  <c:v>0</c:v>
                </c:pt>
                <c:pt idx="4313">
                  <c:v>0</c:v>
                </c:pt>
                <c:pt idx="4314">
                  <c:v>0</c:v>
                </c:pt>
                <c:pt idx="4315">
                  <c:v>0</c:v>
                </c:pt>
                <c:pt idx="4316">
                  <c:v>0</c:v>
                </c:pt>
                <c:pt idx="4317">
                  <c:v>0</c:v>
                </c:pt>
                <c:pt idx="4318">
                  <c:v>0</c:v>
                </c:pt>
                <c:pt idx="4319">
                  <c:v>0</c:v>
                </c:pt>
                <c:pt idx="4320">
                  <c:v>0</c:v>
                </c:pt>
                <c:pt idx="4321">
                  <c:v>0</c:v>
                </c:pt>
                <c:pt idx="4322">
                  <c:v>0</c:v>
                </c:pt>
                <c:pt idx="4323">
                  <c:v>0</c:v>
                </c:pt>
                <c:pt idx="4324">
                  <c:v>0</c:v>
                </c:pt>
                <c:pt idx="4325">
                  <c:v>0</c:v>
                </c:pt>
                <c:pt idx="4326">
                  <c:v>0</c:v>
                </c:pt>
                <c:pt idx="4327">
                  <c:v>0</c:v>
                </c:pt>
                <c:pt idx="4328">
                  <c:v>0</c:v>
                </c:pt>
                <c:pt idx="4329">
                  <c:v>0</c:v>
                </c:pt>
                <c:pt idx="4330">
                  <c:v>0</c:v>
                </c:pt>
                <c:pt idx="4331">
                  <c:v>0</c:v>
                </c:pt>
                <c:pt idx="4332">
                  <c:v>0</c:v>
                </c:pt>
                <c:pt idx="4333">
                  <c:v>0</c:v>
                </c:pt>
                <c:pt idx="4334">
                  <c:v>0</c:v>
                </c:pt>
                <c:pt idx="4335">
                  <c:v>0</c:v>
                </c:pt>
                <c:pt idx="4336">
                  <c:v>0</c:v>
                </c:pt>
                <c:pt idx="4337">
                  <c:v>0</c:v>
                </c:pt>
                <c:pt idx="4338">
                  <c:v>0</c:v>
                </c:pt>
                <c:pt idx="4339">
                  <c:v>0</c:v>
                </c:pt>
                <c:pt idx="4340">
                  <c:v>0</c:v>
                </c:pt>
                <c:pt idx="4341">
                  <c:v>0</c:v>
                </c:pt>
                <c:pt idx="4342">
                  <c:v>0</c:v>
                </c:pt>
                <c:pt idx="4343">
                  <c:v>0</c:v>
                </c:pt>
                <c:pt idx="4344">
                  <c:v>0</c:v>
                </c:pt>
                <c:pt idx="4345">
                  <c:v>0</c:v>
                </c:pt>
                <c:pt idx="4346">
                  <c:v>0</c:v>
                </c:pt>
                <c:pt idx="4347">
                  <c:v>0</c:v>
                </c:pt>
                <c:pt idx="4348">
                  <c:v>0</c:v>
                </c:pt>
                <c:pt idx="4349">
                  <c:v>0</c:v>
                </c:pt>
                <c:pt idx="4350">
                  <c:v>0</c:v>
                </c:pt>
                <c:pt idx="4351">
                  <c:v>0</c:v>
                </c:pt>
                <c:pt idx="4352">
                  <c:v>0</c:v>
                </c:pt>
                <c:pt idx="4353">
                  <c:v>0</c:v>
                </c:pt>
                <c:pt idx="4354">
                  <c:v>0</c:v>
                </c:pt>
                <c:pt idx="4355">
                  <c:v>0</c:v>
                </c:pt>
                <c:pt idx="4356">
                  <c:v>0</c:v>
                </c:pt>
                <c:pt idx="4357">
                  <c:v>0</c:v>
                </c:pt>
                <c:pt idx="4358">
                  <c:v>0</c:v>
                </c:pt>
                <c:pt idx="4359">
                  <c:v>0</c:v>
                </c:pt>
                <c:pt idx="4360">
                  <c:v>0</c:v>
                </c:pt>
                <c:pt idx="4361">
                  <c:v>0</c:v>
                </c:pt>
                <c:pt idx="4362">
                  <c:v>0</c:v>
                </c:pt>
                <c:pt idx="4363">
                  <c:v>0</c:v>
                </c:pt>
                <c:pt idx="4364">
                  <c:v>0</c:v>
                </c:pt>
                <c:pt idx="4365">
                  <c:v>0</c:v>
                </c:pt>
                <c:pt idx="4366">
                  <c:v>0</c:v>
                </c:pt>
                <c:pt idx="4367">
                  <c:v>0</c:v>
                </c:pt>
                <c:pt idx="4368">
                  <c:v>0</c:v>
                </c:pt>
                <c:pt idx="4369">
                  <c:v>0</c:v>
                </c:pt>
                <c:pt idx="4370">
                  <c:v>0</c:v>
                </c:pt>
                <c:pt idx="4371">
                  <c:v>0</c:v>
                </c:pt>
                <c:pt idx="4372">
                  <c:v>0</c:v>
                </c:pt>
                <c:pt idx="4373">
                  <c:v>0</c:v>
                </c:pt>
                <c:pt idx="4374">
                  <c:v>0</c:v>
                </c:pt>
                <c:pt idx="4375">
                  <c:v>0</c:v>
                </c:pt>
                <c:pt idx="4376">
                  <c:v>0</c:v>
                </c:pt>
                <c:pt idx="4377">
                  <c:v>0</c:v>
                </c:pt>
                <c:pt idx="4378">
                  <c:v>0</c:v>
                </c:pt>
                <c:pt idx="4379">
                  <c:v>0</c:v>
                </c:pt>
                <c:pt idx="4380">
                  <c:v>0</c:v>
                </c:pt>
                <c:pt idx="4381">
                  <c:v>0</c:v>
                </c:pt>
                <c:pt idx="4382">
                  <c:v>0</c:v>
                </c:pt>
                <c:pt idx="4383">
                  <c:v>0</c:v>
                </c:pt>
                <c:pt idx="4384">
                  <c:v>0</c:v>
                </c:pt>
                <c:pt idx="4385">
                  <c:v>0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0</c:v>
                </c:pt>
                <c:pt idx="4391">
                  <c:v>0</c:v>
                </c:pt>
                <c:pt idx="4392">
                  <c:v>0</c:v>
                </c:pt>
                <c:pt idx="4393">
                  <c:v>0</c:v>
                </c:pt>
                <c:pt idx="4394">
                  <c:v>0</c:v>
                </c:pt>
                <c:pt idx="4395">
                  <c:v>0</c:v>
                </c:pt>
                <c:pt idx="4396">
                  <c:v>0</c:v>
                </c:pt>
                <c:pt idx="4397">
                  <c:v>0</c:v>
                </c:pt>
                <c:pt idx="4398">
                  <c:v>0</c:v>
                </c:pt>
                <c:pt idx="4399">
                  <c:v>0</c:v>
                </c:pt>
                <c:pt idx="4400">
                  <c:v>0</c:v>
                </c:pt>
                <c:pt idx="4401">
                  <c:v>0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0</c:v>
                </c:pt>
                <c:pt idx="4407">
                  <c:v>0</c:v>
                </c:pt>
                <c:pt idx="4408">
                  <c:v>0</c:v>
                </c:pt>
                <c:pt idx="4409">
                  <c:v>0</c:v>
                </c:pt>
                <c:pt idx="4410">
                  <c:v>0</c:v>
                </c:pt>
                <c:pt idx="4411">
                  <c:v>0</c:v>
                </c:pt>
                <c:pt idx="4412">
                  <c:v>0</c:v>
                </c:pt>
                <c:pt idx="4413">
                  <c:v>0</c:v>
                </c:pt>
                <c:pt idx="4414">
                  <c:v>0</c:v>
                </c:pt>
                <c:pt idx="4415">
                  <c:v>0</c:v>
                </c:pt>
                <c:pt idx="4416">
                  <c:v>0</c:v>
                </c:pt>
                <c:pt idx="4417">
                  <c:v>0</c:v>
                </c:pt>
                <c:pt idx="4418">
                  <c:v>0</c:v>
                </c:pt>
                <c:pt idx="4419">
                  <c:v>0</c:v>
                </c:pt>
                <c:pt idx="4420">
                  <c:v>0</c:v>
                </c:pt>
                <c:pt idx="4421">
                  <c:v>0</c:v>
                </c:pt>
                <c:pt idx="4422">
                  <c:v>0</c:v>
                </c:pt>
                <c:pt idx="4423">
                  <c:v>0</c:v>
                </c:pt>
                <c:pt idx="4424">
                  <c:v>0</c:v>
                </c:pt>
                <c:pt idx="4425">
                  <c:v>0</c:v>
                </c:pt>
                <c:pt idx="4426">
                  <c:v>0</c:v>
                </c:pt>
                <c:pt idx="4427">
                  <c:v>0</c:v>
                </c:pt>
                <c:pt idx="4428">
                  <c:v>0</c:v>
                </c:pt>
                <c:pt idx="4429">
                  <c:v>0</c:v>
                </c:pt>
                <c:pt idx="4430">
                  <c:v>0</c:v>
                </c:pt>
                <c:pt idx="4431">
                  <c:v>0</c:v>
                </c:pt>
                <c:pt idx="4432">
                  <c:v>0</c:v>
                </c:pt>
                <c:pt idx="4433">
                  <c:v>0</c:v>
                </c:pt>
                <c:pt idx="4434">
                  <c:v>0</c:v>
                </c:pt>
                <c:pt idx="4435">
                  <c:v>0</c:v>
                </c:pt>
                <c:pt idx="4436">
                  <c:v>0</c:v>
                </c:pt>
                <c:pt idx="4437">
                  <c:v>0</c:v>
                </c:pt>
                <c:pt idx="4438">
                  <c:v>0</c:v>
                </c:pt>
                <c:pt idx="4439">
                  <c:v>0</c:v>
                </c:pt>
                <c:pt idx="4440">
                  <c:v>0</c:v>
                </c:pt>
                <c:pt idx="4441">
                  <c:v>0</c:v>
                </c:pt>
                <c:pt idx="4442">
                  <c:v>0</c:v>
                </c:pt>
                <c:pt idx="4443">
                  <c:v>0</c:v>
                </c:pt>
                <c:pt idx="4444">
                  <c:v>0</c:v>
                </c:pt>
                <c:pt idx="4445">
                  <c:v>0</c:v>
                </c:pt>
                <c:pt idx="4446">
                  <c:v>0</c:v>
                </c:pt>
                <c:pt idx="4447">
                  <c:v>0</c:v>
                </c:pt>
                <c:pt idx="4448">
                  <c:v>0</c:v>
                </c:pt>
                <c:pt idx="4449">
                  <c:v>0</c:v>
                </c:pt>
                <c:pt idx="4450">
                  <c:v>0</c:v>
                </c:pt>
                <c:pt idx="4451">
                  <c:v>0</c:v>
                </c:pt>
                <c:pt idx="4452">
                  <c:v>0</c:v>
                </c:pt>
                <c:pt idx="4453">
                  <c:v>0</c:v>
                </c:pt>
                <c:pt idx="4454">
                  <c:v>0</c:v>
                </c:pt>
                <c:pt idx="4455">
                  <c:v>0</c:v>
                </c:pt>
                <c:pt idx="4456">
                  <c:v>0</c:v>
                </c:pt>
                <c:pt idx="4457">
                  <c:v>0</c:v>
                </c:pt>
                <c:pt idx="4458">
                  <c:v>0</c:v>
                </c:pt>
                <c:pt idx="4459">
                  <c:v>0</c:v>
                </c:pt>
                <c:pt idx="4460">
                  <c:v>0</c:v>
                </c:pt>
                <c:pt idx="4461">
                  <c:v>0</c:v>
                </c:pt>
                <c:pt idx="4462">
                  <c:v>0</c:v>
                </c:pt>
                <c:pt idx="4463">
                  <c:v>0</c:v>
                </c:pt>
                <c:pt idx="4464">
                  <c:v>0</c:v>
                </c:pt>
                <c:pt idx="4465">
                  <c:v>0</c:v>
                </c:pt>
                <c:pt idx="4466">
                  <c:v>0</c:v>
                </c:pt>
                <c:pt idx="4467">
                  <c:v>0</c:v>
                </c:pt>
                <c:pt idx="4468">
                  <c:v>0</c:v>
                </c:pt>
                <c:pt idx="4469">
                  <c:v>0</c:v>
                </c:pt>
                <c:pt idx="4470">
                  <c:v>0</c:v>
                </c:pt>
                <c:pt idx="4471">
                  <c:v>0</c:v>
                </c:pt>
                <c:pt idx="4472">
                  <c:v>0</c:v>
                </c:pt>
                <c:pt idx="4473">
                  <c:v>0</c:v>
                </c:pt>
                <c:pt idx="4474">
                  <c:v>0</c:v>
                </c:pt>
                <c:pt idx="4475">
                  <c:v>0</c:v>
                </c:pt>
                <c:pt idx="4476">
                  <c:v>0</c:v>
                </c:pt>
                <c:pt idx="4477">
                  <c:v>0</c:v>
                </c:pt>
                <c:pt idx="4478">
                  <c:v>0</c:v>
                </c:pt>
                <c:pt idx="4479">
                  <c:v>0</c:v>
                </c:pt>
                <c:pt idx="4480">
                  <c:v>0</c:v>
                </c:pt>
                <c:pt idx="4481">
                  <c:v>0</c:v>
                </c:pt>
                <c:pt idx="4482">
                  <c:v>0</c:v>
                </c:pt>
                <c:pt idx="4483">
                  <c:v>0</c:v>
                </c:pt>
                <c:pt idx="4484">
                  <c:v>0</c:v>
                </c:pt>
                <c:pt idx="4485">
                  <c:v>0</c:v>
                </c:pt>
                <c:pt idx="4486">
                  <c:v>0</c:v>
                </c:pt>
                <c:pt idx="4487">
                  <c:v>0</c:v>
                </c:pt>
                <c:pt idx="4488">
                  <c:v>0</c:v>
                </c:pt>
                <c:pt idx="4489">
                  <c:v>0</c:v>
                </c:pt>
                <c:pt idx="4490">
                  <c:v>0</c:v>
                </c:pt>
                <c:pt idx="4491">
                  <c:v>0</c:v>
                </c:pt>
                <c:pt idx="4492">
                  <c:v>0</c:v>
                </c:pt>
                <c:pt idx="4493">
                  <c:v>0</c:v>
                </c:pt>
                <c:pt idx="4494">
                  <c:v>0</c:v>
                </c:pt>
                <c:pt idx="4495">
                  <c:v>0</c:v>
                </c:pt>
                <c:pt idx="4496">
                  <c:v>0</c:v>
                </c:pt>
                <c:pt idx="4497">
                  <c:v>0</c:v>
                </c:pt>
                <c:pt idx="4498">
                  <c:v>0</c:v>
                </c:pt>
                <c:pt idx="4499">
                  <c:v>0</c:v>
                </c:pt>
                <c:pt idx="4500">
                  <c:v>0</c:v>
                </c:pt>
                <c:pt idx="4501">
                  <c:v>0</c:v>
                </c:pt>
                <c:pt idx="4502">
                  <c:v>0</c:v>
                </c:pt>
                <c:pt idx="4503">
                  <c:v>0</c:v>
                </c:pt>
                <c:pt idx="4504">
                  <c:v>0</c:v>
                </c:pt>
                <c:pt idx="4505">
                  <c:v>0</c:v>
                </c:pt>
                <c:pt idx="4506">
                  <c:v>0</c:v>
                </c:pt>
                <c:pt idx="4507">
                  <c:v>0</c:v>
                </c:pt>
                <c:pt idx="4508">
                  <c:v>0</c:v>
                </c:pt>
                <c:pt idx="4509">
                  <c:v>0</c:v>
                </c:pt>
                <c:pt idx="4510">
                  <c:v>0</c:v>
                </c:pt>
                <c:pt idx="4511">
                  <c:v>0</c:v>
                </c:pt>
                <c:pt idx="4512">
                  <c:v>0</c:v>
                </c:pt>
                <c:pt idx="4513">
                  <c:v>0</c:v>
                </c:pt>
                <c:pt idx="4514">
                  <c:v>0</c:v>
                </c:pt>
                <c:pt idx="4515">
                  <c:v>0</c:v>
                </c:pt>
                <c:pt idx="4516">
                  <c:v>0</c:v>
                </c:pt>
                <c:pt idx="4517">
                  <c:v>0</c:v>
                </c:pt>
                <c:pt idx="4518">
                  <c:v>0</c:v>
                </c:pt>
                <c:pt idx="4519">
                  <c:v>0</c:v>
                </c:pt>
                <c:pt idx="4520">
                  <c:v>0</c:v>
                </c:pt>
                <c:pt idx="4521">
                  <c:v>0</c:v>
                </c:pt>
                <c:pt idx="4522">
                  <c:v>0</c:v>
                </c:pt>
                <c:pt idx="4523">
                  <c:v>0</c:v>
                </c:pt>
                <c:pt idx="4524">
                  <c:v>0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0</c:v>
                </c:pt>
                <c:pt idx="4529">
                  <c:v>0</c:v>
                </c:pt>
                <c:pt idx="4530">
                  <c:v>0</c:v>
                </c:pt>
                <c:pt idx="4531">
                  <c:v>0</c:v>
                </c:pt>
                <c:pt idx="4532">
                  <c:v>0</c:v>
                </c:pt>
                <c:pt idx="4533">
                  <c:v>0</c:v>
                </c:pt>
                <c:pt idx="4534">
                  <c:v>0</c:v>
                </c:pt>
                <c:pt idx="4535">
                  <c:v>0</c:v>
                </c:pt>
                <c:pt idx="4536">
                  <c:v>0</c:v>
                </c:pt>
                <c:pt idx="4537">
                  <c:v>0</c:v>
                </c:pt>
                <c:pt idx="4538">
                  <c:v>0</c:v>
                </c:pt>
                <c:pt idx="4539">
                  <c:v>0</c:v>
                </c:pt>
                <c:pt idx="4540">
                  <c:v>0</c:v>
                </c:pt>
                <c:pt idx="4541">
                  <c:v>0</c:v>
                </c:pt>
                <c:pt idx="4542">
                  <c:v>0</c:v>
                </c:pt>
                <c:pt idx="4543">
                  <c:v>0</c:v>
                </c:pt>
                <c:pt idx="4544">
                  <c:v>0</c:v>
                </c:pt>
                <c:pt idx="4545">
                  <c:v>0</c:v>
                </c:pt>
                <c:pt idx="4546">
                  <c:v>0</c:v>
                </c:pt>
                <c:pt idx="4547">
                  <c:v>0</c:v>
                </c:pt>
                <c:pt idx="4548">
                  <c:v>0</c:v>
                </c:pt>
                <c:pt idx="4549">
                  <c:v>0</c:v>
                </c:pt>
                <c:pt idx="4550">
                  <c:v>0</c:v>
                </c:pt>
                <c:pt idx="4551">
                  <c:v>0</c:v>
                </c:pt>
                <c:pt idx="4552">
                  <c:v>0</c:v>
                </c:pt>
                <c:pt idx="4553">
                  <c:v>0</c:v>
                </c:pt>
                <c:pt idx="4554">
                  <c:v>0</c:v>
                </c:pt>
                <c:pt idx="4555">
                  <c:v>0</c:v>
                </c:pt>
                <c:pt idx="4556">
                  <c:v>0</c:v>
                </c:pt>
                <c:pt idx="4557">
                  <c:v>0</c:v>
                </c:pt>
                <c:pt idx="4558">
                  <c:v>0</c:v>
                </c:pt>
                <c:pt idx="4559">
                  <c:v>0</c:v>
                </c:pt>
                <c:pt idx="4560">
                  <c:v>0</c:v>
                </c:pt>
                <c:pt idx="4561">
                  <c:v>0</c:v>
                </c:pt>
                <c:pt idx="4562">
                  <c:v>0</c:v>
                </c:pt>
                <c:pt idx="4563">
                  <c:v>0</c:v>
                </c:pt>
                <c:pt idx="4564">
                  <c:v>0</c:v>
                </c:pt>
                <c:pt idx="4565">
                  <c:v>0</c:v>
                </c:pt>
                <c:pt idx="4566">
                  <c:v>0</c:v>
                </c:pt>
                <c:pt idx="4567">
                  <c:v>0</c:v>
                </c:pt>
                <c:pt idx="4568">
                  <c:v>0</c:v>
                </c:pt>
                <c:pt idx="4569">
                  <c:v>0</c:v>
                </c:pt>
                <c:pt idx="4570">
                  <c:v>0</c:v>
                </c:pt>
                <c:pt idx="4571">
                  <c:v>0</c:v>
                </c:pt>
                <c:pt idx="4572">
                  <c:v>0</c:v>
                </c:pt>
                <c:pt idx="4573">
                  <c:v>0</c:v>
                </c:pt>
                <c:pt idx="4574">
                  <c:v>0</c:v>
                </c:pt>
                <c:pt idx="4575">
                  <c:v>0</c:v>
                </c:pt>
                <c:pt idx="4576">
                  <c:v>0</c:v>
                </c:pt>
                <c:pt idx="4577">
                  <c:v>0</c:v>
                </c:pt>
                <c:pt idx="4578">
                  <c:v>0</c:v>
                </c:pt>
                <c:pt idx="4579">
                  <c:v>0</c:v>
                </c:pt>
                <c:pt idx="4580">
                  <c:v>0</c:v>
                </c:pt>
                <c:pt idx="4581">
                  <c:v>0</c:v>
                </c:pt>
                <c:pt idx="4582">
                  <c:v>0</c:v>
                </c:pt>
                <c:pt idx="4583">
                  <c:v>0</c:v>
                </c:pt>
                <c:pt idx="4584">
                  <c:v>0</c:v>
                </c:pt>
                <c:pt idx="4585">
                  <c:v>0</c:v>
                </c:pt>
                <c:pt idx="4586">
                  <c:v>0</c:v>
                </c:pt>
                <c:pt idx="4587">
                  <c:v>0</c:v>
                </c:pt>
                <c:pt idx="4588">
                  <c:v>0</c:v>
                </c:pt>
                <c:pt idx="4589">
                  <c:v>0</c:v>
                </c:pt>
                <c:pt idx="4590">
                  <c:v>0</c:v>
                </c:pt>
                <c:pt idx="4591">
                  <c:v>0</c:v>
                </c:pt>
                <c:pt idx="4592">
                  <c:v>0</c:v>
                </c:pt>
                <c:pt idx="4593">
                  <c:v>0</c:v>
                </c:pt>
                <c:pt idx="4594">
                  <c:v>0</c:v>
                </c:pt>
                <c:pt idx="4595">
                  <c:v>0</c:v>
                </c:pt>
                <c:pt idx="4596">
                  <c:v>0</c:v>
                </c:pt>
                <c:pt idx="4597">
                  <c:v>0</c:v>
                </c:pt>
                <c:pt idx="4598">
                  <c:v>0</c:v>
                </c:pt>
                <c:pt idx="4599">
                  <c:v>0</c:v>
                </c:pt>
                <c:pt idx="4600">
                  <c:v>0</c:v>
                </c:pt>
                <c:pt idx="4601">
                  <c:v>0</c:v>
                </c:pt>
                <c:pt idx="4602">
                  <c:v>0</c:v>
                </c:pt>
                <c:pt idx="4603">
                  <c:v>0</c:v>
                </c:pt>
                <c:pt idx="4604">
                  <c:v>0</c:v>
                </c:pt>
                <c:pt idx="4605">
                  <c:v>0</c:v>
                </c:pt>
                <c:pt idx="4606">
                  <c:v>0</c:v>
                </c:pt>
                <c:pt idx="4607">
                  <c:v>0</c:v>
                </c:pt>
                <c:pt idx="4608">
                  <c:v>0</c:v>
                </c:pt>
                <c:pt idx="4609">
                  <c:v>0</c:v>
                </c:pt>
                <c:pt idx="4610">
                  <c:v>0</c:v>
                </c:pt>
                <c:pt idx="4611">
                  <c:v>0</c:v>
                </c:pt>
                <c:pt idx="4612">
                  <c:v>0</c:v>
                </c:pt>
                <c:pt idx="4613">
                  <c:v>0</c:v>
                </c:pt>
                <c:pt idx="4614">
                  <c:v>0</c:v>
                </c:pt>
                <c:pt idx="4615">
                  <c:v>0</c:v>
                </c:pt>
                <c:pt idx="4616">
                  <c:v>0</c:v>
                </c:pt>
                <c:pt idx="4617">
                  <c:v>0</c:v>
                </c:pt>
                <c:pt idx="4618">
                  <c:v>0</c:v>
                </c:pt>
                <c:pt idx="4619">
                  <c:v>0</c:v>
                </c:pt>
                <c:pt idx="4620">
                  <c:v>0</c:v>
                </c:pt>
                <c:pt idx="4621">
                  <c:v>0</c:v>
                </c:pt>
                <c:pt idx="4622">
                  <c:v>0</c:v>
                </c:pt>
                <c:pt idx="4623">
                  <c:v>0</c:v>
                </c:pt>
                <c:pt idx="4624">
                  <c:v>0</c:v>
                </c:pt>
                <c:pt idx="4625">
                  <c:v>0</c:v>
                </c:pt>
                <c:pt idx="4626">
                  <c:v>0</c:v>
                </c:pt>
                <c:pt idx="4627">
                  <c:v>0</c:v>
                </c:pt>
                <c:pt idx="4628">
                  <c:v>0</c:v>
                </c:pt>
                <c:pt idx="4629">
                  <c:v>0</c:v>
                </c:pt>
                <c:pt idx="4630">
                  <c:v>0</c:v>
                </c:pt>
                <c:pt idx="4631">
                  <c:v>0</c:v>
                </c:pt>
                <c:pt idx="4632">
                  <c:v>0</c:v>
                </c:pt>
                <c:pt idx="4633">
                  <c:v>0</c:v>
                </c:pt>
                <c:pt idx="4634">
                  <c:v>0</c:v>
                </c:pt>
                <c:pt idx="4635">
                  <c:v>0</c:v>
                </c:pt>
                <c:pt idx="4636">
                  <c:v>0</c:v>
                </c:pt>
                <c:pt idx="4637">
                  <c:v>0</c:v>
                </c:pt>
                <c:pt idx="4638">
                  <c:v>0</c:v>
                </c:pt>
                <c:pt idx="4639">
                  <c:v>0</c:v>
                </c:pt>
                <c:pt idx="4640">
                  <c:v>0</c:v>
                </c:pt>
                <c:pt idx="4641">
                  <c:v>0</c:v>
                </c:pt>
                <c:pt idx="4642">
                  <c:v>0</c:v>
                </c:pt>
                <c:pt idx="4643">
                  <c:v>0</c:v>
                </c:pt>
                <c:pt idx="4644">
                  <c:v>0</c:v>
                </c:pt>
                <c:pt idx="4645">
                  <c:v>0</c:v>
                </c:pt>
                <c:pt idx="4646">
                  <c:v>0</c:v>
                </c:pt>
                <c:pt idx="4647">
                  <c:v>0</c:v>
                </c:pt>
                <c:pt idx="4648">
                  <c:v>0</c:v>
                </c:pt>
                <c:pt idx="4649">
                  <c:v>0</c:v>
                </c:pt>
                <c:pt idx="4650">
                  <c:v>0</c:v>
                </c:pt>
                <c:pt idx="4651">
                  <c:v>0</c:v>
                </c:pt>
                <c:pt idx="4652">
                  <c:v>0</c:v>
                </c:pt>
                <c:pt idx="4653">
                  <c:v>0</c:v>
                </c:pt>
                <c:pt idx="4654">
                  <c:v>0</c:v>
                </c:pt>
                <c:pt idx="4655">
                  <c:v>0</c:v>
                </c:pt>
                <c:pt idx="4656">
                  <c:v>0</c:v>
                </c:pt>
                <c:pt idx="4657">
                  <c:v>0</c:v>
                </c:pt>
                <c:pt idx="4658">
                  <c:v>0</c:v>
                </c:pt>
                <c:pt idx="4659">
                  <c:v>0</c:v>
                </c:pt>
                <c:pt idx="4660">
                  <c:v>0</c:v>
                </c:pt>
                <c:pt idx="4661">
                  <c:v>0</c:v>
                </c:pt>
                <c:pt idx="4662">
                  <c:v>0</c:v>
                </c:pt>
                <c:pt idx="4663">
                  <c:v>0</c:v>
                </c:pt>
                <c:pt idx="4664">
                  <c:v>0</c:v>
                </c:pt>
                <c:pt idx="4665">
                  <c:v>0</c:v>
                </c:pt>
                <c:pt idx="4666">
                  <c:v>0</c:v>
                </c:pt>
                <c:pt idx="4667">
                  <c:v>0</c:v>
                </c:pt>
                <c:pt idx="4668">
                  <c:v>0</c:v>
                </c:pt>
                <c:pt idx="4669">
                  <c:v>0</c:v>
                </c:pt>
                <c:pt idx="4670">
                  <c:v>0</c:v>
                </c:pt>
                <c:pt idx="4671">
                  <c:v>0</c:v>
                </c:pt>
                <c:pt idx="4672">
                  <c:v>0</c:v>
                </c:pt>
                <c:pt idx="4673">
                  <c:v>0</c:v>
                </c:pt>
                <c:pt idx="4674">
                  <c:v>0</c:v>
                </c:pt>
                <c:pt idx="4675">
                  <c:v>0</c:v>
                </c:pt>
                <c:pt idx="4676">
                  <c:v>0</c:v>
                </c:pt>
                <c:pt idx="4677">
                  <c:v>0</c:v>
                </c:pt>
                <c:pt idx="4678">
                  <c:v>0</c:v>
                </c:pt>
                <c:pt idx="4679">
                  <c:v>0</c:v>
                </c:pt>
                <c:pt idx="4680">
                  <c:v>0</c:v>
                </c:pt>
                <c:pt idx="4681">
                  <c:v>0</c:v>
                </c:pt>
                <c:pt idx="4682">
                  <c:v>0</c:v>
                </c:pt>
                <c:pt idx="4683">
                  <c:v>0</c:v>
                </c:pt>
                <c:pt idx="4684">
                  <c:v>0</c:v>
                </c:pt>
                <c:pt idx="4685">
                  <c:v>0</c:v>
                </c:pt>
                <c:pt idx="4686">
                  <c:v>0</c:v>
                </c:pt>
                <c:pt idx="4687">
                  <c:v>0</c:v>
                </c:pt>
                <c:pt idx="4688">
                  <c:v>0</c:v>
                </c:pt>
                <c:pt idx="4689">
                  <c:v>0</c:v>
                </c:pt>
                <c:pt idx="4690">
                  <c:v>0</c:v>
                </c:pt>
                <c:pt idx="4691">
                  <c:v>0</c:v>
                </c:pt>
                <c:pt idx="4692">
                  <c:v>0</c:v>
                </c:pt>
                <c:pt idx="4693">
                  <c:v>0</c:v>
                </c:pt>
                <c:pt idx="4694">
                  <c:v>0</c:v>
                </c:pt>
                <c:pt idx="4695">
                  <c:v>0</c:v>
                </c:pt>
                <c:pt idx="4696">
                  <c:v>0</c:v>
                </c:pt>
                <c:pt idx="4697">
                  <c:v>0</c:v>
                </c:pt>
                <c:pt idx="4698">
                  <c:v>0</c:v>
                </c:pt>
                <c:pt idx="4699">
                  <c:v>0</c:v>
                </c:pt>
                <c:pt idx="4700">
                  <c:v>0</c:v>
                </c:pt>
                <c:pt idx="4701">
                  <c:v>0</c:v>
                </c:pt>
                <c:pt idx="4702">
                  <c:v>0</c:v>
                </c:pt>
                <c:pt idx="4703">
                  <c:v>0</c:v>
                </c:pt>
                <c:pt idx="4704">
                  <c:v>0</c:v>
                </c:pt>
                <c:pt idx="4705">
                  <c:v>0</c:v>
                </c:pt>
                <c:pt idx="4706">
                  <c:v>0</c:v>
                </c:pt>
                <c:pt idx="4707">
                  <c:v>0</c:v>
                </c:pt>
                <c:pt idx="4708">
                  <c:v>0</c:v>
                </c:pt>
                <c:pt idx="4709">
                  <c:v>0</c:v>
                </c:pt>
                <c:pt idx="4710">
                  <c:v>0</c:v>
                </c:pt>
                <c:pt idx="4711">
                  <c:v>0</c:v>
                </c:pt>
                <c:pt idx="4712">
                  <c:v>0</c:v>
                </c:pt>
                <c:pt idx="4713">
                  <c:v>0</c:v>
                </c:pt>
                <c:pt idx="4714">
                  <c:v>0</c:v>
                </c:pt>
                <c:pt idx="4715">
                  <c:v>0</c:v>
                </c:pt>
                <c:pt idx="4716">
                  <c:v>0</c:v>
                </c:pt>
                <c:pt idx="4717">
                  <c:v>0</c:v>
                </c:pt>
                <c:pt idx="4718">
                  <c:v>0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0</c:v>
                </c:pt>
                <c:pt idx="4723">
                  <c:v>0</c:v>
                </c:pt>
                <c:pt idx="4724">
                  <c:v>0</c:v>
                </c:pt>
                <c:pt idx="4725">
                  <c:v>0</c:v>
                </c:pt>
                <c:pt idx="4726">
                  <c:v>0</c:v>
                </c:pt>
                <c:pt idx="4727">
                  <c:v>0</c:v>
                </c:pt>
                <c:pt idx="4728">
                  <c:v>0</c:v>
                </c:pt>
                <c:pt idx="4729">
                  <c:v>0</c:v>
                </c:pt>
                <c:pt idx="4730">
                  <c:v>0</c:v>
                </c:pt>
                <c:pt idx="4731">
                  <c:v>0</c:v>
                </c:pt>
                <c:pt idx="4732">
                  <c:v>0</c:v>
                </c:pt>
                <c:pt idx="4733">
                  <c:v>0</c:v>
                </c:pt>
                <c:pt idx="4734">
                  <c:v>0</c:v>
                </c:pt>
                <c:pt idx="4735">
                  <c:v>0</c:v>
                </c:pt>
                <c:pt idx="4736">
                  <c:v>0</c:v>
                </c:pt>
                <c:pt idx="4737">
                  <c:v>0</c:v>
                </c:pt>
                <c:pt idx="4738">
                  <c:v>0</c:v>
                </c:pt>
                <c:pt idx="4739">
                  <c:v>0</c:v>
                </c:pt>
                <c:pt idx="4740">
                  <c:v>0</c:v>
                </c:pt>
                <c:pt idx="4741">
                  <c:v>0</c:v>
                </c:pt>
                <c:pt idx="4742">
                  <c:v>0</c:v>
                </c:pt>
                <c:pt idx="4743">
                  <c:v>0</c:v>
                </c:pt>
                <c:pt idx="4744">
                  <c:v>0</c:v>
                </c:pt>
                <c:pt idx="4745">
                  <c:v>0</c:v>
                </c:pt>
                <c:pt idx="4746">
                  <c:v>0</c:v>
                </c:pt>
                <c:pt idx="4747">
                  <c:v>0</c:v>
                </c:pt>
                <c:pt idx="4748">
                  <c:v>0</c:v>
                </c:pt>
                <c:pt idx="4749">
                  <c:v>0</c:v>
                </c:pt>
                <c:pt idx="4750">
                  <c:v>0</c:v>
                </c:pt>
                <c:pt idx="4751">
                  <c:v>0</c:v>
                </c:pt>
                <c:pt idx="4752">
                  <c:v>0</c:v>
                </c:pt>
                <c:pt idx="4753">
                  <c:v>0</c:v>
                </c:pt>
                <c:pt idx="4754">
                  <c:v>0</c:v>
                </c:pt>
                <c:pt idx="4755">
                  <c:v>0</c:v>
                </c:pt>
                <c:pt idx="4756">
                  <c:v>0</c:v>
                </c:pt>
                <c:pt idx="4757">
                  <c:v>0</c:v>
                </c:pt>
                <c:pt idx="4758">
                  <c:v>0</c:v>
                </c:pt>
                <c:pt idx="4759">
                  <c:v>0</c:v>
                </c:pt>
                <c:pt idx="4760">
                  <c:v>0</c:v>
                </c:pt>
                <c:pt idx="4761">
                  <c:v>0</c:v>
                </c:pt>
                <c:pt idx="4762">
                  <c:v>0</c:v>
                </c:pt>
                <c:pt idx="4763">
                  <c:v>0</c:v>
                </c:pt>
                <c:pt idx="4764">
                  <c:v>0</c:v>
                </c:pt>
                <c:pt idx="4765">
                  <c:v>0</c:v>
                </c:pt>
                <c:pt idx="4766">
                  <c:v>0</c:v>
                </c:pt>
                <c:pt idx="4767">
                  <c:v>0</c:v>
                </c:pt>
                <c:pt idx="4768">
                  <c:v>0</c:v>
                </c:pt>
                <c:pt idx="4769">
                  <c:v>0</c:v>
                </c:pt>
                <c:pt idx="4770">
                  <c:v>0</c:v>
                </c:pt>
                <c:pt idx="4771">
                  <c:v>0</c:v>
                </c:pt>
                <c:pt idx="4772">
                  <c:v>0</c:v>
                </c:pt>
                <c:pt idx="4773">
                  <c:v>0</c:v>
                </c:pt>
                <c:pt idx="4774">
                  <c:v>0</c:v>
                </c:pt>
                <c:pt idx="4775">
                  <c:v>0</c:v>
                </c:pt>
                <c:pt idx="4776">
                  <c:v>0</c:v>
                </c:pt>
                <c:pt idx="4777">
                  <c:v>0</c:v>
                </c:pt>
                <c:pt idx="4778">
                  <c:v>0</c:v>
                </c:pt>
                <c:pt idx="4779">
                  <c:v>0</c:v>
                </c:pt>
                <c:pt idx="4780">
                  <c:v>0</c:v>
                </c:pt>
                <c:pt idx="4781">
                  <c:v>0</c:v>
                </c:pt>
                <c:pt idx="4782">
                  <c:v>0</c:v>
                </c:pt>
                <c:pt idx="4783">
                  <c:v>0</c:v>
                </c:pt>
                <c:pt idx="4784">
                  <c:v>0</c:v>
                </c:pt>
                <c:pt idx="4785">
                  <c:v>0</c:v>
                </c:pt>
                <c:pt idx="4786">
                  <c:v>0</c:v>
                </c:pt>
                <c:pt idx="4787">
                  <c:v>0</c:v>
                </c:pt>
                <c:pt idx="4788">
                  <c:v>0</c:v>
                </c:pt>
                <c:pt idx="4789">
                  <c:v>0</c:v>
                </c:pt>
                <c:pt idx="4790">
                  <c:v>0</c:v>
                </c:pt>
                <c:pt idx="4791">
                  <c:v>0</c:v>
                </c:pt>
                <c:pt idx="4792">
                  <c:v>0</c:v>
                </c:pt>
                <c:pt idx="4793">
                  <c:v>0</c:v>
                </c:pt>
                <c:pt idx="4794">
                  <c:v>0</c:v>
                </c:pt>
                <c:pt idx="4795">
                  <c:v>0</c:v>
                </c:pt>
                <c:pt idx="4796">
                  <c:v>0</c:v>
                </c:pt>
                <c:pt idx="4797">
                  <c:v>0</c:v>
                </c:pt>
                <c:pt idx="4798">
                  <c:v>0</c:v>
                </c:pt>
                <c:pt idx="4799">
                  <c:v>0</c:v>
                </c:pt>
                <c:pt idx="4800">
                  <c:v>0</c:v>
                </c:pt>
                <c:pt idx="4801">
                  <c:v>0</c:v>
                </c:pt>
                <c:pt idx="4802">
                  <c:v>0</c:v>
                </c:pt>
                <c:pt idx="4803">
                  <c:v>0</c:v>
                </c:pt>
                <c:pt idx="4804">
                  <c:v>0</c:v>
                </c:pt>
                <c:pt idx="4805">
                  <c:v>0</c:v>
                </c:pt>
                <c:pt idx="4806">
                  <c:v>0</c:v>
                </c:pt>
                <c:pt idx="4807">
                  <c:v>0</c:v>
                </c:pt>
                <c:pt idx="4808">
                  <c:v>0</c:v>
                </c:pt>
                <c:pt idx="4809">
                  <c:v>0</c:v>
                </c:pt>
                <c:pt idx="4810">
                  <c:v>0</c:v>
                </c:pt>
                <c:pt idx="4811">
                  <c:v>0</c:v>
                </c:pt>
                <c:pt idx="4812">
                  <c:v>0</c:v>
                </c:pt>
                <c:pt idx="4813">
                  <c:v>0</c:v>
                </c:pt>
                <c:pt idx="4814">
                  <c:v>0</c:v>
                </c:pt>
                <c:pt idx="4815">
                  <c:v>0</c:v>
                </c:pt>
                <c:pt idx="4816">
                  <c:v>0</c:v>
                </c:pt>
                <c:pt idx="4817">
                  <c:v>0</c:v>
                </c:pt>
                <c:pt idx="4818">
                  <c:v>0</c:v>
                </c:pt>
                <c:pt idx="4819">
                  <c:v>0</c:v>
                </c:pt>
                <c:pt idx="4820">
                  <c:v>0</c:v>
                </c:pt>
                <c:pt idx="4821">
                  <c:v>0</c:v>
                </c:pt>
                <c:pt idx="4822">
                  <c:v>0</c:v>
                </c:pt>
                <c:pt idx="4823">
                  <c:v>0</c:v>
                </c:pt>
                <c:pt idx="4824">
                  <c:v>0</c:v>
                </c:pt>
                <c:pt idx="4825">
                  <c:v>0</c:v>
                </c:pt>
                <c:pt idx="4826">
                  <c:v>0</c:v>
                </c:pt>
                <c:pt idx="4827">
                  <c:v>0</c:v>
                </c:pt>
                <c:pt idx="4828">
                  <c:v>0</c:v>
                </c:pt>
                <c:pt idx="4829">
                  <c:v>0</c:v>
                </c:pt>
                <c:pt idx="4830">
                  <c:v>0</c:v>
                </c:pt>
                <c:pt idx="4831">
                  <c:v>0</c:v>
                </c:pt>
                <c:pt idx="4832">
                  <c:v>0</c:v>
                </c:pt>
                <c:pt idx="4833">
                  <c:v>0</c:v>
                </c:pt>
                <c:pt idx="4834">
                  <c:v>0</c:v>
                </c:pt>
                <c:pt idx="4835">
                  <c:v>0</c:v>
                </c:pt>
                <c:pt idx="4836">
                  <c:v>0</c:v>
                </c:pt>
                <c:pt idx="4837">
                  <c:v>0</c:v>
                </c:pt>
                <c:pt idx="4838">
                  <c:v>0</c:v>
                </c:pt>
                <c:pt idx="4839">
                  <c:v>0</c:v>
                </c:pt>
                <c:pt idx="4840">
                  <c:v>0</c:v>
                </c:pt>
                <c:pt idx="4841">
                  <c:v>0</c:v>
                </c:pt>
                <c:pt idx="4842">
                  <c:v>0</c:v>
                </c:pt>
                <c:pt idx="4843">
                  <c:v>0</c:v>
                </c:pt>
                <c:pt idx="4844">
                  <c:v>0</c:v>
                </c:pt>
                <c:pt idx="4845">
                  <c:v>0</c:v>
                </c:pt>
                <c:pt idx="4846">
                  <c:v>0</c:v>
                </c:pt>
                <c:pt idx="4847">
                  <c:v>0</c:v>
                </c:pt>
                <c:pt idx="4848">
                  <c:v>0</c:v>
                </c:pt>
                <c:pt idx="4849">
                  <c:v>0</c:v>
                </c:pt>
                <c:pt idx="4850">
                  <c:v>0</c:v>
                </c:pt>
                <c:pt idx="4851">
                  <c:v>0</c:v>
                </c:pt>
                <c:pt idx="4852">
                  <c:v>0</c:v>
                </c:pt>
                <c:pt idx="4853">
                  <c:v>0</c:v>
                </c:pt>
                <c:pt idx="4854">
                  <c:v>0</c:v>
                </c:pt>
                <c:pt idx="4855">
                  <c:v>0</c:v>
                </c:pt>
                <c:pt idx="4856">
                  <c:v>0</c:v>
                </c:pt>
                <c:pt idx="4857">
                  <c:v>0</c:v>
                </c:pt>
                <c:pt idx="4858">
                  <c:v>0</c:v>
                </c:pt>
                <c:pt idx="4859">
                  <c:v>0</c:v>
                </c:pt>
                <c:pt idx="4860">
                  <c:v>0</c:v>
                </c:pt>
                <c:pt idx="4861">
                  <c:v>0</c:v>
                </c:pt>
                <c:pt idx="4862">
                  <c:v>0</c:v>
                </c:pt>
                <c:pt idx="4863">
                  <c:v>0</c:v>
                </c:pt>
                <c:pt idx="4864">
                  <c:v>0</c:v>
                </c:pt>
                <c:pt idx="4865">
                  <c:v>0</c:v>
                </c:pt>
                <c:pt idx="4866">
                  <c:v>0</c:v>
                </c:pt>
                <c:pt idx="4867">
                  <c:v>0</c:v>
                </c:pt>
                <c:pt idx="4868">
                  <c:v>0</c:v>
                </c:pt>
                <c:pt idx="4869">
                  <c:v>0</c:v>
                </c:pt>
                <c:pt idx="4870">
                  <c:v>0</c:v>
                </c:pt>
                <c:pt idx="4871">
                  <c:v>0</c:v>
                </c:pt>
                <c:pt idx="4872">
                  <c:v>0</c:v>
                </c:pt>
                <c:pt idx="4873">
                  <c:v>0</c:v>
                </c:pt>
                <c:pt idx="4874">
                  <c:v>0</c:v>
                </c:pt>
                <c:pt idx="4875">
                  <c:v>0</c:v>
                </c:pt>
                <c:pt idx="4876">
                  <c:v>0</c:v>
                </c:pt>
                <c:pt idx="4877">
                  <c:v>0</c:v>
                </c:pt>
                <c:pt idx="4878">
                  <c:v>0</c:v>
                </c:pt>
                <c:pt idx="4879">
                  <c:v>0</c:v>
                </c:pt>
                <c:pt idx="4880">
                  <c:v>0</c:v>
                </c:pt>
                <c:pt idx="4881">
                  <c:v>0</c:v>
                </c:pt>
                <c:pt idx="4882">
                  <c:v>0</c:v>
                </c:pt>
                <c:pt idx="4883">
                  <c:v>0</c:v>
                </c:pt>
                <c:pt idx="4884">
                  <c:v>0</c:v>
                </c:pt>
                <c:pt idx="4885">
                  <c:v>0</c:v>
                </c:pt>
                <c:pt idx="4886">
                  <c:v>0</c:v>
                </c:pt>
                <c:pt idx="4887">
                  <c:v>0</c:v>
                </c:pt>
                <c:pt idx="4888">
                  <c:v>0</c:v>
                </c:pt>
                <c:pt idx="4889">
                  <c:v>0</c:v>
                </c:pt>
                <c:pt idx="4890">
                  <c:v>0</c:v>
                </c:pt>
                <c:pt idx="4891">
                  <c:v>0</c:v>
                </c:pt>
                <c:pt idx="4892">
                  <c:v>0</c:v>
                </c:pt>
                <c:pt idx="4893">
                  <c:v>0</c:v>
                </c:pt>
                <c:pt idx="4894">
                  <c:v>0</c:v>
                </c:pt>
                <c:pt idx="4895">
                  <c:v>0</c:v>
                </c:pt>
                <c:pt idx="4896">
                  <c:v>0</c:v>
                </c:pt>
                <c:pt idx="4897">
                  <c:v>0</c:v>
                </c:pt>
                <c:pt idx="4898">
                  <c:v>0</c:v>
                </c:pt>
                <c:pt idx="4899">
                  <c:v>0</c:v>
                </c:pt>
                <c:pt idx="4900">
                  <c:v>0</c:v>
                </c:pt>
                <c:pt idx="4901">
                  <c:v>0</c:v>
                </c:pt>
                <c:pt idx="4902">
                  <c:v>0</c:v>
                </c:pt>
                <c:pt idx="4903">
                  <c:v>0</c:v>
                </c:pt>
                <c:pt idx="4904">
                  <c:v>0</c:v>
                </c:pt>
                <c:pt idx="4905">
                  <c:v>0</c:v>
                </c:pt>
                <c:pt idx="4906">
                  <c:v>0</c:v>
                </c:pt>
                <c:pt idx="4907">
                  <c:v>0</c:v>
                </c:pt>
                <c:pt idx="4908">
                  <c:v>0</c:v>
                </c:pt>
                <c:pt idx="4909">
                  <c:v>0</c:v>
                </c:pt>
                <c:pt idx="4910">
                  <c:v>0</c:v>
                </c:pt>
                <c:pt idx="4911">
                  <c:v>0</c:v>
                </c:pt>
                <c:pt idx="4912">
                  <c:v>0</c:v>
                </c:pt>
                <c:pt idx="4913">
                  <c:v>0</c:v>
                </c:pt>
                <c:pt idx="4914">
                  <c:v>0</c:v>
                </c:pt>
                <c:pt idx="4915">
                  <c:v>0</c:v>
                </c:pt>
                <c:pt idx="4916">
                  <c:v>0</c:v>
                </c:pt>
                <c:pt idx="4917">
                  <c:v>0</c:v>
                </c:pt>
                <c:pt idx="4918">
                  <c:v>0</c:v>
                </c:pt>
                <c:pt idx="4919">
                  <c:v>0</c:v>
                </c:pt>
                <c:pt idx="4920">
                  <c:v>0</c:v>
                </c:pt>
                <c:pt idx="4921">
                  <c:v>0</c:v>
                </c:pt>
                <c:pt idx="4922">
                  <c:v>0</c:v>
                </c:pt>
                <c:pt idx="4923">
                  <c:v>0</c:v>
                </c:pt>
                <c:pt idx="4924">
                  <c:v>0</c:v>
                </c:pt>
                <c:pt idx="4925">
                  <c:v>0</c:v>
                </c:pt>
                <c:pt idx="4926">
                  <c:v>0</c:v>
                </c:pt>
                <c:pt idx="4927">
                  <c:v>0</c:v>
                </c:pt>
                <c:pt idx="4928">
                  <c:v>0</c:v>
                </c:pt>
                <c:pt idx="4929">
                  <c:v>0</c:v>
                </c:pt>
                <c:pt idx="4930">
                  <c:v>0</c:v>
                </c:pt>
                <c:pt idx="4931">
                  <c:v>0</c:v>
                </c:pt>
                <c:pt idx="4932">
                  <c:v>0</c:v>
                </c:pt>
                <c:pt idx="4933">
                  <c:v>0</c:v>
                </c:pt>
                <c:pt idx="4934">
                  <c:v>0</c:v>
                </c:pt>
                <c:pt idx="4935">
                  <c:v>0</c:v>
                </c:pt>
                <c:pt idx="4936">
                  <c:v>0</c:v>
                </c:pt>
                <c:pt idx="4937">
                  <c:v>0</c:v>
                </c:pt>
                <c:pt idx="4938">
                  <c:v>0</c:v>
                </c:pt>
                <c:pt idx="4939">
                  <c:v>0</c:v>
                </c:pt>
                <c:pt idx="4940">
                  <c:v>0</c:v>
                </c:pt>
                <c:pt idx="4941">
                  <c:v>0</c:v>
                </c:pt>
                <c:pt idx="4942">
                  <c:v>0</c:v>
                </c:pt>
                <c:pt idx="4943">
                  <c:v>0</c:v>
                </c:pt>
                <c:pt idx="4944">
                  <c:v>0</c:v>
                </c:pt>
                <c:pt idx="4945">
                  <c:v>0</c:v>
                </c:pt>
                <c:pt idx="4946">
                  <c:v>0</c:v>
                </c:pt>
                <c:pt idx="4947">
                  <c:v>0</c:v>
                </c:pt>
                <c:pt idx="4948">
                  <c:v>0</c:v>
                </c:pt>
                <c:pt idx="4949">
                  <c:v>0</c:v>
                </c:pt>
                <c:pt idx="4950">
                  <c:v>0</c:v>
                </c:pt>
                <c:pt idx="4951">
                  <c:v>0</c:v>
                </c:pt>
                <c:pt idx="4952">
                  <c:v>0</c:v>
                </c:pt>
                <c:pt idx="4953">
                  <c:v>0</c:v>
                </c:pt>
                <c:pt idx="4954">
                  <c:v>0</c:v>
                </c:pt>
                <c:pt idx="4955">
                  <c:v>0</c:v>
                </c:pt>
                <c:pt idx="4956">
                  <c:v>0</c:v>
                </c:pt>
                <c:pt idx="4957">
                  <c:v>0</c:v>
                </c:pt>
                <c:pt idx="4958">
                  <c:v>0</c:v>
                </c:pt>
                <c:pt idx="4959">
                  <c:v>0</c:v>
                </c:pt>
                <c:pt idx="4960">
                  <c:v>0</c:v>
                </c:pt>
                <c:pt idx="4961">
                  <c:v>0</c:v>
                </c:pt>
                <c:pt idx="4962">
                  <c:v>0</c:v>
                </c:pt>
                <c:pt idx="4963">
                  <c:v>0</c:v>
                </c:pt>
                <c:pt idx="4964">
                  <c:v>0</c:v>
                </c:pt>
                <c:pt idx="4965">
                  <c:v>0</c:v>
                </c:pt>
                <c:pt idx="4966">
                  <c:v>0</c:v>
                </c:pt>
                <c:pt idx="4967">
                  <c:v>0</c:v>
                </c:pt>
                <c:pt idx="4968">
                  <c:v>0</c:v>
                </c:pt>
                <c:pt idx="4969">
                  <c:v>0</c:v>
                </c:pt>
                <c:pt idx="4970">
                  <c:v>0</c:v>
                </c:pt>
                <c:pt idx="4971">
                  <c:v>0</c:v>
                </c:pt>
                <c:pt idx="4972">
                  <c:v>0</c:v>
                </c:pt>
                <c:pt idx="4973">
                  <c:v>0</c:v>
                </c:pt>
                <c:pt idx="4974">
                  <c:v>0</c:v>
                </c:pt>
                <c:pt idx="4975">
                  <c:v>0</c:v>
                </c:pt>
                <c:pt idx="4976">
                  <c:v>0</c:v>
                </c:pt>
                <c:pt idx="4977">
                  <c:v>0</c:v>
                </c:pt>
                <c:pt idx="4978">
                  <c:v>0</c:v>
                </c:pt>
                <c:pt idx="4979">
                  <c:v>0</c:v>
                </c:pt>
                <c:pt idx="4980">
                  <c:v>0</c:v>
                </c:pt>
                <c:pt idx="4981">
                  <c:v>0</c:v>
                </c:pt>
                <c:pt idx="4982">
                  <c:v>0</c:v>
                </c:pt>
                <c:pt idx="4983">
                  <c:v>0</c:v>
                </c:pt>
                <c:pt idx="4984">
                  <c:v>0</c:v>
                </c:pt>
                <c:pt idx="4985">
                  <c:v>0</c:v>
                </c:pt>
                <c:pt idx="4986">
                  <c:v>0</c:v>
                </c:pt>
                <c:pt idx="4987">
                  <c:v>0</c:v>
                </c:pt>
                <c:pt idx="4988">
                  <c:v>0</c:v>
                </c:pt>
                <c:pt idx="4989">
                  <c:v>0</c:v>
                </c:pt>
                <c:pt idx="4990">
                  <c:v>0</c:v>
                </c:pt>
                <c:pt idx="4991">
                  <c:v>0</c:v>
                </c:pt>
                <c:pt idx="4992">
                  <c:v>0</c:v>
                </c:pt>
                <c:pt idx="4993">
                  <c:v>0</c:v>
                </c:pt>
                <c:pt idx="4994">
                  <c:v>0</c:v>
                </c:pt>
                <c:pt idx="4995">
                  <c:v>0</c:v>
                </c:pt>
                <c:pt idx="4996">
                  <c:v>0</c:v>
                </c:pt>
                <c:pt idx="4997">
                  <c:v>0</c:v>
                </c:pt>
                <c:pt idx="4998">
                  <c:v>0</c:v>
                </c:pt>
                <c:pt idx="4999">
                  <c:v>0</c:v>
                </c:pt>
                <c:pt idx="5000">
                  <c:v>0</c:v>
                </c:pt>
                <c:pt idx="5001">
                  <c:v>0</c:v>
                </c:pt>
                <c:pt idx="5002">
                  <c:v>0</c:v>
                </c:pt>
                <c:pt idx="5003">
                  <c:v>0</c:v>
                </c:pt>
                <c:pt idx="5004">
                  <c:v>0</c:v>
                </c:pt>
                <c:pt idx="5005">
                  <c:v>0</c:v>
                </c:pt>
                <c:pt idx="5006">
                  <c:v>0</c:v>
                </c:pt>
                <c:pt idx="5007">
                  <c:v>0</c:v>
                </c:pt>
                <c:pt idx="5008">
                  <c:v>0</c:v>
                </c:pt>
                <c:pt idx="5009">
                  <c:v>0</c:v>
                </c:pt>
                <c:pt idx="5010">
                  <c:v>0</c:v>
                </c:pt>
                <c:pt idx="5011">
                  <c:v>0</c:v>
                </c:pt>
                <c:pt idx="5012">
                  <c:v>0</c:v>
                </c:pt>
                <c:pt idx="5013">
                  <c:v>0</c:v>
                </c:pt>
                <c:pt idx="5014">
                  <c:v>0</c:v>
                </c:pt>
                <c:pt idx="5015">
                  <c:v>0</c:v>
                </c:pt>
                <c:pt idx="5016">
                  <c:v>0</c:v>
                </c:pt>
                <c:pt idx="5017">
                  <c:v>0</c:v>
                </c:pt>
                <c:pt idx="5018">
                  <c:v>0</c:v>
                </c:pt>
                <c:pt idx="5019">
                  <c:v>0</c:v>
                </c:pt>
                <c:pt idx="5020">
                  <c:v>0</c:v>
                </c:pt>
                <c:pt idx="5021">
                  <c:v>0</c:v>
                </c:pt>
                <c:pt idx="5022">
                  <c:v>0</c:v>
                </c:pt>
                <c:pt idx="5023">
                  <c:v>0</c:v>
                </c:pt>
                <c:pt idx="5024">
                  <c:v>0</c:v>
                </c:pt>
                <c:pt idx="5025">
                  <c:v>0</c:v>
                </c:pt>
                <c:pt idx="5026">
                  <c:v>0</c:v>
                </c:pt>
                <c:pt idx="5027">
                  <c:v>0</c:v>
                </c:pt>
                <c:pt idx="5028">
                  <c:v>0</c:v>
                </c:pt>
                <c:pt idx="5029">
                  <c:v>0</c:v>
                </c:pt>
                <c:pt idx="5030">
                  <c:v>0</c:v>
                </c:pt>
                <c:pt idx="5031">
                  <c:v>0</c:v>
                </c:pt>
                <c:pt idx="5032">
                  <c:v>0</c:v>
                </c:pt>
                <c:pt idx="5033">
                  <c:v>0</c:v>
                </c:pt>
                <c:pt idx="5034">
                  <c:v>0</c:v>
                </c:pt>
                <c:pt idx="5035">
                  <c:v>0</c:v>
                </c:pt>
                <c:pt idx="5036">
                  <c:v>0</c:v>
                </c:pt>
                <c:pt idx="5037">
                  <c:v>0</c:v>
                </c:pt>
                <c:pt idx="5038">
                  <c:v>0</c:v>
                </c:pt>
                <c:pt idx="5039">
                  <c:v>0</c:v>
                </c:pt>
                <c:pt idx="5040">
                  <c:v>0</c:v>
                </c:pt>
                <c:pt idx="5041">
                  <c:v>0</c:v>
                </c:pt>
                <c:pt idx="5042">
                  <c:v>0</c:v>
                </c:pt>
                <c:pt idx="5043">
                  <c:v>0</c:v>
                </c:pt>
                <c:pt idx="5044">
                  <c:v>0</c:v>
                </c:pt>
                <c:pt idx="5045">
                  <c:v>0</c:v>
                </c:pt>
                <c:pt idx="5046">
                  <c:v>0</c:v>
                </c:pt>
                <c:pt idx="5047">
                  <c:v>0</c:v>
                </c:pt>
                <c:pt idx="5048">
                  <c:v>0</c:v>
                </c:pt>
                <c:pt idx="5049">
                  <c:v>0</c:v>
                </c:pt>
                <c:pt idx="5050">
                  <c:v>0</c:v>
                </c:pt>
                <c:pt idx="5051">
                  <c:v>0</c:v>
                </c:pt>
                <c:pt idx="5052">
                  <c:v>0</c:v>
                </c:pt>
                <c:pt idx="5053">
                  <c:v>0</c:v>
                </c:pt>
                <c:pt idx="5054">
                  <c:v>0</c:v>
                </c:pt>
                <c:pt idx="5055">
                  <c:v>0</c:v>
                </c:pt>
                <c:pt idx="5056">
                  <c:v>0</c:v>
                </c:pt>
                <c:pt idx="5057">
                  <c:v>0</c:v>
                </c:pt>
                <c:pt idx="5058">
                  <c:v>0</c:v>
                </c:pt>
                <c:pt idx="5059">
                  <c:v>0</c:v>
                </c:pt>
                <c:pt idx="5060">
                  <c:v>0</c:v>
                </c:pt>
                <c:pt idx="5061">
                  <c:v>0</c:v>
                </c:pt>
                <c:pt idx="5062">
                  <c:v>0</c:v>
                </c:pt>
                <c:pt idx="5063">
                  <c:v>0</c:v>
                </c:pt>
                <c:pt idx="5064">
                  <c:v>0</c:v>
                </c:pt>
                <c:pt idx="5065">
                  <c:v>0</c:v>
                </c:pt>
                <c:pt idx="5066">
                  <c:v>0</c:v>
                </c:pt>
                <c:pt idx="5067">
                  <c:v>0</c:v>
                </c:pt>
                <c:pt idx="5068">
                  <c:v>0</c:v>
                </c:pt>
                <c:pt idx="5069">
                  <c:v>0</c:v>
                </c:pt>
                <c:pt idx="5070">
                  <c:v>0</c:v>
                </c:pt>
                <c:pt idx="5071">
                  <c:v>0</c:v>
                </c:pt>
                <c:pt idx="5072">
                  <c:v>0</c:v>
                </c:pt>
                <c:pt idx="5073">
                  <c:v>0</c:v>
                </c:pt>
                <c:pt idx="5074">
                  <c:v>0</c:v>
                </c:pt>
                <c:pt idx="5075">
                  <c:v>0</c:v>
                </c:pt>
                <c:pt idx="5076">
                  <c:v>0</c:v>
                </c:pt>
                <c:pt idx="5077">
                  <c:v>0</c:v>
                </c:pt>
                <c:pt idx="5078">
                  <c:v>0</c:v>
                </c:pt>
                <c:pt idx="5079">
                  <c:v>0</c:v>
                </c:pt>
                <c:pt idx="5080">
                  <c:v>0</c:v>
                </c:pt>
                <c:pt idx="5081">
                  <c:v>0</c:v>
                </c:pt>
                <c:pt idx="5082">
                  <c:v>0</c:v>
                </c:pt>
                <c:pt idx="5083">
                  <c:v>0</c:v>
                </c:pt>
                <c:pt idx="5084">
                  <c:v>0</c:v>
                </c:pt>
                <c:pt idx="5085">
                  <c:v>0</c:v>
                </c:pt>
                <c:pt idx="5086">
                  <c:v>0</c:v>
                </c:pt>
                <c:pt idx="5087">
                  <c:v>0</c:v>
                </c:pt>
                <c:pt idx="5088">
                  <c:v>0</c:v>
                </c:pt>
                <c:pt idx="5089">
                  <c:v>0</c:v>
                </c:pt>
                <c:pt idx="5090">
                  <c:v>0</c:v>
                </c:pt>
                <c:pt idx="5091">
                  <c:v>0</c:v>
                </c:pt>
                <c:pt idx="5092">
                  <c:v>0</c:v>
                </c:pt>
                <c:pt idx="5093">
                  <c:v>0</c:v>
                </c:pt>
                <c:pt idx="5094">
                  <c:v>0</c:v>
                </c:pt>
                <c:pt idx="5095">
                  <c:v>0</c:v>
                </c:pt>
                <c:pt idx="5096">
                  <c:v>0</c:v>
                </c:pt>
                <c:pt idx="5097">
                  <c:v>0</c:v>
                </c:pt>
                <c:pt idx="5098">
                  <c:v>0</c:v>
                </c:pt>
                <c:pt idx="5099">
                  <c:v>0</c:v>
                </c:pt>
                <c:pt idx="5100">
                  <c:v>0</c:v>
                </c:pt>
                <c:pt idx="5101">
                  <c:v>0</c:v>
                </c:pt>
                <c:pt idx="5102">
                  <c:v>0</c:v>
                </c:pt>
                <c:pt idx="5103">
                  <c:v>0</c:v>
                </c:pt>
                <c:pt idx="5104">
                  <c:v>0</c:v>
                </c:pt>
                <c:pt idx="5105">
                  <c:v>0</c:v>
                </c:pt>
                <c:pt idx="5106">
                  <c:v>0</c:v>
                </c:pt>
                <c:pt idx="5107">
                  <c:v>0</c:v>
                </c:pt>
                <c:pt idx="5108">
                  <c:v>0</c:v>
                </c:pt>
                <c:pt idx="5109">
                  <c:v>0</c:v>
                </c:pt>
                <c:pt idx="5110">
                  <c:v>0</c:v>
                </c:pt>
                <c:pt idx="5111">
                  <c:v>0</c:v>
                </c:pt>
                <c:pt idx="5112">
                  <c:v>0</c:v>
                </c:pt>
                <c:pt idx="5113">
                  <c:v>0</c:v>
                </c:pt>
                <c:pt idx="5114">
                  <c:v>0</c:v>
                </c:pt>
                <c:pt idx="5115">
                  <c:v>0</c:v>
                </c:pt>
                <c:pt idx="5116">
                  <c:v>0</c:v>
                </c:pt>
                <c:pt idx="5117">
                  <c:v>0</c:v>
                </c:pt>
                <c:pt idx="5118">
                  <c:v>0</c:v>
                </c:pt>
                <c:pt idx="5119">
                  <c:v>0</c:v>
                </c:pt>
                <c:pt idx="5120">
                  <c:v>0</c:v>
                </c:pt>
                <c:pt idx="5121">
                  <c:v>0</c:v>
                </c:pt>
                <c:pt idx="5122">
                  <c:v>0</c:v>
                </c:pt>
                <c:pt idx="5123">
                  <c:v>0</c:v>
                </c:pt>
                <c:pt idx="5124">
                  <c:v>0</c:v>
                </c:pt>
                <c:pt idx="5125">
                  <c:v>0</c:v>
                </c:pt>
                <c:pt idx="5126">
                  <c:v>0</c:v>
                </c:pt>
                <c:pt idx="5127">
                  <c:v>0</c:v>
                </c:pt>
                <c:pt idx="5128">
                  <c:v>0</c:v>
                </c:pt>
                <c:pt idx="5129">
                  <c:v>0</c:v>
                </c:pt>
                <c:pt idx="5130">
                  <c:v>0</c:v>
                </c:pt>
                <c:pt idx="5131">
                  <c:v>0</c:v>
                </c:pt>
                <c:pt idx="5132">
                  <c:v>0</c:v>
                </c:pt>
                <c:pt idx="5133">
                  <c:v>0</c:v>
                </c:pt>
                <c:pt idx="5134">
                  <c:v>0</c:v>
                </c:pt>
                <c:pt idx="5135">
                  <c:v>0</c:v>
                </c:pt>
                <c:pt idx="5136">
                  <c:v>0</c:v>
                </c:pt>
                <c:pt idx="5137">
                  <c:v>0</c:v>
                </c:pt>
                <c:pt idx="5138">
                  <c:v>0</c:v>
                </c:pt>
                <c:pt idx="5139">
                  <c:v>0</c:v>
                </c:pt>
                <c:pt idx="5140">
                  <c:v>0</c:v>
                </c:pt>
                <c:pt idx="5141">
                  <c:v>0</c:v>
                </c:pt>
                <c:pt idx="5142">
                  <c:v>0</c:v>
                </c:pt>
                <c:pt idx="5143">
                  <c:v>0</c:v>
                </c:pt>
                <c:pt idx="5144">
                  <c:v>0</c:v>
                </c:pt>
                <c:pt idx="5145">
                  <c:v>0</c:v>
                </c:pt>
                <c:pt idx="5146">
                  <c:v>0</c:v>
                </c:pt>
                <c:pt idx="5147">
                  <c:v>0</c:v>
                </c:pt>
                <c:pt idx="5148">
                  <c:v>0</c:v>
                </c:pt>
                <c:pt idx="5149">
                  <c:v>0</c:v>
                </c:pt>
                <c:pt idx="5150">
                  <c:v>0</c:v>
                </c:pt>
                <c:pt idx="5151">
                  <c:v>0</c:v>
                </c:pt>
                <c:pt idx="5152">
                  <c:v>0</c:v>
                </c:pt>
                <c:pt idx="5153">
                  <c:v>0</c:v>
                </c:pt>
                <c:pt idx="5154">
                  <c:v>0</c:v>
                </c:pt>
                <c:pt idx="5155">
                  <c:v>0</c:v>
                </c:pt>
                <c:pt idx="5156">
                  <c:v>0</c:v>
                </c:pt>
                <c:pt idx="5157">
                  <c:v>0</c:v>
                </c:pt>
                <c:pt idx="5158">
                  <c:v>0</c:v>
                </c:pt>
                <c:pt idx="5159">
                  <c:v>0</c:v>
                </c:pt>
                <c:pt idx="5160">
                  <c:v>0</c:v>
                </c:pt>
                <c:pt idx="5161">
                  <c:v>0</c:v>
                </c:pt>
                <c:pt idx="5162">
                  <c:v>0</c:v>
                </c:pt>
                <c:pt idx="5163">
                  <c:v>0</c:v>
                </c:pt>
                <c:pt idx="5164">
                  <c:v>0</c:v>
                </c:pt>
                <c:pt idx="5165">
                  <c:v>0</c:v>
                </c:pt>
                <c:pt idx="5166">
                  <c:v>0</c:v>
                </c:pt>
                <c:pt idx="5167">
                  <c:v>0</c:v>
                </c:pt>
                <c:pt idx="5168">
                  <c:v>0</c:v>
                </c:pt>
                <c:pt idx="5169">
                  <c:v>0</c:v>
                </c:pt>
                <c:pt idx="5170">
                  <c:v>0</c:v>
                </c:pt>
                <c:pt idx="5171">
                  <c:v>0</c:v>
                </c:pt>
                <c:pt idx="5172">
                  <c:v>0</c:v>
                </c:pt>
                <c:pt idx="5173">
                  <c:v>0</c:v>
                </c:pt>
                <c:pt idx="5174">
                  <c:v>0</c:v>
                </c:pt>
                <c:pt idx="5175">
                  <c:v>0</c:v>
                </c:pt>
                <c:pt idx="5176">
                  <c:v>0</c:v>
                </c:pt>
                <c:pt idx="5177">
                  <c:v>0</c:v>
                </c:pt>
                <c:pt idx="5178">
                  <c:v>0</c:v>
                </c:pt>
                <c:pt idx="5179">
                  <c:v>0</c:v>
                </c:pt>
                <c:pt idx="5180">
                  <c:v>0</c:v>
                </c:pt>
                <c:pt idx="5181">
                  <c:v>0</c:v>
                </c:pt>
                <c:pt idx="5182">
                  <c:v>0</c:v>
                </c:pt>
                <c:pt idx="5183">
                  <c:v>0</c:v>
                </c:pt>
                <c:pt idx="5184">
                  <c:v>0</c:v>
                </c:pt>
                <c:pt idx="5185">
                  <c:v>0</c:v>
                </c:pt>
                <c:pt idx="5186">
                  <c:v>0</c:v>
                </c:pt>
                <c:pt idx="5187">
                  <c:v>0</c:v>
                </c:pt>
                <c:pt idx="5188">
                  <c:v>0</c:v>
                </c:pt>
                <c:pt idx="5189">
                  <c:v>0</c:v>
                </c:pt>
                <c:pt idx="5190">
                  <c:v>0</c:v>
                </c:pt>
                <c:pt idx="5191">
                  <c:v>0</c:v>
                </c:pt>
                <c:pt idx="5192">
                  <c:v>0</c:v>
                </c:pt>
                <c:pt idx="5193">
                  <c:v>0</c:v>
                </c:pt>
                <c:pt idx="5194">
                  <c:v>0</c:v>
                </c:pt>
                <c:pt idx="5195">
                  <c:v>0</c:v>
                </c:pt>
                <c:pt idx="5196">
                  <c:v>0</c:v>
                </c:pt>
                <c:pt idx="5197">
                  <c:v>0</c:v>
                </c:pt>
                <c:pt idx="5198">
                  <c:v>0</c:v>
                </c:pt>
                <c:pt idx="5199">
                  <c:v>0</c:v>
                </c:pt>
                <c:pt idx="5200">
                  <c:v>0</c:v>
                </c:pt>
                <c:pt idx="5201">
                  <c:v>0</c:v>
                </c:pt>
                <c:pt idx="5202">
                  <c:v>0</c:v>
                </c:pt>
                <c:pt idx="5203">
                  <c:v>0</c:v>
                </c:pt>
                <c:pt idx="5204">
                  <c:v>0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0</c:v>
                </c:pt>
                <c:pt idx="5209">
                  <c:v>0</c:v>
                </c:pt>
                <c:pt idx="5210">
                  <c:v>0</c:v>
                </c:pt>
                <c:pt idx="5211">
                  <c:v>0</c:v>
                </c:pt>
                <c:pt idx="5212">
                  <c:v>0</c:v>
                </c:pt>
                <c:pt idx="5213">
                  <c:v>0</c:v>
                </c:pt>
                <c:pt idx="5214">
                  <c:v>0</c:v>
                </c:pt>
                <c:pt idx="5215">
                  <c:v>0</c:v>
                </c:pt>
                <c:pt idx="5216">
                  <c:v>0</c:v>
                </c:pt>
                <c:pt idx="5217">
                  <c:v>0</c:v>
                </c:pt>
                <c:pt idx="5218">
                  <c:v>0</c:v>
                </c:pt>
                <c:pt idx="5219">
                  <c:v>0</c:v>
                </c:pt>
                <c:pt idx="5220">
                  <c:v>0</c:v>
                </c:pt>
                <c:pt idx="5221">
                  <c:v>0</c:v>
                </c:pt>
                <c:pt idx="5222">
                  <c:v>0</c:v>
                </c:pt>
                <c:pt idx="5223">
                  <c:v>0</c:v>
                </c:pt>
                <c:pt idx="5224">
                  <c:v>0</c:v>
                </c:pt>
                <c:pt idx="5225">
                  <c:v>0</c:v>
                </c:pt>
                <c:pt idx="5226">
                  <c:v>0</c:v>
                </c:pt>
                <c:pt idx="5227">
                  <c:v>0</c:v>
                </c:pt>
                <c:pt idx="5228">
                  <c:v>0</c:v>
                </c:pt>
                <c:pt idx="5229">
                  <c:v>0</c:v>
                </c:pt>
                <c:pt idx="5230">
                  <c:v>0</c:v>
                </c:pt>
                <c:pt idx="5231">
                  <c:v>0</c:v>
                </c:pt>
                <c:pt idx="5232">
                  <c:v>0</c:v>
                </c:pt>
                <c:pt idx="5233">
                  <c:v>0</c:v>
                </c:pt>
                <c:pt idx="5234">
                  <c:v>0</c:v>
                </c:pt>
                <c:pt idx="5235">
                  <c:v>0</c:v>
                </c:pt>
                <c:pt idx="5236">
                  <c:v>0</c:v>
                </c:pt>
                <c:pt idx="5237">
                  <c:v>0</c:v>
                </c:pt>
                <c:pt idx="5238">
                  <c:v>0</c:v>
                </c:pt>
                <c:pt idx="5239">
                  <c:v>0</c:v>
                </c:pt>
                <c:pt idx="5240">
                  <c:v>0</c:v>
                </c:pt>
                <c:pt idx="5241">
                  <c:v>0</c:v>
                </c:pt>
                <c:pt idx="5242">
                  <c:v>0</c:v>
                </c:pt>
                <c:pt idx="5243">
                  <c:v>0</c:v>
                </c:pt>
                <c:pt idx="5244">
                  <c:v>0</c:v>
                </c:pt>
                <c:pt idx="5245">
                  <c:v>0</c:v>
                </c:pt>
                <c:pt idx="5246">
                  <c:v>0</c:v>
                </c:pt>
                <c:pt idx="5247">
                  <c:v>0</c:v>
                </c:pt>
                <c:pt idx="5248">
                  <c:v>0</c:v>
                </c:pt>
                <c:pt idx="5249">
                  <c:v>0</c:v>
                </c:pt>
                <c:pt idx="5250">
                  <c:v>0</c:v>
                </c:pt>
                <c:pt idx="5251">
                  <c:v>0</c:v>
                </c:pt>
                <c:pt idx="5252">
                  <c:v>0</c:v>
                </c:pt>
                <c:pt idx="5253">
                  <c:v>0</c:v>
                </c:pt>
                <c:pt idx="5254">
                  <c:v>0</c:v>
                </c:pt>
                <c:pt idx="5255">
                  <c:v>0</c:v>
                </c:pt>
                <c:pt idx="5256">
                  <c:v>0</c:v>
                </c:pt>
                <c:pt idx="5257">
                  <c:v>0</c:v>
                </c:pt>
                <c:pt idx="5258">
                  <c:v>0</c:v>
                </c:pt>
                <c:pt idx="5259">
                  <c:v>0</c:v>
                </c:pt>
                <c:pt idx="5260">
                  <c:v>0</c:v>
                </c:pt>
                <c:pt idx="5261">
                  <c:v>0</c:v>
                </c:pt>
                <c:pt idx="5262">
                  <c:v>0</c:v>
                </c:pt>
                <c:pt idx="5263">
                  <c:v>0</c:v>
                </c:pt>
                <c:pt idx="5264">
                  <c:v>0</c:v>
                </c:pt>
                <c:pt idx="5265">
                  <c:v>0</c:v>
                </c:pt>
                <c:pt idx="5266">
                  <c:v>0</c:v>
                </c:pt>
                <c:pt idx="5267">
                  <c:v>0</c:v>
                </c:pt>
                <c:pt idx="5268">
                  <c:v>0</c:v>
                </c:pt>
                <c:pt idx="5269">
                  <c:v>0</c:v>
                </c:pt>
                <c:pt idx="5270">
                  <c:v>0</c:v>
                </c:pt>
                <c:pt idx="5271">
                  <c:v>0</c:v>
                </c:pt>
                <c:pt idx="5272">
                  <c:v>0</c:v>
                </c:pt>
                <c:pt idx="5273">
                  <c:v>0</c:v>
                </c:pt>
                <c:pt idx="5274">
                  <c:v>0</c:v>
                </c:pt>
                <c:pt idx="5275">
                  <c:v>0</c:v>
                </c:pt>
                <c:pt idx="5276">
                  <c:v>0</c:v>
                </c:pt>
                <c:pt idx="5277">
                  <c:v>0</c:v>
                </c:pt>
                <c:pt idx="5278">
                  <c:v>0</c:v>
                </c:pt>
                <c:pt idx="5279">
                  <c:v>0</c:v>
                </c:pt>
                <c:pt idx="5280">
                  <c:v>0</c:v>
                </c:pt>
                <c:pt idx="5281">
                  <c:v>0</c:v>
                </c:pt>
                <c:pt idx="5282">
                  <c:v>0</c:v>
                </c:pt>
                <c:pt idx="5283">
                  <c:v>0</c:v>
                </c:pt>
                <c:pt idx="5284">
                  <c:v>0</c:v>
                </c:pt>
                <c:pt idx="5285">
                  <c:v>0</c:v>
                </c:pt>
                <c:pt idx="5286">
                  <c:v>0</c:v>
                </c:pt>
                <c:pt idx="5287">
                  <c:v>0</c:v>
                </c:pt>
                <c:pt idx="5288">
                  <c:v>0</c:v>
                </c:pt>
                <c:pt idx="5289">
                  <c:v>0</c:v>
                </c:pt>
                <c:pt idx="5290">
                  <c:v>0</c:v>
                </c:pt>
                <c:pt idx="5291">
                  <c:v>0</c:v>
                </c:pt>
                <c:pt idx="5292">
                  <c:v>0</c:v>
                </c:pt>
                <c:pt idx="5293">
                  <c:v>0</c:v>
                </c:pt>
                <c:pt idx="5294">
                  <c:v>0</c:v>
                </c:pt>
                <c:pt idx="5295">
                  <c:v>0</c:v>
                </c:pt>
                <c:pt idx="5296">
                  <c:v>0</c:v>
                </c:pt>
                <c:pt idx="5297">
                  <c:v>0</c:v>
                </c:pt>
                <c:pt idx="5298">
                  <c:v>0</c:v>
                </c:pt>
                <c:pt idx="5299">
                  <c:v>0</c:v>
                </c:pt>
                <c:pt idx="5300">
                  <c:v>0</c:v>
                </c:pt>
                <c:pt idx="5301">
                  <c:v>0</c:v>
                </c:pt>
                <c:pt idx="5302">
                  <c:v>0</c:v>
                </c:pt>
                <c:pt idx="5303">
                  <c:v>0</c:v>
                </c:pt>
                <c:pt idx="5304">
                  <c:v>0</c:v>
                </c:pt>
                <c:pt idx="5305">
                  <c:v>0</c:v>
                </c:pt>
                <c:pt idx="5306">
                  <c:v>0</c:v>
                </c:pt>
                <c:pt idx="5307">
                  <c:v>0</c:v>
                </c:pt>
                <c:pt idx="5308">
                  <c:v>0</c:v>
                </c:pt>
                <c:pt idx="5309">
                  <c:v>0</c:v>
                </c:pt>
                <c:pt idx="5310">
                  <c:v>0</c:v>
                </c:pt>
                <c:pt idx="5311">
                  <c:v>0</c:v>
                </c:pt>
                <c:pt idx="5312">
                  <c:v>0</c:v>
                </c:pt>
                <c:pt idx="5313">
                  <c:v>0</c:v>
                </c:pt>
                <c:pt idx="5314">
                  <c:v>0</c:v>
                </c:pt>
                <c:pt idx="5315">
                  <c:v>0</c:v>
                </c:pt>
                <c:pt idx="5316">
                  <c:v>0</c:v>
                </c:pt>
                <c:pt idx="5317">
                  <c:v>0</c:v>
                </c:pt>
                <c:pt idx="5318">
                  <c:v>0</c:v>
                </c:pt>
                <c:pt idx="5319">
                  <c:v>0</c:v>
                </c:pt>
                <c:pt idx="5320">
                  <c:v>0</c:v>
                </c:pt>
                <c:pt idx="5321">
                  <c:v>0</c:v>
                </c:pt>
                <c:pt idx="5322">
                  <c:v>0</c:v>
                </c:pt>
                <c:pt idx="5323">
                  <c:v>0</c:v>
                </c:pt>
                <c:pt idx="5324">
                  <c:v>0</c:v>
                </c:pt>
                <c:pt idx="5325">
                  <c:v>0</c:v>
                </c:pt>
                <c:pt idx="5326">
                  <c:v>0</c:v>
                </c:pt>
                <c:pt idx="5327">
                  <c:v>0</c:v>
                </c:pt>
                <c:pt idx="5328">
                  <c:v>0</c:v>
                </c:pt>
                <c:pt idx="5329">
                  <c:v>0</c:v>
                </c:pt>
                <c:pt idx="5330">
                  <c:v>0</c:v>
                </c:pt>
                <c:pt idx="5331">
                  <c:v>0</c:v>
                </c:pt>
                <c:pt idx="5332">
                  <c:v>0.96058916193957578</c:v>
                </c:pt>
                <c:pt idx="5333">
                  <c:v>0.97083618889055712</c:v>
                </c:pt>
                <c:pt idx="5334">
                  <c:v>0</c:v>
                </c:pt>
                <c:pt idx="5335">
                  <c:v>0</c:v>
                </c:pt>
                <c:pt idx="5336">
                  <c:v>0</c:v>
                </c:pt>
                <c:pt idx="5337">
                  <c:v>0</c:v>
                </c:pt>
                <c:pt idx="5338">
                  <c:v>0</c:v>
                </c:pt>
                <c:pt idx="5339">
                  <c:v>0</c:v>
                </c:pt>
                <c:pt idx="5340">
                  <c:v>0</c:v>
                </c:pt>
                <c:pt idx="5341">
                  <c:v>0</c:v>
                </c:pt>
                <c:pt idx="5342">
                  <c:v>0</c:v>
                </c:pt>
                <c:pt idx="5343">
                  <c:v>0</c:v>
                </c:pt>
                <c:pt idx="5344">
                  <c:v>0</c:v>
                </c:pt>
                <c:pt idx="5345">
                  <c:v>0</c:v>
                </c:pt>
                <c:pt idx="5346">
                  <c:v>0</c:v>
                </c:pt>
                <c:pt idx="5347">
                  <c:v>0</c:v>
                </c:pt>
                <c:pt idx="5348">
                  <c:v>0</c:v>
                </c:pt>
                <c:pt idx="5349">
                  <c:v>0</c:v>
                </c:pt>
                <c:pt idx="5350">
                  <c:v>0</c:v>
                </c:pt>
                <c:pt idx="5351">
                  <c:v>0</c:v>
                </c:pt>
                <c:pt idx="5352">
                  <c:v>0</c:v>
                </c:pt>
                <c:pt idx="5353">
                  <c:v>0</c:v>
                </c:pt>
                <c:pt idx="5354">
                  <c:v>0</c:v>
                </c:pt>
                <c:pt idx="5355">
                  <c:v>0</c:v>
                </c:pt>
                <c:pt idx="5356">
                  <c:v>0</c:v>
                </c:pt>
                <c:pt idx="5357">
                  <c:v>0</c:v>
                </c:pt>
                <c:pt idx="5358">
                  <c:v>0</c:v>
                </c:pt>
                <c:pt idx="5359">
                  <c:v>0</c:v>
                </c:pt>
                <c:pt idx="5360">
                  <c:v>0</c:v>
                </c:pt>
                <c:pt idx="5361">
                  <c:v>0</c:v>
                </c:pt>
                <c:pt idx="5362">
                  <c:v>0</c:v>
                </c:pt>
                <c:pt idx="5363">
                  <c:v>0</c:v>
                </c:pt>
                <c:pt idx="5364">
                  <c:v>0</c:v>
                </c:pt>
                <c:pt idx="5365">
                  <c:v>0</c:v>
                </c:pt>
                <c:pt idx="5366">
                  <c:v>0</c:v>
                </c:pt>
                <c:pt idx="5367">
                  <c:v>0</c:v>
                </c:pt>
                <c:pt idx="5368">
                  <c:v>0</c:v>
                </c:pt>
                <c:pt idx="5369">
                  <c:v>0</c:v>
                </c:pt>
                <c:pt idx="5370">
                  <c:v>0</c:v>
                </c:pt>
                <c:pt idx="5371">
                  <c:v>0</c:v>
                </c:pt>
                <c:pt idx="5372">
                  <c:v>0</c:v>
                </c:pt>
                <c:pt idx="5373">
                  <c:v>0</c:v>
                </c:pt>
                <c:pt idx="5374">
                  <c:v>0</c:v>
                </c:pt>
                <c:pt idx="5375">
                  <c:v>0</c:v>
                </c:pt>
                <c:pt idx="5376">
                  <c:v>0</c:v>
                </c:pt>
                <c:pt idx="5377">
                  <c:v>0</c:v>
                </c:pt>
                <c:pt idx="5378">
                  <c:v>0</c:v>
                </c:pt>
                <c:pt idx="5379">
                  <c:v>0</c:v>
                </c:pt>
                <c:pt idx="5380">
                  <c:v>0</c:v>
                </c:pt>
                <c:pt idx="5381">
                  <c:v>0</c:v>
                </c:pt>
                <c:pt idx="5382">
                  <c:v>0</c:v>
                </c:pt>
                <c:pt idx="5383">
                  <c:v>0</c:v>
                </c:pt>
                <c:pt idx="5384">
                  <c:v>0</c:v>
                </c:pt>
                <c:pt idx="5385">
                  <c:v>0</c:v>
                </c:pt>
                <c:pt idx="5386">
                  <c:v>0</c:v>
                </c:pt>
                <c:pt idx="5387">
                  <c:v>0</c:v>
                </c:pt>
                <c:pt idx="5388">
                  <c:v>0</c:v>
                </c:pt>
                <c:pt idx="5389">
                  <c:v>0</c:v>
                </c:pt>
                <c:pt idx="5390">
                  <c:v>0</c:v>
                </c:pt>
                <c:pt idx="5391">
                  <c:v>0</c:v>
                </c:pt>
                <c:pt idx="5392">
                  <c:v>0</c:v>
                </c:pt>
                <c:pt idx="5393">
                  <c:v>0</c:v>
                </c:pt>
                <c:pt idx="5394">
                  <c:v>0</c:v>
                </c:pt>
                <c:pt idx="5395">
                  <c:v>0</c:v>
                </c:pt>
                <c:pt idx="5396">
                  <c:v>0</c:v>
                </c:pt>
                <c:pt idx="5397">
                  <c:v>0</c:v>
                </c:pt>
                <c:pt idx="5398">
                  <c:v>0</c:v>
                </c:pt>
                <c:pt idx="5399">
                  <c:v>0</c:v>
                </c:pt>
                <c:pt idx="5400">
                  <c:v>0</c:v>
                </c:pt>
                <c:pt idx="5401">
                  <c:v>0</c:v>
                </c:pt>
                <c:pt idx="5402">
                  <c:v>0</c:v>
                </c:pt>
                <c:pt idx="5403">
                  <c:v>0</c:v>
                </c:pt>
                <c:pt idx="5404">
                  <c:v>0</c:v>
                </c:pt>
                <c:pt idx="5405">
                  <c:v>0</c:v>
                </c:pt>
                <c:pt idx="5406">
                  <c:v>0</c:v>
                </c:pt>
                <c:pt idx="5407">
                  <c:v>0</c:v>
                </c:pt>
                <c:pt idx="5408">
                  <c:v>0</c:v>
                </c:pt>
                <c:pt idx="5409">
                  <c:v>0</c:v>
                </c:pt>
                <c:pt idx="5410">
                  <c:v>0</c:v>
                </c:pt>
                <c:pt idx="5411">
                  <c:v>0</c:v>
                </c:pt>
                <c:pt idx="5412">
                  <c:v>0</c:v>
                </c:pt>
                <c:pt idx="5413">
                  <c:v>0</c:v>
                </c:pt>
                <c:pt idx="5414">
                  <c:v>0</c:v>
                </c:pt>
                <c:pt idx="5415">
                  <c:v>0</c:v>
                </c:pt>
                <c:pt idx="5416">
                  <c:v>0</c:v>
                </c:pt>
                <c:pt idx="5417">
                  <c:v>0</c:v>
                </c:pt>
                <c:pt idx="5418">
                  <c:v>0</c:v>
                </c:pt>
                <c:pt idx="5419">
                  <c:v>0</c:v>
                </c:pt>
                <c:pt idx="5420">
                  <c:v>0</c:v>
                </c:pt>
                <c:pt idx="5421">
                  <c:v>0</c:v>
                </c:pt>
                <c:pt idx="5422">
                  <c:v>0</c:v>
                </c:pt>
                <c:pt idx="5423">
                  <c:v>0</c:v>
                </c:pt>
                <c:pt idx="5424">
                  <c:v>0</c:v>
                </c:pt>
                <c:pt idx="5425">
                  <c:v>0</c:v>
                </c:pt>
                <c:pt idx="5426">
                  <c:v>0</c:v>
                </c:pt>
                <c:pt idx="5427">
                  <c:v>0</c:v>
                </c:pt>
                <c:pt idx="5428">
                  <c:v>0</c:v>
                </c:pt>
                <c:pt idx="5429">
                  <c:v>0</c:v>
                </c:pt>
                <c:pt idx="5430">
                  <c:v>0</c:v>
                </c:pt>
                <c:pt idx="5431">
                  <c:v>0</c:v>
                </c:pt>
                <c:pt idx="5432">
                  <c:v>0</c:v>
                </c:pt>
                <c:pt idx="5433">
                  <c:v>0</c:v>
                </c:pt>
                <c:pt idx="5434">
                  <c:v>0</c:v>
                </c:pt>
                <c:pt idx="5435">
                  <c:v>0</c:v>
                </c:pt>
                <c:pt idx="5436">
                  <c:v>0</c:v>
                </c:pt>
                <c:pt idx="5437">
                  <c:v>0</c:v>
                </c:pt>
                <c:pt idx="5438">
                  <c:v>0</c:v>
                </c:pt>
                <c:pt idx="5439">
                  <c:v>0</c:v>
                </c:pt>
                <c:pt idx="5440">
                  <c:v>0</c:v>
                </c:pt>
                <c:pt idx="5441">
                  <c:v>0</c:v>
                </c:pt>
                <c:pt idx="5442">
                  <c:v>0</c:v>
                </c:pt>
                <c:pt idx="5443">
                  <c:v>0</c:v>
                </c:pt>
                <c:pt idx="5444">
                  <c:v>0</c:v>
                </c:pt>
                <c:pt idx="5445">
                  <c:v>0</c:v>
                </c:pt>
                <c:pt idx="5446">
                  <c:v>0</c:v>
                </c:pt>
                <c:pt idx="5447">
                  <c:v>0</c:v>
                </c:pt>
                <c:pt idx="5448">
                  <c:v>0</c:v>
                </c:pt>
                <c:pt idx="5449">
                  <c:v>0</c:v>
                </c:pt>
                <c:pt idx="5450">
                  <c:v>0</c:v>
                </c:pt>
                <c:pt idx="5451">
                  <c:v>0</c:v>
                </c:pt>
                <c:pt idx="5452">
                  <c:v>0</c:v>
                </c:pt>
                <c:pt idx="5453">
                  <c:v>0</c:v>
                </c:pt>
                <c:pt idx="5454">
                  <c:v>0</c:v>
                </c:pt>
                <c:pt idx="5455">
                  <c:v>0</c:v>
                </c:pt>
                <c:pt idx="5456">
                  <c:v>0</c:v>
                </c:pt>
                <c:pt idx="5457">
                  <c:v>0</c:v>
                </c:pt>
                <c:pt idx="5458">
                  <c:v>0</c:v>
                </c:pt>
                <c:pt idx="5459">
                  <c:v>0</c:v>
                </c:pt>
                <c:pt idx="5460">
                  <c:v>0</c:v>
                </c:pt>
                <c:pt idx="5461">
                  <c:v>0</c:v>
                </c:pt>
                <c:pt idx="5462">
                  <c:v>0</c:v>
                </c:pt>
                <c:pt idx="5463">
                  <c:v>0</c:v>
                </c:pt>
                <c:pt idx="5464">
                  <c:v>0</c:v>
                </c:pt>
                <c:pt idx="5465">
                  <c:v>0</c:v>
                </c:pt>
                <c:pt idx="5466">
                  <c:v>0</c:v>
                </c:pt>
                <c:pt idx="5467">
                  <c:v>0</c:v>
                </c:pt>
                <c:pt idx="5468">
                  <c:v>0</c:v>
                </c:pt>
                <c:pt idx="5469">
                  <c:v>0</c:v>
                </c:pt>
                <c:pt idx="5470">
                  <c:v>0</c:v>
                </c:pt>
                <c:pt idx="5471">
                  <c:v>0</c:v>
                </c:pt>
                <c:pt idx="5472">
                  <c:v>0</c:v>
                </c:pt>
                <c:pt idx="5473">
                  <c:v>0</c:v>
                </c:pt>
                <c:pt idx="5474">
                  <c:v>0</c:v>
                </c:pt>
                <c:pt idx="5475">
                  <c:v>0</c:v>
                </c:pt>
                <c:pt idx="5476">
                  <c:v>0</c:v>
                </c:pt>
                <c:pt idx="5477">
                  <c:v>0</c:v>
                </c:pt>
                <c:pt idx="5478">
                  <c:v>0</c:v>
                </c:pt>
                <c:pt idx="5479">
                  <c:v>0</c:v>
                </c:pt>
                <c:pt idx="5480">
                  <c:v>0</c:v>
                </c:pt>
                <c:pt idx="5481">
                  <c:v>0</c:v>
                </c:pt>
                <c:pt idx="5482">
                  <c:v>0</c:v>
                </c:pt>
                <c:pt idx="5483">
                  <c:v>0</c:v>
                </c:pt>
                <c:pt idx="5484">
                  <c:v>0</c:v>
                </c:pt>
                <c:pt idx="5485">
                  <c:v>0</c:v>
                </c:pt>
                <c:pt idx="5486">
                  <c:v>0</c:v>
                </c:pt>
                <c:pt idx="5487">
                  <c:v>0</c:v>
                </c:pt>
                <c:pt idx="5488">
                  <c:v>0</c:v>
                </c:pt>
                <c:pt idx="5489">
                  <c:v>0</c:v>
                </c:pt>
                <c:pt idx="5490">
                  <c:v>0</c:v>
                </c:pt>
                <c:pt idx="5491">
                  <c:v>0</c:v>
                </c:pt>
                <c:pt idx="5492">
                  <c:v>0</c:v>
                </c:pt>
                <c:pt idx="5493">
                  <c:v>0</c:v>
                </c:pt>
                <c:pt idx="5494">
                  <c:v>0</c:v>
                </c:pt>
                <c:pt idx="5495">
                  <c:v>0</c:v>
                </c:pt>
                <c:pt idx="5496">
                  <c:v>0</c:v>
                </c:pt>
                <c:pt idx="5497">
                  <c:v>0</c:v>
                </c:pt>
                <c:pt idx="5498">
                  <c:v>0</c:v>
                </c:pt>
                <c:pt idx="5499">
                  <c:v>0</c:v>
                </c:pt>
                <c:pt idx="5500">
                  <c:v>0</c:v>
                </c:pt>
                <c:pt idx="5501">
                  <c:v>0</c:v>
                </c:pt>
                <c:pt idx="5502">
                  <c:v>0</c:v>
                </c:pt>
                <c:pt idx="5503">
                  <c:v>0</c:v>
                </c:pt>
                <c:pt idx="5504">
                  <c:v>0</c:v>
                </c:pt>
                <c:pt idx="5505">
                  <c:v>0</c:v>
                </c:pt>
                <c:pt idx="5506">
                  <c:v>0</c:v>
                </c:pt>
                <c:pt idx="5507">
                  <c:v>0</c:v>
                </c:pt>
                <c:pt idx="5508">
                  <c:v>0</c:v>
                </c:pt>
                <c:pt idx="5509">
                  <c:v>0</c:v>
                </c:pt>
                <c:pt idx="5510">
                  <c:v>0</c:v>
                </c:pt>
                <c:pt idx="5511">
                  <c:v>0</c:v>
                </c:pt>
                <c:pt idx="5512">
                  <c:v>0</c:v>
                </c:pt>
                <c:pt idx="5513">
                  <c:v>0</c:v>
                </c:pt>
                <c:pt idx="5514">
                  <c:v>0</c:v>
                </c:pt>
                <c:pt idx="5515">
                  <c:v>0</c:v>
                </c:pt>
                <c:pt idx="5516">
                  <c:v>0</c:v>
                </c:pt>
                <c:pt idx="5517">
                  <c:v>0</c:v>
                </c:pt>
                <c:pt idx="5518">
                  <c:v>0</c:v>
                </c:pt>
                <c:pt idx="5519">
                  <c:v>0</c:v>
                </c:pt>
                <c:pt idx="5520">
                  <c:v>0</c:v>
                </c:pt>
                <c:pt idx="5521">
                  <c:v>0</c:v>
                </c:pt>
                <c:pt idx="5522">
                  <c:v>0</c:v>
                </c:pt>
                <c:pt idx="5523">
                  <c:v>0</c:v>
                </c:pt>
                <c:pt idx="5524">
                  <c:v>0</c:v>
                </c:pt>
                <c:pt idx="5525">
                  <c:v>0</c:v>
                </c:pt>
                <c:pt idx="5526">
                  <c:v>0</c:v>
                </c:pt>
                <c:pt idx="5527">
                  <c:v>0</c:v>
                </c:pt>
                <c:pt idx="5528">
                  <c:v>0</c:v>
                </c:pt>
                <c:pt idx="5529">
                  <c:v>0</c:v>
                </c:pt>
                <c:pt idx="5530">
                  <c:v>0</c:v>
                </c:pt>
                <c:pt idx="5531">
                  <c:v>0</c:v>
                </c:pt>
                <c:pt idx="5532">
                  <c:v>0</c:v>
                </c:pt>
                <c:pt idx="5533">
                  <c:v>0</c:v>
                </c:pt>
                <c:pt idx="5534">
                  <c:v>0</c:v>
                </c:pt>
                <c:pt idx="5535">
                  <c:v>0</c:v>
                </c:pt>
                <c:pt idx="5536">
                  <c:v>0</c:v>
                </c:pt>
                <c:pt idx="5537">
                  <c:v>0</c:v>
                </c:pt>
                <c:pt idx="5538">
                  <c:v>0</c:v>
                </c:pt>
                <c:pt idx="5539">
                  <c:v>0</c:v>
                </c:pt>
                <c:pt idx="5540">
                  <c:v>0</c:v>
                </c:pt>
                <c:pt idx="5541">
                  <c:v>0</c:v>
                </c:pt>
                <c:pt idx="5542">
                  <c:v>0</c:v>
                </c:pt>
                <c:pt idx="5543">
                  <c:v>0</c:v>
                </c:pt>
                <c:pt idx="5544">
                  <c:v>0</c:v>
                </c:pt>
                <c:pt idx="5545">
                  <c:v>0</c:v>
                </c:pt>
                <c:pt idx="5546">
                  <c:v>0</c:v>
                </c:pt>
                <c:pt idx="5547">
                  <c:v>0</c:v>
                </c:pt>
                <c:pt idx="5548">
                  <c:v>0</c:v>
                </c:pt>
                <c:pt idx="5549">
                  <c:v>0</c:v>
                </c:pt>
                <c:pt idx="5550">
                  <c:v>0</c:v>
                </c:pt>
                <c:pt idx="5551">
                  <c:v>0</c:v>
                </c:pt>
                <c:pt idx="5552">
                  <c:v>0</c:v>
                </c:pt>
                <c:pt idx="5553">
                  <c:v>0</c:v>
                </c:pt>
                <c:pt idx="5554">
                  <c:v>0</c:v>
                </c:pt>
                <c:pt idx="5555">
                  <c:v>0</c:v>
                </c:pt>
                <c:pt idx="5556">
                  <c:v>0</c:v>
                </c:pt>
                <c:pt idx="5557">
                  <c:v>0</c:v>
                </c:pt>
                <c:pt idx="5558">
                  <c:v>0</c:v>
                </c:pt>
                <c:pt idx="5559">
                  <c:v>0</c:v>
                </c:pt>
                <c:pt idx="5560">
                  <c:v>0</c:v>
                </c:pt>
                <c:pt idx="5561">
                  <c:v>0</c:v>
                </c:pt>
                <c:pt idx="5562">
                  <c:v>0</c:v>
                </c:pt>
                <c:pt idx="5563">
                  <c:v>0</c:v>
                </c:pt>
                <c:pt idx="5564">
                  <c:v>0</c:v>
                </c:pt>
                <c:pt idx="5565">
                  <c:v>0</c:v>
                </c:pt>
                <c:pt idx="5566">
                  <c:v>0</c:v>
                </c:pt>
                <c:pt idx="5567">
                  <c:v>0</c:v>
                </c:pt>
                <c:pt idx="5568">
                  <c:v>0</c:v>
                </c:pt>
                <c:pt idx="5569">
                  <c:v>0</c:v>
                </c:pt>
                <c:pt idx="5570">
                  <c:v>0</c:v>
                </c:pt>
                <c:pt idx="5571">
                  <c:v>0</c:v>
                </c:pt>
                <c:pt idx="5572">
                  <c:v>0</c:v>
                </c:pt>
                <c:pt idx="5573">
                  <c:v>0</c:v>
                </c:pt>
                <c:pt idx="5574">
                  <c:v>0</c:v>
                </c:pt>
                <c:pt idx="5575">
                  <c:v>0</c:v>
                </c:pt>
                <c:pt idx="5576">
                  <c:v>0</c:v>
                </c:pt>
                <c:pt idx="5577">
                  <c:v>0</c:v>
                </c:pt>
                <c:pt idx="5578">
                  <c:v>0</c:v>
                </c:pt>
                <c:pt idx="5579">
                  <c:v>0</c:v>
                </c:pt>
                <c:pt idx="5580">
                  <c:v>0</c:v>
                </c:pt>
                <c:pt idx="5581">
                  <c:v>0</c:v>
                </c:pt>
                <c:pt idx="5582">
                  <c:v>0</c:v>
                </c:pt>
                <c:pt idx="5583">
                  <c:v>0</c:v>
                </c:pt>
                <c:pt idx="5584">
                  <c:v>0</c:v>
                </c:pt>
                <c:pt idx="5585">
                  <c:v>0</c:v>
                </c:pt>
                <c:pt idx="5586">
                  <c:v>0</c:v>
                </c:pt>
                <c:pt idx="5587">
                  <c:v>0</c:v>
                </c:pt>
                <c:pt idx="5588">
                  <c:v>0</c:v>
                </c:pt>
                <c:pt idx="5589">
                  <c:v>0</c:v>
                </c:pt>
                <c:pt idx="5590">
                  <c:v>0</c:v>
                </c:pt>
                <c:pt idx="5591">
                  <c:v>0</c:v>
                </c:pt>
                <c:pt idx="5592">
                  <c:v>0</c:v>
                </c:pt>
                <c:pt idx="5593">
                  <c:v>0</c:v>
                </c:pt>
                <c:pt idx="5594">
                  <c:v>0</c:v>
                </c:pt>
                <c:pt idx="5595">
                  <c:v>0</c:v>
                </c:pt>
                <c:pt idx="5596">
                  <c:v>0</c:v>
                </c:pt>
                <c:pt idx="5597">
                  <c:v>0</c:v>
                </c:pt>
                <c:pt idx="5598">
                  <c:v>0</c:v>
                </c:pt>
                <c:pt idx="5599">
                  <c:v>0</c:v>
                </c:pt>
                <c:pt idx="5600">
                  <c:v>0</c:v>
                </c:pt>
                <c:pt idx="5601">
                  <c:v>0</c:v>
                </c:pt>
                <c:pt idx="5602">
                  <c:v>0</c:v>
                </c:pt>
                <c:pt idx="5603">
                  <c:v>0</c:v>
                </c:pt>
                <c:pt idx="5604">
                  <c:v>0</c:v>
                </c:pt>
                <c:pt idx="5605">
                  <c:v>0</c:v>
                </c:pt>
                <c:pt idx="5606">
                  <c:v>0</c:v>
                </c:pt>
                <c:pt idx="5607">
                  <c:v>0</c:v>
                </c:pt>
                <c:pt idx="5608">
                  <c:v>0</c:v>
                </c:pt>
                <c:pt idx="5609">
                  <c:v>0</c:v>
                </c:pt>
                <c:pt idx="5610">
                  <c:v>0</c:v>
                </c:pt>
                <c:pt idx="5611">
                  <c:v>0</c:v>
                </c:pt>
                <c:pt idx="5612">
                  <c:v>0</c:v>
                </c:pt>
                <c:pt idx="5613">
                  <c:v>0</c:v>
                </c:pt>
                <c:pt idx="5614">
                  <c:v>0</c:v>
                </c:pt>
                <c:pt idx="5615">
                  <c:v>0</c:v>
                </c:pt>
                <c:pt idx="5616">
                  <c:v>0</c:v>
                </c:pt>
                <c:pt idx="5617">
                  <c:v>0</c:v>
                </c:pt>
                <c:pt idx="5618">
                  <c:v>0</c:v>
                </c:pt>
                <c:pt idx="5619">
                  <c:v>0</c:v>
                </c:pt>
                <c:pt idx="5620">
                  <c:v>0</c:v>
                </c:pt>
                <c:pt idx="5621">
                  <c:v>0</c:v>
                </c:pt>
                <c:pt idx="5622">
                  <c:v>0</c:v>
                </c:pt>
                <c:pt idx="5623">
                  <c:v>0</c:v>
                </c:pt>
                <c:pt idx="5624">
                  <c:v>0</c:v>
                </c:pt>
                <c:pt idx="5625">
                  <c:v>0</c:v>
                </c:pt>
                <c:pt idx="5626">
                  <c:v>0</c:v>
                </c:pt>
                <c:pt idx="5627">
                  <c:v>0</c:v>
                </c:pt>
                <c:pt idx="5628">
                  <c:v>0</c:v>
                </c:pt>
                <c:pt idx="5629">
                  <c:v>0</c:v>
                </c:pt>
                <c:pt idx="5630">
                  <c:v>0</c:v>
                </c:pt>
                <c:pt idx="5631">
                  <c:v>0</c:v>
                </c:pt>
                <c:pt idx="5632">
                  <c:v>0</c:v>
                </c:pt>
                <c:pt idx="5633">
                  <c:v>0</c:v>
                </c:pt>
                <c:pt idx="5634">
                  <c:v>0</c:v>
                </c:pt>
                <c:pt idx="5635">
                  <c:v>0</c:v>
                </c:pt>
                <c:pt idx="5636">
                  <c:v>0</c:v>
                </c:pt>
                <c:pt idx="5637">
                  <c:v>0</c:v>
                </c:pt>
                <c:pt idx="5638">
                  <c:v>0</c:v>
                </c:pt>
                <c:pt idx="5639">
                  <c:v>0</c:v>
                </c:pt>
                <c:pt idx="5640">
                  <c:v>0</c:v>
                </c:pt>
                <c:pt idx="5641">
                  <c:v>0</c:v>
                </c:pt>
                <c:pt idx="5642">
                  <c:v>0</c:v>
                </c:pt>
                <c:pt idx="5643">
                  <c:v>0</c:v>
                </c:pt>
                <c:pt idx="5644">
                  <c:v>0</c:v>
                </c:pt>
                <c:pt idx="5645">
                  <c:v>0</c:v>
                </c:pt>
                <c:pt idx="5646">
                  <c:v>0</c:v>
                </c:pt>
                <c:pt idx="5647">
                  <c:v>0</c:v>
                </c:pt>
                <c:pt idx="5648">
                  <c:v>0</c:v>
                </c:pt>
                <c:pt idx="5649">
                  <c:v>0</c:v>
                </c:pt>
                <c:pt idx="5650">
                  <c:v>0</c:v>
                </c:pt>
                <c:pt idx="5651">
                  <c:v>0</c:v>
                </c:pt>
                <c:pt idx="5652">
                  <c:v>0</c:v>
                </c:pt>
                <c:pt idx="5653">
                  <c:v>0</c:v>
                </c:pt>
                <c:pt idx="5654">
                  <c:v>0</c:v>
                </c:pt>
                <c:pt idx="5655">
                  <c:v>0</c:v>
                </c:pt>
                <c:pt idx="5656">
                  <c:v>0</c:v>
                </c:pt>
                <c:pt idx="5657">
                  <c:v>0</c:v>
                </c:pt>
                <c:pt idx="5658">
                  <c:v>0</c:v>
                </c:pt>
                <c:pt idx="5659">
                  <c:v>0</c:v>
                </c:pt>
                <c:pt idx="5660">
                  <c:v>0</c:v>
                </c:pt>
                <c:pt idx="5661">
                  <c:v>0</c:v>
                </c:pt>
                <c:pt idx="5662">
                  <c:v>0</c:v>
                </c:pt>
                <c:pt idx="5663">
                  <c:v>0</c:v>
                </c:pt>
                <c:pt idx="5664">
                  <c:v>0</c:v>
                </c:pt>
                <c:pt idx="5665">
                  <c:v>0</c:v>
                </c:pt>
                <c:pt idx="5666">
                  <c:v>0</c:v>
                </c:pt>
                <c:pt idx="5667">
                  <c:v>0</c:v>
                </c:pt>
                <c:pt idx="5668">
                  <c:v>0</c:v>
                </c:pt>
                <c:pt idx="5669">
                  <c:v>0</c:v>
                </c:pt>
                <c:pt idx="5670">
                  <c:v>0</c:v>
                </c:pt>
                <c:pt idx="5671">
                  <c:v>0</c:v>
                </c:pt>
                <c:pt idx="5672">
                  <c:v>0</c:v>
                </c:pt>
                <c:pt idx="5673">
                  <c:v>0</c:v>
                </c:pt>
                <c:pt idx="5674">
                  <c:v>0</c:v>
                </c:pt>
                <c:pt idx="5675">
                  <c:v>0</c:v>
                </c:pt>
                <c:pt idx="5676">
                  <c:v>0</c:v>
                </c:pt>
                <c:pt idx="5677">
                  <c:v>0</c:v>
                </c:pt>
                <c:pt idx="5678">
                  <c:v>0</c:v>
                </c:pt>
                <c:pt idx="5679">
                  <c:v>0</c:v>
                </c:pt>
                <c:pt idx="5680">
                  <c:v>0</c:v>
                </c:pt>
                <c:pt idx="5681">
                  <c:v>0</c:v>
                </c:pt>
                <c:pt idx="5682">
                  <c:v>0</c:v>
                </c:pt>
                <c:pt idx="5683">
                  <c:v>0</c:v>
                </c:pt>
                <c:pt idx="5684">
                  <c:v>0</c:v>
                </c:pt>
                <c:pt idx="5685">
                  <c:v>0</c:v>
                </c:pt>
                <c:pt idx="5686">
                  <c:v>0</c:v>
                </c:pt>
                <c:pt idx="5687">
                  <c:v>0</c:v>
                </c:pt>
                <c:pt idx="5688">
                  <c:v>0</c:v>
                </c:pt>
                <c:pt idx="5689">
                  <c:v>0</c:v>
                </c:pt>
                <c:pt idx="5690">
                  <c:v>0</c:v>
                </c:pt>
                <c:pt idx="5691">
                  <c:v>0</c:v>
                </c:pt>
                <c:pt idx="5692">
                  <c:v>0</c:v>
                </c:pt>
                <c:pt idx="5693">
                  <c:v>0</c:v>
                </c:pt>
                <c:pt idx="5694">
                  <c:v>0</c:v>
                </c:pt>
                <c:pt idx="5695">
                  <c:v>0</c:v>
                </c:pt>
                <c:pt idx="5696">
                  <c:v>0</c:v>
                </c:pt>
                <c:pt idx="5697">
                  <c:v>0</c:v>
                </c:pt>
                <c:pt idx="5698">
                  <c:v>0</c:v>
                </c:pt>
                <c:pt idx="5699">
                  <c:v>0</c:v>
                </c:pt>
                <c:pt idx="5700">
                  <c:v>0</c:v>
                </c:pt>
                <c:pt idx="5701">
                  <c:v>0</c:v>
                </c:pt>
                <c:pt idx="5702">
                  <c:v>0</c:v>
                </c:pt>
                <c:pt idx="5703">
                  <c:v>0</c:v>
                </c:pt>
                <c:pt idx="5704">
                  <c:v>0</c:v>
                </c:pt>
                <c:pt idx="5705">
                  <c:v>0</c:v>
                </c:pt>
                <c:pt idx="5706">
                  <c:v>0</c:v>
                </c:pt>
                <c:pt idx="5707">
                  <c:v>0</c:v>
                </c:pt>
                <c:pt idx="5708">
                  <c:v>0</c:v>
                </c:pt>
                <c:pt idx="5709">
                  <c:v>0</c:v>
                </c:pt>
                <c:pt idx="5710">
                  <c:v>0</c:v>
                </c:pt>
                <c:pt idx="5711">
                  <c:v>0</c:v>
                </c:pt>
                <c:pt idx="5712">
                  <c:v>0</c:v>
                </c:pt>
                <c:pt idx="5713">
                  <c:v>0</c:v>
                </c:pt>
                <c:pt idx="5714">
                  <c:v>0</c:v>
                </c:pt>
                <c:pt idx="5715">
                  <c:v>0</c:v>
                </c:pt>
                <c:pt idx="5716">
                  <c:v>0</c:v>
                </c:pt>
                <c:pt idx="5717">
                  <c:v>0</c:v>
                </c:pt>
                <c:pt idx="5718">
                  <c:v>0</c:v>
                </c:pt>
                <c:pt idx="5719">
                  <c:v>0</c:v>
                </c:pt>
                <c:pt idx="5720">
                  <c:v>0</c:v>
                </c:pt>
                <c:pt idx="5721">
                  <c:v>0</c:v>
                </c:pt>
                <c:pt idx="5722">
                  <c:v>0</c:v>
                </c:pt>
                <c:pt idx="5723">
                  <c:v>0</c:v>
                </c:pt>
                <c:pt idx="5724">
                  <c:v>0</c:v>
                </c:pt>
                <c:pt idx="5725">
                  <c:v>0</c:v>
                </c:pt>
                <c:pt idx="5726">
                  <c:v>0</c:v>
                </c:pt>
                <c:pt idx="5727">
                  <c:v>0</c:v>
                </c:pt>
                <c:pt idx="5728">
                  <c:v>0</c:v>
                </c:pt>
                <c:pt idx="5729">
                  <c:v>0</c:v>
                </c:pt>
                <c:pt idx="5730">
                  <c:v>0</c:v>
                </c:pt>
                <c:pt idx="5731">
                  <c:v>0</c:v>
                </c:pt>
                <c:pt idx="5732">
                  <c:v>0</c:v>
                </c:pt>
                <c:pt idx="5733">
                  <c:v>0</c:v>
                </c:pt>
                <c:pt idx="5734">
                  <c:v>0</c:v>
                </c:pt>
                <c:pt idx="5735">
                  <c:v>0</c:v>
                </c:pt>
                <c:pt idx="5736">
                  <c:v>0</c:v>
                </c:pt>
                <c:pt idx="5737">
                  <c:v>0</c:v>
                </c:pt>
                <c:pt idx="5738">
                  <c:v>0</c:v>
                </c:pt>
                <c:pt idx="5739">
                  <c:v>0</c:v>
                </c:pt>
                <c:pt idx="5740">
                  <c:v>0</c:v>
                </c:pt>
                <c:pt idx="5741">
                  <c:v>0</c:v>
                </c:pt>
                <c:pt idx="5742">
                  <c:v>0</c:v>
                </c:pt>
                <c:pt idx="5743">
                  <c:v>0</c:v>
                </c:pt>
                <c:pt idx="5744">
                  <c:v>0</c:v>
                </c:pt>
                <c:pt idx="5745">
                  <c:v>0</c:v>
                </c:pt>
                <c:pt idx="5746">
                  <c:v>0</c:v>
                </c:pt>
                <c:pt idx="5747">
                  <c:v>0</c:v>
                </c:pt>
                <c:pt idx="5748">
                  <c:v>0</c:v>
                </c:pt>
                <c:pt idx="5749">
                  <c:v>0</c:v>
                </c:pt>
                <c:pt idx="5750">
                  <c:v>0</c:v>
                </c:pt>
                <c:pt idx="5751">
                  <c:v>0</c:v>
                </c:pt>
                <c:pt idx="5752">
                  <c:v>0</c:v>
                </c:pt>
                <c:pt idx="5753">
                  <c:v>0</c:v>
                </c:pt>
                <c:pt idx="5754">
                  <c:v>0</c:v>
                </c:pt>
                <c:pt idx="5755">
                  <c:v>0</c:v>
                </c:pt>
                <c:pt idx="5756">
                  <c:v>0</c:v>
                </c:pt>
                <c:pt idx="5757">
                  <c:v>0</c:v>
                </c:pt>
                <c:pt idx="5758">
                  <c:v>0</c:v>
                </c:pt>
                <c:pt idx="5759">
                  <c:v>0</c:v>
                </c:pt>
                <c:pt idx="5760">
                  <c:v>0</c:v>
                </c:pt>
                <c:pt idx="5761">
                  <c:v>0</c:v>
                </c:pt>
                <c:pt idx="5762">
                  <c:v>0</c:v>
                </c:pt>
                <c:pt idx="5763">
                  <c:v>0</c:v>
                </c:pt>
                <c:pt idx="5764">
                  <c:v>0</c:v>
                </c:pt>
                <c:pt idx="5765">
                  <c:v>0</c:v>
                </c:pt>
                <c:pt idx="5766">
                  <c:v>0</c:v>
                </c:pt>
                <c:pt idx="5767">
                  <c:v>0</c:v>
                </c:pt>
                <c:pt idx="5768">
                  <c:v>0</c:v>
                </c:pt>
                <c:pt idx="5769">
                  <c:v>0</c:v>
                </c:pt>
                <c:pt idx="5770">
                  <c:v>0</c:v>
                </c:pt>
                <c:pt idx="5771">
                  <c:v>0</c:v>
                </c:pt>
                <c:pt idx="5772">
                  <c:v>0</c:v>
                </c:pt>
                <c:pt idx="5773">
                  <c:v>0</c:v>
                </c:pt>
                <c:pt idx="5774">
                  <c:v>0</c:v>
                </c:pt>
                <c:pt idx="5775">
                  <c:v>0</c:v>
                </c:pt>
                <c:pt idx="5776">
                  <c:v>0</c:v>
                </c:pt>
                <c:pt idx="5777">
                  <c:v>0</c:v>
                </c:pt>
                <c:pt idx="5778">
                  <c:v>0</c:v>
                </c:pt>
                <c:pt idx="5779">
                  <c:v>0</c:v>
                </c:pt>
                <c:pt idx="5780">
                  <c:v>0</c:v>
                </c:pt>
                <c:pt idx="5781">
                  <c:v>0</c:v>
                </c:pt>
                <c:pt idx="5782">
                  <c:v>0</c:v>
                </c:pt>
                <c:pt idx="5783">
                  <c:v>0</c:v>
                </c:pt>
                <c:pt idx="5784">
                  <c:v>0</c:v>
                </c:pt>
                <c:pt idx="5785">
                  <c:v>0</c:v>
                </c:pt>
                <c:pt idx="5786">
                  <c:v>0</c:v>
                </c:pt>
                <c:pt idx="5787">
                  <c:v>0</c:v>
                </c:pt>
                <c:pt idx="5788">
                  <c:v>0</c:v>
                </c:pt>
                <c:pt idx="5789">
                  <c:v>0</c:v>
                </c:pt>
                <c:pt idx="5790">
                  <c:v>0</c:v>
                </c:pt>
                <c:pt idx="5791">
                  <c:v>0</c:v>
                </c:pt>
                <c:pt idx="5792">
                  <c:v>0</c:v>
                </c:pt>
                <c:pt idx="5793">
                  <c:v>0</c:v>
                </c:pt>
                <c:pt idx="5794">
                  <c:v>0</c:v>
                </c:pt>
                <c:pt idx="5795">
                  <c:v>0</c:v>
                </c:pt>
                <c:pt idx="5796">
                  <c:v>0</c:v>
                </c:pt>
                <c:pt idx="5797">
                  <c:v>0</c:v>
                </c:pt>
                <c:pt idx="5798">
                  <c:v>0</c:v>
                </c:pt>
                <c:pt idx="5799">
                  <c:v>0</c:v>
                </c:pt>
                <c:pt idx="5800">
                  <c:v>0</c:v>
                </c:pt>
                <c:pt idx="5801">
                  <c:v>0</c:v>
                </c:pt>
                <c:pt idx="5802">
                  <c:v>0</c:v>
                </c:pt>
                <c:pt idx="5803">
                  <c:v>0</c:v>
                </c:pt>
                <c:pt idx="5804">
                  <c:v>0</c:v>
                </c:pt>
                <c:pt idx="5805">
                  <c:v>0</c:v>
                </c:pt>
                <c:pt idx="5806">
                  <c:v>0</c:v>
                </c:pt>
                <c:pt idx="5807">
                  <c:v>0</c:v>
                </c:pt>
                <c:pt idx="5808">
                  <c:v>0</c:v>
                </c:pt>
                <c:pt idx="5809">
                  <c:v>0</c:v>
                </c:pt>
                <c:pt idx="5810">
                  <c:v>0</c:v>
                </c:pt>
                <c:pt idx="5811">
                  <c:v>0</c:v>
                </c:pt>
                <c:pt idx="5812">
                  <c:v>0</c:v>
                </c:pt>
                <c:pt idx="5813">
                  <c:v>0</c:v>
                </c:pt>
                <c:pt idx="5814">
                  <c:v>0</c:v>
                </c:pt>
                <c:pt idx="5815">
                  <c:v>0</c:v>
                </c:pt>
                <c:pt idx="5816">
                  <c:v>0</c:v>
                </c:pt>
                <c:pt idx="5817">
                  <c:v>0</c:v>
                </c:pt>
                <c:pt idx="5818">
                  <c:v>0</c:v>
                </c:pt>
                <c:pt idx="5819">
                  <c:v>0</c:v>
                </c:pt>
                <c:pt idx="5820">
                  <c:v>0</c:v>
                </c:pt>
                <c:pt idx="5821">
                  <c:v>0</c:v>
                </c:pt>
                <c:pt idx="5822">
                  <c:v>0</c:v>
                </c:pt>
                <c:pt idx="5823">
                  <c:v>0</c:v>
                </c:pt>
                <c:pt idx="5824">
                  <c:v>0</c:v>
                </c:pt>
                <c:pt idx="5825">
                  <c:v>0</c:v>
                </c:pt>
                <c:pt idx="5826">
                  <c:v>0</c:v>
                </c:pt>
                <c:pt idx="5827">
                  <c:v>0</c:v>
                </c:pt>
                <c:pt idx="5828">
                  <c:v>0</c:v>
                </c:pt>
                <c:pt idx="5829">
                  <c:v>0</c:v>
                </c:pt>
                <c:pt idx="5830">
                  <c:v>0</c:v>
                </c:pt>
                <c:pt idx="5831">
                  <c:v>0</c:v>
                </c:pt>
                <c:pt idx="5832">
                  <c:v>0</c:v>
                </c:pt>
                <c:pt idx="5833">
                  <c:v>0</c:v>
                </c:pt>
                <c:pt idx="5834">
                  <c:v>0</c:v>
                </c:pt>
                <c:pt idx="5835">
                  <c:v>0</c:v>
                </c:pt>
                <c:pt idx="5836">
                  <c:v>0</c:v>
                </c:pt>
                <c:pt idx="5837">
                  <c:v>0</c:v>
                </c:pt>
                <c:pt idx="5838">
                  <c:v>0</c:v>
                </c:pt>
                <c:pt idx="5839">
                  <c:v>0</c:v>
                </c:pt>
                <c:pt idx="5840">
                  <c:v>0</c:v>
                </c:pt>
                <c:pt idx="5841">
                  <c:v>0</c:v>
                </c:pt>
                <c:pt idx="5842">
                  <c:v>0</c:v>
                </c:pt>
                <c:pt idx="5843">
                  <c:v>0</c:v>
                </c:pt>
                <c:pt idx="5844">
                  <c:v>0</c:v>
                </c:pt>
                <c:pt idx="5845">
                  <c:v>0</c:v>
                </c:pt>
                <c:pt idx="5846">
                  <c:v>0</c:v>
                </c:pt>
                <c:pt idx="5847">
                  <c:v>0</c:v>
                </c:pt>
                <c:pt idx="5848">
                  <c:v>0</c:v>
                </c:pt>
                <c:pt idx="5849">
                  <c:v>0</c:v>
                </c:pt>
                <c:pt idx="5850">
                  <c:v>0</c:v>
                </c:pt>
                <c:pt idx="5851">
                  <c:v>0</c:v>
                </c:pt>
                <c:pt idx="5852">
                  <c:v>0</c:v>
                </c:pt>
                <c:pt idx="5853">
                  <c:v>0</c:v>
                </c:pt>
                <c:pt idx="5854">
                  <c:v>0</c:v>
                </c:pt>
                <c:pt idx="5855">
                  <c:v>0</c:v>
                </c:pt>
                <c:pt idx="5856">
                  <c:v>0</c:v>
                </c:pt>
                <c:pt idx="5857">
                  <c:v>0</c:v>
                </c:pt>
                <c:pt idx="5858">
                  <c:v>0</c:v>
                </c:pt>
                <c:pt idx="5859">
                  <c:v>0</c:v>
                </c:pt>
                <c:pt idx="5860">
                  <c:v>0</c:v>
                </c:pt>
                <c:pt idx="5861">
                  <c:v>0</c:v>
                </c:pt>
                <c:pt idx="5862">
                  <c:v>0</c:v>
                </c:pt>
                <c:pt idx="5863">
                  <c:v>0</c:v>
                </c:pt>
                <c:pt idx="5864">
                  <c:v>0</c:v>
                </c:pt>
                <c:pt idx="5865">
                  <c:v>0</c:v>
                </c:pt>
                <c:pt idx="5866">
                  <c:v>0</c:v>
                </c:pt>
                <c:pt idx="5867">
                  <c:v>0</c:v>
                </c:pt>
                <c:pt idx="5868">
                  <c:v>0</c:v>
                </c:pt>
                <c:pt idx="5869">
                  <c:v>0</c:v>
                </c:pt>
                <c:pt idx="5870">
                  <c:v>0</c:v>
                </c:pt>
                <c:pt idx="5871">
                  <c:v>0</c:v>
                </c:pt>
                <c:pt idx="5872">
                  <c:v>0</c:v>
                </c:pt>
                <c:pt idx="5873">
                  <c:v>0</c:v>
                </c:pt>
                <c:pt idx="5874">
                  <c:v>0</c:v>
                </c:pt>
                <c:pt idx="5875">
                  <c:v>0</c:v>
                </c:pt>
                <c:pt idx="5876">
                  <c:v>0</c:v>
                </c:pt>
                <c:pt idx="5877">
                  <c:v>0</c:v>
                </c:pt>
                <c:pt idx="5878">
                  <c:v>0</c:v>
                </c:pt>
                <c:pt idx="5879">
                  <c:v>0</c:v>
                </c:pt>
                <c:pt idx="5880">
                  <c:v>0</c:v>
                </c:pt>
                <c:pt idx="5881">
                  <c:v>0</c:v>
                </c:pt>
                <c:pt idx="5882">
                  <c:v>0</c:v>
                </c:pt>
                <c:pt idx="5883">
                  <c:v>0</c:v>
                </c:pt>
                <c:pt idx="5884">
                  <c:v>0</c:v>
                </c:pt>
                <c:pt idx="5885">
                  <c:v>0</c:v>
                </c:pt>
                <c:pt idx="5886">
                  <c:v>0</c:v>
                </c:pt>
                <c:pt idx="5887">
                  <c:v>0</c:v>
                </c:pt>
                <c:pt idx="5888">
                  <c:v>0</c:v>
                </c:pt>
                <c:pt idx="5889">
                  <c:v>0</c:v>
                </c:pt>
                <c:pt idx="5890">
                  <c:v>0</c:v>
                </c:pt>
                <c:pt idx="5891">
                  <c:v>0</c:v>
                </c:pt>
                <c:pt idx="5892">
                  <c:v>0</c:v>
                </c:pt>
                <c:pt idx="5893">
                  <c:v>0</c:v>
                </c:pt>
                <c:pt idx="5894">
                  <c:v>0</c:v>
                </c:pt>
                <c:pt idx="5895">
                  <c:v>0</c:v>
                </c:pt>
                <c:pt idx="5896">
                  <c:v>0</c:v>
                </c:pt>
                <c:pt idx="5897">
                  <c:v>0</c:v>
                </c:pt>
                <c:pt idx="5898">
                  <c:v>0</c:v>
                </c:pt>
                <c:pt idx="5899">
                  <c:v>0</c:v>
                </c:pt>
                <c:pt idx="5900">
                  <c:v>0</c:v>
                </c:pt>
                <c:pt idx="5901">
                  <c:v>0</c:v>
                </c:pt>
                <c:pt idx="5902">
                  <c:v>0</c:v>
                </c:pt>
                <c:pt idx="5903">
                  <c:v>0</c:v>
                </c:pt>
                <c:pt idx="5904">
                  <c:v>0</c:v>
                </c:pt>
                <c:pt idx="5905">
                  <c:v>0</c:v>
                </c:pt>
                <c:pt idx="5906">
                  <c:v>0</c:v>
                </c:pt>
                <c:pt idx="5907">
                  <c:v>0</c:v>
                </c:pt>
                <c:pt idx="5908">
                  <c:v>0</c:v>
                </c:pt>
                <c:pt idx="5909">
                  <c:v>0</c:v>
                </c:pt>
                <c:pt idx="5910">
                  <c:v>0</c:v>
                </c:pt>
                <c:pt idx="5911">
                  <c:v>0</c:v>
                </c:pt>
                <c:pt idx="5912">
                  <c:v>0</c:v>
                </c:pt>
                <c:pt idx="5913">
                  <c:v>0</c:v>
                </c:pt>
                <c:pt idx="5914">
                  <c:v>0</c:v>
                </c:pt>
                <c:pt idx="5915">
                  <c:v>0</c:v>
                </c:pt>
                <c:pt idx="5916">
                  <c:v>0</c:v>
                </c:pt>
                <c:pt idx="5917">
                  <c:v>0</c:v>
                </c:pt>
                <c:pt idx="5918">
                  <c:v>0</c:v>
                </c:pt>
                <c:pt idx="5919">
                  <c:v>0</c:v>
                </c:pt>
                <c:pt idx="5920">
                  <c:v>0</c:v>
                </c:pt>
                <c:pt idx="5921">
                  <c:v>0</c:v>
                </c:pt>
                <c:pt idx="5922">
                  <c:v>0</c:v>
                </c:pt>
                <c:pt idx="5923">
                  <c:v>0</c:v>
                </c:pt>
                <c:pt idx="5924">
                  <c:v>0</c:v>
                </c:pt>
                <c:pt idx="5925">
                  <c:v>0</c:v>
                </c:pt>
                <c:pt idx="5926">
                  <c:v>0</c:v>
                </c:pt>
                <c:pt idx="5927">
                  <c:v>0</c:v>
                </c:pt>
                <c:pt idx="5928">
                  <c:v>0</c:v>
                </c:pt>
                <c:pt idx="5929">
                  <c:v>0</c:v>
                </c:pt>
                <c:pt idx="5930">
                  <c:v>0</c:v>
                </c:pt>
                <c:pt idx="5931">
                  <c:v>0</c:v>
                </c:pt>
                <c:pt idx="5932">
                  <c:v>0</c:v>
                </c:pt>
                <c:pt idx="5933">
                  <c:v>0</c:v>
                </c:pt>
                <c:pt idx="5934">
                  <c:v>0</c:v>
                </c:pt>
                <c:pt idx="5935">
                  <c:v>0</c:v>
                </c:pt>
                <c:pt idx="5936">
                  <c:v>0</c:v>
                </c:pt>
                <c:pt idx="5937">
                  <c:v>0</c:v>
                </c:pt>
                <c:pt idx="5938">
                  <c:v>0</c:v>
                </c:pt>
                <c:pt idx="5939">
                  <c:v>0</c:v>
                </c:pt>
                <c:pt idx="5940">
                  <c:v>0</c:v>
                </c:pt>
                <c:pt idx="5941">
                  <c:v>0</c:v>
                </c:pt>
                <c:pt idx="5942">
                  <c:v>0</c:v>
                </c:pt>
                <c:pt idx="5943">
                  <c:v>0</c:v>
                </c:pt>
                <c:pt idx="5944">
                  <c:v>0</c:v>
                </c:pt>
                <c:pt idx="5945">
                  <c:v>0</c:v>
                </c:pt>
                <c:pt idx="5946">
                  <c:v>0</c:v>
                </c:pt>
                <c:pt idx="5947">
                  <c:v>0</c:v>
                </c:pt>
                <c:pt idx="5948">
                  <c:v>0</c:v>
                </c:pt>
                <c:pt idx="5949">
                  <c:v>0</c:v>
                </c:pt>
                <c:pt idx="5950">
                  <c:v>0</c:v>
                </c:pt>
                <c:pt idx="5951">
                  <c:v>0</c:v>
                </c:pt>
                <c:pt idx="5952">
                  <c:v>0</c:v>
                </c:pt>
                <c:pt idx="5953">
                  <c:v>0</c:v>
                </c:pt>
                <c:pt idx="5954">
                  <c:v>0</c:v>
                </c:pt>
                <c:pt idx="5955">
                  <c:v>0</c:v>
                </c:pt>
                <c:pt idx="5956">
                  <c:v>0</c:v>
                </c:pt>
                <c:pt idx="5957">
                  <c:v>0</c:v>
                </c:pt>
                <c:pt idx="5958">
                  <c:v>0</c:v>
                </c:pt>
                <c:pt idx="5959">
                  <c:v>0</c:v>
                </c:pt>
                <c:pt idx="5960">
                  <c:v>0</c:v>
                </c:pt>
                <c:pt idx="5961">
                  <c:v>0</c:v>
                </c:pt>
                <c:pt idx="5962">
                  <c:v>0</c:v>
                </c:pt>
                <c:pt idx="5963">
                  <c:v>0</c:v>
                </c:pt>
                <c:pt idx="5964">
                  <c:v>0</c:v>
                </c:pt>
                <c:pt idx="5965">
                  <c:v>0</c:v>
                </c:pt>
                <c:pt idx="5966">
                  <c:v>0</c:v>
                </c:pt>
                <c:pt idx="5967">
                  <c:v>0</c:v>
                </c:pt>
                <c:pt idx="5968">
                  <c:v>0</c:v>
                </c:pt>
                <c:pt idx="5969">
                  <c:v>0</c:v>
                </c:pt>
                <c:pt idx="5970">
                  <c:v>0</c:v>
                </c:pt>
                <c:pt idx="5971">
                  <c:v>0</c:v>
                </c:pt>
                <c:pt idx="5972">
                  <c:v>0</c:v>
                </c:pt>
                <c:pt idx="5973">
                  <c:v>0</c:v>
                </c:pt>
                <c:pt idx="5974">
                  <c:v>0</c:v>
                </c:pt>
                <c:pt idx="5975">
                  <c:v>0</c:v>
                </c:pt>
                <c:pt idx="5976">
                  <c:v>0</c:v>
                </c:pt>
                <c:pt idx="5977">
                  <c:v>0</c:v>
                </c:pt>
                <c:pt idx="5978">
                  <c:v>0</c:v>
                </c:pt>
                <c:pt idx="5979">
                  <c:v>0</c:v>
                </c:pt>
                <c:pt idx="5980">
                  <c:v>0</c:v>
                </c:pt>
                <c:pt idx="5981">
                  <c:v>0</c:v>
                </c:pt>
                <c:pt idx="5982">
                  <c:v>0</c:v>
                </c:pt>
                <c:pt idx="5983">
                  <c:v>0</c:v>
                </c:pt>
                <c:pt idx="5984">
                  <c:v>0</c:v>
                </c:pt>
                <c:pt idx="5985">
                  <c:v>0</c:v>
                </c:pt>
                <c:pt idx="5986">
                  <c:v>0</c:v>
                </c:pt>
                <c:pt idx="5987">
                  <c:v>0</c:v>
                </c:pt>
                <c:pt idx="5988">
                  <c:v>0</c:v>
                </c:pt>
                <c:pt idx="5989">
                  <c:v>0</c:v>
                </c:pt>
                <c:pt idx="5990">
                  <c:v>0</c:v>
                </c:pt>
                <c:pt idx="5991">
                  <c:v>0</c:v>
                </c:pt>
                <c:pt idx="5992">
                  <c:v>0</c:v>
                </c:pt>
                <c:pt idx="5993">
                  <c:v>0</c:v>
                </c:pt>
                <c:pt idx="5994">
                  <c:v>0</c:v>
                </c:pt>
                <c:pt idx="5995">
                  <c:v>0</c:v>
                </c:pt>
                <c:pt idx="5996">
                  <c:v>0</c:v>
                </c:pt>
                <c:pt idx="5997">
                  <c:v>0</c:v>
                </c:pt>
                <c:pt idx="5998">
                  <c:v>0</c:v>
                </c:pt>
                <c:pt idx="5999">
                  <c:v>0</c:v>
                </c:pt>
                <c:pt idx="6000">
                  <c:v>0</c:v>
                </c:pt>
                <c:pt idx="6001">
                  <c:v>0</c:v>
                </c:pt>
                <c:pt idx="6002">
                  <c:v>0</c:v>
                </c:pt>
                <c:pt idx="6003">
                  <c:v>0</c:v>
                </c:pt>
                <c:pt idx="6004">
                  <c:v>0</c:v>
                </c:pt>
                <c:pt idx="6005">
                  <c:v>0</c:v>
                </c:pt>
                <c:pt idx="6006">
                  <c:v>0</c:v>
                </c:pt>
                <c:pt idx="6007">
                  <c:v>0</c:v>
                </c:pt>
                <c:pt idx="6008">
                  <c:v>0</c:v>
                </c:pt>
                <c:pt idx="6009">
                  <c:v>0</c:v>
                </c:pt>
                <c:pt idx="6010">
                  <c:v>0</c:v>
                </c:pt>
                <c:pt idx="6011">
                  <c:v>0</c:v>
                </c:pt>
                <c:pt idx="6012">
                  <c:v>0</c:v>
                </c:pt>
                <c:pt idx="6013">
                  <c:v>0</c:v>
                </c:pt>
                <c:pt idx="6014">
                  <c:v>0</c:v>
                </c:pt>
                <c:pt idx="6015">
                  <c:v>0</c:v>
                </c:pt>
                <c:pt idx="6016">
                  <c:v>0</c:v>
                </c:pt>
                <c:pt idx="6017">
                  <c:v>0</c:v>
                </c:pt>
                <c:pt idx="6018">
                  <c:v>0</c:v>
                </c:pt>
                <c:pt idx="6019">
                  <c:v>0</c:v>
                </c:pt>
                <c:pt idx="6020">
                  <c:v>0</c:v>
                </c:pt>
                <c:pt idx="6021">
                  <c:v>0</c:v>
                </c:pt>
                <c:pt idx="6022">
                  <c:v>0</c:v>
                </c:pt>
                <c:pt idx="6023">
                  <c:v>0</c:v>
                </c:pt>
                <c:pt idx="6024">
                  <c:v>0</c:v>
                </c:pt>
                <c:pt idx="6025">
                  <c:v>0</c:v>
                </c:pt>
                <c:pt idx="6026">
                  <c:v>0</c:v>
                </c:pt>
                <c:pt idx="6027">
                  <c:v>0</c:v>
                </c:pt>
                <c:pt idx="6028">
                  <c:v>0</c:v>
                </c:pt>
                <c:pt idx="6029">
                  <c:v>0</c:v>
                </c:pt>
                <c:pt idx="6030">
                  <c:v>0</c:v>
                </c:pt>
                <c:pt idx="6031">
                  <c:v>0</c:v>
                </c:pt>
                <c:pt idx="6032">
                  <c:v>0</c:v>
                </c:pt>
                <c:pt idx="6033">
                  <c:v>0</c:v>
                </c:pt>
                <c:pt idx="6034">
                  <c:v>0</c:v>
                </c:pt>
                <c:pt idx="6035">
                  <c:v>0</c:v>
                </c:pt>
                <c:pt idx="6036">
                  <c:v>0</c:v>
                </c:pt>
                <c:pt idx="6037">
                  <c:v>0</c:v>
                </c:pt>
                <c:pt idx="6038">
                  <c:v>0</c:v>
                </c:pt>
                <c:pt idx="6039">
                  <c:v>0</c:v>
                </c:pt>
                <c:pt idx="6040">
                  <c:v>0</c:v>
                </c:pt>
                <c:pt idx="6041">
                  <c:v>0</c:v>
                </c:pt>
                <c:pt idx="6042">
                  <c:v>0</c:v>
                </c:pt>
                <c:pt idx="6043">
                  <c:v>0</c:v>
                </c:pt>
                <c:pt idx="6044">
                  <c:v>0</c:v>
                </c:pt>
                <c:pt idx="6045">
                  <c:v>0</c:v>
                </c:pt>
                <c:pt idx="6046">
                  <c:v>0</c:v>
                </c:pt>
                <c:pt idx="6047">
                  <c:v>0</c:v>
                </c:pt>
                <c:pt idx="6048">
                  <c:v>0</c:v>
                </c:pt>
                <c:pt idx="6049">
                  <c:v>0</c:v>
                </c:pt>
                <c:pt idx="6050">
                  <c:v>0</c:v>
                </c:pt>
                <c:pt idx="6051">
                  <c:v>0</c:v>
                </c:pt>
                <c:pt idx="6052">
                  <c:v>0</c:v>
                </c:pt>
                <c:pt idx="6053">
                  <c:v>0</c:v>
                </c:pt>
                <c:pt idx="6054">
                  <c:v>0</c:v>
                </c:pt>
                <c:pt idx="6055">
                  <c:v>0</c:v>
                </c:pt>
                <c:pt idx="6056">
                  <c:v>0</c:v>
                </c:pt>
                <c:pt idx="6057">
                  <c:v>0</c:v>
                </c:pt>
                <c:pt idx="6058">
                  <c:v>0</c:v>
                </c:pt>
                <c:pt idx="6059">
                  <c:v>0</c:v>
                </c:pt>
                <c:pt idx="6060">
                  <c:v>0</c:v>
                </c:pt>
                <c:pt idx="6061">
                  <c:v>0</c:v>
                </c:pt>
                <c:pt idx="6062">
                  <c:v>0</c:v>
                </c:pt>
                <c:pt idx="6063">
                  <c:v>0</c:v>
                </c:pt>
                <c:pt idx="6064">
                  <c:v>0</c:v>
                </c:pt>
                <c:pt idx="6065">
                  <c:v>0</c:v>
                </c:pt>
                <c:pt idx="6066">
                  <c:v>0</c:v>
                </c:pt>
                <c:pt idx="6067">
                  <c:v>0</c:v>
                </c:pt>
                <c:pt idx="6068">
                  <c:v>0</c:v>
                </c:pt>
                <c:pt idx="6069">
                  <c:v>0</c:v>
                </c:pt>
                <c:pt idx="6070">
                  <c:v>0</c:v>
                </c:pt>
                <c:pt idx="6071">
                  <c:v>0</c:v>
                </c:pt>
                <c:pt idx="6072">
                  <c:v>0</c:v>
                </c:pt>
                <c:pt idx="6073">
                  <c:v>0</c:v>
                </c:pt>
                <c:pt idx="6074">
                  <c:v>0</c:v>
                </c:pt>
                <c:pt idx="6075">
                  <c:v>0</c:v>
                </c:pt>
                <c:pt idx="6076">
                  <c:v>0</c:v>
                </c:pt>
                <c:pt idx="6077">
                  <c:v>0</c:v>
                </c:pt>
                <c:pt idx="6078">
                  <c:v>0</c:v>
                </c:pt>
                <c:pt idx="6079">
                  <c:v>0</c:v>
                </c:pt>
                <c:pt idx="6080">
                  <c:v>0</c:v>
                </c:pt>
                <c:pt idx="6081">
                  <c:v>0</c:v>
                </c:pt>
                <c:pt idx="6082">
                  <c:v>0</c:v>
                </c:pt>
                <c:pt idx="6083">
                  <c:v>0</c:v>
                </c:pt>
                <c:pt idx="6084">
                  <c:v>0</c:v>
                </c:pt>
                <c:pt idx="6085">
                  <c:v>0</c:v>
                </c:pt>
                <c:pt idx="6086">
                  <c:v>0</c:v>
                </c:pt>
                <c:pt idx="6087">
                  <c:v>0</c:v>
                </c:pt>
                <c:pt idx="6088">
                  <c:v>0</c:v>
                </c:pt>
                <c:pt idx="6089">
                  <c:v>0</c:v>
                </c:pt>
                <c:pt idx="6090">
                  <c:v>0</c:v>
                </c:pt>
                <c:pt idx="6091">
                  <c:v>0</c:v>
                </c:pt>
                <c:pt idx="6092">
                  <c:v>0</c:v>
                </c:pt>
                <c:pt idx="6093">
                  <c:v>0</c:v>
                </c:pt>
                <c:pt idx="6094">
                  <c:v>0</c:v>
                </c:pt>
                <c:pt idx="6095">
                  <c:v>0</c:v>
                </c:pt>
                <c:pt idx="6096">
                  <c:v>0</c:v>
                </c:pt>
                <c:pt idx="6097">
                  <c:v>0</c:v>
                </c:pt>
                <c:pt idx="6098">
                  <c:v>0</c:v>
                </c:pt>
                <c:pt idx="6099">
                  <c:v>0</c:v>
                </c:pt>
                <c:pt idx="6100">
                  <c:v>0</c:v>
                </c:pt>
                <c:pt idx="6101">
                  <c:v>0</c:v>
                </c:pt>
                <c:pt idx="6102">
                  <c:v>0</c:v>
                </c:pt>
                <c:pt idx="6103">
                  <c:v>0</c:v>
                </c:pt>
                <c:pt idx="6104">
                  <c:v>0</c:v>
                </c:pt>
                <c:pt idx="6105">
                  <c:v>0</c:v>
                </c:pt>
                <c:pt idx="6106">
                  <c:v>0</c:v>
                </c:pt>
                <c:pt idx="6107">
                  <c:v>0</c:v>
                </c:pt>
                <c:pt idx="6108">
                  <c:v>0</c:v>
                </c:pt>
                <c:pt idx="6109">
                  <c:v>0</c:v>
                </c:pt>
                <c:pt idx="6110">
                  <c:v>0</c:v>
                </c:pt>
                <c:pt idx="6111">
                  <c:v>0</c:v>
                </c:pt>
                <c:pt idx="6112">
                  <c:v>0</c:v>
                </c:pt>
                <c:pt idx="6113">
                  <c:v>0</c:v>
                </c:pt>
                <c:pt idx="6114">
                  <c:v>0</c:v>
                </c:pt>
                <c:pt idx="6115">
                  <c:v>0</c:v>
                </c:pt>
                <c:pt idx="6116">
                  <c:v>0</c:v>
                </c:pt>
                <c:pt idx="6117">
                  <c:v>0</c:v>
                </c:pt>
                <c:pt idx="6118">
                  <c:v>0</c:v>
                </c:pt>
                <c:pt idx="6119">
                  <c:v>0</c:v>
                </c:pt>
                <c:pt idx="6120">
                  <c:v>0</c:v>
                </c:pt>
                <c:pt idx="6121">
                  <c:v>0</c:v>
                </c:pt>
                <c:pt idx="6122">
                  <c:v>0</c:v>
                </c:pt>
                <c:pt idx="6123">
                  <c:v>0</c:v>
                </c:pt>
                <c:pt idx="6124">
                  <c:v>0</c:v>
                </c:pt>
                <c:pt idx="6125">
                  <c:v>0</c:v>
                </c:pt>
                <c:pt idx="6126">
                  <c:v>0</c:v>
                </c:pt>
                <c:pt idx="6127">
                  <c:v>0</c:v>
                </c:pt>
                <c:pt idx="6128">
                  <c:v>0</c:v>
                </c:pt>
                <c:pt idx="6129">
                  <c:v>0</c:v>
                </c:pt>
                <c:pt idx="6130">
                  <c:v>0</c:v>
                </c:pt>
                <c:pt idx="6131">
                  <c:v>0</c:v>
                </c:pt>
                <c:pt idx="6132">
                  <c:v>0</c:v>
                </c:pt>
                <c:pt idx="6133">
                  <c:v>0</c:v>
                </c:pt>
                <c:pt idx="6134">
                  <c:v>0</c:v>
                </c:pt>
                <c:pt idx="6135">
                  <c:v>0</c:v>
                </c:pt>
                <c:pt idx="6136">
                  <c:v>0</c:v>
                </c:pt>
                <c:pt idx="6137">
                  <c:v>0</c:v>
                </c:pt>
                <c:pt idx="6138">
                  <c:v>0</c:v>
                </c:pt>
                <c:pt idx="6139">
                  <c:v>0</c:v>
                </c:pt>
                <c:pt idx="6140">
                  <c:v>0</c:v>
                </c:pt>
                <c:pt idx="6141">
                  <c:v>0</c:v>
                </c:pt>
                <c:pt idx="6142">
                  <c:v>0</c:v>
                </c:pt>
                <c:pt idx="6143">
                  <c:v>0</c:v>
                </c:pt>
                <c:pt idx="6144">
                  <c:v>0</c:v>
                </c:pt>
                <c:pt idx="6145">
                  <c:v>0</c:v>
                </c:pt>
                <c:pt idx="6146">
                  <c:v>0</c:v>
                </c:pt>
                <c:pt idx="6147">
                  <c:v>0</c:v>
                </c:pt>
                <c:pt idx="6148">
                  <c:v>0</c:v>
                </c:pt>
                <c:pt idx="6149">
                  <c:v>0</c:v>
                </c:pt>
                <c:pt idx="6150">
                  <c:v>0</c:v>
                </c:pt>
                <c:pt idx="6151">
                  <c:v>0</c:v>
                </c:pt>
                <c:pt idx="6152">
                  <c:v>0</c:v>
                </c:pt>
                <c:pt idx="6153">
                  <c:v>0</c:v>
                </c:pt>
                <c:pt idx="6154">
                  <c:v>0</c:v>
                </c:pt>
                <c:pt idx="6155">
                  <c:v>0</c:v>
                </c:pt>
                <c:pt idx="6156">
                  <c:v>0</c:v>
                </c:pt>
                <c:pt idx="6157">
                  <c:v>0</c:v>
                </c:pt>
                <c:pt idx="6158">
                  <c:v>0</c:v>
                </c:pt>
                <c:pt idx="6159">
                  <c:v>0</c:v>
                </c:pt>
                <c:pt idx="6160">
                  <c:v>0</c:v>
                </c:pt>
                <c:pt idx="6161">
                  <c:v>0</c:v>
                </c:pt>
                <c:pt idx="6162">
                  <c:v>0</c:v>
                </c:pt>
                <c:pt idx="6163">
                  <c:v>0</c:v>
                </c:pt>
                <c:pt idx="6164">
                  <c:v>0</c:v>
                </c:pt>
                <c:pt idx="6165">
                  <c:v>0</c:v>
                </c:pt>
                <c:pt idx="6166">
                  <c:v>0</c:v>
                </c:pt>
                <c:pt idx="6167">
                  <c:v>0</c:v>
                </c:pt>
                <c:pt idx="6168">
                  <c:v>0</c:v>
                </c:pt>
                <c:pt idx="6169">
                  <c:v>0</c:v>
                </c:pt>
                <c:pt idx="6170">
                  <c:v>0</c:v>
                </c:pt>
                <c:pt idx="6171">
                  <c:v>0</c:v>
                </c:pt>
                <c:pt idx="6172">
                  <c:v>0</c:v>
                </c:pt>
                <c:pt idx="6173">
                  <c:v>0</c:v>
                </c:pt>
                <c:pt idx="6174">
                  <c:v>0</c:v>
                </c:pt>
                <c:pt idx="6175">
                  <c:v>0</c:v>
                </c:pt>
                <c:pt idx="6176">
                  <c:v>0</c:v>
                </c:pt>
                <c:pt idx="6177">
                  <c:v>0</c:v>
                </c:pt>
                <c:pt idx="6178">
                  <c:v>0</c:v>
                </c:pt>
                <c:pt idx="6179">
                  <c:v>0</c:v>
                </c:pt>
                <c:pt idx="6180">
                  <c:v>0</c:v>
                </c:pt>
                <c:pt idx="6181">
                  <c:v>0</c:v>
                </c:pt>
                <c:pt idx="6182">
                  <c:v>0</c:v>
                </c:pt>
                <c:pt idx="6183">
                  <c:v>0</c:v>
                </c:pt>
                <c:pt idx="6184">
                  <c:v>0</c:v>
                </c:pt>
                <c:pt idx="6185">
                  <c:v>0</c:v>
                </c:pt>
                <c:pt idx="6186">
                  <c:v>0</c:v>
                </c:pt>
                <c:pt idx="6187">
                  <c:v>0</c:v>
                </c:pt>
                <c:pt idx="6188">
                  <c:v>0</c:v>
                </c:pt>
                <c:pt idx="6189">
                  <c:v>0</c:v>
                </c:pt>
                <c:pt idx="6190">
                  <c:v>0</c:v>
                </c:pt>
                <c:pt idx="6191">
                  <c:v>0</c:v>
                </c:pt>
                <c:pt idx="6192">
                  <c:v>0</c:v>
                </c:pt>
                <c:pt idx="6193">
                  <c:v>0</c:v>
                </c:pt>
                <c:pt idx="6194">
                  <c:v>0</c:v>
                </c:pt>
                <c:pt idx="6195">
                  <c:v>0</c:v>
                </c:pt>
                <c:pt idx="6196">
                  <c:v>0</c:v>
                </c:pt>
                <c:pt idx="6197">
                  <c:v>0</c:v>
                </c:pt>
                <c:pt idx="6198">
                  <c:v>0</c:v>
                </c:pt>
                <c:pt idx="6199">
                  <c:v>0</c:v>
                </c:pt>
                <c:pt idx="6200">
                  <c:v>0</c:v>
                </c:pt>
                <c:pt idx="6201">
                  <c:v>0</c:v>
                </c:pt>
                <c:pt idx="6202">
                  <c:v>0</c:v>
                </c:pt>
                <c:pt idx="6203">
                  <c:v>0</c:v>
                </c:pt>
                <c:pt idx="6204">
                  <c:v>0</c:v>
                </c:pt>
                <c:pt idx="6205">
                  <c:v>0</c:v>
                </c:pt>
                <c:pt idx="6206">
                  <c:v>0</c:v>
                </c:pt>
                <c:pt idx="6207">
                  <c:v>0</c:v>
                </c:pt>
                <c:pt idx="6208">
                  <c:v>0</c:v>
                </c:pt>
                <c:pt idx="6209">
                  <c:v>0</c:v>
                </c:pt>
                <c:pt idx="6210">
                  <c:v>0</c:v>
                </c:pt>
                <c:pt idx="6211">
                  <c:v>0</c:v>
                </c:pt>
                <c:pt idx="6212">
                  <c:v>0</c:v>
                </c:pt>
                <c:pt idx="6213">
                  <c:v>0</c:v>
                </c:pt>
                <c:pt idx="6214">
                  <c:v>0</c:v>
                </c:pt>
                <c:pt idx="6215">
                  <c:v>0</c:v>
                </c:pt>
                <c:pt idx="6216">
                  <c:v>0</c:v>
                </c:pt>
                <c:pt idx="6217">
                  <c:v>0</c:v>
                </c:pt>
                <c:pt idx="6218">
                  <c:v>0</c:v>
                </c:pt>
                <c:pt idx="6219">
                  <c:v>0</c:v>
                </c:pt>
                <c:pt idx="6220">
                  <c:v>0</c:v>
                </c:pt>
                <c:pt idx="6221">
                  <c:v>0</c:v>
                </c:pt>
                <c:pt idx="6222">
                  <c:v>0</c:v>
                </c:pt>
                <c:pt idx="6223">
                  <c:v>0</c:v>
                </c:pt>
                <c:pt idx="6224">
                  <c:v>0</c:v>
                </c:pt>
                <c:pt idx="6225">
                  <c:v>0</c:v>
                </c:pt>
                <c:pt idx="6226">
                  <c:v>0</c:v>
                </c:pt>
                <c:pt idx="6227">
                  <c:v>0</c:v>
                </c:pt>
                <c:pt idx="6228">
                  <c:v>0</c:v>
                </c:pt>
                <c:pt idx="6229">
                  <c:v>0</c:v>
                </c:pt>
                <c:pt idx="6230">
                  <c:v>0</c:v>
                </c:pt>
                <c:pt idx="6231">
                  <c:v>0</c:v>
                </c:pt>
                <c:pt idx="6232">
                  <c:v>0</c:v>
                </c:pt>
                <c:pt idx="6233">
                  <c:v>0</c:v>
                </c:pt>
                <c:pt idx="6234">
                  <c:v>0</c:v>
                </c:pt>
                <c:pt idx="6235">
                  <c:v>0</c:v>
                </c:pt>
                <c:pt idx="6236">
                  <c:v>0</c:v>
                </c:pt>
                <c:pt idx="6237">
                  <c:v>0</c:v>
                </c:pt>
                <c:pt idx="6238">
                  <c:v>0</c:v>
                </c:pt>
                <c:pt idx="6239">
                  <c:v>0</c:v>
                </c:pt>
                <c:pt idx="6240">
                  <c:v>0</c:v>
                </c:pt>
                <c:pt idx="6241">
                  <c:v>0</c:v>
                </c:pt>
                <c:pt idx="6242">
                  <c:v>0</c:v>
                </c:pt>
                <c:pt idx="6243">
                  <c:v>0</c:v>
                </c:pt>
                <c:pt idx="6244">
                  <c:v>0</c:v>
                </c:pt>
                <c:pt idx="6245">
                  <c:v>0</c:v>
                </c:pt>
                <c:pt idx="6246">
                  <c:v>0</c:v>
                </c:pt>
                <c:pt idx="6247">
                  <c:v>0</c:v>
                </c:pt>
                <c:pt idx="6248">
                  <c:v>0</c:v>
                </c:pt>
                <c:pt idx="6249">
                  <c:v>0</c:v>
                </c:pt>
                <c:pt idx="6250">
                  <c:v>0</c:v>
                </c:pt>
                <c:pt idx="6251">
                  <c:v>0</c:v>
                </c:pt>
                <c:pt idx="6252">
                  <c:v>0</c:v>
                </c:pt>
                <c:pt idx="6253">
                  <c:v>0</c:v>
                </c:pt>
                <c:pt idx="6254">
                  <c:v>0</c:v>
                </c:pt>
                <c:pt idx="6255">
                  <c:v>0</c:v>
                </c:pt>
                <c:pt idx="6256">
                  <c:v>0</c:v>
                </c:pt>
                <c:pt idx="6257">
                  <c:v>0</c:v>
                </c:pt>
                <c:pt idx="6258">
                  <c:v>0</c:v>
                </c:pt>
                <c:pt idx="6259">
                  <c:v>0</c:v>
                </c:pt>
                <c:pt idx="6260">
                  <c:v>0</c:v>
                </c:pt>
                <c:pt idx="6261">
                  <c:v>0</c:v>
                </c:pt>
                <c:pt idx="6262">
                  <c:v>0</c:v>
                </c:pt>
                <c:pt idx="6263">
                  <c:v>0</c:v>
                </c:pt>
                <c:pt idx="6264">
                  <c:v>0</c:v>
                </c:pt>
                <c:pt idx="6265">
                  <c:v>0</c:v>
                </c:pt>
                <c:pt idx="6266">
                  <c:v>0</c:v>
                </c:pt>
                <c:pt idx="6267">
                  <c:v>0</c:v>
                </c:pt>
                <c:pt idx="6268">
                  <c:v>0</c:v>
                </c:pt>
                <c:pt idx="6269">
                  <c:v>0</c:v>
                </c:pt>
                <c:pt idx="6270">
                  <c:v>0</c:v>
                </c:pt>
                <c:pt idx="6271">
                  <c:v>0</c:v>
                </c:pt>
                <c:pt idx="6272">
                  <c:v>0</c:v>
                </c:pt>
                <c:pt idx="6273">
                  <c:v>0</c:v>
                </c:pt>
                <c:pt idx="6274">
                  <c:v>0</c:v>
                </c:pt>
                <c:pt idx="6275">
                  <c:v>0</c:v>
                </c:pt>
                <c:pt idx="6276">
                  <c:v>0</c:v>
                </c:pt>
                <c:pt idx="6277">
                  <c:v>0</c:v>
                </c:pt>
                <c:pt idx="6278">
                  <c:v>0</c:v>
                </c:pt>
                <c:pt idx="6279">
                  <c:v>0</c:v>
                </c:pt>
                <c:pt idx="6280">
                  <c:v>0</c:v>
                </c:pt>
                <c:pt idx="6281">
                  <c:v>0</c:v>
                </c:pt>
                <c:pt idx="6282">
                  <c:v>0</c:v>
                </c:pt>
                <c:pt idx="6283">
                  <c:v>0</c:v>
                </c:pt>
                <c:pt idx="6284">
                  <c:v>0</c:v>
                </c:pt>
                <c:pt idx="6285">
                  <c:v>0</c:v>
                </c:pt>
                <c:pt idx="6286">
                  <c:v>0</c:v>
                </c:pt>
                <c:pt idx="6287">
                  <c:v>0</c:v>
                </c:pt>
                <c:pt idx="6288">
                  <c:v>0</c:v>
                </c:pt>
                <c:pt idx="6289">
                  <c:v>0</c:v>
                </c:pt>
                <c:pt idx="6290">
                  <c:v>0</c:v>
                </c:pt>
                <c:pt idx="6291">
                  <c:v>0</c:v>
                </c:pt>
                <c:pt idx="6292">
                  <c:v>0</c:v>
                </c:pt>
                <c:pt idx="6293">
                  <c:v>0</c:v>
                </c:pt>
                <c:pt idx="6294">
                  <c:v>0</c:v>
                </c:pt>
                <c:pt idx="6295">
                  <c:v>0</c:v>
                </c:pt>
                <c:pt idx="6296">
                  <c:v>0</c:v>
                </c:pt>
                <c:pt idx="6297">
                  <c:v>0</c:v>
                </c:pt>
                <c:pt idx="6298">
                  <c:v>0</c:v>
                </c:pt>
                <c:pt idx="6299">
                  <c:v>0</c:v>
                </c:pt>
                <c:pt idx="6300">
                  <c:v>0</c:v>
                </c:pt>
                <c:pt idx="6301">
                  <c:v>0</c:v>
                </c:pt>
                <c:pt idx="6302">
                  <c:v>0</c:v>
                </c:pt>
                <c:pt idx="6303">
                  <c:v>0</c:v>
                </c:pt>
                <c:pt idx="6304">
                  <c:v>0</c:v>
                </c:pt>
                <c:pt idx="6305">
                  <c:v>0</c:v>
                </c:pt>
                <c:pt idx="6306">
                  <c:v>0</c:v>
                </c:pt>
                <c:pt idx="6307">
                  <c:v>0</c:v>
                </c:pt>
                <c:pt idx="6308">
                  <c:v>0</c:v>
                </c:pt>
                <c:pt idx="6309">
                  <c:v>0</c:v>
                </c:pt>
                <c:pt idx="6310">
                  <c:v>0</c:v>
                </c:pt>
                <c:pt idx="6311">
                  <c:v>0</c:v>
                </c:pt>
                <c:pt idx="6312">
                  <c:v>0</c:v>
                </c:pt>
                <c:pt idx="6313">
                  <c:v>0</c:v>
                </c:pt>
                <c:pt idx="6314">
                  <c:v>0</c:v>
                </c:pt>
                <c:pt idx="6315">
                  <c:v>0</c:v>
                </c:pt>
                <c:pt idx="6316">
                  <c:v>0</c:v>
                </c:pt>
                <c:pt idx="6317">
                  <c:v>0</c:v>
                </c:pt>
                <c:pt idx="6318">
                  <c:v>0</c:v>
                </c:pt>
                <c:pt idx="6319">
                  <c:v>0</c:v>
                </c:pt>
                <c:pt idx="6320">
                  <c:v>0</c:v>
                </c:pt>
                <c:pt idx="6321">
                  <c:v>0</c:v>
                </c:pt>
                <c:pt idx="6322">
                  <c:v>0</c:v>
                </c:pt>
                <c:pt idx="6323">
                  <c:v>0</c:v>
                </c:pt>
                <c:pt idx="6324">
                  <c:v>0</c:v>
                </c:pt>
                <c:pt idx="6325">
                  <c:v>0</c:v>
                </c:pt>
                <c:pt idx="6326">
                  <c:v>0</c:v>
                </c:pt>
                <c:pt idx="6327">
                  <c:v>0</c:v>
                </c:pt>
                <c:pt idx="6328">
                  <c:v>0</c:v>
                </c:pt>
                <c:pt idx="6329">
                  <c:v>0</c:v>
                </c:pt>
                <c:pt idx="6330">
                  <c:v>0</c:v>
                </c:pt>
                <c:pt idx="6331">
                  <c:v>0</c:v>
                </c:pt>
                <c:pt idx="6332">
                  <c:v>0</c:v>
                </c:pt>
                <c:pt idx="6333">
                  <c:v>0</c:v>
                </c:pt>
                <c:pt idx="6334">
                  <c:v>0</c:v>
                </c:pt>
                <c:pt idx="6335">
                  <c:v>0</c:v>
                </c:pt>
                <c:pt idx="6336">
                  <c:v>0</c:v>
                </c:pt>
                <c:pt idx="6337">
                  <c:v>0</c:v>
                </c:pt>
                <c:pt idx="6338">
                  <c:v>0</c:v>
                </c:pt>
                <c:pt idx="6339">
                  <c:v>0</c:v>
                </c:pt>
                <c:pt idx="6340">
                  <c:v>0</c:v>
                </c:pt>
                <c:pt idx="6341">
                  <c:v>0</c:v>
                </c:pt>
                <c:pt idx="6342">
                  <c:v>0</c:v>
                </c:pt>
                <c:pt idx="6343">
                  <c:v>0</c:v>
                </c:pt>
                <c:pt idx="6344">
                  <c:v>0</c:v>
                </c:pt>
                <c:pt idx="6345">
                  <c:v>0</c:v>
                </c:pt>
                <c:pt idx="6346">
                  <c:v>0</c:v>
                </c:pt>
                <c:pt idx="6347">
                  <c:v>0</c:v>
                </c:pt>
                <c:pt idx="6348">
                  <c:v>0</c:v>
                </c:pt>
                <c:pt idx="6349">
                  <c:v>0</c:v>
                </c:pt>
                <c:pt idx="6350">
                  <c:v>0</c:v>
                </c:pt>
                <c:pt idx="6351">
                  <c:v>0</c:v>
                </c:pt>
                <c:pt idx="6352">
                  <c:v>0</c:v>
                </c:pt>
                <c:pt idx="6353">
                  <c:v>0</c:v>
                </c:pt>
                <c:pt idx="6354">
                  <c:v>0</c:v>
                </c:pt>
                <c:pt idx="6355">
                  <c:v>0</c:v>
                </c:pt>
                <c:pt idx="6356">
                  <c:v>0</c:v>
                </c:pt>
                <c:pt idx="6357">
                  <c:v>0</c:v>
                </c:pt>
                <c:pt idx="6358">
                  <c:v>0</c:v>
                </c:pt>
                <c:pt idx="6359">
                  <c:v>0</c:v>
                </c:pt>
                <c:pt idx="6360">
                  <c:v>0</c:v>
                </c:pt>
                <c:pt idx="6361">
                  <c:v>0</c:v>
                </c:pt>
                <c:pt idx="6362">
                  <c:v>0</c:v>
                </c:pt>
                <c:pt idx="6363">
                  <c:v>0</c:v>
                </c:pt>
                <c:pt idx="6364">
                  <c:v>0</c:v>
                </c:pt>
                <c:pt idx="6365">
                  <c:v>0</c:v>
                </c:pt>
                <c:pt idx="6366">
                  <c:v>0</c:v>
                </c:pt>
                <c:pt idx="6367">
                  <c:v>0</c:v>
                </c:pt>
                <c:pt idx="6368">
                  <c:v>0</c:v>
                </c:pt>
                <c:pt idx="6369">
                  <c:v>0</c:v>
                </c:pt>
                <c:pt idx="6370">
                  <c:v>0</c:v>
                </c:pt>
                <c:pt idx="6371">
                  <c:v>0</c:v>
                </c:pt>
                <c:pt idx="6372">
                  <c:v>0</c:v>
                </c:pt>
                <c:pt idx="6373">
                  <c:v>0</c:v>
                </c:pt>
                <c:pt idx="6374">
                  <c:v>0</c:v>
                </c:pt>
                <c:pt idx="6375">
                  <c:v>0</c:v>
                </c:pt>
                <c:pt idx="6376">
                  <c:v>0</c:v>
                </c:pt>
                <c:pt idx="6377">
                  <c:v>0</c:v>
                </c:pt>
                <c:pt idx="6378">
                  <c:v>0</c:v>
                </c:pt>
                <c:pt idx="6379">
                  <c:v>0</c:v>
                </c:pt>
                <c:pt idx="6380">
                  <c:v>0</c:v>
                </c:pt>
                <c:pt idx="6381">
                  <c:v>0</c:v>
                </c:pt>
                <c:pt idx="6382">
                  <c:v>0</c:v>
                </c:pt>
                <c:pt idx="6383">
                  <c:v>0</c:v>
                </c:pt>
                <c:pt idx="6384">
                  <c:v>0</c:v>
                </c:pt>
                <c:pt idx="6385">
                  <c:v>0</c:v>
                </c:pt>
                <c:pt idx="6386">
                  <c:v>0</c:v>
                </c:pt>
                <c:pt idx="6387">
                  <c:v>0</c:v>
                </c:pt>
                <c:pt idx="6388">
                  <c:v>0</c:v>
                </c:pt>
                <c:pt idx="6389">
                  <c:v>0</c:v>
                </c:pt>
                <c:pt idx="6390">
                  <c:v>0</c:v>
                </c:pt>
                <c:pt idx="6391">
                  <c:v>0</c:v>
                </c:pt>
                <c:pt idx="6392">
                  <c:v>0</c:v>
                </c:pt>
                <c:pt idx="6393">
                  <c:v>0</c:v>
                </c:pt>
                <c:pt idx="6394">
                  <c:v>0</c:v>
                </c:pt>
                <c:pt idx="6395">
                  <c:v>0</c:v>
                </c:pt>
                <c:pt idx="6396">
                  <c:v>0</c:v>
                </c:pt>
                <c:pt idx="6397">
                  <c:v>0</c:v>
                </c:pt>
                <c:pt idx="6398">
                  <c:v>0</c:v>
                </c:pt>
                <c:pt idx="6399">
                  <c:v>0.87420626042096594</c:v>
                </c:pt>
                <c:pt idx="6400">
                  <c:v>0.97942113419663812</c:v>
                </c:pt>
                <c:pt idx="6401">
                  <c:v>0.97941576751059101</c:v>
                </c:pt>
                <c:pt idx="6402">
                  <c:v>0.97810317587954076</c:v>
                </c:pt>
                <c:pt idx="6403">
                  <c:v>0.97797756716719331</c:v>
                </c:pt>
                <c:pt idx="6404">
                  <c:v>0.97959035375303116</c:v>
                </c:pt>
                <c:pt idx="6405">
                  <c:v>0.98155734938343575</c:v>
                </c:pt>
                <c:pt idx="6406">
                  <c:v>0.98240913885113657</c:v>
                </c:pt>
                <c:pt idx="6407">
                  <c:v>0.9828885318697258</c:v>
                </c:pt>
                <c:pt idx="6408">
                  <c:v>0.98362680505189271</c:v>
                </c:pt>
                <c:pt idx="6409">
                  <c:v>0.98360910327725704</c:v>
                </c:pt>
                <c:pt idx="6410">
                  <c:v>0.98371535273959632</c:v>
                </c:pt>
                <c:pt idx="6411">
                  <c:v>0.98376042621891235</c:v>
                </c:pt>
                <c:pt idx="6412">
                  <c:v>0.98402918716143595</c:v>
                </c:pt>
                <c:pt idx="6413">
                  <c:v>0.98413076659774545</c:v>
                </c:pt>
                <c:pt idx="6414">
                  <c:v>0.98253615576933717</c:v>
                </c:pt>
                <c:pt idx="6415">
                  <c:v>0</c:v>
                </c:pt>
                <c:pt idx="6416">
                  <c:v>0</c:v>
                </c:pt>
                <c:pt idx="6417">
                  <c:v>0</c:v>
                </c:pt>
                <c:pt idx="6418">
                  <c:v>0</c:v>
                </c:pt>
                <c:pt idx="6419">
                  <c:v>0</c:v>
                </c:pt>
                <c:pt idx="6420">
                  <c:v>0</c:v>
                </c:pt>
                <c:pt idx="6421">
                  <c:v>0</c:v>
                </c:pt>
                <c:pt idx="6422">
                  <c:v>0</c:v>
                </c:pt>
                <c:pt idx="6423">
                  <c:v>0</c:v>
                </c:pt>
                <c:pt idx="6424">
                  <c:v>0</c:v>
                </c:pt>
                <c:pt idx="6425">
                  <c:v>0.96469641646104709</c:v>
                </c:pt>
                <c:pt idx="6426">
                  <c:v>0.97658586296827421</c:v>
                </c:pt>
                <c:pt idx="6427">
                  <c:v>0.97716724204011474</c:v>
                </c:pt>
                <c:pt idx="6428">
                  <c:v>0.97868817552865239</c:v>
                </c:pt>
                <c:pt idx="6429">
                  <c:v>0.982000850007684</c:v>
                </c:pt>
                <c:pt idx="6430">
                  <c:v>0.98233946015160356</c:v>
                </c:pt>
                <c:pt idx="6431">
                  <c:v>0.98356097357347727</c:v>
                </c:pt>
                <c:pt idx="6432">
                  <c:v>0.98394926478622968</c:v>
                </c:pt>
                <c:pt idx="6433">
                  <c:v>0.98366158780481583</c:v>
                </c:pt>
                <c:pt idx="6434">
                  <c:v>0.98394549216528715</c:v>
                </c:pt>
                <c:pt idx="6435">
                  <c:v>0.98421119583348515</c:v>
                </c:pt>
                <c:pt idx="6436">
                  <c:v>0.98406931973360379</c:v>
                </c:pt>
                <c:pt idx="6437">
                  <c:v>0.98405124339367589</c:v>
                </c:pt>
                <c:pt idx="6438">
                  <c:v>0.98269654169135456</c:v>
                </c:pt>
                <c:pt idx="6439">
                  <c:v>0.98003006051508657</c:v>
                </c:pt>
                <c:pt idx="6440">
                  <c:v>0.95659046246343715</c:v>
                </c:pt>
                <c:pt idx="6441">
                  <c:v>0</c:v>
                </c:pt>
                <c:pt idx="6442">
                  <c:v>0</c:v>
                </c:pt>
                <c:pt idx="6443">
                  <c:v>0</c:v>
                </c:pt>
                <c:pt idx="6444">
                  <c:v>0</c:v>
                </c:pt>
                <c:pt idx="6445">
                  <c:v>0</c:v>
                </c:pt>
                <c:pt idx="6446">
                  <c:v>0</c:v>
                </c:pt>
                <c:pt idx="6447">
                  <c:v>0</c:v>
                </c:pt>
                <c:pt idx="6448">
                  <c:v>0</c:v>
                </c:pt>
                <c:pt idx="6449">
                  <c:v>0</c:v>
                </c:pt>
                <c:pt idx="6450">
                  <c:v>0</c:v>
                </c:pt>
                <c:pt idx="6451">
                  <c:v>0</c:v>
                </c:pt>
                <c:pt idx="6452">
                  <c:v>0.83251088634900983</c:v>
                </c:pt>
                <c:pt idx="6453">
                  <c:v>0.9782117884883601</c:v>
                </c:pt>
                <c:pt idx="6454">
                  <c:v>0.98164382218991109</c:v>
                </c:pt>
                <c:pt idx="6455">
                  <c:v>0.98296617686828203</c:v>
                </c:pt>
                <c:pt idx="6456">
                  <c:v>0.98360816160622866</c:v>
                </c:pt>
                <c:pt idx="6457">
                  <c:v>0.98353317665983953</c:v>
                </c:pt>
                <c:pt idx="6458">
                  <c:v>0.98384558043121373</c:v>
                </c:pt>
                <c:pt idx="6459">
                  <c:v>0.98380095786114374</c:v>
                </c:pt>
                <c:pt idx="6460">
                  <c:v>0.98378309169021083</c:v>
                </c:pt>
                <c:pt idx="6461">
                  <c:v>0.98370796531885341</c:v>
                </c:pt>
                <c:pt idx="6462">
                  <c:v>0.98274680978426809</c:v>
                </c:pt>
                <c:pt idx="6463">
                  <c:v>0.97826774229962021</c:v>
                </c:pt>
                <c:pt idx="6464">
                  <c:v>0.55332061267516464</c:v>
                </c:pt>
                <c:pt idx="6465">
                  <c:v>0</c:v>
                </c:pt>
                <c:pt idx="6466">
                  <c:v>0</c:v>
                </c:pt>
                <c:pt idx="6467">
                  <c:v>0</c:v>
                </c:pt>
                <c:pt idx="6468">
                  <c:v>0</c:v>
                </c:pt>
                <c:pt idx="6469">
                  <c:v>0</c:v>
                </c:pt>
                <c:pt idx="6470">
                  <c:v>0</c:v>
                </c:pt>
                <c:pt idx="6471">
                  <c:v>0</c:v>
                </c:pt>
                <c:pt idx="6472">
                  <c:v>0</c:v>
                </c:pt>
                <c:pt idx="6473">
                  <c:v>0</c:v>
                </c:pt>
                <c:pt idx="6474">
                  <c:v>0</c:v>
                </c:pt>
                <c:pt idx="6475">
                  <c:v>0</c:v>
                </c:pt>
                <c:pt idx="6476">
                  <c:v>0</c:v>
                </c:pt>
                <c:pt idx="6477">
                  <c:v>0</c:v>
                </c:pt>
                <c:pt idx="6478">
                  <c:v>0.97128996648827171</c:v>
                </c:pt>
                <c:pt idx="6479">
                  <c:v>0.98063174251877494</c:v>
                </c:pt>
                <c:pt idx="6480">
                  <c:v>0.98136839417450328</c:v>
                </c:pt>
                <c:pt idx="6481">
                  <c:v>0.98185087244684521</c:v>
                </c:pt>
                <c:pt idx="6482">
                  <c:v>0.98235350542863165</c:v>
                </c:pt>
                <c:pt idx="6483">
                  <c:v>0.98311412253480956</c:v>
                </c:pt>
                <c:pt idx="6484">
                  <c:v>0.983614325140442</c:v>
                </c:pt>
                <c:pt idx="6485">
                  <c:v>0.98363593815343797</c:v>
                </c:pt>
                <c:pt idx="6486">
                  <c:v>0.98292318027739833</c:v>
                </c:pt>
                <c:pt idx="6487">
                  <c:v>0.97732788788300273</c:v>
                </c:pt>
                <c:pt idx="6488">
                  <c:v>0</c:v>
                </c:pt>
                <c:pt idx="6489">
                  <c:v>0</c:v>
                </c:pt>
                <c:pt idx="6490">
                  <c:v>0</c:v>
                </c:pt>
                <c:pt idx="6491">
                  <c:v>0</c:v>
                </c:pt>
                <c:pt idx="6492">
                  <c:v>0</c:v>
                </c:pt>
                <c:pt idx="6493">
                  <c:v>0</c:v>
                </c:pt>
                <c:pt idx="6494">
                  <c:v>0</c:v>
                </c:pt>
                <c:pt idx="6495">
                  <c:v>0</c:v>
                </c:pt>
                <c:pt idx="6496">
                  <c:v>0</c:v>
                </c:pt>
                <c:pt idx="6497">
                  <c:v>0</c:v>
                </c:pt>
                <c:pt idx="6498">
                  <c:v>0</c:v>
                </c:pt>
                <c:pt idx="6499">
                  <c:v>0</c:v>
                </c:pt>
                <c:pt idx="6500">
                  <c:v>0</c:v>
                </c:pt>
                <c:pt idx="6501">
                  <c:v>0.97143410778637995</c:v>
                </c:pt>
                <c:pt idx="6502">
                  <c:v>0.97878910386188989</c:v>
                </c:pt>
                <c:pt idx="6503">
                  <c:v>0.98224215314907104</c:v>
                </c:pt>
                <c:pt idx="6504">
                  <c:v>0.98266455737770275</c:v>
                </c:pt>
                <c:pt idx="6505">
                  <c:v>0.982340506602282</c:v>
                </c:pt>
                <c:pt idx="6506">
                  <c:v>0.98301714883286884</c:v>
                </c:pt>
                <c:pt idx="6507">
                  <c:v>0.98285291708082112</c:v>
                </c:pt>
                <c:pt idx="6508">
                  <c:v>0.98350247242496935</c:v>
                </c:pt>
                <c:pt idx="6509">
                  <c:v>0.98361654835074241</c:v>
                </c:pt>
                <c:pt idx="6510">
                  <c:v>0.98264812130657864</c:v>
                </c:pt>
                <c:pt idx="6511">
                  <c:v>0.97964992626319591</c:v>
                </c:pt>
                <c:pt idx="6512">
                  <c:v>0</c:v>
                </c:pt>
                <c:pt idx="6513">
                  <c:v>0</c:v>
                </c:pt>
                <c:pt idx="6514">
                  <c:v>0</c:v>
                </c:pt>
                <c:pt idx="6515">
                  <c:v>0</c:v>
                </c:pt>
                <c:pt idx="6516">
                  <c:v>0</c:v>
                </c:pt>
                <c:pt idx="6517">
                  <c:v>0</c:v>
                </c:pt>
                <c:pt idx="6518">
                  <c:v>0</c:v>
                </c:pt>
                <c:pt idx="6519">
                  <c:v>0</c:v>
                </c:pt>
                <c:pt idx="6520">
                  <c:v>0</c:v>
                </c:pt>
                <c:pt idx="6521">
                  <c:v>0</c:v>
                </c:pt>
                <c:pt idx="6522">
                  <c:v>0</c:v>
                </c:pt>
                <c:pt idx="6523">
                  <c:v>0</c:v>
                </c:pt>
                <c:pt idx="6524">
                  <c:v>0</c:v>
                </c:pt>
                <c:pt idx="6525">
                  <c:v>0</c:v>
                </c:pt>
                <c:pt idx="6526">
                  <c:v>0</c:v>
                </c:pt>
                <c:pt idx="6527">
                  <c:v>0</c:v>
                </c:pt>
                <c:pt idx="6528">
                  <c:v>0.97597826118433895</c:v>
                </c:pt>
                <c:pt idx="6529">
                  <c:v>0.97944322795964578</c:v>
                </c:pt>
                <c:pt idx="6530">
                  <c:v>0.981242474347369</c:v>
                </c:pt>
                <c:pt idx="6531">
                  <c:v>0.98197345215539533</c:v>
                </c:pt>
                <c:pt idx="6532">
                  <c:v>0.98236482119624646</c:v>
                </c:pt>
                <c:pt idx="6533">
                  <c:v>0.98214935855569185</c:v>
                </c:pt>
                <c:pt idx="6534">
                  <c:v>0.98187598599735471</c:v>
                </c:pt>
                <c:pt idx="6535">
                  <c:v>0.95738515966597859</c:v>
                </c:pt>
                <c:pt idx="6536">
                  <c:v>0</c:v>
                </c:pt>
                <c:pt idx="6537">
                  <c:v>0</c:v>
                </c:pt>
                <c:pt idx="6538">
                  <c:v>0</c:v>
                </c:pt>
                <c:pt idx="6539">
                  <c:v>0</c:v>
                </c:pt>
                <c:pt idx="6540">
                  <c:v>0</c:v>
                </c:pt>
                <c:pt idx="6541">
                  <c:v>0</c:v>
                </c:pt>
                <c:pt idx="6542">
                  <c:v>0</c:v>
                </c:pt>
                <c:pt idx="6543">
                  <c:v>0</c:v>
                </c:pt>
                <c:pt idx="6544">
                  <c:v>0</c:v>
                </c:pt>
                <c:pt idx="6545">
                  <c:v>0</c:v>
                </c:pt>
                <c:pt idx="6546">
                  <c:v>0</c:v>
                </c:pt>
                <c:pt idx="6547">
                  <c:v>0</c:v>
                </c:pt>
                <c:pt idx="6548">
                  <c:v>0</c:v>
                </c:pt>
                <c:pt idx="6549">
                  <c:v>0</c:v>
                </c:pt>
                <c:pt idx="6550">
                  <c:v>0</c:v>
                </c:pt>
                <c:pt idx="6551">
                  <c:v>0.97169426208656362</c:v>
                </c:pt>
                <c:pt idx="6552">
                  <c:v>0.98068152895477601</c:v>
                </c:pt>
                <c:pt idx="6553">
                  <c:v>0.98177940343698711</c:v>
                </c:pt>
                <c:pt idx="6554">
                  <c:v>0.98253938495850734</c:v>
                </c:pt>
                <c:pt idx="6555">
                  <c:v>0.98297050481228943</c:v>
                </c:pt>
                <c:pt idx="6556">
                  <c:v>0.9831889373351691</c:v>
                </c:pt>
                <c:pt idx="6557">
                  <c:v>0.98339537241638841</c:v>
                </c:pt>
                <c:pt idx="6558">
                  <c:v>0.98352078197821291</c:v>
                </c:pt>
                <c:pt idx="6559">
                  <c:v>0.90385516008286526</c:v>
                </c:pt>
                <c:pt idx="6560">
                  <c:v>0</c:v>
                </c:pt>
                <c:pt idx="6561">
                  <c:v>0</c:v>
                </c:pt>
                <c:pt idx="6562">
                  <c:v>0</c:v>
                </c:pt>
                <c:pt idx="6563">
                  <c:v>0</c:v>
                </c:pt>
                <c:pt idx="6564">
                  <c:v>0</c:v>
                </c:pt>
                <c:pt idx="6565">
                  <c:v>0</c:v>
                </c:pt>
                <c:pt idx="6566">
                  <c:v>0</c:v>
                </c:pt>
                <c:pt idx="6567">
                  <c:v>0</c:v>
                </c:pt>
                <c:pt idx="6568">
                  <c:v>0</c:v>
                </c:pt>
                <c:pt idx="6569">
                  <c:v>0</c:v>
                </c:pt>
                <c:pt idx="6570">
                  <c:v>0</c:v>
                </c:pt>
                <c:pt idx="6571">
                  <c:v>0</c:v>
                </c:pt>
                <c:pt idx="6572">
                  <c:v>0</c:v>
                </c:pt>
                <c:pt idx="6573">
                  <c:v>0</c:v>
                </c:pt>
                <c:pt idx="6574">
                  <c:v>0</c:v>
                </c:pt>
                <c:pt idx="6575">
                  <c:v>0</c:v>
                </c:pt>
                <c:pt idx="6576">
                  <c:v>0.97185904429483361</c:v>
                </c:pt>
                <c:pt idx="6577">
                  <c:v>0.98025153592245762</c:v>
                </c:pt>
                <c:pt idx="6578">
                  <c:v>0.98222204010643821</c:v>
                </c:pt>
                <c:pt idx="6579">
                  <c:v>0.98297075053161032</c:v>
                </c:pt>
                <c:pt idx="6580">
                  <c:v>0.98346527216410884</c:v>
                </c:pt>
                <c:pt idx="6581">
                  <c:v>0.98375445924526328</c:v>
                </c:pt>
                <c:pt idx="6582">
                  <c:v>0.98321637729750977</c:v>
                </c:pt>
                <c:pt idx="6583">
                  <c:v>0.94553741747991749</c:v>
                </c:pt>
                <c:pt idx="6584">
                  <c:v>0</c:v>
                </c:pt>
                <c:pt idx="6585">
                  <c:v>0</c:v>
                </c:pt>
                <c:pt idx="6586">
                  <c:v>0</c:v>
                </c:pt>
                <c:pt idx="6587">
                  <c:v>0</c:v>
                </c:pt>
                <c:pt idx="6588">
                  <c:v>0</c:v>
                </c:pt>
                <c:pt idx="6589">
                  <c:v>0</c:v>
                </c:pt>
                <c:pt idx="6590">
                  <c:v>0</c:v>
                </c:pt>
                <c:pt idx="6591">
                  <c:v>0</c:v>
                </c:pt>
                <c:pt idx="6592">
                  <c:v>0</c:v>
                </c:pt>
                <c:pt idx="6593">
                  <c:v>0</c:v>
                </c:pt>
                <c:pt idx="6594">
                  <c:v>0</c:v>
                </c:pt>
                <c:pt idx="6595">
                  <c:v>0</c:v>
                </c:pt>
                <c:pt idx="6596">
                  <c:v>0</c:v>
                </c:pt>
                <c:pt idx="6597">
                  <c:v>0</c:v>
                </c:pt>
                <c:pt idx="6598">
                  <c:v>0.97503791075831303</c:v>
                </c:pt>
                <c:pt idx="6599">
                  <c:v>0.98079673490465691</c:v>
                </c:pt>
                <c:pt idx="6600">
                  <c:v>0.98274339992194681</c:v>
                </c:pt>
                <c:pt idx="6601">
                  <c:v>0.98334252822334434</c:v>
                </c:pt>
                <c:pt idx="6602">
                  <c:v>0.98372796685322206</c:v>
                </c:pt>
                <c:pt idx="6603">
                  <c:v>0.98403125149413817</c:v>
                </c:pt>
                <c:pt idx="6604">
                  <c:v>0.98423106677024841</c:v>
                </c:pt>
                <c:pt idx="6605">
                  <c:v>0.984119521114732</c:v>
                </c:pt>
                <c:pt idx="6606">
                  <c:v>0.98418781179550063</c:v>
                </c:pt>
                <c:pt idx="6607">
                  <c:v>0.98059266021486802</c:v>
                </c:pt>
                <c:pt idx="6608">
                  <c:v>0</c:v>
                </c:pt>
                <c:pt idx="6609">
                  <c:v>0</c:v>
                </c:pt>
                <c:pt idx="6610">
                  <c:v>0</c:v>
                </c:pt>
                <c:pt idx="6611">
                  <c:v>0</c:v>
                </c:pt>
                <c:pt idx="6612">
                  <c:v>0</c:v>
                </c:pt>
                <c:pt idx="6613">
                  <c:v>0</c:v>
                </c:pt>
                <c:pt idx="6614">
                  <c:v>0</c:v>
                </c:pt>
                <c:pt idx="6615">
                  <c:v>0</c:v>
                </c:pt>
                <c:pt idx="6616">
                  <c:v>0</c:v>
                </c:pt>
                <c:pt idx="6617">
                  <c:v>0</c:v>
                </c:pt>
                <c:pt idx="6618">
                  <c:v>0</c:v>
                </c:pt>
                <c:pt idx="6619">
                  <c:v>0</c:v>
                </c:pt>
                <c:pt idx="6620">
                  <c:v>0</c:v>
                </c:pt>
                <c:pt idx="6621">
                  <c:v>0</c:v>
                </c:pt>
                <c:pt idx="6622">
                  <c:v>0.94177537911222686</c:v>
                </c:pt>
                <c:pt idx="6623">
                  <c:v>0.9802359882307623</c:v>
                </c:pt>
                <c:pt idx="6624">
                  <c:v>0.98229875982952264</c:v>
                </c:pt>
                <c:pt idx="6625">
                  <c:v>0.98320861394910808</c:v>
                </c:pt>
                <c:pt idx="6626">
                  <c:v>0.98370525748522741</c:v>
                </c:pt>
                <c:pt idx="6627">
                  <c:v>0.98405884377100361</c:v>
                </c:pt>
                <c:pt idx="6628">
                  <c:v>0.98410403109127786</c:v>
                </c:pt>
                <c:pt idx="6629">
                  <c:v>0.98422436727510287</c:v>
                </c:pt>
                <c:pt idx="6630">
                  <c:v>0.9840947098783891</c:v>
                </c:pt>
                <c:pt idx="6631">
                  <c:v>0.97005232891094939</c:v>
                </c:pt>
                <c:pt idx="6632">
                  <c:v>0</c:v>
                </c:pt>
                <c:pt idx="6633">
                  <c:v>0</c:v>
                </c:pt>
                <c:pt idx="6634">
                  <c:v>0</c:v>
                </c:pt>
                <c:pt idx="6635">
                  <c:v>0</c:v>
                </c:pt>
                <c:pt idx="6636">
                  <c:v>0</c:v>
                </c:pt>
                <c:pt idx="6637">
                  <c:v>0</c:v>
                </c:pt>
                <c:pt idx="6638">
                  <c:v>0</c:v>
                </c:pt>
                <c:pt idx="6639">
                  <c:v>0</c:v>
                </c:pt>
                <c:pt idx="6640">
                  <c:v>0</c:v>
                </c:pt>
                <c:pt idx="6641">
                  <c:v>0</c:v>
                </c:pt>
                <c:pt idx="6642">
                  <c:v>0</c:v>
                </c:pt>
                <c:pt idx="6643">
                  <c:v>0</c:v>
                </c:pt>
                <c:pt idx="6644">
                  <c:v>0</c:v>
                </c:pt>
                <c:pt idx="6645">
                  <c:v>0</c:v>
                </c:pt>
                <c:pt idx="6646">
                  <c:v>0.97171428922234193</c:v>
                </c:pt>
                <c:pt idx="6647">
                  <c:v>0.98103514418839699</c:v>
                </c:pt>
                <c:pt idx="6648">
                  <c:v>0.98282503055219583</c:v>
                </c:pt>
                <c:pt idx="6649">
                  <c:v>0.98342274887798098</c:v>
                </c:pt>
                <c:pt idx="6650">
                  <c:v>0.98380531268722649</c:v>
                </c:pt>
                <c:pt idx="6651">
                  <c:v>0.98415297546021296</c:v>
                </c:pt>
                <c:pt idx="6652">
                  <c:v>0.98421922118643512</c:v>
                </c:pt>
                <c:pt idx="6653">
                  <c:v>0.98446986363009681</c:v>
                </c:pt>
                <c:pt idx="6654">
                  <c:v>0.9840721291006046</c:v>
                </c:pt>
                <c:pt idx="6655">
                  <c:v>0.97249985786612692</c:v>
                </c:pt>
                <c:pt idx="6656">
                  <c:v>0</c:v>
                </c:pt>
                <c:pt idx="6657">
                  <c:v>0</c:v>
                </c:pt>
                <c:pt idx="6658">
                  <c:v>0</c:v>
                </c:pt>
                <c:pt idx="6659">
                  <c:v>0</c:v>
                </c:pt>
                <c:pt idx="6660">
                  <c:v>0</c:v>
                </c:pt>
                <c:pt idx="6661">
                  <c:v>0</c:v>
                </c:pt>
                <c:pt idx="6662">
                  <c:v>0</c:v>
                </c:pt>
                <c:pt idx="6663">
                  <c:v>0</c:v>
                </c:pt>
                <c:pt idx="6664">
                  <c:v>0</c:v>
                </c:pt>
                <c:pt idx="6665">
                  <c:v>0</c:v>
                </c:pt>
                <c:pt idx="6666">
                  <c:v>0</c:v>
                </c:pt>
                <c:pt idx="6667">
                  <c:v>0</c:v>
                </c:pt>
                <c:pt idx="6668">
                  <c:v>0</c:v>
                </c:pt>
                <c:pt idx="6669">
                  <c:v>0.83990261885523609</c:v>
                </c:pt>
                <c:pt idx="6670">
                  <c:v>0.97728098452314338</c:v>
                </c:pt>
                <c:pt idx="6671">
                  <c:v>0.98188765731026795</c:v>
                </c:pt>
                <c:pt idx="6672">
                  <c:v>0.9830111971529748</c:v>
                </c:pt>
                <c:pt idx="6673">
                  <c:v>0.98274135816215991</c:v>
                </c:pt>
                <c:pt idx="6674">
                  <c:v>0.98323882604052681</c:v>
                </c:pt>
                <c:pt idx="6675">
                  <c:v>0.98350207907558496</c:v>
                </c:pt>
                <c:pt idx="6676">
                  <c:v>0.98356836871143849</c:v>
                </c:pt>
                <c:pt idx="6677">
                  <c:v>0.98366806477275026</c:v>
                </c:pt>
                <c:pt idx="6678">
                  <c:v>0.98329916575173049</c:v>
                </c:pt>
                <c:pt idx="6679">
                  <c:v>0.98205501266147777</c:v>
                </c:pt>
                <c:pt idx="6680">
                  <c:v>0.95414818092389742</c:v>
                </c:pt>
                <c:pt idx="6681">
                  <c:v>0.96407480526156353</c:v>
                </c:pt>
                <c:pt idx="6682">
                  <c:v>0.97395479289561249</c:v>
                </c:pt>
                <c:pt idx="6683">
                  <c:v>0.94857707333851948</c:v>
                </c:pt>
                <c:pt idx="6684">
                  <c:v>0.97147361436390278</c:v>
                </c:pt>
                <c:pt idx="6685">
                  <c:v>0</c:v>
                </c:pt>
                <c:pt idx="6686">
                  <c:v>0</c:v>
                </c:pt>
                <c:pt idx="6687">
                  <c:v>0.92973996031236306</c:v>
                </c:pt>
                <c:pt idx="6688">
                  <c:v>0.98294350554110288</c:v>
                </c:pt>
                <c:pt idx="6689">
                  <c:v>0.98204616928909938</c:v>
                </c:pt>
                <c:pt idx="6690">
                  <c:v>0.98159577176730539</c:v>
                </c:pt>
                <c:pt idx="6691">
                  <c:v>0.98053025235024116</c:v>
                </c:pt>
                <c:pt idx="6692">
                  <c:v>0.98174363618534288</c:v>
                </c:pt>
                <c:pt idx="6693">
                  <c:v>0.98296306898362307</c:v>
                </c:pt>
                <c:pt idx="6694">
                  <c:v>0.98309655506211002</c:v>
                </c:pt>
                <c:pt idx="6695">
                  <c:v>0.98438215698920994</c:v>
                </c:pt>
                <c:pt idx="6696">
                  <c:v>0.98400976313409705</c:v>
                </c:pt>
                <c:pt idx="6697">
                  <c:v>0.9843185569967019</c:v>
                </c:pt>
                <c:pt idx="6698">
                  <c:v>0.9843394096217376</c:v>
                </c:pt>
                <c:pt idx="6699">
                  <c:v>0.98417673196905686</c:v>
                </c:pt>
                <c:pt idx="6700">
                  <c:v>0.98422754829583547</c:v>
                </c:pt>
                <c:pt idx="6701">
                  <c:v>0.9842352975551163</c:v>
                </c:pt>
                <c:pt idx="6702">
                  <c:v>0.98396148185787358</c:v>
                </c:pt>
                <c:pt idx="6703">
                  <c:v>0.98287778898647382</c:v>
                </c:pt>
                <c:pt idx="6704">
                  <c:v>0</c:v>
                </c:pt>
                <c:pt idx="6705">
                  <c:v>0</c:v>
                </c:pt>
                <c:pt idx="6706">
                  <c:v>0</c:v>
                </c:pt>
                <c:pt idx="6707">
                  <c:v>0</c:v>
                </c:pt>
                <c:pt idx="6708">
                  <c:v>0</c:v>
                </c:pt>
                <c:pt idx="6709">
                  <c:v>0</c:v>
                </c:pt>
                <c:pt idx="6710">
                  <c:v>0</c:v>
                </c:pt>
                <c:pt idx="6711">
                  <c:v>0</c:v>
                </c:pt>
                <c:pt idx="6712">
                  <c:v>0</c:v>
                </c:pt>
                <c:pt idx="6713">
                  <c:v>0</c:v>
                </c:pt>
                <c:pt idx="6714">
                  <c:v>0</c:v>
                </c:pt>
                <c:pt idx="6715">
                  <c:v>0.91672104750550198</c:v>
                </c:pt>
                <c:pt idx="6716">
                  <c:v>0.97216458826858665</c:v>
                </c:pt>
                <c:pt idx="6717">
                  <c:v>0.9803584275814502</c:v>
                </c:pt>
                <c:pt idx="6718">
                  <c:v>0.98234376411187474</c:v>
                </c:pt>
                <c:pt idx="6719">
                  <c:v>0.98286185123621173</c:v>
                </c:pt>
                <c:pt idx="6720">
                  <c:v>0.9837098258505943</c:v>
                </c:pt>
                <c:pt idx="6721">
                  <c:v>0.98424132807773745</c:v>
                </c:pt>
                <c:pt idx="6722">
                  <c:v>0.98342209586462104</c:v>
                </c:pt>
                <c:pt idx="6723">
                  <c:v>0.98414905657218665</c:v>
                </c:pt>
                <c:pt idx="6724">
                  <c:v>0.98391020928523587</c:v>
                </c:pt>
                <c:pt idx="6725">
                  <c:v>0.98402784395124721</c:v>
                </c:pt>
                <c:pt idx="6726">
                  <c:v>0.98394611947611144</c:v>
                </c:pt>
                <c:pt idx="6727">
                  <c:v>0.96824616644199046</c:v>
                </c:pt>
                <c:pt idx="6728">
                  <c:v>0</c:v>
                </c:pt>
                <c:pt idx="6729">
                  <c:v>0</c:v>
                </c:pt>
                <c:pt idx="6730">
                  <c:v>0</c:v>
                </c:pt>
                <c:pt idx="6731">
                  <c:v>0</c:v>
                </c:pt>
                <c:pt idx="6732">
                  <c:v>0</c:v>
                </c:pt>
                <c:pt idx="6733">
                  <c:v>0</c:v>
                </c:pt>
                <c:pt idx="6734">
                  <c:v>0</c:v>
                </c:pt>
                <c:pt idx="6735">
                  <c:v>0</c:v>
                </c:pt>
                <c:pt idx="6736">
                  <c:v>0</c:v>
                </c:pt>
                <c:pt idx="6737">
                  <c:v>0</c:v>
                </c:pt>
                <c:pt idx="6738">
                  <c:v>0</c:v>
                </c:pt>
                <c:pt idx="6739">
                  <c:v>0</c:v>
                </c:pt>
                <c:pt idx="6740">
                  <c:v>0</c:v>
                </c:pt>
                <c:pt idx="6741">
                  <c:v>0</c:v>
                </c:pt>
                <c:pt idx="6742">
                  <c:v>0</c:v>
                </c:pt>
                <c:pt idx="6743">
                  <c:v>0</c:v>
                </c:pt>
                <c:pt idx="6744">
                  <c:v>0</c:v>
                </c:pt>
                <c:pt idx="6745">
                  <c:v>0</c:v>
                </c:pt>
                <c:pt idx="6746">
                  <c:v>0</c:v>
                </c:pt>
                <c:pt idx="6747">
                  <c:v>0.97379600193224136</c:v>
                </c:pt>
                <c:pt idx="6748">
                  <c:v>0.97928573752442238</c:v>
                </c:pt>
                <c:pt idx="6749">
                  <c:v>0.98033687401464298</c:v>
                </c:pt>
                <c:pt idx="6750">
                  <c:v>0.98236404184081272</c:v>
                </c:pt>
                <c:pt idx="6751">
                  <c:v>0.97705872620269563</c:v>
                </c:pt>
                <c:pt idx="6752">
                  <c:v>0.97889189721646341</c:v>
                </c:pt>
                <c:pt idx="6753">
                  <c:v>0.95712315878118226</c:v>
                </c:pt>
                <c:pt idx="6754">
                  <c:v>0</c:v>
                </c:pt>
                <c:pt idx="6755">
                  <c:v>0</c:v>
                </c:pt>
                <c:pt idx="6756">
                  <c:v>0</c:v>
                </c:pt>
                <c:pt idx="6757">
                  <c:v>0</c:v>
                </c:pt>
                <c:pt idx="6758">
                  <c:v>0</c:v>
                </c:pt>
                <c:pt idx="6759">
                  <c:v>0</c:v>
                </c:pt>
                <c:pt idx="6760">
                  <c:v>0</c:v>
                </c:pt>
                <c:pt idx="6761">
                  <c:v>0.91166487350565928</c:v>
                </c:pt>
                <c:pt idx="6762">
                  <c:v>0.97096869446845957</c:v>
                </c:pt>
                <c:pt idx="6763">
                  <c:v>0.97377073851020846</c:v>
                </c:pt>
                <c:pt idx="6764">
                  <c:v>0.97594539516533041</c:v>
                </c:pt>
                <c:pt idx="6765">
                  <c:v>0.98115117450850464</c:v>
                </c:pt>
                <c:pt idx="6766">
                  <c:v>0.9820645064580148</c:v>
                </c:pt>
                <c:pt idx="6767">
                  <c:v>0.98320375290462125</c:v>
                </c:pt>
                <c:pt idx="6768">
                  <c:v>0.98310044671807506</c:v>
                </c:pt>
                <c:pt idx="6769">
                  <c:v>0.98331076476922807</c:v>
                </c:pt>
                <c:pt idx="6770">
                  <c:v>0.98367318487489119</c:v>
                </c:pt>
                <c:pt idx="6771">
                  <c:v>0.98375736423852123</c:v>
                </c:pt>
                <c:pt idx="6772">
                  <c:v>0.98371575642934828</c:v>
                </c:pt>
                <c:pt idx="6773">
                  <c:v>0.98406064155467532</c:v>
                </c:pt>
                <c:pt idx="6774">
                  <c:v>0.98350645583150165</c:v>
                </c:pt>
                <c:pt idx="6775">
                  <c:v>0.98221136584836899</c:v>
                </c:pt>
                <c:pt idx="6776">
                  <c:v>0.98055968167804097</c:v>
                </c:pt>
                <c:pt idx="6777">
                  <c:v>0.96850815218930286</c:v>
                </c:pt>
                <c:pt idx="6778">
                  <c:v>0</c:v>
                </c:pt>
                <c:pt idx="6779">
                  <c:v>0</c:v>
                </c:pt>
                <c:pt idx="6780">
                  <c:v>0</c:v>
                </c:pt>
                <c:pt idx="6781">
                  <c:v>0</c:v>
                </c:pt>
                <c:pt idx="6782">
                  <c:v>0</c:v>
                </c:pt>
                <c:pt idx="6783">
                  <c:v>0.98028238353983443</c:v>
                </c:pt>
                <c:pt idx="6784">
                  <c:v>0.98143232673462655</c:v>
                </c:pt>
                <c:pt idx="6785">
                  <c:v>0.98053976807129262</c:v>
                </c:pt>
                <c:pt idx="6786">
                  <c:v>0.97928666204668979</c:v>
                </c:pt>
                <c:pt idx="6787">
                  <c:v>0.97830569633950448</c:v>
                </c:pt>
                <c:pt idx="6788">
                  <c:v>0.97856492722888977</c:v>
                </c:pt>
                <c:pt idx="6789">
                  <c:v>0.98229914611203317</c:v>
                </c:pt>
                <c:pt idx="6790">
                  <c:v>0.98318138732804961</c:v>
                </c:pt>
                <c:pt idx="6791">
                  <c:v>0.98378376698176417</c:v>
                </c:pt>
                <c:pt idx="6792">
                  <c:v>0.98397690587494324</c:v>
                </c:pt>
                <c:pt idx="6793">
                  <c:v>0.98383521589907319</c:v>
                </c:pt>
                <c:pt idx="6794">
                  <c:v>0.98362516919704002</c:v>
                </c:pt>
                <c:pt idx="6795">
                  <c:v>0.983713980276126</c:v>
                </c:pt>
                <c:pt idx="6796">
                  <c:v>0.98380223438733794</c:v>
                </c:pt>
                <c:pt idx="6797">
                  <c:v>0.98412794782032031</c:v>
                </c:pt>
                <c:pt idx="6798">
                  <c:v>0.98385880333531361</c:v>
                </c:pt>
                <c:pt idx="6799">
                  <c:v>0.98301297501246521</c:v>
                </c:pt>
                <c:pt idx="6800">
                  <c:v>0.98127403015211634</c:v>
                </c:pt>
                <c:pt idx="6801">
                  <c:v>0.97971031552170995</c:v>
                </c:pt>
                <c:pt idx="6802">
                  <c:v>0.97136997627170241</c:v>
                </c:pt>
                <c:pt idx="6803">
                  <c:v>0.94419155047289327</c:v>
                </c:pt>
                <c:pt idx="6804">
                  <c:v>0.92716590977404689</c:v>
                </c:pt>
                <c:pt idx="6805">
                  <c:v>0.96870204060694565</c:v>
                </c:pt>
                <c:pt idx="6806">
                  <c:v>0.97870308700314756</c:v>
                </c:pt>
                <c:pt idx="6807">
                  <c:v>0.98216460722286503</c:v>
                </c:pt>
                <c:pt idx="6808">
                  <c:v>0.98338629304039249</c:v>
                </c:pt>
                <c:pt idx="6809">
                  <c:v>0.98190762154285383</c:v>
                </c:pt>
                <c:pt idx="6810">
                  <c:v>0.98049543054107746</c:v>
                </c:pt>
                <c:pt idx="6811">
                  <c:v>0.97874820441018107</c:v>
                </c:pt>
                <c:pt idx="6812">
                  <c:v>0.97988612531445374</c:v>
                </c:pt>
                <c:pt idx="6813">
                  <c:v>0.98156107386166946</c:v>
                </c:pt>
                <c:pt idx="6814">
                  <c:v>0.9829379862159785</c:v>
                </c:pt>
                <c:pt idx="6815">
                  <c:v>0.98377706295574374</c:v>
                </c:pt>
                <c:pt idx="6816">
                  <c:v>0.98369497436648679</c:v>
                </c:pt>
                <c:pt idx="6817">
                  <c:v>0.98407445599082732</c:v>
                </c:pt>
                <c:pt idx="6818">
                  <c:v>0.98379193438123302</c:v>
                </c:pt>
                <c:pt idx="6819">
                  <c:v>0.98380546032537708</c:v>
                </c:pt>
                <c:pt idx="6820">
                  <c:v>0.98406722511955935</c:v>
                </c:pt>
                <c:pt idx="6821">
                  <c:v>0.98399543332332751</c:v>
                </c:pt>
                <c:pt idx="6822">
                  <c:v>0.98361338207570159</c:v>
                </c:pt>
                <c:pt idx="6823">
                  <c:v>0.98305397474504275</c:v>
                </c:pt>
                <c:pt idx="6824">
                  <c:v>0.98108400562817533</c:v>
                </c:pt>
                <c:pt idx="6825">
                  <c:v>0.97187997545642624</c:v>
                </c:pt>
                <c:pt idx="6826">
                  <c:v>0</c:v>
                </c:pt>
                <c:pt idx="6827">
                  <c:v>0</c:v>
                </c:pt>
                <c:pt idx="6828">
                  <c:v>0</c:v>
                </c:pt>
                <c:pt idx="6829">
                  <c:v>0</c:v>
                </c:pt>
                <c:pt idx="6830">
                  <c:v>0</c:v>
                </c:pt>
                <c:pt idx="6831">
                  <c:v>0</c:v>
                </c:pt>
                <c:pt idx="6832">
                  <c:v>0</c:v>
                </c:pt>
                <c:pt idx="6833">
                  <c:v>0</c:v>
                </c:pt>
                <c:pt idx="6834">
                  <c:v>0</c:v>
                </c:pt>
                <c:pt idx="6835">
                  <c:v>0</c:v>
                </c:pt>
                <c:pt idx="6836">
                  <c:v>0</c:v>
                </c:pt>
                <c:pt idx="6837">
                  <c:v>0</c:v>
                </c:pt>
                <c:pt idx="6838">
                  <c:v>0</c:v>
                </c:pt>
                <c:pt idx="6839">
                  <c:v>0</c:v>
                </c:pt>
                <c:pt idx="6840">
                  <c:v>0.95968328836110861</c:v>
                </c:pt>
                <c:pt idx="6841">
                  <c:v>0.97841638791715935</c:v>
                </c:pt>
                <c:pt idx="6842">
                  <c:v>0.9811680537653108</c:v>
                </c:pt>
                <c:pt idx="6843">
                  <c:v>0.98244396749032015</c:v>
                </c:pt>
                <c:pt idx="6844">
                  <c:v>0.98230253333517836</c:v>
                </c:pt>
                <c:pt idx="6845">
                  <c:v>0.98232355731938026</c:v>
                </c:pt>
                <c:pt idx="6846">
                  <c:v>0.9825759164991924</c:v>
                </c:pt>
                <c:pt idx="6847">
                  <c:v>0.98086168964873865</c:v>
                </c:pt>
                <c:pt idx="6848">
                  <c:v>0.97964100673980459</c:v>
                </c:pt>
                <c:pt idx="6849">
                  <c:v>0.96258136196443156</c:v>
                </c:pt>
                <c:pt idx="6850">
                  <c:v>0</c:v>
                </c:pt>
                <c:pt idx="6851">
                  <c:v>0</c:v>
                </c:pt>
                <c:pt idx="6852">
                  <c:v>0</c:v>
                </c:pt>
                <c:pt idx="6853">
                  <c:v>0</c:v>
                </c:pt>
                <c:pt idx="6854">
                  <c:v>0</c:v>
                </c:pt>
                <c:pt idx="6855">
                  <c:v>0</c:v>
                </c:pt>
                <c:pt idx="6856">
                  <c:v>0</c:v>
                </c:pt>
                <c:pt idx="6857">
                  <c:v>0</c:v>
                </c:pt>
                <c:pt idx="6858">
                  <c:v>0</c:v>
                </c:pt>
                <c:pt idx="6859">
                  <c:v>0</c:v>
                </c:pt>
                <c:pt idx="6860">
                  <c:v>0.97209609932845353</c:v>
                </c:pt>
                <c:pt idx="6861">
                  <c:v>0.98058686942405004</c:v>
                </c:pt>
                <c:pt idx="6862">
                  <c:v>0.98202294074913388</c:v>
                </c:pt>
                <c:pt idx="6863">
                  <c:v>0.98338850984768589</c:v>
                </c:pt>
                <c:pt idx="6864">
                  <c:v>0.98300255631514799</c:v>
                </c:pt>
                <c:pt idx="6865">
                  <c:v>0.98330230703944732</c:v>
                </c:pt>
                <c:pt idx="6866">
                  <c:v>0.98347375060183173</c:v>
                </c:pt>
                <c:pt idx="6867">
                  <c:v>0.98366985865512258</c:v>
                </c:pt>
                <c:pt idx="6868">
                  <c:v>0.98431608990307029</c:v>
                </c:pt>
                <c:pt idx="6869">
                  <c:v>0.98422149024676675</c:v>
                </c:pt>
                <c:pt idx="6870">
                  <c:v>0.98324395266482212</c:v>
                </c:pt>
                <c:pt idx="6871">
                  <c:v>0.97044874055988262</c:v>
                </c:pt>
                <c:pt idx="6872">
                  <c:v>0</c:v>
                </c:pt>
                <c:pt idx="6873">
                  <c:v>0.96778261288633716</c:v>
                </c:pt>
                <c:pt idx="6874">
                  <c:v>0.97494265264459479</c:v>
                </c:pt>
                <c:pt idx="6875">
                  <c:v>0.97070527336976875</c:v>
                </c:pt>
                <c:pt idx="6876">
                  <c:v>0.97372874897884054</c:v>
                </c:pt>
                <c:pt idx="6877">
                  <c:v>0.97778961000737208</c:v>
                </c:pt>
                <c:pt idx="6878">
                  <c:v>0.98129270187885154</c:v>
                </c:pt>
                <c:pt idx="6879">
                  <c:v>0.98361380280466093</c:v>
                </c:pt>
                <c:pt idx="6880">
                  <c:v>0.98385649138397768</c:v>
                </c:pt>
                <c:pt idx="6881">
                  <c:v>0.9822752805507573</c:v>
                </c:pt>
                <c:pt idx="6882">
                  <c:v>0.98125732972616686</c:v>
                </c:pt>
                <c:pt idx="6883">
                  <c:v>0.98109593701309528</c:v>
                </c:pt>
                <c:pt idx="6884">
                  <c:v>0.98138104607507826</c:v>
                </c:pt>
                <c:pt idx="6885">
                  <c:v>0.98295200998433274</c:v>
                </c:pt>
                <c:pt idx="6886">
                  <c:v>0.98336535837652883</c:v>
                </c:pt>
                <c:pt idx="6887">
                  <c:v>0.98395622112675163</c:v>
                </c:pt>
                <c:pt idx="6888">
                  <c:v>0.98402083909323801</c:v>
                </c:pt>
                <c:pt idx="6889">
                  <c:v>0.98404952243718247</c:v>
                </c:pt>
                <c:pt idx="6890">
                  <c:v>0.98431746960901789</c:v>
                </c:pt>
                <c:pt idx="6891">
                  <c:v>0.98440585256806068</c:v>
                </c:pt>
                <c:pt idx="6892">
                  <c:v>0.98425197080586369</c:v>
                </c:pt>
                <c:pt idx="6893">
                  <c:v>0.98425919615778146</c:v>
                </c:pt>
                <c:pt idx="6894">
                  <c:v>0.98393796766779551</c:v>
                </c:pt>
                <c:pt idx="6895">
                  <c:v>0.9822442907259018</c:v>
                </c:pt>
                <c:pt idx="6896">
                  <c:v>0.98217668216205944</c:v>
                </c:pt>
                <c:pt idx="6897">
                  <c:v>0.98144833157001643</c:v>
                </c:pt>
                <c:pt idx="6898">
                  <c:v>0.97760580986408729</c:v>
                </c:pt>
                <c:pt idx="6899">
                  <c:v>0</c:v>
                </c:pt>
                <c:pt idx="6900">
                  <c:v>0</c:v>
                </c:pt>
                <c:pt idx="6901">
                  <c:v>0</c:v>
                </c:pt>
                <c:pt idx="6902">
                  <c:v>0</c:v>
                </c:pt>
                <c:pt idx="6903">
                  <c:v>0</c:v>
                </c:pt>
                <c:pt idx="6904">
                  <c:v>0.97200517361724059</c:v>
                </c:pt>
                <c:pt idx="6905">
                  <c:v>0.97905782796336693</c:v>
                </c:pt>
                <c:pt idx="6906">
                  <c:v>0.98044804900443616</c:v>
                </c:pt>
                <c:pt idx="6907">
                  <c:v>0.97868885869806399</c:v>
                </c:pt>
                <c:pt idx="6908">
                  <c:v>0.980661704623494</c:v>
                </c:pt>
                <c:pt idx="6909">
                  <c:v>0.9818899313336964</c:v>
                </c:pt>
                <c:pt idx="6910">
                  <c:v>0.98328490492123566</c:v>
                </c:pt>
                <c:pt idx="6911">
                  <c:v>0.98382076394798357</c:v>
                </c:pt>
                <c:pt idx="6912">
                  <c:v>0.98411628921178429</c:v>
                </c:pt>
                <c:pt idx="6913">
                  <c:v>0.98387850596998283</c:v>
                </c:pt>
                <c:pt idx="6914">
                  <c:v>0.98415366035740215</c:v>
                </c:pt>
                <c:pt idx="6915">
                  <c:v>0.98390798833102933</c:v>
                </c:pt>
                <c:pt idx="6916">
                  <c:v>0.98405210176861169</c:v>
                </c:pt>
                <c:pt idx="6917">
                  <c:v>0.98416999782608672</c:v>
                </c:pt>
                <c:pt idx="6918">
                  <c:v>0.9839317131639016</c:v>
                </c:pt>
                <c:pt idx="6919">
                  <c:v>0.98292367599632158</c:v>
                </c:pt>
                <c:pt idx="6920">
                  <c:v>0.9760978385613307</c:v>
                </c:pt>
                <c:pt idx="6921">
                  <c:v>0.97838555582416964</c:v>
                </c:pt>
                <c:pt idx="6922">
                  <c:v>0.85185259902246302</c:v>
                </c:pt>
                <c:pt idx="6923">
                  <c:v>0</c:v>
                </c:pt>
                <c:pt idx="6924">
                  <c:v>0</c:v>
                </c:pt>
                <c:pt idx="6925">
                  <c:v>0.96393698307236408</c:v>
                </c:pt>
                <c:pt idx="6926">
                  <c:v>0.97803908717620758</c:v>
                </c:pt>
                <c:pt idx="6927">
                  <c:v>0.97543473918727419</c:v>
                </c:pt>
                <c:pt idx="6928">
                  <c:v>0.98408633722391714</c:v>
                </c:pt>
                <c:pt idx="6929">
                  <c:v>0.98362164657773199</c:v>
                </c:pt>
                <c:pt idx="6930">
                  <c:v>0.98316811302250617</c:v>
                </c:pt>
                <c:pt idx="6931">
                  <c:v>0.98281112387502079</c:v>
                </c:pt>
                <c:pt idx="6932">
                  <c:v>0.98259748495819976</c:v>
                </c:pt>
                <c:pt idx="6933">
                  <c:v>0.98365145207542137</c:v>
                </c:pt>
                <c:pt idx="6934">
                  <c:v>0.98390126861117844</c:v>
                </c:pt>
                <c:pt idx="6935">
                  <c:v>0.98468716417423374</c:v>
                </c:pt>
                <c:pt idx="6936">
                  <c:v>0.98471286438142758</c:v>
                </c:pt>
                <c:pt idx="6937">
                  <c:v>0.98455394113117756</c:v>
                </c:pt>
                <c:pt idx="6938">
                  <c:v>0.9844155953908007</c:v>
                </c:pt>
                <c:pt idx="6939">
                  <c:v>0.98432106790750529</c:v>
                </c:pt>
                <c:pt idx="6940">
                  <c:v>0.98392930838942638</c:v>
                </c:pt>
                <c:pt idx="6941">
                  <c:v>0.98407408068433233</c:v>
                </c:pt>
                <c:pt idx="6942">
                  <c:v>0.98380594002565702</c:v>
                </c:pt>
                <c:pt idx="6943">
                  <c:v>0.97590537324080928</c:v>
                </c:pt>
                <c:pt idx="6944">
                  <c:v>0</c:v>
                </c:pt>
                <c:pt idx="6945">
                  <c:v>0.95748823067942268</c:v>
                </c:pt>
                <c:pt idx="6946">
                  <c:v>0</c:v>
                </c:pt>
                <c:pt idx="6947">
                  <c:v>0.97848009979855877</c:v>
                </c:pt>
                <c:pt idx="6948">
                  <c:v>0.97873734284533531</c:v>
                </c:pt>
                <c:pt idx="6949">
                  <c:v>0.96355352919436654</c:v>
                </c:pt>
                <c:pt idx="6950">
                  <c:v>0.97961859029281462</c:v>
                </c:pt>
                <c:pt idx="6951">
                  <c:v>0.97327205016808371</c:v>
                </c:pt>
                <c:pt idx="6952">
                  <c:v>0.9838289195487635</c:v>
                </c:pt>
                <c:pt idx="6953">
                  <c:v>0.98349033136513131</c:v>
                </c:pt>
                <c:pt idx="6954">
                  <c:v>0.98273825632472678</c:v>
                </c:pt>
                <c:pt idx="6955">
                  <c:v>0.98245785486346426</c:v>
                </c:pt>
                <c:pt idx="6956">
                  <c:v>0.98198053624469461</c:v>
                </c:pt>
                <c:pt idx="6957">
                  <c:v>0.98295849367411459</c:v>
                </c:pt>
                <c:pt idx="6958">
                  <c:v>0.98373118179731489</c:v>
                </c:pt>
                <c:pt idx="6959">
                  <c:v>0.98447534615183374</c:v>
                </c:pt>
                <c:pt idx="6960">
                  <c:v>0.98427617018603253</c:v>
                </c:pt>
                <c:pt idx="6961">
                  <c:v>0.98415504252214314</c:v>
                </c:pt>
                <c:pt idx="6962">
                  <c:v>0.98437272304571033</c:v>
                </c:pt>
                <c:pt idx="6963">
                  <c:v>0.98456905673600548</c:v>
                </c:pt>
                <c:pt idx="6964">
                  <c:v>0.98434108106126683</c:v>
                </c:pt>
                <c:pt idx="6965">
                  <c:v>0.98448698707456361</c:v>
                </c:pt>
                <c:pt idx="6966">
                  <c:v>0.98369520075563432</c:v>
                </c:pt>
                <c:pt idx="6967">
                  <c:v>0.98292199258021884</c:v>
                </c:pt>
                <c:pt idx="6968">
                  <c:v>0</c:v>
                </c:pt>
                <c:pt idx="6969">
                  <c:v>0.96919211026357199</c:v>
                </c:pt>
                <c:pt idx="6970">
                  <c:v>0</c:v>
                </c:pt>
                <c:pt idx="6971">
                  <c:v>0</c:v>
                </c:pt>
                <c:pt idx="6972">
                  <c:v>0</c:v>
                </c:pt>
                <c:pt idx="6973">
                  <c:v>0</c:v>
                </c:pt>
                <c:pt idx="6974">
                  <c:v>0</c:v>
                </c:pt>
                <c:pt idx="6975">
                  <c:v>0</c:v>
                </c:pt>
                <c:pt idx="6976">
                  <c:v>0.76435382286940545</c:v>
                </c:pt>
                <c:pt idx="6977">
                  <c:v>0.97633158356901217</c:v>
                </c:pt>
                <c:pt idx="6978">
                  <c:v>0.97886830238848888</c:v>
                </c:pt>
                <c:pt idx="6979">
                  <c:v>0.98074135355720216</c:v>
                </c:pt>
                <c:pt idx="6980">
                  <c:v>0.98034373769873073</c:v>
                </c:pt>
                <c:pt idx="6981">
                  <c:v>0.98310191689279791</c:v>
                </c:pt>
                <c:pt idx="6982">
                  <c:v>0.98362164780406047</c:v>
                </c:pt>
                <c:pt idx="6983">
                  <c:v>0.98372746862252602</c:v>
                </c:pt>
                <c:pt idx="6984">
                  <c:v>0.98398728736929253</c:v>
                </c:pt>
                <c:pt idx="6985">
                  <c:v>0.98446349267476385</c:v>
                </c:pt>
                <c:pt idx="6986">
                  <c:v>0.98371621288631417</c:v>
                </c:pt>
                <c:pt idx="6987">
                  <c:v>0.98423400173120856</c:v>
                </c:pt>
                <c:pt idx="6988">
                  <c:v>0.9845442866238886</c:v>
                </c:pt>
                <c:pt idx="6989">
                  <c:v>0.98365471985709474</c:v>
                </c:pt>
                <c:pt idx="6990">
                  <c:v>0.98459198613030174</c:v>
                </c:pt>
                <c:pt idx="6991">
                  <c:v>0.97707940836832985</c:v>
                </c:pt>
                <c:pt idx="6992">
                  <c:v>0</c:v>
                </c:pt>
                <c:pt idx="6993">
                  <c:v>0.97349820409185606</c:v>
                </c:pt>
                <c:pt idx="6994">
                  <c:v>0</c:v>
                </c:pt>
                <c:pt idx="6995">
                  <c:v>0</c:v>
                </c:pt>
                <c:pt idx="6996">
                  <c:v>0</c:v>
                </c:pt>
                <c:pt idx="6997">
                  <c:v>0</c:v>
                </c:pt>
                <c:pt idx="6998">
                  <c:v>0</c:v>
                </c:pt>
                <c:pt idx="6999">
                  <c:v>0</c:v>
                </c:pt>
                <c:pt idx="7000">
                  <c:v>0</c:v>
                </c:pt>
                <c:pt idx="7001">
                  <c:v>0</c:v>
                </c:pt>
                <c:pt idx="7002">
                  <c:v>0.97509105638455451</c:v>
                </c:pt>
                <c:pt idx="7003">
                  <c:v>0.97936308216822332</c:v>
                </c:pt>
                <c:pt idx="7004">
                  <c:v>0.98009001943217444</c:v>
                </c:pt>
                <c:pt idx="7005">
                  <c:v>0.98265782276163571</c:v>
                </c:pt>
                <c:pt idx="7006">
                  <c:v>0.98331619690407057</c:v>
                </c:pt>
                <c:pt idx="7007">
                  <c:v>0.98413542323421155</c:v>
                </c:pt>
                <c:pt idx="7008">
                  <c:v>0.98428906383380543</c:v>
                </c:pt>
                <c:pt idx="7009">
                  <c:v>0.98411224911749617</c:v>
                </c:pt>
                <c:pt idx="7010">
                  <c:v>0.98401141146867266</c:v>
                </c:pt>
                <c:pt idx="7011">
                  <c:v>0.9837118392993357</c:v>
                </c:pt>
                <c:pt idx="7012">
                  <c:v>0.98391235142137634</c:v>
                </c:pt>
                <c:pt idx="7013">
                  <c:v>0.98399889625703829</c:v>
                </c:pt>
                <c:pt idx="7014">
                  <c:v>0.98363821921146533</c:v>
                </c:pt>
                <c:pt idx="7015">
                  <c:v>0.98297174722487579</c:v>
                </c:pt>
                <c:pt idx="7016">
                  <c:v>0.98207456706354335</c:v>
                </c:pt>
                <c:pt idx="7017">
                  <c:v>0.98080840487734366</c:v>
                </c:pt>
                <c:pt idx="7018">
                  <c:v>0.97878345052114402</c:v>
                </c:pt>
                <c:pt idx="7019">
                  <c:v>0</c:v>
                </c:pt>
                <c:pt idx="7020">
                  <c:v>0</c:v>
                </c:pt>
                <c:pt idx="7021">
                  <c:v>0</c:v>
                </c:pt>
                <c:pt idx="7022">
                  <c:v>0.97144756258771714</c:v>
                </c:pt>
                <c:pt idx="7023">
                  <c:v>0.98042644261777134</c:v>
                </c:pt>
                <c:pt idx="7024">
                  <c:v>0.98402829770533118</c:v>
                </c:pt>
                <c:pt idx="7025">
                  <c:v>0.98223350125542441</c:v>
                </c:pt>
                <c:pt idx="7026">
                  <c:v>0.98071943775350034</c:v>
                </c:pt>
                <c:pt idx="7027">
                  <c:v>0.98039755050970412</c:v>
                </c:pt>
                <c:pt idx="7028">
                  <c:v>0.98148313020994438</c:v>
                </c:pt>
                <c:pt idx="7029">
                  <c:v>0.9830165128562226</c:v>
                </c:pt>
                <c:pt idx="7030">
                  <c:v>0.98269882739462655</c:v>
                </c:pt>
                <c:pt idx="7031">
                  <c:v>0.98366038042696602</c:v>
                </c:pt>
                <c:pt idx="7032">
                  <c:v>0.98413440306082467</c:v>
                </c:pt>
                <c:pt idx="7033">
                  <c:v>0.98418623541237971</c:v>
                </c:pt>
                <c:pt idx="7034">
                  <c:v>0.98397991030129917</c:v>
                </c:pt>
                <c:pt idx="7035">
                  <c:v>0.98441757255353535</c:v>
                </c:pt>
                <c:pt idx="7036">
                  <c:v>0.98423812670261968</c:v>
                </c:pt>
                <c:pt idx="7037">
                  <c:v>0.9837418859345205</c:v>
                </c:pt>
                <c:pt idx="7038">
                  <c:v>0.98383696401404319</c:v>
                </c:pt>
                <c:pt idx="7039">
                  <c:v>0.98077238286850066</c:v>
                </c:pt>
                <c:pt idx="7040">
                  <c:v>0.94876282304188175</c:v>
                </c:pt>
                <c:pt idx="7041">
                  <c:v>0.9401424087754463</c:v>
                </c:pt>
                <c:pt idx="7042">
                  <c:v>0</c:v>
                </c:pt>
                <c:pt idx="7043">
                  <c:v>0</c:v>
                </c:pt>
                <c:pt idx="7044">
                  <c:v>0</c:v>
                </c:pt>
                <c:pt idx="7045">
                  <c:v>0</c:v>
                </c:pt>
                <c:pt idx="7046">
                  <c:v>0</c:v>
                </c:pt>
                <c:pt idx="7047">
                  <c:v>0</c:v>
                </c:pt>
                <c:pt idx="7048">
                  <c:v>0</c:v>
                </c:pt>
                <c:pt idx="7049">
                  <c:v>0</c:v>
                </c:pt>
                <c:pt idx="7050">
                  <c:v>0</c:v>
                </c:pt>
                <c:pt idx="7051">
                  <c:v>0</c:v>
                </c:pt>
                <c:pt idx="7052">
                  <c:v>0</c:v>
                </c:pt>
                <c:pt idx="7053">
                  <c:v>0.97723762216849985</c:v>
                </c:pt>
                <c:pt idx="7054">
                  <c:v>0.98107162514978807</c:v>
                </c:pt>
                <c:pt idx="7055">
                  <c:v>0.98210009937810927</c:v>
                </c:pt>
                <c:pt idx="7056">
                  <c:v>0.98362902702250643</c:v>
                </c:pt>
                <c:pt idx="7057">
                  <c:v>0.98302986529345138</c:v>
                </c:pt>
                <c:pt idx="7058">
                  <c:v>0.98362370045362457</c:v>
                </c:pt>
                <c:pt idx="7059">
                  <c:v>0.98377800503158741</c:v>
                </c:pt>
                <c:pt idx="7060">
                  <c:v>0.98388183647605831</c:v>
                </c:pt>
                <c:pt idx="7061">
                  <c:v>0.98382817096404507</c:v>
                </c:pt>
                <c:pt idx="7062">
                  <c:v>0.98325323622363925</c:v>
                </c:pt>
                <c:pt idx="7063">
                  <c:v>0.97945830548755153</c:v>
                </c:pt>
                <c:pt idx="7064">
                  <c:v>0.96290881824361463</c:v>
                </c:pt>
                <c:pt idx="7065">
                  <c:v>0.97970627403142008</c:v>
                </c:pt>
                <c:pt idx="7066">
                  <c:v>0.97537418976106272</c:v>
                </c:pt>
                <c:pt idx="7067">
                  <c:v>0</c:v>
                </c:pt>
                <c:pt idx="7068">
                  <c:v>0</c:v>
                </c:pt>
                <c:pt idx="7069">
                  <c:v>0.97720399780862843</c:v>
                </c:pt>
                <c:pt idx="7070">
                  <c:v>0.97361468111801364</c:v>
                </c:pt>
                <c:pt idx="7071">
                  <c:v>0.97538177159194794</c:v>
                </c:pt>
                <c:pt idx="7072">
                  <c:v>0.98069230296134968</c:v>
                </c:pt>
                <c:pt idx="7073">
                  <c:v>0.97960265551034587</c:v>
                </c:pt>
                <c:pt idx="7074">
                  <c:v>0.97743342005615663</c:v>
                </c:pt>
                <c:pt idx="7075">
                  <c:v>0.97957229145385538</c:v>
                </c:pt>
                <c:pt idx="7076">
                  <c:v>0.97924790720853871</c:v>
                </c:pt>
                <c:pt idx="7077">
                  <c:v>0.98226165238083851</c:v>
                </c:pt>
                <c:pt idx="7078">
                  <c:v>0.98238414596017132</c:v>
                </c:pt>
                <c:pt idx="7079">
                  <c:v>0.9835352975584214</c:v>
                </c:pt>
                <c:pt idx="7080">
                  <c:v>0.98385030535874873</c:v>
                </c:pt>
                <c:pt idx="7081">
                  <c:v>0.98382127532270203</c:v>
                </c:pt>
                <c:pt idx="7082">
                  <c:v>0.98378863264922412</c:v>
                </c:pt>
                <c:pt idx="7083">
                  <c:v>0.98383608817497326</c:v>
                </c:pt>
                <c:pt idx="7084">
                  <c:v>0.98373187362703784</c:v>
                </c:pt>
                <c:pt idx="7085">
                  <c:v>0.98361314567184255</c:v>
                </c:pt>
                <c:pt idx="7086">
                  <c:v>0.98312547239676773</c:v>
                </c:pt>
                <c:pt idx="7087">
                  <c:v>0.98315177516720464</c:v>
                </c:pt>
                <c:pt idx="7088">
                  <c:v>0.98071071507609031</c:v>
                </c:pt>
                <c:pt idx="7089">
                  <c:v>0.97804739349528336</c:v>
                </c:pt>
                <c:pt idx="7090">
                  <c:v>0.97163030809078588</c:v>
                </c:pt>
                <c:pt idx="7091">
                  <c:v>0.83157303457187282</c:v>
                </c:pt>
                <c:pt idx="7092">
                  <c:v>0.68661127191082749</c:v>
                </c:pt>
                <c:pt idx="7093">
                  <c:v>0.95824581408756626</c:v>
                </c:pt>
                <c:pt idx="7094">
                  <c:v>0.89955603288473018</c:v>
                </c:pt>
                <c:pt idx="7095">
                  <c:v>0.96541721659296376</c:v>
                </c:pt>
                <c:pt idx="7096">
                  <c:v>0.97286515361967041</c:v>
                </c:pt>
                <c:pt idx="7097">
                  <c:v>0.97929563162599798</c:v>
                </c:pt>
                <c:pt idx="7098">
                  <c:v>0.97736756217110032</c:v>
                </c:pt>
                <c:pt idx="7099">
                  <c:v>0.97411318091938948</c:v>
                </c:pt>
                <c:pt idx="7100">
                  <c:v>0.97382450359036576</c:v>
                </c:pt>
                <c:pt idx="7101">
                  <c:v>0.98113167811949009</c:v>
                </c:pt>
                <c:pt idx="7102">
                  <c:v>0.9816878217246181</c:v>
                </c:pt>
                <c:pt idx="7103">
                  <c:v>0.98293937685502064</c:v>
                </c:pt>
                <c:pt idx="7104">
                  <c:v>0.98311852653151699</c:v>
                </c:pt>
                <c:pt idx="7105">
                  <c:v>0.98322158285136763</c:v>
                </c:pt>
                <c:pt idx="7106">
                  <c:v>0.98333989102161645</c:v>
                </c:pt>
                <c:pt idx="7107">
                  <c:v>0.98363130069774041</c:v>
                </c:pt>
                <c:pt idx="7108">
                  <c:v>0.98334693392822226</c:v>
                </c:pt>
                <c:pt idx="7109">
                  <c:v>0.98294983282270398</c:v>
                </c:pt>
                <c:pt idx="7110">
                  <c:v>0.98255961280535342</c:v>
                </c:pt>
                <c:pt idx="7111">
                  <c:v>0.9829212071984551</c:v>
                </c:pt>
                <c:pt idx="7112">
                  <c:v>0.93751615163081181</c:v>
                </c:pt>
                <c:pt idx="7113">
                  <c:v>0.96823280016134461</c:v>
                </c:pt>
                <c:pt idx="7114">
                  <c:v>0</c:v>
                </c:pt>
                <c:pt idx="7115">
                  <c:v>0</c:v>
                </c:pt>
                <c:pt idx="7116">
                  <c:v>0</c:v>
                </c:pt>
                <c:pt idx="7117">
                  <c:v>0</c:v>
                </c:pt>
                <c:pt idx="7118">
                  <c:v>0</c:v>
                </c:pt>
                <c:pt idx="7119">
                  <c:v>0</c:v>
                </c:pt>
                <c:pt idx="7120">
                  <c:v>0</c:v>
                </c:pt>
                <c:pt idx="7121">
                  <c:v>0.82154196893894027</c:v>
                </c:pt>
                <c:pt idx="7122">
                  <c:v>0.96105665416062513</c:v>
                </c:pt>
                <c:pt idx="7123">
                  <c:v>0.94543029856949301</c:v>
                </c:pt>
                <c:pt idx="7124">
                  <c:v>0.96689128282120984</c:v>
                </c:pt>
                <c:pt idx="7125">
                  <c:v>0.98067414442022172</c:v>
                </c:pt>
                <c:pt idx="7126">
                  <c:v>0.98136640746189907</c:v>
                </c:pt>
                <c:pt idx="7127">
                  <c:v>0.98255685051118191</c:v>
                </c:pt>
                <c:pt idx="7128">
                  <c:v>0.9828873542208556</c:v>
                </c:pt>
                <c:pt idx="7129">
                  <c:v>0.98287105808650632</c:v>
                </c:pt>
                <c:pt idx="7130">
                  <c:v>0.98314428775848162</c:v>
                </c:pt>
                <c:pt idx="7131">
                  <c:v>0.98316175727520627</c:v>
                </c:pt>
                <c:pt idx="7132">
                  <c:v>0.98361578985784515</c:v>
                </c:pt>
                <c:pt idx="7133">
                  <c:v>0.9834307526493079</c:v>
                </c:pt>
                <c:pt idx="7134">
                  <c:v>0.98266477740645586</c:v>
                </c:pt>
                <c:pt idx="7135">
                  <c:v>0.98199250732096033</c:v>
                </c:pt>
                <c:pt idx="7136">
                  <c:v>0.96412783198070506</c:v>
                </c:pt>
                <c:pt idx="7137">
                  <c:v>0.98070582150576757</c:v>
                </c:pt>
                <c:pt idx="7138">
                  <c:v>0.97753758922885059</c:v>
                </c:pt>
                <c:pt idx="7139">
                  <c:v>0</c:v>
                </c:pt>
                <c:pt idx="7140">
                  <c:v>0</c:v>
                </c:pt>
                <c:pt idx="7141">
                  <c:v>0</c:v>
                </c:pt>
                <c:pt idx="7142">
                  <c:v>0.95580617508963217</c:v>
                </c:pt>
                <c:pt idx="7143">
                  <c:v>0.97737267638880909</c:v>
                </c:pt>
                <c:pt idx="7144">
                  <c:v>0.98113682965102778</c:v>
                </c:pt>
                <c:pt idx="7145">
                  <c:v>0.97864028307583617</c:v>
                </c:pt>
                <c:pt idx="7146">
                  <c:v>0.97743238151871692</c:v>
                </c:pt>
                <c:pt idx="7147">
                  <c:v>0.97550597086776669</c:v>
                </c:pt>
                <c:pt idx="7148">
                  <c:v>0.97614017510904572</c:v>
                </c:pt>
                <c:pt idx="7149">
                  <c:v>0.98136336186133721</c:v>
                </c:pt>
                <c:pt idx="7150">
                  <c:v>0.98189991266888255</c:v>
                </c:pt>
                <c:pt idx="7151">
                  <c:v>0.98296505405210177</c:v>
                </c:pt>
                <c:pt idx="7152">
                  <c:v>0.98319988707810324</c:v>
                </c:pt>
                <c:pt idx="7153">
                  <c:v>0.98329590671515665</c:v>
                </c:pt>
                <c:pt idx="7154">
                  <c:v>0.98330917415360186</c:v>
                </c:pt>
                <c:pt idx="7155">
                  <c:v>0.98334755966548149</c:v>
                </c:pt>
                <c:pt idx="7156">
                  <c:v>0.98336515231010169</c:v>
                </c:pt>
                <c:pt idx="7157">
                  <c:v>0.98319832455874911</c:v>
                </c:pt>
                <c:pt idx="7158">
                  <c:v>0.98283622316158137</c:v>
                </c:pt>
                <c:pt idx="7159">
                  <c:v>0.98288116014047278</c:v>
                </c:pt>
                <c:pt idx="7160">
                  <c:v>0.98182953603040379</c:v>
                </c:pt>
                <c:pt idx="7161">
                  <c:v>0.98035295305963255</c:v>
                </c:pt>
                <c:pt idx="7162">
                  <c:v>0.97855515181193675</c:v>
                </c:pt>
                <c:pt idx="7163">
                  <c:v>0.97514417453950974</c:v>
                </c:pt>
                <c:pt idx="7164">
                  <c:v>0.97586011709639098</c:v>
                </c:pt>
                <c:pt idx="7165">
                  <c:v>0.93838871628071363</c:v>
                </c:pt>
                <c:pt idx="7166">
                  <c:v>0.96703139992222664</c:v>
                </c:pt>
                <c:pt idx="7167">
                  <c:v>0</c:v>
                </c:pt>
                <c:pt idx="7168">
                  <c:v>0.98058131963344486</c:v>
                </c:pt>
                <c:pt idx="7169">
                  <c:v>0.98038151444352939</c:v>
                </c:pt>
                <c:pt idx="7170">
                  <c:v>0.97992170327294148</c:v>
                </c:pt>
                <c:pt idx="7171">
                  <c:v>0.97870319637032832</c:v>
                </c:pt>
                <c:pt idx="7172">
                  <c:v>0.97918718622904855</c:v>
                </c:pt>
                <c:pt idx="7173">
                  <c:v>0.98188887225831034</c:v>
                </c:pt>
                <c:pt idx="7174">
                  <c:v>0.98205929728437757</c:v>
                </c:pt>
                <c:pt idx="7175">
                  <c:v>0.98325755284405369</c:v>
                </c:pt>
                <c:pt idx="7176">
                  <c:v>0.98349052613255739</c:v>
                </c:pt>
                <c:pt idx="7177">
                  <c:v>0.9835239845814977</c:v>
                </c:pt>
                <c:pt idx="7178">
                  <c:v>0.98385704561942777</c:v>
                </c:pt>
                <c:pt idx="7179">
                  <c:v>0.98398162970603276</c:v>
                </c:pt>
                <c:pt idx="7180">
                  <c:v>0.98371499158859843</c:v>
                </c:pt>
                <c:pt idx="7181">
                  <c:v>0.98408785100085261</c:v>
                </c:pt>
                <c:pt idx="7182">
                  <c:v>0.98362992036950858</c:v>
                </c:pt>
                <c:pt idx="7183">
                  <c:v>0.98273566125998701</c:v>
                </c:pt>
                <c:pt idx="7184">
                  <c:v>0.98132369348138537</c:v>
                </c:pt>
                <c:pt idx="7185">
                  <c:v>0.97950972760927857</c:v>
                </c:pt>
                <c:pt idx="7186">
                  <c:v>0.97855146450160402</c:v>
                </c:pt>
                <c:pt idx="7187">
                  <c:v>0</c:v>
                </c:pt>
                <c:pt idx="7188">
                  <c:v>0</c:v>
                </c:pt>
                <c:pt idx="7189">
                  <c:v>0</c:v>
                </c:pt>
                <c:pt idx="7190">
                  <c:v>0</c:v>
                </c:pt>
                <c:pt idx="7191">
                  <c:v>0.94905215828194223</c:v>
                </c:pt>
                <c:pt idx="7192">
                  <c:v>0.98327470898040503</c:v>
                </c:pt>
                <c:pt idx="7193">
                  <c:v>0.97981669575282404</c:v>
                </c:pt>
                <c:pt idx="7194">
                  <c:v>0.97748527537197427</c:v>
                </c:pt>
                <c:pt idx="7195">
                  <c:v>0.97322309854463618</c:v>
                </c:pt>
                <c:pt idx="7196">
                  <c:v>0.9775539573204578</c:v>
                </c:pt>
                <c:pt idx="7197">
                  <c:v>0.98257322307738904</c:v>
                </c:pt>
                <c:pt idx="7198">
                  <c:v>0.9832344206177237</c:v>
                </c:pt>
                <c:pt idx="7199">
                  <c:v>0.98318578252212607</c:v>
                </c:pt>
                <c:pt idx="7200">
                  <c:v>0.98335942766141249</c:v>
                </c:pt>
                <c:pt idx="7201">
                  <c:v>0.9841883142223109</c:v>
                </c:pt>
                <c:pt idx="7202">
                  <c:v>0.98433226621371328</c:v>
                </c:pt>
                <c:pt idx="7203">
                  <c:v>0.98386672459971247</c:v>
                </c:pt>
                <c:pt idx="7204">
                  <c:v>0.98390883197665535</c:v>
                </c:pt>
                <c:pt idx="7205">
                  <c:v>0.98349614926862861</c:v>
                </c:pt>
                <c:pt idx="7206">
                  <c:v>0.98299601661874059</c:v>
                </c:pt>
                <c:pt idx="7207">
                  <c:v>0.98119531798787196</c:v>
                </c:pt>
                <c:pt idx="7208">
                  <c:v>0.94412401303444471</c:v>
                </c:pt>
                <c:pt idx="7209">
                  <c:v>0.9556554056442883</c:v>
                </c:pt>
                <c:pt idx="7210">
                  <c:v>0</c:v>
                </c:pt>
                <c:pt idx="7211">
                  <c:v>0</c:v>
                </c:pt>
                <c:pt idx="7212">
                  <c:v>0</c:v>
                </c:pt>
                <c:pt idx="7213">
                  <c:v>0</c:v>
                </c:pt>
                <c:pt idx="7214">
                  <c:v>0</c:v>
                </c:pt>
                <c:pt idx="7215">
                  <c:v>0</c:v>
                </c:pt>
                <c:pt idx="7216">
                  <c:v>0</c:v>
                </c:pt>
                <c:pt idx="7217">
                  <c:v>0</c:v>
                </c:pt>
                <c:pt idx="7218">
                  <c:v>0</c:v>
                </c:pt>
                <c:pt idx="7219">
                  <c:v>0</c:v>
                </c:pt>
                <c:pt idx="7220">
                  <c:v>0.88401309710587761</c:v>
                </c:pt>
                <c:pt idx="7221">
                  <c:v>0.97934697872657905</c:v>
                </c:pt>
                <c:pt idx="7222">
                  <c:v>0.98124142828750094</c:v>
                </c:pt>
                <c:pt idx="7223">
                  <c:v>0.98296138944901668</c:v>
                </c:pt>
                <c:pt idx="7224">
                  <c:v>0.98315238734961563</c:v>
                </c:pt>
                <c:pt idx="7225">
                  <c:v>0.98266014352182718</c:v>
                </c:pt>
                <c:pt idx="7226">
                  <c:v>0.98322611305796837</c:v>
                </c:pt>
                <c:pt idx="7227">
                  <c:v>0.9836698894382998</c:v>
                </c:pt>
                <c:pt idx="7228">
                  <c:v>0.98400782516894247</c:v>
                </c:pt>
                <c:pt idx="7229">
                  <c:v>0.98359288545121859</c:v>
                </c:pt>
                <c:pt idx="7230">
                  <c:v>0.98317547272500583</c:v>
                </c:pt>
                <c:pt idx="7231">
                  <c:v>0.98251219657093303</c:v>
                </c:pt>
                <c:pt idx="7232">
                  <c:v>0.96791107446057545</c:v>
                </c:pt>
                <c:pt idx="7233">
                  <c:v>0.98087459498038565</c:v>
                </c:pt>
                <c:pt idx="7234">
                  <c:v>0.95250608007764836</c:v>
                </c:pt>
                <c:pt idx="7235">
                  <c:v>0.97677478885785463</c:v>
                </c:pt>
                <c:pt idx="7236">
                  <c:v>0.9780168199978454</c:v>
                </c:pt>
                <c:pt idx="7237">
                  <c:v>0.97985821578416477</c:v>
                </c:pt>
                <c:pt idx="7238">
                  <c:v>0.98227365789359844</c:v>
                </c:pt>
                <c:pt idx="7239">
                  <c:v>0.98313486992786003</c:v>
                </c:pt>
                <c:pt idx="7240">
                  <c:v>0.98180011147765256</c:v>
                </c:pt>
                <c:pt idx="7241">
                  <c:v>0.98061594475761493</c:v>
                </c:pt>
                <c:pt idx="7242">
                  <c:v>0.98063204470311116</c:v>
                </c:pt>
                <c:pt idx="7243">
                  <c:v>0.97994908148707227</c:v>
                </c:pt>
                <c:pt idx="7244">
                  <c:v>0.98074825886331229</c:v>
                </c:pt>
                <c:pt idx="7245">
                  <c:v>0.98292238640922702</c:v>
                </c:pt>
                <c:pt idx="7246">
                  <c:v>0.98319646091401325</c:v>
                </c:pt>
                <c:pt idx="7247">
                  <c:v>0.98379277636846119</c:v>
                </c:pt>
                <c:pt idx="7248">
                  <c:v>0.98389689684665427</c:v>
                </c:pt>
                <c:pt idx="7249">
                  <c:v>0.98401949397109179</c:v>
                </c:pt>
                <c:pt idx="7250">
                  <c:v>0.98392595190759247</c:v>
                </c:pt>
                <c:pt idx="7251">
                  <c:v>0.98398390938420377</c:v>
                </c:pt>
                <c:pt idx="7252">
                  <c:v>0.9839890986186598</c:v>
                </c:pt>
                <c:pt idx="7253">
                  <c:v>0.98368922339463682</c:v>
                </c:pt>
                <c:pt idx="7254">
                  <c:v>0.98372618255739031</c:v>
                </c:pt>
                <c:pt idx="7255">
                  <c:v>0.98353234116247334</c:v>
                </c:pt>
                <c:pt idx="7256">
                  <c:v>0.9825827759775082</c:v>
                </c:pt>
                <c:pt idx="7257">
                  <c:v>0.98148312785521608</c:v>
                </c:pt>
                <c:pt idx="7258">
                  <c:v>0.98091940430719771</c:v>
                </c:pt>
                <c:pt idx="7259">
                  <c:v>0.98032124757088079</c:v>
                </c:pt>
                <c:pt idx="7260">
                  <c:v>0.98060742540752843</c:v>
                </c:pt>
                <c:pt idx="7261">
                  <c:v>0.97940022250250558</c:v>
                </c:pt>
                <c:pt idx="7262">
                  <c:v>0.97983656611535142</c:v>
                </c:pt>
                <c:pt idx="7263">
                  <c:v>0.98142786377246061</c:v>
                </c:pt>
                <c:pt idx="7264">
                  <c:v>0.98317744159388387</c:v>
                </c:pt>
                <c:pt idx="7265">
                  <c:v>0.98258066917077391</c:v>
                </c:pt>
                <c:pt idx="7266">
                  <c:v>0.98168546629311537</c:v>
                </c:pt>
                <c:pt idx="7267">
                  <c:v>0.98192328867437095</c:v>
                </c:pt>
                <c:pt idx="7268">
                  <c:v>0.98209337235406613</c:v>
                </c:pt>
                <c:pt idx="7269">
                  <c:v>0.98342910841744957</c:v>
                </c:pt>
                <c:pt idx="7270">
                  <c:v>0.98353787928519898</c:v>
                </c:pt>
                <c:pt idx="7271">
                  <c:v>0.98414775877815686</c:v>
                </c:pt>
                <c:pt idx="7272">
                  <c:v>0.98438148999950748</c:v>
                </c:pt>
                <c:pt idx="7273">
                  <c:v>0.98445197246841198</c:v>
                </c:pt>
                <c:pt idx="7274">
                  <c:v>0.98452402239933956</c:v>
                </c:pt>
                <c:pt idx="7275">
                  <c:v>0.98389492479206564</c:v>
                </c:pt>
                <c:pt idx="7276">
                  <c:v>0.98400834329647013</c:v>
                </c:pt>
                <c:pt idx="7277">
                  <c:v>0.98411978322663463</c:v>
                </c:pt>
                <c:pt idx="7278">
                  <c:v>0.98388012413420123</c:v>
                </c:pt>
                <c:pt idx="7279">
                  <c:v>0.98125971229290654</c:v>
                </c:pt>
                <c:pt idx="7280">
                  <c:v>0</c:v>
                </c:pt>
                <c:pt idx="7281">
                  <c:v>0.97453820144458336</c:v>
                </c:pt>
                <c:pt idx="7282">
                  <c:v>0.97797827259416892</c:v>
                </c:pt>
                <c:pt idx="7283">
                  <c:v>0.97922251280958905</c:v>
                </c:pt>
                <c:pt idx="7284">
                  <c:v>0.97831033117175004</c:v>
                </c:pt>
                <c:pt idx="7285">
                  <c:v>0.97792675532734752</c:v>
                </c:pt>
                <c:pt idx="7286">
                  <c:v>0.98047936408297232</c:v>
                </c:pt>
                <c:pt idx="7287">
                  <c:v>0.95341330918977596</c:v>
                </c:pt>
                <c:pt idx="7288">
                  <c:v>0.98427726069294896</c:v>
                </c:pt>
                <c:pt idx="7289">
                  <c:v>0.98351197086022901</c:v>
                </c:pt>
                <c:pt idx="7290">
                  <c:v>0.98314451336300601</c:v>
                </c:pt>
                <c:pt idx="7291">
                  <c:v>0.98222857747355063</c:v>
                </c:pt>
                <c:pt idx="7292">
                  <c:v>0.9820447130865394</c:v>
                </c:pt>
                <c:pt idx="7293">
                  <c:v>0.98329394996607355</c:v>
                </c:pt>
                <c:pt idx="7294">
                  <c:v>0.98337501461685639</c:v>
                </c:pt>
                <c:pt idx="7295">
                  <c:v>0.98453257283734918</c:v>
                </c:pt>
                <c:pt idx="7296">
                  <c:v>0.98451081806171625</c:v>
                </c:pt>
                <c:pt idx="7297">
                  <c:v>0.98449722890692926</c:v>
                </c:pt>
                <c:pt idx="7298">
                  <c:v>0.984205874138118</c:v>
                </c:pt>
                <c:pt idx="7299">
                  <c:v>0.98417595750525333</c:v>
                </c:pt>
                <c:pt idx="7300">
                  <c:v>0.98461829180210492</c:v>
                </c:pt>
                <c:pt idx="7301">
                  <c:v>0.98451017139781927</c:v>
                </c:pt>
                <c:pt idx="7302">
                  <c:v>0.98418888306041163</c:v>
                </c:pt>
                <c:pt idx="7303">
                  <c:v>0.98413918570574843</c:v>
                </c:pt>
                <c:pt idx="7304">
                  <c:v>0.98093770608379793</c:v>
                </c:pt>
                <c:pt idx="7305">
                  <c:v>0.98164920420685087</c:v>
                </c:pt>
                <c:pt idx="7306">
                  <c:v>0.97966107526818191</c:v>
                </c:pt>
                <c:pt idx="7307">
                  <c:v>0.97768427100186972</c:v>
                </c:pt>
                <c:pt idx="7308">
                  <c:v>0.97701577002864837</c:v>
                </c:pt>
                <c:pt idx="7309">
                  <c:v>0.98037972002129403</c:v>
                </c:pt>
                <c:pt idx="7310">
                  <c:v>0.98225519011855655</c:v>
                </c:pt>
                <c:pt idx="7311">
                  <c:v>0.98402057898263062</c:v>
                </c:pt>
                <c:pt idx="7312">
                  <c:v>0.98342285543794239</c:v>
                </c:pt>
                <c:pt idx="7313">
                  <c:v>0.9824415885552702</c:v>
                </c:pt>
                <c:pt idx="7314">
                  <c:v>0.98242342116391035</c:v>
                </c:pt>
                <c:pt idx="7315">
                  <c:v>0.98197463831869636</c:v>
                </c:pt>
                <c:pt idx="7316">
                  <c:v>0.98104095913937039</c:v>
                </c:pt>
                <c:pt idx="7317">
                  <c:v>0.98304125444279833</c:v>
                </c:pt>
                <c:pt idx="7318">
                  <c:v>0.98355241507792823</c:v>
                </c:pt>
                <c:pt idx="7319">
                  <c:v>0.98429712107937317</c:v>
                </c:pt>
                <c:pt idx="7320">
                  <c:v>0.98402231645851634</c:v>
                </c:pt>
                <c:pt idx="7321">
                  <c:v>0.9845941399588094</c:v>
                </c:pt>
                <c:pt idx="7322">
                  <c:v>0.98431796861394516</c:v>
                </c:pt>
                <c:pt idx="7323">
                  <c:v>0.98451131826726168</c:v>
                </c:pt>
                <c:pt idx="7324">
                  <c:v>0.98473677916285984</c:v>
                </c:pt>
                <c:pt idx="7325">
                  <c:v>0.98445367765134884</c:v>
                </c:pt>
                <c:pt idx="7326">
                  <c:v>0.98427861878128542</c:v>
                </c:pt>
                <c:pt idx="7327">
                  <c:v>0.9839004320906497</c:v>
                </c:pt>
                <c:pt idx="7328">
                  <c:v>0.98342136260491286</c:v>
                </c:pt>
                <c:pt idx="7329">
                  <c:v>0.98282598341195626</c:v>
                </c:pt>
                <c:pt idx="7330">
                  <c:v>0.9819771631007902</c:v>
                </c:pt>
                <c:pt idx="7331">
                  <c:v>0.98168885173640807</c:v>
                </c:pt>
                <c:pt idx="7332">
                  <c:v>0.9812143286417826</c:v>
                </c:pt>
                <c:pt idx="7333">
                  <c:v>0.98221517466393349</c:v>
                </c:pt>
                <c:pt idx="7334">
                  <c:v>0.98314866154638392</c:v>
                </c:pt>
                <c:pt idx="7335">
                  <c:v>0.98412635680387717</c:v>
                </c:pt>
                <c:pt idx="7336">
                  <c:v>0.98334635615960553</c:v>
                </c:pt>
                <c:pt idx="7337">
                  <c:v>0.9827233458699447</c:v>
                </c:pt>
                <c:pt idx="7338">
                  <c:v>0.98198869584922421</c:v>
                </c:pt>
                <c:pt idx="7339">
                  <c:v>0.98200854276200711</c:v>
                </c:pt>
                <c:pt idx="7340">
                  <c:v>0.98167815846949202</c:v>
                </c:pt>
                <c:pt idx="7341">
                  <c:v>0.98290328808614613</c:v>
                </c:pt>
                <c:pt idx="7342">
                  <c:v>0.98343800585106989</c:v>
                </c:pt>
                <c:pt idx="7343">
                  <c:v>0.98404556380082264</c:v>
                </c:pt>
                <c:pt idx="7344">
                  <c:v>0.98418525854615813</c:v>
                </c:pt>
                <c:pt idx="7345">
                  <c:v>0.98444260089812208</c:v>
                </c:pt>
                <c:pt idx="7346">
                  <c:v>0.9845223580989676</c:v>
                </c:pt>
                <c:pt idx="7347">
                  <c:v>0.9839214919211241</c:v>
                </c:pt>
                <c:pt idx="7348">
                  <c:v>0.98485342807876319</c:v>
                </c:pt>
                <c:pt idx="7349">
                  <c:v>0.98451651098054438</c:v>
                </c:pt>
                <c:pt idx="7350">
                  <c:v>0.98363238071781167</c:v>
                </c:pt>
                <c:pt idx="7351">
                  <c:v>0.98399474512767215</c:v>
                </c:pt>
                <c:pt idx="7352">
                  <c:v>0.97955578198643001</c:v>
                </c:pt>
                <c:pt idx="7353">
                  <c:v>0.98041742766036655</c:v>
                </c:pt>
                <c:pt idx="7354">
                  <c:v>0.97865426959843915</c:v>
                </c:pt>
                <c:pt idx="7355">
                  <c:v>0.97618661426194975</c:v>
                </c:pt>
                <c:pt idx="7356">
                  <c:v>0.97728184967425569</c:v>
                </c:pt>
                <c:pt idx="7357">
                  <c:v>0.98192465957921971</c:v>
                </c:pt>
                <c:pt idx="7358">
                  <c:v>0.98381098098680309</c:v>
                </c:pt>
                <c:pt idx="7359">
                  <c:v>0.9841853673255373</c:v>
                </c:pt>
                <c:pt idx="7360">
                  <c:v>0.98460148564724137</c:v>
                </c:pt>
                <c:pt idx="7361">
                  <c:v>0.98326414222090486</c:v>
                </c:pt>
                <c:pt idx="7362">
                  <c:v>0.98296044268191451</c:v>
                </c:pt>
                <c:pt idx="7363">
                  <c:v>0.98289357984963266</c:v>
                </c:pt>
                <c:pt idx="7364">
                  <c:v>0.98298236868873656</c:v>
                </c:pt>
                <c:pt idx="7365">
                  <c:v>0.98414144399584924</c:v>
                </c:pt>
                <c:pt idx="7366">
                  <c:v>0.98378424197977876</c:v>
                </c:pt>
                <c:pt idx="7367">
                  <c:v>0.98467399080865392</c:v>
                </c:pt>
                <c:pt idx="7368">
                  <c:v>0.98465867881994429</c:v>
                </c:pt>
                <c:pt idx="7369">
                  <c:v>0.98438634746373244</c:v>
                </c:pt>
                <c:pt idx="7370">
                  <c:v>0.98476326894390942</c:v>
                </c:pt>
                <c:pt idx="7371">
                  <c:v>0.98452478943725252</c:v>
                </c:pt>
                <c:pt idx="7372">
                  <c:v>0.98431544226254974</c:v>
                </c:pt>
                <c:pt idx="7373">
                  <c:v>0.98488814949122794</c:v>
                </c:pt>
                <c:pt idx="7374">
                  <c:v>0.98444090186905076</c:v>
                </c:pt>
                <c:pt idx="7375">
                  <c:v>0.98400229704952458</c:v>
                </c:pt>
                <c:pt idx="7376">
                  <c:v>0.98058120505951807</c:v>
                </c:pt>
                <c:pt idx="7377">
                  <c:v>0.98231572601064521</c:v>
                </c:pt>
                <c:pt idx="7378">
                  <c:v>0.98095405836975769</c:v>
                </c:pt>
                <c:pt idx="7379">
                  <c:v>0.97058652679705548</c:v>
                </c:pt>
                <c:pt idx="7380">
                  <c:v>0.97870605536703459</c:v>
                </c:pt>
                <c:pt idx="7381">
                  <c:v>0.98152025032915169</c:v>
                </c:pt>
                <c:pt idx="7382">
                  <c:v>0.98353144115666469</c:v>
                </c:pt>
                <c:pt idx="7383">
                  <c:v>0.98440903129421042</c:v>
                </c:pt>
                <c:pt idx="7384">
                  <c:v>0.98473167355411717</c:v>
                </c:pt>
                <c:pt idx="7385">
                  <c:v>0.98359636630675384</c:v>
                </c:pt>
                <c:pt idx="7386">
                  <c:v>0.98297601832022219</c:v>
                </c:pt>
                <c:pt idx="7387">
                  <c:v>0.98258643700218495</c:v>
                </c:pt>
                <c:pt idx="7388">
                  <c:v>0.98237475984300426</c:v>
                </c:pt>
                <c:pt idx="7389">
                  <c:v>0.98378810503683123</c:v>
                </c:pt>
                <c:pt idx="7390">
                  <c:v>0.98337273475053877</c:v>
                </c:pt>
                <c:pt idx="7391">
                  <c:v>0.98391814252079279</c:v>
                </c:pt>
                <c:pt idx="7392">
                  <c:v>0.98423152764095923</c:v>
                </c:pt>
                <c:pt idx="7393">
                  <c:v>0.98450034533300501</c:v>
                </c:pt>
                <c:pt idx="7394">
                  <c:v>0.98443178436209222</c:v>
                </c:pt>
                <c:pt idx="7395">
                  <c:v>0.98432038455415716</c:v>
                </c:pt>
                <c:pt idx="7396">
                  <c:v>0.98401957729398992</c:v>
                </c:pt>
                <c:pt idx="7397">
                  <c:v>0.98401789437853915</c:v>
                </c:pt>
                <c:pt idx="7398">
                  <c:v>0.9841492561507118</c:v>
                </c:pt>
                <c:pt idx="7399">
                  <c:v>0.9838178444991369</c:v>
                </c:pt>
                <c:pt idx="7400">
                  <c:v>0.9813378083830987</c:v>
                </c:pt>
                <c:pt idx="7401">
                  <c:v>0.98242424384145677</c:v>
                </c:pt>
                <c:pt idx="7402">
                  <c:v>0.98071885439164375</c:v>
                </c:pt>
                <c:pt idx="7403">
                  <c:v>0.98039570081542271</c:v>
                </c:pt>
                <c:pt idx="7404">
                  <c:v>0.98081315215392362</c:v>
                </c:pt>
                <c:pt idx="7405">
                  <c:v>0.98158913902403544</c:v>
                </c:pt>
                <c:pt idx="7406">
                  <c:v>0.98323865169455049</c:v>
                </c:pt>
                <c:pt idx="7407">
                  <c:v>0.98413326113625077</c:v>
                </c:pt>
                <c:pt idx="7408">
                  <c:v>0.98389841717879756</c:v>
                </c:pt>
                <c:pt idx="7409">
                  <c:v>0.9837230078215452</c:v>
                </c:pt>
                <c:pt idx="7410">
                  <c:v>0.98344205987366329</c:v>
                </c:pt>
                <c:pt idx="7411">
                  <c:v>0.98324575068617248</c:v>
                </c:pt>
                <c:pt idx="7412">
                  <c:v>0.98302701817912608</c:v>
                </c:pt>
                <c:pt idx="7413">
                  <c:v>0.98426725882336297</c:v>
                </c:pt>
                <c:pt idx="7414">
                  <c:v>0.98400117088551797</c:v>
                </c:pt>
                <c:pt idx="7415">
                  <c:v>0.9846096599648978</c:v>
                </c:pt>
                <c:pt idx="7416">
                  <c:v>0.98455057385086531</c:v>
                </c:pt>
                <c:pt idx="7417">
                  <c:v>0.98417691453828349</c:v>
                </c:pt>
                <c:pt idx="7418">
                  <c:v>0.98457640476178787</c:v>
                </c:pt>
                <c:pt idx="7419">
                  <c:v>0.98427908390477636</c:v>
                </c:pt>
                <c:pt idx="7420">
                  <c:v>0.98479177848935173</c:v>
                </c:pt>
                <c:pt idx="7421">
                  <c:v>0.98428392354921435</c:v>
                </c:pt>
                <c:pt idx="7422">
                  <c:v>0.98451693177617872</c:v>
                </c:pt>
                <c:pt idx="7423">
                  <c:v>0.98446378884766728</c:v>
                </c:pt>
                <c:pt idx="7424">
                  <c:v>0.98217555313768223</c:v>
                </c:pt>
                <c:pt idx="7425">
                  <c:v>0.98181835823550012</c:v>
                </c:pt>
                <c:pt idx="7426">
                  <c:v>0.98084986360541127</c:v>
                </c:pt>
                <c:pt idx="7427">
                  <c:v>0.9794723572473325</c:v>
                </c:pt>
                <c:pt idx="7428">
                  <c:v>0.98223239745924351</c:v>
                </c:pt>
                <c:pt idx="7429">
                  <c:v>0.98061872578067255</c:v>
                </c:pt>
                <c:pt idx="7430">
                  <c:v>0.98319658976516666</c:v>
                </c:pt>
                <c:pt idx="7431">
                  <c:v>0.98453646589185972</c:v>
                </c:pt>
                <c:pt idx="7432">
                  <c:v>0.98410412408115844</c:v>
                </c:pt>
                <c:pt idx="7433">
                  <c:v>0.98358210830064496</c:v>
                </c:pt>
                <c:pt idx="7434">
                  <c:v>0.98309568909813294</c:v>
                </c:pt>
                <c:pt idx="7435">
                  <c:v>0.98266260198495536</c:v>
                </c:pt>
                <c:pt idx="7436">
                  <c:v>0.98246881680873743</c:v>
                </c:pt>
                <c:pt idx="7437">
                  <c:v>0.98345622096700203</c:v>
                </c:pt>
                <c:pt idx="7438">
                  <c:v>0.98394632041913355</c:v>
                </c:pt>
                <c:pt idx="7439">
                  <c:v>0.98460437667247569</c:v>
                </c:pt>
                <c:pt idx="7440">
                  <c:v>0.9843370284777615</c:v>
                </c:pt>
                <c:pt idx="7441">
                  <c:v>0.98461034615359277</c:v>
                </c:pt>
                <c:pt idx="7442">
                  <c:v>0.98455148272302284</c:v>
                </c:pt>
                <c:pt idx="7443">
                  <c:v>0.9845489603183224</c:v>
                </c:pt>
                <c:pt idx="7444">
                  <c:v>0.98435506575641996</c:v>
                </c:pt>
                <c:pt idx="7445">
                  <c:v>0.9844982508429696</c:v>
                </c:pt>
                <c:pt idx="7446">
                  <c:v>0.98371924145001033</c:v>
                </c:pt>
                <c:pt idx="7447">
                  <c:v>0.983971650334725</c:v>
                </c:pt>
                <c:pt idx="7448">
                  <c:v>0.98069893831761346</c:v>
                </c:pt>
                <c:pt idx="7449">
                  <c:v>0.98162429766459891</c:v>
                </c:pt>
                <c:pt idx="7450">
                  <c:v>0.97985293307972909</c:v>
                </c:pt>
                <c:pt idx="7451">
                  <c:v>0.97142238970885719</c:v>
                </c:pt>
                <c:pt idx="7452">
                  <c:v>0.95732632947642138</c:v>
                </c:pt>
                <c:pt idx="7453">
                  <c:v>0</c:v>
                </c:pt>
                <c:pt idx="7454">
                  <c:v>0.98053125232162497</c:v>
                </c:pt>
                <c:pt idx="7455">
                  <c:v>0.97936627589224667</c:v>
                </c:pt>
                <c:pt idx="7456">
                  <c:v>0.98389881644345623</c:v>
                </c:pt>
                <c:pt idx="7457">
                  <c:v>0.98269563189692877</c:v>
                </c:pt>
                <c:pt idx="7458">
                  <c:v>0.98212323179265737</c:v>
                </c:pt>
                <c:pt idx="7459">
                  <c:v>0.9815012234030025</c:v>
                </c:pt>
                <c:pt idx="7460">
                  <c:v>0.98011966675408657</c:v>
                </c:pt>
                <c:pt idx="7461">
                  <c:v>0.98343677608797531</c:v>
                </c:pt>
                <c:pt idx="7462">
                  <c:v>0.98345606365681337</c:v>
                </c:pt>
                <c:pt idx="7463">
                  <c:v>0.98398254471098556</c:v>
                </c:pt>
                <c:pt idx="7464">
                  <c:v>0.98436748130921781</c:v>
                </c:pt>
                <c:pt idx="7465">
                  <c:v>0.98434722856887069</c:v>
                </c:pt>
                <c:pt idx="7466">
                  <c:v>0.98436921786551845</c:v>
                </c:pt>
                <c:pt idx="7467">
                  <c:v>0.98452484491683956</c:v>
                </c:pt>
                <c:pt idx="7468">
                  <c:v>0.98399090501416664</c:v>
                </c:pt>
                <c:pt idx="7469">
                  <c:v>0.98403672638693995</c:v>
                </c:pt>
                <c:pt idx="7470">
                  <c:v>0.98452078965190759</c:v>
                </c:pt>
                <c:pt idx="7471">
                  <c:v>0.98379787946696762</c:v>
                </c:pt>
                <c:pt idx="7472">
                  <c:v>0.95459805507084561</c:v>
                </c:pt>
                <c:pt idx="7473">
                  <c:v>0.97755102439042629</c:v>
                </c:pt>
                <c:pt idx="7474">
                  <c:v>0.95841972025521793</c:v>
                </c:pt>
                <c:pt idx="7475">
                  <c:v>0</c:v>
                </c:pt>
                <c:pt idx="7476">
                  <c:v>0</c:v>
                </c:pt>
                <c:pt idx="7477">
                  <c:v>0</c:v>
                </c:pt>
                <c:pt idx="7478">
                  <c:v>0</c:v>
                </c:pt>
                <c:pt idx="7479">
                  <c:v>0</c:v>
                </c:pt>
                <c:pt idx="7480">
                  <c:v>0.98109423281346175</c:v>
                </c:pt>
                <c:pt idx="7481">
                  <c:v>0.98196096611523942</c:v>
                </c:pt>
                <c:pt idx="7482">
                  <c:v>0.98153908911878307</c:v>
                </c:pt>
                <c:pt idx="7483">
                  <c:v>0.97989268438608423</c:v>
                </c:pt>
                <c:pt idx="7484">
                  <c:v>0.98003694296383292</c:v>
                </c:pt>
                <c:pt idx="7485">
                  <c:v>0.98234275296751605</c:v>
                </c:pt>
                <c:pt idx="7486">
                  <c:v>0.98305380649288987</c:v>
                </c:pt>
                <c:pt idx="7487">
                  <c:v>0.98401985155937732</c:v>
                </c:pt>
                <c:pt idx="7488">
                  <c:v>0.98426913698535579</c:v>
                </c:pt>
                <c:pt idx="7489">
                  <c:v>0.98407756369910859</c:v>
                </c:pt>
                <c:pt idx="7490">
                  <c:v>0.98399938886645133</c:v>
                </c:pt>
                <c:pt idx="7491">
                  <c:v>0.98404155147488914</c:v>
                </c:pt>
                <c:pt idx="7492">
                  <c:v>0.98389408503856379</c:v>
                </c:pt>
                <c:pt idx="7493">
                  <c:v>0.98382865202359604</c:v>
                </c:pt>
                <c:pt idx="7494">
                  <c:v>0.98361350700079286</c:v>
                </c:pt>
                <c:pt idx="7495">
                  <c:v>0.98425528207527957</c:v>
                </c:pt>
                <c:pt idx="7496">
                  <c:v>0.98308723929643715</c:v>
                </c:pt>
                <c:pt idx="7497">
                  <c:v>0.98292083492352966</c:v>
                </c:pt>
                <c:pt idx="7498">
                  <c:v>0.98197628355106126</c:v>
                </c:pt>
                <c:pt idx="7499">
                  <c:v>0.98045093833182984</c:v>
                </c:pt>
                <c:pt idx="7500">
                  <c:v>0.98157017555121751</c:v>
                </c:pt>
                <c:pt idx="7501">
                  <c:v>0.97899251873449178</c:v>
                </c:pt>
                <c:pt idx="7502">
                  <c:v>0.98329297125753634</c:v>
                </c:pt>
                <c:pt idx="7503">
                  <c:v>0.98385119705085899</c:v>
                </c:pt>
                <c:pt idx="7504">
                  <c:v>0.98264224318954296</c:v>
                </c:pt>
                <c:pt idx="7505">
                  <c:v>0.98276108121919625</c:v>
                </c:pt>
                <c:pt idx="7506">
                  <c:v>0.98190448320920143</c:v>
                </c:pt>
                <c:pt idx="7507">
                  <c:v>0.98154968456739378</c:v>
                </c:pt>
                <c:pt idx="7508">
                  <c:v>0.98092937271755909</c:v>
                </c:pt>
                <c:pt idx="7509">
                  <c:v>0.98318116313289017</c:v>
                </c:pt>
                <c:pt idx="7510">
                  <c:v>0.98346745744351827</c:v>
                </c:pt>
                <c:pt idx="7511">
                  <c:v>0.98398878900664855</c:v>
                </c:pt>
                <c:pt idx="7512">
                  <c:v>0.98435661298236266</c:v>
                </c:pt>
                <c:pt idx="7513">
                  <c:v>0.98417219559923164</c:v>
                </c:pt>
                <c:pt idx="7514">
                  <c:v>0.98386215853875592</c:v>
                </c:pt>
                <c:pt idx="7515">
                  <c:v>0.9843804113077248</c:v>
                </c:pt>
                <c:pt idx="7516">
                  <c:v>0.98474802144329898</c:v>
                </c:pt>
                <c:pt idx="7517">
                  <c:v>0.98417879879370307</c:v>
                </c:pt>
                <c:pt idx="7518">
                  <c:v>0.98416258958721536</c:v>
                </c:pt>
                <c:pt idx="7519">
                  <c:v>0.98293326569714357</c:v>
                </c:pt>
                <c:pt idx="7520">
                  <c:v>0.97471185384915904</c:v>
                </c:pt>
                <c:pt idx="7521">
                  <c:v>0.98336345775908229</c:v>
                </c:pt>
                <c:pt idx="7522">
                  <c:v>0.98003430200158392</c:v>
                </c:pt>
                <c:pt idx="7523">
                  <c:v>0.97656248357735853</c:v>
                </c:pt>
                <c:pt idx="7524">
                  <c:v>0.97782386143065958</c:v>
                </c:pt>
                <c:pt idx="7525">
                  <c:v>0.97904275996677037</c:v>
                </c:pt>
                <c:pt idx="7526">
                  <c:v>0.98304091944033989</c:v>
                </c:pt>
                <c:pt idx="7527">
                  <c:v>0.98475666902781189</c:v>
                </c:pt>
                <c:pt idx="7528">
                  <c:v>0.98440815288557471</c:v>
                </c:pt>
                <c:pt idx="7529">
                  <c:v>0.98269850334183662</c:v>
                </c:pt>
                <c:pt idx="7530">
                  <c:v>0.98245673547783818</c:v>
                </c:pt>
                <c:pt idx="7531">
                  <c:v>0.98218324754683572</c:v>
                </c:pt>
                <c:pt idx="7532">
                  <c:v>0.98205576348568524</c:v>
                </c:pt>
                <c:pt idx="7533">
                  <c:v>0.98327286927536139</c:v>
                </c:pt>
                <c:pt idx="7534">
                  <c:v>0.98407521163350065</c:v>
                </c:pt>
                <c:pt idx="7535">
                  <c:v>0.98457141313043672</c:v>
                </c:pt>
                <c:pt idx="7536">
                  <c:v>0.98485346997330092</c:v>
                </c:pt>
                <c:pt idx="7537">
                  <c:v>0.98484044834149931</c:v>
                </c:pt>
                <c:pt idx="7538">
                  <c:v>0.98490464195367045</c:v>
                </c:pt>
                <c:pt idx="7539">
                  <c:v>0.98483728711469321</c:v>
                </c:pt>
                <c:pt idx="7540">
                  <c:v>0.98485997180068885</c:v>
                </c:pt>
                <c:pt idx="7541">
                  <c:v>0.98488913963167024</c:v>
                </c:pt>
                <c:pt idx="7542">
                  <c:v>0.98458130989811765</c:v>
                </c:pt>
                <c:pt idx="7543">
                  <c:v>0.98448593254236205</c:v>
                </c:pt>
                <c:pt idx="7544">
                  <c:v>0.97780551860670906</c:v>
                </c:pt>
                <c:pt idx="7545">
                  <c:v>0.98284922601649982</c:v>
                </c:pt>
                <c:pt idx="7546">
                  <c:v>0.98231804646311405</c:v>
                </c:pt>
                <c:pt idx="7547">
                  <c:v>0.98135001265505584</c:v>
                </c:pt>
                <c:pt idx="7548">
                  <c:v>0.98154403158032311</c:v>
                </c:pt>
                <c:pt idx="7549">
                  <c:v>0.98288106576800871</c:v>
                </c:pt>
                <c:pt idx="7550">
                  <c:v>0.9840288440643068</c:v>
                </c:pt>
                <c:pt idx="7551">
                  <c:v>0.98469211486934194</c:v>
                </c:pt>
                <c:pt idx="7552">
                  <c:v>0.98481006287008555</c:v>
                </c:pt>
                <c:pt idx="7553">
                  <c:v>0.98368940789026049</c:v>
                </c:pt>
                <c:pt idx="7554">
                  <c:v>0.98329313730954837</c:v>
                </c:pt>
                <c:pt idx="7555">
                  <c:v>0.98308984177571235</c:v>
                </c:pt>
                <c:pt idx="7556">
                  <c:v>0.98318710650491747</c:v>
                </c:pt>
                <c:pt idx="7557">
                  <c:v>0.9840761203599353</c:v>
                </c:pt>
                <c:pt idx="7558">
                  <c:v>0.98415972332678381</c:v>
                </c:pt>
                <c:pt idx="7559">
                  <c:v>0.98458170512101795</c:v>
                </c:pt>
                <c:pt idx="7560">
                  <c:v>0.9847981297573789</c:v>
                </c:pt>
                <c:pt idx="7561">
                  <c:v>0.98471799628908419</c:v>
                </c:pt>
                <c:pt idx="7562">
                  <c:v>0.98486360355964453</c:v>
                </c:pt>
                <c:pt idx="7563">
                  <c:v>0.98470339508448002</c:v>
                </c:pt>
                <c:pt idx="7564">
                  <c:v>0.98479737748402529</c:v>
                </c:pt>
                <c:pt idx="7565">
                  <c:v>0.98473500913150047</c:v>
                </c:pt>
                <c:pt idx="7566">
                  <c:v>0.98486953024157309</c:v>
                </c:pt>
                <c:pt idx="7567">
                  <c:v>0.98386772854016069</c:v>
                </c:pt>
                <c:pt idx="7568">
                  <c:v>0.96164287231223267</c:v>
                </c:pt>
                <c:pt idx="7569">
                  <c:v>0.98276749277274333</c:v>
                </c:pt>
                <c:pt idx="7570">
                  <c:v>0.98289326716280845</c:v>
                </c:pt>
                <c:pt idx="7571">
                  <c:v>0.98213435398847215</c:v>
                </c:pt>
                <c:pt idx="7572">
                  <c:v>0.98115217725688852</c:v>
                </c:pt>
                <c:pt idx="7573">
                  <c:v>0.9813707281766797</c:v>
                </c:pt>
                <c:pt idx="7574">
                  <c:v>0.98237359822115389</c:v>
                </c:pt>
                <c:pt idx="7575">
                  <c:v>0.9822157849030041</c:v>
                </c:pt>
                <c:pt idx="7576">
                  <c:v>0.98394914765972286</c:v>
                </c:pt>
                <c:pt idx="7577">
                  <c:v>0.98385525692074383</c:v>
                </c:pt>
                <c:pt idx="7578">
                  <c:v>0.98367826649427026</c:v>
                </c:pt>
                <c:pt idx="7579">
                  <c:v>0.98344390539090276</c:v>
                </c:pt>
                <c:pt idx="7580">
                  <c:v>0.98331775952565259</c:v>
                </c:pt>
                <c:pt idx="7581">
                  <c:v>0.98377241065804222</c:v>
                </c:pt>
                <c:pt idx="7582">
                  <c:v>0.98394352429840204</c:v>
                </c:pt>
                <c:pt idx="7583">
                  <c:v>0.984911787029495</c:v>
                </c:pt>
                <c:pt idx="7584">
                  <c:v>0.98486967892994604</c:v>
                </c:pt>
                <c:pt idx="7585">
                  <c:v>0.98469299097022012</c:v>
                </c:pt>
                <c:pt idx="7586">
                  <c:v>0.98493068177530529</c:v>
                </c:pt>
                <c:pt idx="7587">
                  <c:v>0.98490208158552695</c:v>
                </c:pt>
                <c:pt idx="7588">
                  <c:v>0.98449350239214295</c:v>
                </c:pt>
                <c:pt idx="7589">
                  <c:v>0.98493128784941519</c:v>
                </c:pt>
                <c:pt idx="7590">
                  <c:v>0.98474363864337333</c:v>
                </c:pt>
                <c:pt idx="7591">
                  <c:v>0.98475824050735405</c:v>
                </c:pt>
                <c:pt idx="7592">
                  <c:v>0.98455606158490372</c:v>
                </c:pt>
                <c:pt idx="7593">
                  <c:v>0.98423497439791019</c:v>
                </c:pt>
                <c:pt idx="7594">
                  <c:v>0.98371643778304141</c:v>
                </c:pt>
                <c:pt idx="7595">
                  <c:v>0.98220133920192376</c:v>
                </c:pt>
                <c:pt idx="7596">
                  <c:v>0.98347491261095488</c:v>
                </c:pt>
                <c:pt idx="7597">
                  <c:v>0.98362819252677647</c:v>
                </c:pt>
                <c:pt idx="7598">
                  <c:v>0.98450083618718154</c:v>
                </c:pt>
                <c:pt idx="7599">
                  <c:v>0.98497964685294881</c:v>
                </c:pt>
                <c:pt idx="7600">
                  <c:v>0.98416900413046371</c:v>
                </c:pt>
                <c:pt idx="7601">
                  <c:v>0.98386570714352617</c:v>
                </c:pt>
                <c:pt idx="7602">
                  <c:v>0.98367106026687845</c:v>
                </c:pt>
                <c:pt idx="7603">
                  <c:v>0.98326105699690647</c:v>
                </c:pt>
                <c:pt idx="7604">
                  <c:v>0.98321456533306351</c:v>
                </c:pt>
                <c:pt idx="7605">
                  <c:v>0.98439385534627122</c:v>
                </c:pt>
                <c:pt idx="7606">
                  <c:v>0.98438902865359745</c:v>
                </c:pt>
                <c:pt idx="7607">
                  <c:v>0.98477761236266081</c:v>
                </c:pt>
                <c:pt idx="7608">
                  <c:v>0.9845118388530969</c:v>
                </c:pt>
                <c:pt idx="7609">
                  <c:v>0.98473802886881956</c:v>
                </c:pt>
                <c:pt idx="7610">
                  <c:v>0.98490207162179533</c:v>
                </c:pt>
                <c:pt idx="7611">
                  <c:v>0.98498207784074876</c:v>
                </c:pt>
                <c:pt idx="7612">
                  <c:v>0.98468320428640965</c:v>
                </c:pt>
                <c:pt idx="7613">
                  <c:v>0.98460929566145505</c:v>
                </c:pt>
                <c:pt idx="7614">
                  <c:v>0.98519990519336131</c:v>
                </c:pt>
                <c:pt idx="7615">
                  <c:v>0.98392748791315776</c:v>
                </c:pt>
                <c:pt idx="7616">
                  <c:v>0.96935869636728267</c:v>
                </c:pt>
                <c:pt idx="7617">
                  <c:v>0.98312551305829288</c:v>
                </c:pt>
                <c:pt idx="7618">
                  <c:v>0.98316576346337836</c:v>
                </c:pt>
                <c:pt idx="7619">
                  <c:v>0.9825287395658171</c:v>
                </c:pt>
                <c:pt idx="7620">
                  <c:v>0.98189091146932916</c:v>
                </c:pt>
                <c:pt idx="7621">
                  <c:v>0.98351065799988113</c:v>
                </c:pt>
                <c:pt idx="7622">
                  <c:v>0.98423340792000757</c:v>
                </c:pt>
                <c:pt idx="7623">
                  <c:v>0.98505251995329701</c:v>
                </c:pt>
                <c:pt idx="7624">
                  <c:v>0.9838578209109281</c:v>
                </c:pt>
                <c:pt idx="7625">
                  <c:v>0.98390728494833979</c:v>
                </c:pt>
                <c:pt idx="7626">
                  <c:v>0.98379685343247492</c:v>
                </c:pt>
                <c:pt idx="7627">
                  <c:v>0.98343144584237596</c:v>
                </c:pt>
                <c:pt idx="7628">
                  <c:v>0.98344501289185471</c:v>
                </c:pt>
                <c:pt idx="7629">
                  <c:v>0.98393581866661473</c:v>
                </c:pt>
                <c:pt idx="7630">
                  <c:v>0.98417415385397888</c:v>
                </c:pt>
                <c:pt idx="7631">
                  <c:v>0.98460850382158205</c:v>
                </c:pt>
                <c:pt idx="7632">
                  <c:v>0.98452490663358216</c:v>
                </c:pt>
                <c:pt idx="7633">
                  <c:v>0.98454616599876354</c:v>
                </c:pt>
                <c:pt idx="7634">
                  <c:v>0.98450490563501414</c:v>
                </c:pt>
                <c:pt idx="7635">
                  <c:v>0.98452258481028543</c:v>
                </c:pt>
                <c:pt idx="7636">
                  <c:v>0.98455289060453044</c:v>
                </c:pt>
                <c:pt idx="7637">
                  <c:v>0.98462935038050692</c:v>
                </c:pt>
                <c:pt idx="7638">
                  <c:v>0.98461460643451881</c:v>
                </c:pt>
                <c:pt idx="7639">
                  <c:v>0.98458138405851237</c:v>
                </c:pt>
                <c:pt idx="7640">
                  <c:v>0.98337307803844476</c:v>
                </c:pt>
                <c:pt idx="7641">
                  <c:v>0.98409099246181087</c:v>
                </c:pt>
                <c:pt idx="7642">
                  <c:v>0.98358523765228423</c:v>
                </c:pt>
                <c:pt idx="7643">
                  <c:v>0.98316144512938808</c:v>
                </c:pt>
                <c:pt idx="7644">
                  <c:v>0.98312568026469327</c:v>
                </c:pt>
                <c:pt idx="7645">
                  <c:v>0.9826497780555099</c:v>
                </c:pt>
                <c:pt idx="7646">
                  <c:v>0.98377562620347148</c:v>
                </c:pt>
                <c:pt idx="7647">
                  <c:v>0.9846233744989743</c:v>
                </c:pt>
                <c:pt idx="7648">
                  <c:v>0.98381504857219826</c:v>
                </c:pt>
                <c:pt idx="7649">
                  <c:v>0.98289007218118551</c:v>
                </c:pt>
                <c:pt idx="7650">
                  <c:v>0.98308578106018651</c:v>
                </c:pt>
                <c:pt idx="7651">
                  <c:v>0.98215677711033289</c:v>
                </c:pt>
                <c:pt idx="7652">
                  <c:v>0.98317576403144669</c:v>
                </c:pt>
                <c:pt idx="7653">
                  <c:v>0.98387827786785553</c:v>
                </c:pt>
                <c:pt idx="7654">
                  <c:v>0.98416019901182372</c:v>
                </c:pt>
                <c:pt idx="7655">
                  <c:v>0.98460180926556173</c:v>
                </c:pt>
                <c:pt idx="7656">
                  <c:v>0.98490857227764184</c:v>
                </c:pt>
                <c:pt idx="7657">
                  <c:v>0.98481402348131752</c:v>
                </c:pt>
                <c:pt idx="7658">
                  <c:v>0.98486071087054217</c:v>
                </c:pt>
                <c:pt idx="7659">
                  <c:v>0.98475652565759819</c:v>
                </c:pt>
                <c:pt idx="7660">
                  <c:v>0.98466626457258899</c:v>
                </c:pt>
                <c:pt idx="7661">
                  <c:v>0.98475623426739345</c:v>
                </c:pt>
                <c:pt idx="7662">
                  <c:v>0.98455444327902397</c:v>
                </c:pt>
                <c:pt idx="7663">
                  <c:v>0.98435152537363013</c:v>
                </c:pt>
                <c:pt idx="7664">
                  <c:v>0.98213237604827353</c:v>
                </c:pt>
                <c:pt idx="7665">
                  <c:v>0.98140396624114545</c:v>
                </c:pt>
                <c:pt idx="7666">
                  <c:v>0.97977926820749794</c:v>
                </c:pt>
                <c:pt idx="7667">
                  <c:v>0.98026562838683307</c:v>
                </c:pt>
                <c:pt idx="7668">
                  <c:v>0.98069717819507163</c:v>
                </c:pt>
                <c:pt idx="7669">
                  <c:v>0.97936593161224783</c:v>
                </c:pt>
                <c:pt idx="7670">
                  <c:v>0.98265435227625353</c:v>
                </c:pt>
                <c:pt idx="7671">
                  <c:v>0.98390089296240335</c:v>
                </c:pt>
                <c:pt idx="7672">
                  <c:v>0.98354620027810813</c:v>
                </c:pt>
                <c:pt idx="7673">
                  <c:v>0.98300523005636309</c:v>
                </c:pt>
                <c:pt idx="7674">
                  <c:v>0.98251658279801835</c:v>
                </c:pt>
                <c:pt idx="7675">
                  <c:v>0.98210638005376072</c:v>
                </c:pt>
                <c:pt idx="7676">
                  <c:v>0.98227485638118484</c:v>
                </c:pt>
                <c:pt idx="7677">
                  <c:v>0.9834170093893978</c:v>
                </c:pt>
                <c:pt idx="7678">
                  <c:v>0.98370385834128193</c:v>
                </c:pt>
                <c:pt idx="7679">
                  <c:v>0.98447949050623718</c:v>
                </c:pt>
                <c:pt idx="7680">
                  <c:v>0.9844297270287331</c:v>
                </c:pt>
                <c:pt idx="7681">
                  <c:v>0.98463922158182748</c:v>
                </c:pt>
                <c:pt idx="7682">
                  <c:v>0.98442499935210337</c:v>
                </c:pt>
                <c:pt idx="7683">
                  <c:v>0.98473177713550464</c:v>
                </c:pt>
                <c:pt idx="7684">
                  <c:v>0.98466730771917266</c:v>
                </c:pt>
                <c:pt idx="7685">
                  <c:v>0.98418360003149685</c:v>
                </c:pt>
                <c:pt idx="7686">
                  <c:v>0.98462756505336368</c:v>
                </c:pt>
                <c:pt idx="7687">
                  <c:v>0.98330885844507543</c:v>
                </c:pt>
                <c:pt idx="7688">
                  <c:v>0.98070814977053289</c:v>
                </c:pt>
                <c:pt idx="7689">
                  <c:v>0.98237383911800225</c:v>
                </c:pt>
                <c:pt idx="7690">
                  <c:v>0.9812333113854329</c:v>
                </c:pt>
                <c:pt idx="7691">
                  <c:v>0.97893368139239123</c:v>
                </c:pt>
                <c:pt idx="7692">
                  <c:v>0.98001095960189355</c:v>
                </c:pt>
                <c:pt idx="7693">
                  <c:v>0.98143532420941937</c:v>
                </c:pt>
                <c:pt idx="7694">
                  <c:v>0.9836020825024554</c:v>
                </c:pt>
                <c:pt idx="7695">
                  <c:v>0.98478129510834445</c:v>
                </c:pt>
                <c:pt idx="7696">
                  <c:v>0.98489169104163299</c:v>
                </c:pt>
                <c:pt idx="7697">
                  <c:v>0.98377610840235163</c:v>
                </c:pt>
                <c:pt idx="7698">
                  <c:v>0.98342256223028035</c:v>
                </c:pt>
                <c:pt idx="7699">
                  <c:v>0.98294616345110697</c:v>
                </c:pt>
                <c:pt idx="7700">
                  <c:v>0.98286705325894919</c:v>
                </c:pt>
                <c:pt idx="7701">
                  <c:v>0.98376321891141838</c:v>
                </c:pt>
                <c:pt idx="7702">
                  <c:v>0.98411845652066676</c:v>
                </c:pt>
                <c:pt idx="7703">
                  <c:v>0.98470584849708842</c:v>
                </c:pt>
                <c:pt idx="7704">
                  <c:v>0.98485803890365831</c:v>
                </c:pt>
                <c:pt idx="7705">
                  <c:v>0.98458384872059224</c:v>
                </c:pt>
                <c:pt idx="7706">
                  <c:v>0.98465830371211227</c:v>
                </c:pt>
                <c:pt idx="7707">
                  <c:v>0.98492316337719599</c:v>
                </c:pt>
                <c:pt idx="7708">
                  <c:v>0.98492415989764004</c:v>
                </c:pt>
                <c:pt idx="7709">
                  <c:v>0.9849910223977173</c:v>
                </c:pt>
                <c:pt idx="7710">
                  <c:v>0.98478395258551865</c:v>
                </c:pt>
                <c:pt idx="7711">
                  <c:v>0.98464711068372057</c:v>
                </c:pt>
                <c:pt idx="7712">
                  <c:v>0.98446161382141051</c:v>
                </c:pt>
                <c:pt idx="7713">
                  <c:v>0.98419104511194244</c:v>
                </c:pt>
                <c:pt idx="7714">
                  <c:v>0.98359193265567235</c:v>
                </c:pt>
                <c:pt idx="7715">
                  <c:v>0.9829225120583539</c:v>
                </c:pt>
                <c:pt idx="7716">
                  <c:v>0.98320183016725515</c:v>
                </c:pt>
                <c:pt idx="7717">
                  <c:v>0.9838544586499588</c:v>
                </c:pt>
                <c:pt idx="7718">
                  <c:v>0.98446228567492278</c:v>
                </c:pt>
                <c:pt idx="7719">
                  <c:v>0.98486225164382291</c:v>
                </c:pt>
                <c:pt idx="7720">
                  <c:v>0.98469330217039108</c:v>
                </c:pt>
                <c:pt idx="7721">
                  <c:v>0.98388068523498717</c:v>
                </c:pt>
                <c:pt idx="7722">
                  <c:v>0.98339247755894121</c:v>
                </c:pt>
                <c:pt idx="7723">
                  <c:v>0.98326049290112794</c:v>
                </c:pt>
                <c:pt idx="7724">
                  <c:v>0.98315940089873644</c:v>
                </c:pt>
                <c:pt idx="7725">
                  <c:v>0.98413268674054799</c:v>
                </c:pt>
                <c:pt idx="7726">
                  <c:v>0.98447446698754815</c:v>
                </c:pt>
                <c:pt idx="7727">
                  <c:v>0.98480224398405447</c:v>
                </c:pt>
                <c:pt idx="7728">
                  <c:v>0.98495449006551805</c:v>
                </c:pt>
                <c:pt idx="7729">
                  <c:v>0.98494420449162379</c:v>
                </c:pt>
                <c:pt idx="7730">
                  <c:v>0.98495601841617042</c:v>
                </c:pt>
                <c:pt idx="7731">
                  <c:v>0.98497193880424994</c:v>
                </c:pt>
                <c:pt idx="7732">
                  <c:v>0.98499747557846351</c:v>
                </c:pt>
                <c:pt idx="7733">
                  <c:v>0.98490770668611305</c:v>
                </c:pt>
                <c:pt idx="7734">
                  <c:v>0.98477711645646804</c:v>
                </c:pt>
                <c:pt idx="7735">
                  <c:v>0.9848705180485593</c:v>
                </c:pt>
                <c:pt idx="7736">
                  <c:v>0.98473418398271251</c:v>
                </c:pt>
                <c:pt idx="7737">
                  <c:v>0.98443753670532197</c:v>
                </c:pt>
                <c:pt idx="7738">
                  <c:v>0.98392592021825598</c:v>
                </c:pt>
                <c:pt idx="7739">
                  <c:v>0.98363532821186128</c:v>
                </c:pt>
                <c:pt idx="7740">
                  <c:v>0.98348955499107282</c:v>
                </c:pt>
                <c:pt idx="7741">
                  <c:v>0.98377550554630833</c:v>
                </c:pt>
                <c:pt idx="7742">
                  <c:v>0.98439470109837912</c:v>
                </c:pt>
                <c:pt idx="7743">
                  <c:v>0.98474931853941539</c:v>
                </c:pt>
                <c:pt idx="7744">
                  <c:v>0.98409334070892296</c:v>
                </c:pt>
                <c:pt idx="7745">
                  <c:v>0.98390178726681676</c:v>
                </c:pt>
                <c:pt idx="7746">
                  <c:v>0.9837168765315657</c:v>
                </c:pt>
                <c:pt idx="7747">
                  <c:v>0.98325486975873033</c:v>
                </c:pt>
                <c:pt idx="7748">
                  <c:v>0.98324705103641952</c:v>
                </c:pt>
                <c:pt idx="7749">
                  <c:v>0.98429501401635144</c:v>
                </c:pt>
                <c:pt idx="7750">
                  <c:v>0.984351000490713</c:v>
                </c:pt>
                <c:pt idx="7751">
                  <c:v>0.98486417248348979</c:v>
                </c:pt>
                <c:pt idx="7752">
                  <c:v>0.98473946078221863</c:v>
                </c:pt>
                <c:pt idx="7753">
                  <c:v>0.98476867187418715</c:v>
                </c:pt>
                <c:pt idx="7754">
                  <c:v>0.98477207016843105</c:v>
                </c:pt>
                <c:pt idx="7755">
                  <c:v>0.9850408870523204</c:v>
                </c:pt>
                <c:pt idx="7756">
                  <c:v>0.98489077239048295</c:v>
                </c:pt>
                <c:pt idx="7757">
                  <c:v>0.98482859632360376</c:v>
                </c:pt>
                <c:pt idx="7758">
                  <c:v>0.98453409229534805</c:v>
                </c:pt>
                <c:pt idx="7759">
                  <c:v>0.98472342325214401</c:v>
                </c:pt>
                <c:pt idx="7760">
                  <c:v>0.98444107711827877</c:v>
                </c:pt>
                <c:pt idx="7761">
                  <c:v>0.98408570432881015</c:v>
                </c:pt>
                <c:pt idx="7762">
                  <c:v>0.98364446800664829</c:v>
                </c:pt>
                <c:pt idx="7763">
                  <c:v>0.98284639364267934</c:v>
                </c:pt>
                <c:pt idx="7764">
                  <c:v>0.98306188170631381</c:v>
                </c:pt>
                <c:pt idx="7765">
                  <c:v>0.9837967640138704</c:v>
                </c:pt>
                <c:pt idx="7766">
                  <c:v>0.98411733898418419</c:v>
                </c:pt>
                <c:pt idx="7767">
                  <c:v>0.98451197027892268</c:v>
                </c:pt>
                <c:pt idx="7768">
                  <c:v>0.98389097442445239</c:v>
                </c:pt>
                <c:pt idx="7769">
                  <c:v>0.98343387246234748</c:v>
                </c:pt>
                <c:pt idx="7770">
                  <c:v>0.9835530137632249</c:v>
                </c:pt>
                <c:pt idx="7771">
                  <c:v>0.98243303025402617</c:v>
                </c:pt>
                <c:pt idx="7772">
                  <c:v>0.98350313499924891</c:v>
                </c:pt>
                <c:pt idx="7773">
                  <c:v>0.98403339631481601</c:v>
                </c:pt>
                <c:pt idx="7774">
                  <c:v>0.98423793022851858</c:v>
                </c:pt>
                <c:pt idx="7775">
                  <c:v>0.98451081828591291</c:v>
                </c:pt>
                <c:pt idx="7776">
                  <c:v>0.9844878467632534</c:v>
                </c:pt>
                <c:pt idx="7777">
                  <c:v>0.9848677839012403</c:v>
                </c:pt>
                <c:pt idx="7778">
                  <c:v>0.98455339039056211</c:v>
                </c:pt>
                <c:pt idx="7779">
                  <c:v>0.98498187703306272</c:v>
                </c:pt>
                <c:pt idx="7780">
                  <c:v>0.98476709769932447</c:v>
                </c:pt>
                <c:pt idx="7781">
                  <c:v>0.98423179854893827</c:v>
                </c:pt>
                <c:pt idx="7782">
                  <c:v>0.984199986775941</c:v>
                </c:pt>
                <c:pt idx="7783">
                  <c:v>0.98490955329023089</c:v>
                </c:pt>
                <c:pt idx="7784">
                  <c:v>0.98497650105674572</c:v>
                </c:pt>
                <c:pt idx="7785">
                  <c:v>0.98443441232082318</c:v>
                </c:pt>
                <c:pt idx="7786">
                  <c:v>0.98398430849314777</c:v>
                </c:pt>
                <c:pt idx="7787">
                  <c:v>0.98371129839316584</c:v>
                </c:pt>
                <c:pt idx="7788">
                  <c:v>0.98385862234718613</c:v>
                </c:pt>
                <c:pt idx="7789">
                  <c:v>0.98400454271094429</c:v>
                </c:pt>
                <c:pt idx="7790">
                  <c:v>0.98466949716357832</c:v>
                </c:pt>
                <c:pt idx="7791">
                  <c:v>0.98473200012059525</c:v>
                </c:pt>
                <c:pt idx="7792">
                  <c:v>0.98400847850950657</c:v>
                </c:pt>
                <c:pt idx="7793">
                  <c:v>0.98392180405647645</c:v>
                </c:pt>
                <c:pt idx="7794">
                  <c:v>0.98357035623377387</c:v>
                </c:pt>
                <c:pt idx="7795">
                  <c:v>0.98314409113764578</c:v>
                </c:pt>
                <c:pt idx="7796">
                  <c:v>0.98321539237700994</c:v>
                </c:pt>
                <c:pt idx="7797">
                  <c:v>0.9841050623108073</c:v>
                </c:pt>
                <c:pt idx="7798">
                  <c:v>0.98425254187593203</c:v>
                </c:pt>
                <c:pt idx="7799">
                  <c:v>0.9848410669819283</c:v>
                </c:pt>
                <c:pt idx="7800">
                  <c:v>0.98463871991930552</c:v>
                </c:pt>
                <c:pt idx="7801">
                  <c:v>0.98499398520705828</c:v>
                </c:pt>
                <c:pt idx="7802">
                  <c:v>0.9846719206082345</c:v>
                </c:pt>
                <c:pt idx="7803">
                  <c:v>0.98491914867400954</c:v>
                </c:pt>
                <c:pt idx="7804">
                  <c:v>0.98488442820093347</c:v>
                </c:pt>
                <c:pt idx="7805">
                  <c:v>0.98479217242201367</c:v>
                </c:pt>
                <c:pt idx="7806">
                  <c:v>0.98435234240932123</c:v>
                </c:pt>
                <c:pt idx="7807">
                  <c:v>0.98471457300138399</c:v>
                </c:pt>
                <c:pt idx="7808">
                  <c:v>0.98439632502009544</c:v>
                </c:pt>
                <c:pt idx="7809">
                  <c:v>0.98348085924421491</c:v>
                </c:pt>
                <c:pt idx="7810">
                  <c:v>0.98346743507864198</c:v>
                </c:pt>
                <c:pt idx="7811">
                  <c:v>0.98317184145573278</c:v>
                </c:pt>
                <c:pt idx="7812">
                  <c:v>0.98209229035740742</c:v>
                </c:pt>
                <c:pt idx="7813">
                  <c:v>0.98260894436060231</c:v>
                </c:pt>
                <c:pt idx="7814">
                  <c:v>0.98374352224959094</c:v>
                </c:pt>
                <c:pt idx="7815">
                  <c:v>0.98431659288715856</c:v>
                </c:pt>
                <c:pt idx="7816">
                  <c:v>0.98384361225623762</c:v>
                </c:pt>
                <c:pt idx="7817">
                  <c:v>0.98332372752658082</c:v>
                </c:pt>
                <c:pt idx="7818">
                  <c:v>0.98240616372322054</c:v>
                </c:pt>
                <c:pt idx="7819">
                  <c:v>0.98324072009423491</c:v>
                </c:pt>
                <c:pt idx="7820">
                  <c:v>0.98265123045316005</c:v>
                </c:pt>
                <c:pt idx="7821">
                  <c:v>0.98413963307083219</c:v>
                </c:pt>
                <c:pt idx="7822">
                  <c:v>0.98403857574187215</c:v>
                </c:pt>
                <c:pt idx="7823">
                  <c:v>0.98451570717505821</c:v>
                </c:pt>
                <c:pt idx="7824">
                  <c:v>0.98488377168043795</c:v>
                </c:pt>
                <c:pt idx="7825">
                  <c:v>0.98494945523312949</c:v>
                </c:pt>
                <c:pt idx="7826">
                  <c:v>0.98490342396046549</c:v>
                </c:pt>
                <c:pt idx="7827">
                  <c:v>0.98490137844508707</c:v>
                </c:pt>
                <c:pt idx="7828">
                  <c:v>0.98494898499637529</c:v>
                </c:pt>
                <c:pt idx="7829">
                  <c:v>0.98472226369849714</c:v>
                </c:pt>
                <c:pt idx="7830">
                  <c:v>0.98438603187323759</c:v>
                </c:pt>
                <c:pt idx="7831">
                  <c:v>0.98423491232948568</c:v>
                </c:pt>
                <c:pt idx="7832">
                  <c:v>0.98460054456476775</c:v>
                </c:pt>
                <c:pt idx="7833">
                  <c:v>0.98423550785575409</c:v>
                </c:pt>
                <c:pt idx="7834">
                  <c:v>0.98374594953961791</c:v>
                </c:pt>
                <c:pt idx="7835">
                  <c:v>0.9820517793507112</c:v>
                </c:pt>
                <c:pt idx="7836">
                  <c:v>0.98206693413406354</c:v>
                </c:pt>
                <c:pt idx="7837">
                  <c:v>0.98317879659963792</c:v>
                </c:pt>
                <c:pt idx="7838">
                  <c:v>0.98417209666126371</c:v>
                </c:pt>
                <c:pt idx="7839">
                  <c:v>0.98466780429431788</c:v>
                </c:pt>
                <c:pt idx="7840">
                  <c:v>0.98388675798460135</c:v>
                </c:pt>
                <c:pt idx="7841">
                  <c:v>0.98354400680889864</c:v>
                </c:pt>
                <c:pt idx="7842">
                  <c:v>0.98339180461023012</c:v>
                </c:pt>
                <c:pt idx="7843">
                  <c:v>0.9830055330046511</c:v>
                </c:pt>
                <c:pt idx="7844">
                  <c:v>0.98301235719055879</c:v>
                </c:pt>
                <c:pt idx="7845">
                  <c:v>0.98383896255541847</c:v>
                </c:pt>
                <c:pt idx="7846">
                  <c:v>0.98407221160736391</c:v>
                </c:pt>
                <c:pt idx="7847">
                  <c:v>0.98467867725786817</c:v>
                </c:pt>
                <c:pt idx="7848">
                  <c:v>0.9847749489746852</c:v>
                </c:pt>
                <c:pt idx="7849">
                  <c:v>0.98462209969202308</c:v>
                </c:pt>
                <c:pt idx="7850">
                  <c:v>0.98474079207020249</c:v>
                </c:pt>
                <c:pt idx="7851">
                  <c:v>0.98488698917257611</c:v>
                </c:pt>
                <c:pt idx="7852">
                  <c:v>0.98474106230274538</c:v>
                </c:pt>
                <c:pt idx="7853">
                  <c:v>0.984712614849653</c:v>
                </c:pt>
                <c:pt idx="7854">
                  <c:v>0.9845326847233008</c:v>
                </c:pt>
                <c:pt idx="7855">
                  <c:v>0.9844633162421379</c:v>
                </c:pt>
                <c:pt idx="7856">
                  <c:v>0.98437965107559988</c:v>
                </c:pt>
                <c:pt idx="7857">
                  <c:v>0.98391468642990521</c:v>
                </c:pt>
                <c:pt idx="7858">
                  <c:v>0.98343607168197944</c:v>
                </c:pt>
                <c:pt idx="7859">
                  <c:v>0.98064126644612193</c:v>
                </c:pt>
                <c:pt idx="7860">
                  <c:v>0.98156049238840359</c:v>
                </c:pt>
                <c:pt idx="7861">
                  <c:v>0.9830669041231398</c:v>
                </c:pt>
                <c:pt idx="7862">
                  <c:v>0.98435743604376591</c:v>
                </c:pt>
                <c:pt idx="7863">
                  <c:v>0.98508348742961849</c:v>
                </c:pt>
                <c:pt idx="7864">
                  <c:v>0.98511071637778047</c:v>
                </c:pt>
                <c:pt idx="7865">
                  <c:v>0.98428177501738057</c:v>
                </c:pt>
                <c:pt idx="7866">
                  <c:v>0.98397169680135665</c:v>
                </c:pt>
                <c:pt idx="7867">
                  <c:v>0.98382380797177826</c:v>
                </c:pt>
                <c:pt idx="7868">
                  <c:v>0.983783068396618</c:v>
                </c:pt>
                <c:pt idx="7869">
                  <c:v>0.98470131900704128</c:v>
                </c:pt>
                <c:pt idx="7870">
                  <c:v>0.9849591610642876</c:v>
                </c:pt>
                <c:pt idx="7871">
                  <c:v>0.98504175725535559</c:v>
                </c:pt>
                <c:pt idx="7872">
                  <c:v>0.98535170177883413</c:v>
                </c:pt>
                <c:pt idx="7873">
                  <c:v>0.98537743179239501</c:v>
                </c:pt>
                <c:pt idx="7874">
                  <c:v>0.98532036560266456</c:v>
                </c:pt>
                <c:pt idx="7875">
                  <c:v>0.98546103897281234</c:v>
                </c:pt>
                <c:pt idx="7876">
                  <c:v>0.98550385581390942</c:v>
                </c:pt>
                <c:pt idx="7877">
                  <c:v>0.98548705588824914</c:v>
                </c:pt>
                <c:pt idx="7878">
                  <c:v>0.98526787804808136</c:v>
                </c:pt>
                <c:pt idx="7879">
                  <c:v>0.98520548343672321</c:v>
                </c:pt>
                <c:pt idx="7880">
                  <c:v>0.98454496711955819</c:v>
                </c:pt>
                <c:pt idx="7881">
                  <c:v>0.984151282018078</c:v>
                </c:pt>
                <c:pt idx="7882">
                  <c:v>0.98386493157326937</c:v>
                </c:pt>
                <c:pt idx="7883">
                  <c:v>0.98338002641121569</c:v>
                </c:pt>
                <c:pt idx="7884">
                  <c:v>0.98350574223547782</c:v>
                </c:pt>
                <c:pt idx="7885">
                  <c:v>0.98426649757076712</c:v>
                </c:pt>
                <c:pt idx="7886">
                  <c:v>0.98494506437010632</c:v>
                </c:pt>
                <c:pt idx="7887">
                  <c:v>0.98537066389139927</c:v>
                </c:pt>
                <c:pt idx="7888">
                  <c:v>0.98522413197396441</c:v>
                </c:pt>
                <c:pt idx="7889">
                  <c:v>0.98464316284631248</c:v>
                </c:pt>
                <c:pt idx="7890">
                  <c:v>0.98433108318394968</c:v>
                </c:pt>
                <c:pt idx="7891">
                  <c:v>0.9842631892200101</c:v>
                </c:pt>
                <c:pt idx="7892">
                  <c:v>0.98414061636857586</c:v>
                </c:pt>
                <c:pt idx="7893">
                  <c:v>0.9848479344509764</c:v>
                </c:pt>
                <c:pt idx="7894">
                  <c:v>0.98513130168576246</c:v>
                </c:pt>
                <c:pt idx="7895">
                  <c:v>0.98546842249575994</c:v>
                </c:pt>
                <c:pt idx="7896">
                  <c:v>0.98547708023906622</c:v>
                </c:pt>
                <c:pt idx="7897">
                  <c:v>0.98538185663235434</c:v>
                </c:pt>
                <c:pt idx="7898">
                  <c:v>0.98541747341185559</c:v>
                </c:pt>
                <c:pt idx="7899">
                  <c:v>0.98548282294991207</c:v>
                </c:pt>
                <c:pt idx="7900">
                  <c:v>0.98548058271619343</c:v>
                </c:pt>
                <c:pt idx="7901">
                  <c:v>0.98539834284164196</c:v>
                </c:pt>
                <c:pt idx="7902">
                  <c:v>0.98508549263478606</c:v>
                </c:pt>
                <c:pt idx="7903">
                  <c:v>0.98523817026173277</c:v>
                </c:pt>
                <c:pt idx="7904">
                  <c:v>0.98393472640053681</c:v>
                </c:pt>
                <c:pt idx="7905">
                  <c:v>0.98453100732245324</c:v>
                </c:pt>
                <c:pt idx="7906">
                  <c:v>0.9841012759957023</c:v>
                </c:pt>
                <c:pt idx="7907">
                  <c:v>0.98388969188758557</c:v>
                </c:pt>
                <c:pt idx="7908">
                  <c:v>0.98400612840961388</c:v>
                </c:pt>
                <c:pt idx="7909">
                  <c:v>0.98441717279514107</c:v>
                </c:pt>
                <c:pt idx="7910">
                  <c:v>0.98476763098296627</c:v>
                </c:pt>
                <c:pt idx="7911">
                  <c:v>0.9853544846326644</c:v>
                </c:pt>
                <c:pt idx="7912">
                  <c:v>0.98481281902563478</c:v>
                </c:pt>
                <c:pt idx="7913">
                  <c:v>0.98461016031903736</c:v>
                </c:pt>
                <c:pt idx="7914">
                  <c:v>0.9844703626147745</c:v>
                </c:pt>
                <c:pt idx="7915">
                  <c:v>0.98400090060487011</c:v>
                </c:pt>
                <c:pt idx="7916">
                  <c:v>0.98414793761451069</c:v>
                </c:pt>
                <c:pt idx="7917">
                  <c:v>0.98470643371271083</c:v>
                </c:pt>
                <c:pt idx="7918">
                  <c:v>0.98489362170479666</c:v>
                </c:pt>
                <c:pt idx="7919">
                  <c:v>0.98516437250215871</c:v>
                </c:pt>
                <c:pt idx="7920">
                  <c:v>0.98522081299400055</c:v>
                </c:pt>
                <c:pt idx="7921">
                  <c:v>0.98541387906982481</c:v>
                </c:pt>
                <c:pt idx="7922">
                  <c:v>0.98531838760712098</c:v>
                </c:pt>
                <c:pt idx="7923">
                  <c:v>0.98526654419285142</c:v>
                </c:pt>
                <c:pt idx="7924">
                  <c:v>0.98526330477603941</c:v>
                </c:pt>
                <c:pt idx="7925">
                  <c:v>0.98512484102771758</c:v>
                </c:pt>
                <c:pt idx="7926">
                  <c:v>0.98524272319851292</c:v>
                </c:pt>
                <c:pt idx="7927">
                  <c:v>0.98542519213034463</c:v>
                </c:pt>
                <c:pt idx="7928">
                  <c:v>0.97906682131508538</c:v>
                </c:pt>
                <c:pt idx="7929">
                  <c:v>0.98421945281352807</c:v>
                </c:pt>
                <c:pt idx="7930">
                  <c:v>0.98392520899947622</c:v>
                </c:pt>
                <c:pt idx="7931">
                  <c:v>0.9836125960117732</c:v>
                </c:pt>
                <c:pt idx="7932">
                  <c:v>0.98349719737772145</c:v>
                </c:pt>
                <c:pt idx="7933">
                  <c:v>0.98382640439838032</c:v>
                </c:pt>
                <c:pt idx="7934">
                  <c:v>0.98447813473293611</c:v>
                </c:pt>
                <c:pt idx="7935">
                  <c:v>0.98505959929305797</c:v>
                </c:pt>
                <c:pt idx="7936">
                  <c:v>0.98488537504732787</c:v>
                </c:pt>
                <c:pt idx="7937">
                  <c:v>0.98461584483517661</c:v>
                </c:pt>
                <c:pt idx="7938">
                  <c:v>0.9845058336224195</c:v>
                </c:pt>
                <c:pt idx="7939">
                  <c:v>0.98425689989416754</c:v>
                </c:pt>
                <c:pt idx="7940">
                  <c:v>0.98434393669641906</c:v>
                </c:pt>
                <c:pt idx="7941">
                  <c:v>0.98483770268214965</c:v>
                </c:pt>
                <c:pt idx="7942">
                  <c:v>0.98497716670252744</c:v>
                </c:pt>
                <c:pt idx="7943">
                  <c:v>0.98547942380103748</c:v>
                </c:pt>
                <c:pt idx="7944">
                  <c:v>0.98546292728257467</c:v>
                </c:pt>
                <c:pt idx="7945">
                  <c:v>0.985299091809961</c:v>
                </c:pt>
                <c:pt idx="7946">
                  <c:v>0.98514791981042238</c:v>
                </c:pt>
                <c:pt idx="7947">
                  <c:v>0.98531038623813727</c:v>
                </c:pt>
                <c:pt idx="7948">
                  <c:v>0.9853841309368403</c:v>
                </c:pt>
                <c:pt idx="7949">
                  <c:v>0.98554169584892504</c:v>
                </c:pt>
                <c:pt idx="7950">
                  <c:v>0.98502342467514803</c:v>
                </c:pt>
                <c:pt idx="7951">
                  <c:v>0.98516928096929479</c:v>
                </c:pt>
                <c:pt idx="7952">
                  <c:v>0.98437250161583401</c:v>
                </c:pt>
                <c:pt idx="7953">
                  <c:v>0.98469464846069776</c:v>
                </c:pt>
                <c:pt idx="7954">
                  <c:v>0.98479006134044678</c:v>
                </c:pt>
                <c:pt idx="7955">
                  <c:v>0.98455911123488626</c:v>
                </c:pt>
                <c:pt idx="7956">
                  <c:v>0.98380380770358866</c:v>
                </c:pt>
                <c:pt idx="7957">
                  <c:v>0.9849144352674335</c:v>
                </c:pt>
                <c:pt idx="7958">
                  <c:v>0.98524391510842102</c:v>
                </c:pt>
                <c:pt idx="7959">
                  <c:v>0.98532755978881081</c:v>
                </c:pt>
                <c:pt idx="7960">
                  <c:v>0.9846523779113503</c:v>
                </c:pt>
                <c:pt idx="7961">
                  <c:v>0.98451217881763897</c:v>
                </c:pt>
                <c:pt idx="7962">
                  <c:v>0.98429316365353514</c:v>
                </c:pt>
                <c:pt idx="7963">
                  <c:v>0.98407027529636815</c:v>
                </c:pt>
                <c:pt idx="7964">
                  <c:v>0.98405210588102221</c:v>
                </c:pt>
                <c:pt idx="7965">
                  <c:v>0.98458945496337258</c:v>
                </c:pt>
                <c:pt idx="7966">
                  <c:v>0.98495431793483912</c:v>
                </c:pt>
                <c:pt idx="7967">
                  <c:v>0.98536699000276806</c:v>
                </c:pt>
                <c:pt idx="7968">
                  <c:v>0.98540029161002018</c:v>
                </c:pt>
                <c:pt idx="7969">
                  <c:v>0.985389668177717</c:v>
                </c:pt>
                <c:pt idx="7970">
                  <c:v>0.9852612663278234</c:v>
                </c:pt>
                <c:pt idx="7971">
                  <c:v>0.98537337129415281</c:v>
                </c:pt>
                <c:pt idx="7972">
                  <c:v>0.98529908472853378</c:v>
                </c:pt>
                <c:pt idx="7973">
                  <c:v>0.98492577354574273</c:v>
                </c:pt>
                <c:pt idx="7974">
                  <c:v>0.98520060401132337</c:v>
                </c:pt>
                <c:pt idx="7975">
                  <c:v>0.98524832019200737</c:v>
                </c:pt>
                <c:pt idx="7976">
                  <c:v>0.98464653138848901</c:v>
                </c:pt>
                <c:pt idx="7977">
                  <c:v>0.98393072260979808</c:v>
                </c:pt>
                <c:pt idx="7978">
                  <c:v>0.98384404583041929</c:v>
                </c:pt>
                <c:pt idx="7979">
                  <c:v>0.98359928982755473</c:v>
                </c:pt>
                <c:pt idx="7980">
                  <c:v>0.98319609444442702</c:v>
                </c:pt>
                <c:pt idx="7981">
                  <c:v>0.98474423181125159</c:v>
                </c:pt>
                <c:pt idx="7982">
                  <c:v>0.98501366227532094</c:v>
                </c:pt>
                <c:pt idx="7983">
                  <c:v>0.98495414491777056</c:v>
                </c:pt>
                <c:pt idx="7984">
                  <c:v>0.98448333557898493</c:v>
                </c:pt>
                <c:pt idx="7985">
                  <c:v>0.98425967895932498</c:v>
                </c:pt>
                <c:pt idx="7986">
                  <c:v>0.98411198713844938</c:v>
                </c:pt>
                <c:pt idx="7987">
                  <c:v>0.98351156107995308</c:v>
                </c:pt>
                <c:pt idx="7988">
                  <c:v>0.98356864472326522</c:v>
                </c:pt>
                <c:pt idx="7989">
                  <c:v>0.98436556488046456</c:v>
                </c:pt>
                <c:pt idx="7990">
                  <c:v>0.98451632858126137</c:v>
                </c:pt>
                <c:pt idx="7991">
                  <c:v>0.98513290153625965</c:v>
                </c:pt>
                <c:pt idx="7992">
                  <c:v>0.98511063108308672</c:v>
                </c:pt>
                <c:pt idx="7993">
                  <c:v>0.98510490884404223</c:v>
                </c:pt>
                <c:pt idx="7994">
                  <c:v>0.98497990084406806</c:v>
                </c:pt>
                <c:pt idx="7995">
                  <c:v>0.98520018181667535</c:v>
                </c:pt>
                <c:pt idx="7996">
                  <c:v>0.98520409466046144</c:v>
                </c:pt>
                <c:pt idx="7997">
                  <c:v>0.98517731364167227</c:v>
                </c:pt>
                <c:pt idx="7998">
                  <c:v>0.98483357487226297</c:v>
                </c:pt>
                <c:pt idx="7999">
                  <c:v>0.98490621356232433</c:v>
                </c:pt>
                <c:pt idx="8000">
                  <c:v>0.98417767130082967</c:v>
                </c:pt>
                <c:pt idx="8001">
                  <c:v>0.98383382803239072</c:v>
                </c:pt>
                <c:pt idx="8002">
                  <c:v>0.98324483134677554</c:v>
                </c:pt>
                <c:pt idx="8003">
                  <c:v>0.98230296854992771</c:v>
                </c:pt>
                <c:pt idx="8004">
                  <c:v>0.98262939419318518</c:v>
                </c:pt>
                <c:pt idx="8005">
                  <c:v>0.98360321314829291</c:v>
                </c:pt>
                <c:pt idx="8006">
                  <c:v>0.98444786522862726</c:v>
                </c:pt>
                <c:pt idx="8007">
                  <c:v>0.98507740078292316</c:v>
                </c:pt>
                <c:pt idx="8008">
                  <c:v>0.98398384585248166</c:v>
                </c:pt>
                <c:pt idx="8009">
                  <c:v>0.98384819744493079</c:v>
                </c:pt>
                <c:pt idx="8010">
                  <c:v>0.98375099205382288</c:v>
                </c:pt>
                <c:pt idx="8011">
                  <c:v>0.9833964592299641</c:v>
                </c:pt>
                <c:pt idx="8012">
                  <c:v>0.98341892307011469</c:v>
                </c:pt>
                <c:pt idx="8013">
                  <c:v>0.98452168834511011</c:v>
                </c:pt>
                <c:pt idx="8014">
                  <c:v>0.98479381370155183</c:v>
                </c:pt>
                <c:pt idx="8015">
                  <c:v>0.98526756108103575</c:v>
                </c:pt>
                <c:pt idx="8016">
                  <c:v>0.98535435364999657</c:v>
                </c:pt>
                <c:pt idx="8017">
                  <c:v>0.98517234015370303</c:v>
                </c:pt>
                <c:pt idx="8018">
                  <c:v>0.98511568429396701</c:v>
                </c:pt>
                <c:pt idx="8019">
                  <c:v>0.98504592022789295</c:v>
                </c:pt>
                <c:pt idx="8020">
                  <c:v>0.9851318827152068</c:v>
                </c:pt>
                <c:pt idx="8021">
                  <c:v>0.98510308535336488</c:v>
                </c:pt>
                <c:pt idx="8022">
                  <c:v>0.98482883847750657</c:v>
                </c:pt>
                <c:pt idx="8023">
                  <c:v>0.98503505045870432</c:v>
                </c:pt>
                <c:pt idx="8024">
                  <c:v>0.98474514108121081</c:v>
                </c:pt>
                <c:pt idx="8025">
                  <c:v>0.98454440928725451</c:v>
                </c:pt>
                <c:pt idx="8026">
                  <c:v>0.98421500213171143</c:v>
                </c:pt>
                <c:pt idx="8027">
                  <c:v>0.98320214479991608</c:v>
                </c:pt>
                <c:pt idx="8028">
                  <c:v>0.9836377603572537</c:v>
                </c:pt>
                <c:pt idx="8029">
                  <c:v>0.98412260226896664</c:v>
                </c:pt>
                <c:pt idx="8030">
                  <c:v>0.98464757923985735</c:v>
                </c:pt>
                <c:pt idx="8031">
                  <c:v>0.98519532400402576</c:v>
                </c:pt>
                <c:pt idx="8032">
                  <c:v>0.98459415846050047</c:v>
                </c:pt>
                <c:pt idx="8033">
                  <c:v>0.98432782124055263</c:v>
                </c:pt>
                <c:pt idx="8034">
                  <c:v>0.98407140714180052</c:v>
                </c:pt>
                <c:pt idx="8035">
                  <c:v>0.98386582574221537</c:v>
                </c:pt>
                <c:pt idx="8036">
                  <c:v>0.9838359583270152</c:v>
                </c:pt>
                <c:pt idx="8037">
                  <c:v>0.98453062133990554</c:v>
                </c:pt>
                <c:pt idx="8038">
                  <c:v>0.98468210040134529</c:v>
                </c:pt>
                <c:pt idx="8039">
                  <c:v>0.98523463409233969</c:v>
                </c:pt>
                <c:pt idx="8040">
                  <c:v>0.98540585688824844</c:v>
                </c:pt>
                <c:pt idx="8041">
                  <c:v>0.98533765457759914</c:v>
                </c:pt>
                <c:pt idx="8042">
                  <c:v>0.9851671475128202</c:v>
                </c:pt>
                <c:pt idx="8043">
                  <c:v>0.9855716869932637</c:v>
                </c:pt>
                <c:pt idx="8044">
                  <c:v>0.98559093092871364</c:v>
                </c:pt>
                <c:pt idx="8045">
                  <c:v>0.98548665470886354</c:v>
                </c:pt>
                <c:pt idx="8046">
                  <c:v>0.98540035495676415</c:v>
                </c:pt>
                <c:pt idx="8047">
                  <c:v>0.98532779868802789</c:v>
                </c:pt>
                <c:pt idx="8048">
                  <c:v>0.985269520876634</c:v>
                </c:pt>
                <c:pt idx="8049">
                  <c:v>0.98504385080727086</c:v>
                </c:pt>
                <c:pt idx="8050">
                  <c:v>0.98485420913897526</c:v>
                </c:pt>
                <c:pt idx="8051">
                  <c:v>0.9843116551103106</c:v>
                </c:pt>
                <c:pt idx="8052">
                  <c:v>0.98452882353893667</c:v>
                </c:pt>
                <c:pt idx="8053">
                  <c:v>0.98471564873746498</c:v>
                </c:pt>
                <c:pt idx="8054">
                  <c:v>0.98531512717140435</c:v>
                </c:pt>
                <c:pt idx="8055">
                  <c:v>0.98550963569154459</c:v>
                </c:pt>
                <c:pt idx="8056">
                  <c:v>0.98547625058955601</c:v>
                </c:pt>
                <c:pt idx="8057">
                  <c:v>0.9846822612183993</c:v>
                </c:pt>
                <c:pt idx="8058">
                  <c:v>0.98459627918222969</c:v>
                </c:pt>
                <c:pt idx="8059">
                  <c:v>0.98430564194950354</c:v>
                </c:pt>
                <c:pt idx="8060">
                  <c:v>0.98422324466373323</c:v>
                </c:pt>
                <c:pt idx="8061">
                  <c:v>0.9848001575028501</c:v>
                </c:pt>
                <c:pt idx="8062">
                  <c:v>0.98498279690640977</c:v>
                </c:pt>
                <c:pt idx="8063">
                  <c:v>0.98531311250110254</c:v>
                </c:pt>
                <c:pt idx="8064">
                  <c:v>0.98510500278232527</c:v>
                </c:pt>
                <c:pt idx="8065">
                  <c:v>0.98497813354319608</c:v>
                </c:pt>
                <c:pt idx="8066">
                  <c:v>0.98503170427643927</c:v>
                </c:pt>
                <c:pt idx="8067">
                  <c:v>0.98524736061456197</c:v>
                </c:pt>
                <c:pt idx="8068">
                  <c:v>0.98499801957534217</c:v>
                </c:pt>
                <c:pt idx="8069">
                  <c:v>0.98494559522144831</c:v>
                </c:pt>
                <c:pt idx="8070">
                  <c:v>0.98485497979899927</c:v>
                </c:pt>
                <c:pt idx="8071">
                  <c:v>0.98510281985489478</c:v>
                </c:pt>
                <c:pt idx="8072">
                  <c:v>0.98492076718725219</c:v>
                </c:pt>
                <c:pt idx="8073">
                  <c:v>0.98481874304387151</c:v>
                </c:pt>
                <c:pt idx="8074">
                  <c:v>0.98386370062180406</c:v>
                </c:pt>
                <c:pt idx="8075">
                  <c:v>0.98378865854568409</c:v>
                </c:pt>
                <c:pt idx="8076">
                  <c:v>0.98418264404020417</c:v>
                </c:pt>
                <c:pt idx="8077">
                  <c:v>0.98437556317557029</c:v>
                </c:pt>
                <c:pt idx="8078">
                  <c:v>0.98471695712200036</c:v>
                </c:pt>
                <c:pt idx="8079">
                  <c:v>0.9844286240113006</c:v>
                </c:pt>
                <c:pt idx="8080">
                  <c:v>0.98394395948077584</c:v>
                </c:pt>
                <c:pt idx="8081">
                  <c:v>0.98375666012765917</c:v>
                </c:pt>
                <c:pt idx="8082">
                  <c:v>0.98349804783953898</c:v>
                </c:pt>
                <c:pt idx="8083">
                  <c:v>0.98373842189016603</c:v>
                </c:pt>
                <c:pt idx="8084">
                  <c:v>0.98360012766430416</c:v>
                </c:pt>
                <c:pt idx="8085">
                  <c:v>0.98436850648387286</c:v>
                </c:pt>
                <c:pt idx="8086">
                  <c:v>0.98451241158156177</c:v>
                </c:pt>
                <c:pt idx="8087">
                  <c:v>0.98491902441351997</c:v>
                </c:pt>
                <c:pt idx="8088">
                  <c:v>0.98498228537489385</c:v>
                </c:pt>
                <c:pt idx="8089">
                  <c:v>0.98496836865908888</c:v>
                </c:pt>
                <c:pt idx="8090">
                  <c:v>0.98464022727183431</c:v>
                </c:pt>
                <c:pt idx="8091">
                  <c:v>0.9847409575595808</c:v>
                </c:pt>
                <c:pt idx="8092">
                  <c:v>0.9848914131818467</c:v>
                </c:pt>
                <c:pt idx="8093">
                  <c:v>0.98503152960364415</c:v>
                </c:pt>
                <c:pt idx="8094">
                  <c:v>0.98495425014631188</c:v>
                </c:pt>
                <c:pt idx="8095">
                  <c:v>0.98523781156459322</c:v>
                </c:pt>
                <c:pt idx="8096">
                  <c:v>0.98489686790100928</c:v>
                </c:pt>
                <c:pt idx="8097">
                  <c:v>0.98397160074805201</c:v>
                </c:pt>
                <c:pt idx="8098">
                  <c:v>0.98252941829440077</c:v>
                </c:pt>
                <c:pt idx="8099">
                  <c:v>0.9817523653838357</c:v>
                </c:pt>
                <c:pt idx="8100">
                  <c:v>0.98370800526088797</c:v>
                </c:pt>
                <c:pt idx="8101">
                  <c:v>0.98415957865066706</c:v>
                </c:pt>
                <c:pt idx="8102">
                  <c:v>0.98474781788206822</c:v>
                </c:pt>
                <c:pt idx="8103">
                  <c:v>0.98489614273211012</c:v>
                </c:pt>
                <c:pt idx="8104">
                  <c:v>0.98471903995963095</c:v>
                </c:pt>
                <c:pt idx="8105">
                  <c:v>0.98429719037817931</c:v>
                </c:pt>
                <c:pt idx="8106">
                  <c:v>0.9837134512220842</c:v>
                </c:pt>
                <c:pt idx="8107">
                  <c:v>0.98375497461849859</c:v>
                </c:pt>
                <c:pt idx="8108">
                  <c:v>0.98384280210284747</c:v>
                </c:pt>
                <c:pt idx="8109">
                  <c:v>0.98443054264374819</c:v>
                </c:pt>
                <c:pt idx="8110">
                  <c:v>0.98458013884922579</c:v>
                </c:pt>
                <c:pt idx="8111">
                  <c:v>0.98518265147692108</c:v>
                </c:pt>
                <c:pt idx="8112">
                  <c:v>0.98529667281229805</c:v>
                </c:pt>
                <c:pt idx="8113">
                  <c:v>0.98533080249306859</c:v>
                </c:pt>
                <c:pt idx="8114">
                  <c:v>0.98536262280159559</c:v>
                </c:pt>
                <c:pt idx="8115">
                  <c:v>0.98509044862255268</c:v>
                </c:pt>
                <c:pt idx="8116">
                  <c:v>0.98488633778860912</c:v>
                </c:pt>
                <c:pt idx="8117">
                  <c:v>0.98491028357010924</c:v>
                </c:pt>
                <c:pt idx="8118">
                  <c:v>0.98509542101244529</c:v>
                </c:pt>
                <c:pt idx="8119">
                  <c:v>0.98509221299864724</c:v>
                </c:pt>
                <c:pt idx="8120">
                  <c:v>0.98124228022205784</c:v>
                </c:pt>
                <c:pt idx="8121">
                  <c:v>0.98342080003574561</c:v>
                </c:pt>
                <c:pt idx="8122">
                  <c:v>0.9830534036715568</c:v>
                </c:pt>
                <c:pt idx="8123">
                  <c:v>0.98286821303036076</c:v>
                </c:pt>
                <c:pt idx="8124">
                  <c:v>0.98215498649031063</c:v>
                </c:pt>
                <c:pt idx="8125">
                  <c:v>0.98319149336284062</c:v>
                </c:pt>
                <c:pt idx="8126">
                  <c:v>0.98391393132210025</c:v>
                </c:pt>
                <c:pt idx="8127">
                  <c:v>0.98459304767104328</c:v>
                </c:pt>
                <c:pt idx="8128">
                  <c:v>0.98431932673495048</c:v>
                </c:pt>
                <c:pt idx="8129">
                  <c:v>0.98383243016609356</c:v>
                </c:pt>
                <c:pt idx="8130">
                  <c:v>0.98361450736256395</c:v>
                </c:pt>
                <c:pt idx="8131">
                  <c:v>0.9835442401835115</c:v>
                </c:pt>
                <c:pt idx="8132">
                  <c:v>0.98339137866847948</c:v>
                </c:pt>
                <c:pt idx="8133">
                  <c:v>0.98427929829739358</c:v>
                </c:pt>
                <c:pt idx="8134">
                  <c:v>0.98436528564749215</c:v>
                </c:pt>
                <c:pt idx="8135">
                  <c:v>0.98518849928846119</c:v>
                </c:pt>
                <c:pt idx="8136">
                  <c:v>0.98512245595704562</c:v>
                </c:pt>
                <c:pt idx="8137">
                  <c:v>0.98533346574938208</c:v>
                </c:pt>
                <c:pt idx="8138">
                  <c:v>0.98524542438337459</c:v>
                </c:pt>
                <c:pt idx="8139">
                  <c:v>0.98525716099044958</c:v>
                </c:pt>
                <c:pt idx="8140">
                  <c:v>0.98538006425179547</c:v>
                </c:pt>
                <c:pt idx="8141">
                  <c:v>0.98518181739757771</c:v>
                </c:pt>
                <c:pt idx="8142">
                  <c:v>0.98527148697805922</c:v>
                </c:pt>
                <c:pt idx="8143">
                  <c:v>0.98525628103448792</c:v>
                </c:pt>
                <c:pt idx="8144">
                  <c:v>0.98498063865154117</c:v>
                </c:pt>
                <c:pt idx="8145">
                  <c:v>0.98455173390852513</c:v>
                </c:pt>
                <c:pt idx="8146">
                  <c:v>0.98416639388087579</c:v>
                </c:pt>
                <c:pt idx="8147">
                  <c:v>0.98461630909217046</c:v>
                </c:pt>
                <c:pt idx="8148">
                  <c:v>0.98445746937410195</c:v>
                </c:pt>
                <c:pt idx="8149">
                  <c:v>0.98469608454231072</c:v>
                </c:pt>
                <c:pt idx="8150">
                  <c:v>0.9851874818555546</c:v>
                </c:pt>
                <c:pt idx="8151">
                  <c:v>0.98495848189978774</c:v>
                </c:pt>
                <c:pt idx="8152">
                  <c:v>0.98428474048644243</c:v>
                </c:pt>
                <c:pt idx="8153">
                  <c:v>0.98428547679537148</c:v>
                </c:pt>
                <c:pt idx="8154">
                  <c:v>0.98391325157672949</c:v>
                </c:pt>
                <c:pt idx="8155">
                  <c:v>0.98373175253149447</c:v>
                </c:pt>
                <c:pt idx="8156">
                  <c:v>0.98373643491612539</c:v>
                </c:pt>
                <c:pt idx="8157">
                  <c:v>0.98423529415586586</c:v>
                </c:pt>
                <c:pt idx="8158">
                  <c:v>0.98466391854395585</c:v>
                </c:pt>
                <c:pt idx="8159">
                  <c:v>0.98480506721115846</c:v>
                </c:pt>
                <c:pt idx="8160">
                  <c:v>0.98460315570379686</c:v>
                </c:pt>
                <c:pt idx="8161">
                  <c:v>0.98504440125074388</c:v>
                </c:pt>
                <c:pt idx="8162">
                  <c:v>0.98516409091065538</c:v>
                </c:pt>
                <c:pt idx="8163">
                  <c:v>0.98490063019964924</c:v>
                </c:pt>
                <c:pt idx="8164">
                  <c:v>0.984929001142127</c:v>
                </c:pt>
                <c:pt idx="8165">
                  <c:v>0.98455295693127853</c:v>
                </c:pt>
                <c:pt idx="8166">
                  <c:v>0.98481944244368325</c:v>
                </c:pt>
                <c:pt idx="8167">
                  <c:v>0.98451186586212014</c:v>
                </c:pt>
                <c:pt idx="8168">
                  <c:v>0.98472064192175801</c:v>
                </c:pt>
                <c:pt idx="8169">
                  <c:v>0.98436602869914214</c:v>
                </c:pt>
                <c:pt idx="8170">
                  <c:v>0.98398589729788777</c:v>
                </c:pt>
                <c:pt idx="8171">
                  <c:v>0.98366408864350197</c:v>
                </c:pt>
                <c:pt idx="8172">
                  <c:v>0.98402920895854984</c:v>
                </c:pt>
                <c:pt idx="8173">
                  <c:v>0.9838757382014548</c:v>
                </c:pt>
                <c:pt idx="8174">
                  <c:v>0.98442156596938435</c:v>
                </c:pt>
                <c:pt idx="8175">
                  <c:v>0.98478269812741193</c:v>
                </c:pt>
                <c:pt idx="8176">
                  <c:v>0.98367422006475314</c:v>
                </c:pt>
                <c:pt idx="8177">
                  <c:v>0.98386682299039818</c:v>
                </c:pt>
                <c:pt idx="8178">
                  <c:v>0.98354869391908195</c:v>
                </c:pt>
                <c:pt idx="8179">
                  <c:v>0.98363244161356544</c:v>
                </c:pt>
                <c:pt idx="8180">
                  <c:v>0.98370589045881074</c:v>
                </c:pt>
                <c:pt idx="8181">
                  <c:v>0.98403141345150369</c:v>
                </c:pt>
                <c:pt idx="8182">
                  <c:v>0.98443772012520492</c:v>
                </c:pt>
                <c:pt idx="8183">
                  <c:v>0.98501913944622088</c:v>
                </c:pt>
                <c:pt idx="8184">
                  <c:v>0.98496366209424091</c:v>
                </c:pt>
                <c:pt idx="8185">
                  <c:v>0.9844564943116092</c:v>
                </c:pt>
                <c:pt idx="8186">
                  <c:v>0.98502447445778585</c:v>
                </c:pt>
                <c:pt idx="8187">
                  <c:v>0.98456698426130851</c:v>
                </c:pt>
                <c:pt idx="8188">
                  <c:v>0.98459668407233525</c:v>
                </c:pt>
                <c:pt idx="8189">
                  <c:v>0.98494074574894319</c:v>
                </c:pt>
                <c:pt idx="8190">
                  <c:v>0.98489357655816512</c:v>
                </c:pt>
                <c:pt idx="8191">
                  <c:v>0.98503309171404507</c:v>
                </c:pt>
                <c:pt idx="8192">
                  <c:v>0.98473108808365251</c:v>
                </c:pt>
                <c:pt idx="8193">
                  <c:v>0.98424139213188511</c:v>
                </c:pt>
                <c:pt idx="8194">
                  <c:v>0.98355739173470347</c:v>
                </c:pt>
                <c:pt idx="8195">
                  <c:v>0.98251383174696361</c:v>
                </c:pt>
                <c:pt idx="8196">
                  <c:v>0.98175588046795603</c:v>
                </c:pt>
                <c:pt idx="8197">
                  <c:v>0.98262261460259848</c:v>
                </c:pt>
                <c:pt idx="8198">
                  <c:v>0.98449785882884799</c:v>
                </c:pt>
                <c:pt idx="8199">
                  <c:v>0.98516413398134828</c:v>
                </c:pt>
                <c:pt idx="8200">
                  <c:v>0.98483269942306639</c:v>
                </c:pt>
                <c:pt idx="8201">
                  <c:v>0.98386826488943591</c:v>
                </c:pt>
                <c:pt idx="8202">
                  <c:v>0.98372376312704402</c:v>
                </c:pt>
                <c:pt idx="8203">
                  <c:v>0.98377636585367068</c:v>
                </c:pt>
                <c:pt idx="8204">
                  <c:v>0.98355845305011325</c:v>
                </c:pt>
                <c:pt idx="8205">
                  <c:v>0.98438101076097795</c:v>
                </c:pt>
                <c:pt idx="8206">
                  <c:v>0.98443100774746939</c:v>
                </c:pt>
                <c:pt idx="8207">
                  <c:v>0.98493405331569095</c:v>
                </c:pt>
                <c:pt idx="8208">
                  <c:v>0.98508846266853944</c:v>
                </c:pt>
                <c:pt idx="8209">
                  <c:v>0.98481886573809452</c:v>
                </c:pt>
                <c:pt idx="8210">
                  <c:v>0.98485529619142398</c:v>
                </c:pt>
                <c:pt idx="8211">
                  <c:v>0.9851710488394666</c:v>
                </c:pt>
                <c:pt idx="8212">
                  <c:v>0.98497879163934821</c:v>
                </c:pt>
                <c:pt idx="8213">
                  <c:v>0.98502322734834558</c:v>
                </c:pt>
                <c:pt idx="8214">
                  <c:v>0.98467802676106231</c:v>
                </c:pt>
                <c:pt idx="8215">
                  <c:v>0.98446994721208181</c:v>
                </c:pt>
                <c:pt idx="8216">
                  <c:v>0.98429240194153866</c:v>
                </c:pt>
                <c:pt idx="8217">
                  <c:v>0.98376891958909252</c:v>
                </c:pt>
                <c:pt idx="8218">
                  <c:v>0.98321255511459571</c:v>
                </c:pt>
                <c:pt idx="8219">
                  <c:v>0.98241204652959235</c:v>
                </c:pt>
                <c:pt idx="8220">
                  <c:v>0.98163613143103701</c:v>
                </c:pt>
                <c:pt idx="8221">
                  <c:v>0.98315690365134945</c:v>
                </c:pt>
                <c:pt idx="8222">
                  <c:v>0.98455059345622298</c:v>
                </c:pt>
                <c:pt idx="8223">
                  <c:v>0.98540089420826571</c:v>
                </c:pt>
                <c:pt idx="8224">
                  <c:v>0.98498900157455571</c:v>
                </c:pt>
                <c:pt idx="8225">
                  <c:v>0.98392265952827529</c:v>
                </c:pt>
                <c:pt idx="8226">
                  <c:v>0.98370608468946563</c:v>
                </c:pt>
                <c:pt idx="8227">
                  <c:v>0.98365272953551097</c:v>
                </c:pt>
                <c:pt idx="8228">
                  <c:v>0.98345010988397863</c:v>
                </c:pt>
                <c:pt idx="8229">
                  <c:v>0.98429173976100426</c:v>
                </c:pt>
                <c:pt idx="8230">
                  <c:v>0.9843826169744091</c:v>
                </c:pt>
                <c:pt idx="8231">
                  <c:v>0.98495080001570201</c:v>
                </c:pt>
                <c:pt idx="8232">
                  <c:v>0.98503611812868641</c:v>
                </c:pt>
                <c:pt idx="8233">
                  <c:v>0.98507789543548818</c:v>
                </c:pt>
                <c:pt idx="8234">
                  <c:v>0.98520632896804294</c:v>
                </c:pt>
                <c:pt idx="8235">
                  <c:v>0.985094648439507</c:v>
                </c:pt>
                <c:pt idx="8236">
                  <c:v>0.98515563013272645</c:v>
                </c:pt>
                <c:pt idx="8237">
                  <c:v>0.98507178125418937</c:v>
                </c:pt>
                <c:pt idx="8238">
                  <c:v>0.98511530924615143</c:v>
                </c:pt>
                <c:pt idx="8239">
                  <c:v>0.98503989972766548</c:v>
                </c:pt>
                <c:pt idx="8240">
                  <c:v>0.98478748820581152</c:v>
                </c:pt>
                <c:pt idx="8241">
                  <c:v>0.98380844724919492</c:v>
                </c:pt>
                <c:pt idx="8242">
                  <c:v>0.98291804268204885</c:v>
                </c:pt>
                <c:pt idx="8243">
                  <c:v>0.9826441757232226</c:v>
                </c:pt>
                <c:pt idx="8244">
                  <c:v>0.98307356366752086</c:v>
                </c:pt>
                <c:pt idx="8245">
                  <c:v>0.98390981969626545</c:v>
                </c:pt>
                <c:pt idx="8246">
                  <c:v>0.98484849104565786</c:v>
                </c:pt>
                <c:pt idx="8247">
                  <c:v>0.98523153433531119</c:v>
                </c:pt>
                <c:pt idx="8248">
                  <c:v>0.98483542122600753</c:v>
                </c:pt>
                <c:pt idx="8249">
                  <c:v>0.98434364230730309</c:v>
                </c:pt>
                <c:pt idx="8250">
                  <c:v>0.98421812099757255</c:v>
                </c:pt>
                <c:pt idx="8251">
                  <c:v>0.98404775694807278</c:v>
                </c:pt>
                <c:pt idx="8252">
                  <c:v>0.98366541203877766</c:v>
                </c:pt>
                <c:pt idx="8253">
                  <c:v>0.98477074913467555</c:v>
                </c:pt>
                <c:pt idx="8254">
                  <c:v>0.98484627428565497</c:v>
                </c:pt>
                <c:pt idx="8255">
                  <c:v>0.98506673214222129</c:v>
                </c:pt>
                <c:pt idx="8256">
                  <c:v>0.98499296112119006</c:v>
                </c:pt>
                <c:pt idx="8257">
                  <c:v>0.98528515804383754</c:v>
                </c:pt>
                <c:pt idx="8258">
                  <c:v>0.98518191684976308</c:v>
                </c:pt>
                <c:pt idx="8259">
                  <c:v>0.98533553939382656</c:v>
                </c:pt>
                <c:pt idx="8260">
                  <c:v>0.98537686594100438</c:v>
                </c:pt>
                <c:pt idx="8261">
                  <c:v>0.98527563502000748</c:v>
                </c:pt>
                <c:pt idx="8262">
                  <c:v>0.98502370729471522</c:v>
                </c:pt>
                <c:pt idx="8263">
                  <c:v>0.98519114498770377</c:v>
                </c:pt>
                <c:pt idx="8264">
                  <c:v>0.98458972527877964</c:v>
                </c:pt>
                <c:pt idx="8265">
                  <c:v>0.98425569110909716</c:v>
                </c:pt>
                <c:pt idx="8266">
                  <c:v>0.9840535345747693</c:v>
                </c:pt>
                <c:pt idx="8267">
                  <c:v>0.98377679064695911</c:v>
                </c:pt>
                <c:pt idx="8268">
                  <c:v>0.98391296180995402</c:v>
                </c:pt>
                <c:pt idx="8269">
                  <c:v>0.98491769480945934</c:v>
                </c:pt>
                <c:pt idx="8270">
                  <c:v>0.98519183473590244</c:v>
                </c:pt>
                <c:pt idx="8271">
                  <c:v>0.98515844319934409</c:v>
                </c:pt>
                <c:pt idx="8272">
                  <c:v>0.98448033472626817</c:v>
                </c:pt>
                <c:pt idx="8273">
                  <c:v>0.98422135427864965</c:v>
                </c:pt>
                <c:pt idx="8274">
                  <c:v>0.98407867038428098</c:v>
                </c:pt>
                <c:pt idx="8275">
                  <c:v>0.98389700364892163</c:v>
                </c:pt>
                <c:pt idx="8276">
                  <c:v>0.98379334538936669</c:v>
                </c:pt>
                <c:pt idx="8277">
                  <c:v>0.98464348822035286</c:v>
                </c:pt>
                <c:pt idx="8278">
                  <c:v>0.98457553968537748</c:v>
                </c:pt>
                <c:pt idx="8279">
                  <c:v>0.98512891705509187</c:v>
                </c:pt>
                <c:pt idx="8280">
                  <c:v>0.98504721647018334</c:v>
                </c:pt>
                <c:pt idx="8281">
                  <c:v>0.98523118840375012</c:v>
                </c:pt>
                <c:pt idx="8282">
                  <c:v>0.98525111886744576</c:v>
                </c:pt>
                <c:pt idx="8283">
                  <c:v>0.9850531893706711</c:v>
                </c:pt>
                <c:pt idx="8284">
                  <c:v>0.98510010433063178</c:v>
                </c:pt>
                <c:pt idx="8285">
                  <c:v>0.98502647050894632</c:v>
                </c:pt>
                <c:pt idx="8286">
                  <c:v>0.98488662987334274</c:v>
                </c:pt>
                <c:pt idx="8287">
                  <c:v>0.98506290917711481</c:v>
                </c:pt>
                <c:pt idx="8288">
                  <c:v>0.98512523062369006</c:v>
                </c:pt>
                <c:pt idx="8289">
                  <c:v>0.9847210542697995</c:v>
                </c:pt>
                <c:pt idx="8290">
                  <c:v>0.98409807744863464</c:v>
                </c:pt>
                <c:pt idx="8291">
                  <c:v>0.98369944840829149</c:v>
                </c:pt>
                <c:pt idx="8292">
                  <c:v>0.98357824957388285</c:v>
                </c:pt>
                <c:pt idx="8293">
                  <c:v>0.98382037182728876</c:v>
                </c:pt>
                <c:pt idx="8294">
                  <c:v>0.9847149745526077</c:v>
                </c:pt>
                <c:pt idx="8295">
                  <c:v>0.98507817071402504</c:v>
                </c:pt>
                <c:pt idx="8296">
                  <c:v>0.98422296247610874</c:v>
                </c:pt>
                <c:pt idx="8297">
                  <c:v>0.98400840168751036</c:v>
                </c:pt>
                <c:pt idx="8298">
                  <c:v>0.98385670580361961</c:v>
                </c:pt>
                <c:pt idx="8299">
                  <c:v>0.9836888241468813</c:v>
                </c:pt>
                <c:pt idx="8300">
                  <c:v>0.98381173682956657</c:v>
                </c:pt>
                <c:pt idx="8301">
                  <c:v>0.98470364362498797</c:v>
                </c:pt>
                <c:pt idx="8302">
                  <c:v>0.98477107754176174</c:v>
                </c:pt>
                <c:pt idx="8303">
                  <c:v>0.98495354426623716</c:v>
                </c:pt>
                <c:pt idx="8304">
                  <c:v>0.98533982806765197</c:v>
                </c:pt>
                <c:pt idx="8305">
                  <c:v>0.98516679715818611</c:v>
                </c:pt>
                <c:pt idx="8306">
                  <c:v>0.98476535149157263</c:v>
                </c:pt>
                <c:pt idx="8307">
                  <c:v>0.98544936269104555</c:v>
                </c:pt>
                <c:pt idx="8308">
                  <c:v>0.98527802474579151</c:v>
                </c:pt>
                <c:pt idx="8309">
                  <c:v>0.98507562654057135</c:v>
                </c:pt>
                <c:pt idx="8310">
                  <c:v>0.98520760766208493</c:v>
                </c:pt>
                <c:pt idx="8311">
                  <c:v>0.98524830924719731</c:v>
                </c:pt>
                <c:pt idx="8312">
                  <c:v>0.98463444015336743</c:v>
                </c:pt>
                <c:pt idx="8313">
                  <c:v>0.98439611374762492</c:v>
                </c:pt>
                <c:pt idx="8314">
                  <c:v>0.98390862587398864</c:v>
                </c:pt>
                <c:pt idx="8315">
                  <c:v>0.98375045366882818</c:v>
                </c:pt>
                <c:pt idx="8316">
                  <c:v>0.98421337716993451</c:v>
                </c:pt>
                <c:pt idx="8317">
                  <c:v>0.984544792014869</c:v>
                </c:pt>
                <c:pt idx="8318">
                  <c:v>0.98491322701332151</c:v>
                </c:pt>
                <c:pt idx="8319">
                  <c:v>0.98518704777226296</c:v>
                </c:pt>
                <c:pt idx="8320">
                  <c:v>0.98448570044718842</c:v>
                </c:pt>
                <c:pt idx="8321">
                  <c:v>0.98453788586956326</c:v>
                </c:pt>
                <c:pt idx="8322">
                  <c:v>0.98433495368738755</c:v>
                </c:pt>
                <c:pt idx="8323">
                  <c:v>0.98431461003902398</c:v>
                </c:pt>
                <c:pt idx="8324">
                  <c:v>0.98409613666913809</c:v>
                </c:pt>
                <c:pt idx="8325">
                  <c:v>0.98476701146604328</c:v>
                </c:pt>
                <c:pt idx="8326">
                  <c:v>0.9850032620304775</c:v>
                </c:pt>
                <c:pt idx="8327">
                  <c:v>0.98507051612505314</c:v>
                </c:pt>
                <c:pt idx="8328">
                  <c:v>0.98563737791852468</c:v>
                </c:pt>
                <c:pt idx="8329">
                  <c:v>0.98540627147454318</c:v>
                </c:pt>
                <c:pt idx="8330">
                  <c:v>0.98551508071191007</c:v>
                </c:pt>
                <c:pt idx="8331">
                  <c:v>0.98528698667990577</c:v>
                </c:pt>
                <c:pt idx="8332">
                  <c:v>0.98553646235850922</c:v>
                </c:pt>
                <c:pt idx="8333">
                  <c:v>0.98532957864648163</c:v>
                </c:pt>
                <c:pt idx="8334">
                  <c:v>0.98527733827935171</c:v>
                </c:pt>
                <c:pt idx="8335">
                  <c:v>0.98520849399137833</c:v>
                </c:pt>
                <c:pt idx="8336">
                  <c:v>0.98523320359119981</c:v>
                </c:pt>
                <c:pt idx="8337">
                  <c:v>0.98537145255100533</c:v>
                </c:pt>
                <c:pt idx="8338">
                  <c:v>0.98447551849058035</c:v>
                </c:pt>
                <c:pt idx="8339">
                  <c:v>0.98410384233155146</c:v>
                </c:pt>
                <c:pt idx="8340">
                  <c:v>0.98324344941582165</c:v>
                </c:pt>
                <c:pt idx="8341">
                  <c:v>0.98318342432448158</c:v>
                </c:pt>
                <c:pt idx="8342">
                  <c:v>0.98462677276660482</c:v>
                </c:pt>
                <c:pt idx="8343">
                  <c:v>0.98487365105258395</c:v>
                </c:pt>
                <c:pt idx="8344">
                  <c:v>0.98424380446416382</c:v>
                </c:pt>
                <c:pt idx="8345">
                  <c:v>0.98429610223794695</c:v>
                </c:pt>
                <c:pt idx="8346">
                  <c:v>0.98374216582116425</c:v>
                </c:pt>
                <c:pt idx="8347">
                  <c:v>0.98454692388677267</c:v>
                </c:pt>
                <c:pt idx="8348">
                  <c:v>0.98406590774364089</c:v>
                </c:pt>
                <c:pt idx="8349">
                  <c:v>0.98488996794143668</c:v>
                </c:pt>
                <c:pt idx="8350">
                  <c:v>0.98497300817481648</c:v>
                </c:pt>
                <c:pt idx="8351">
                  <c:v>0.98530667338986877</c:v>
                </c:pt>
                <c:pt idx="8352">
                  <c:v>0.98535825551554324</c:v>
                </c:pt>
                <c:pt idx="8353">
                  <c:v>0.98534565403213703</c:v>
                </c:pt>
                <c:pt idx="8354">
                  <c:v>0.98545559771979108</c:v>
                </c:pt>
                <c:pt idx="8355">
                  <c:v>0.98551890859642588</c:v>
                </c:pt>
                <c:pt idx="8356">
                  <c:v>0.98533219448176268</c:v>
                </c:pt>
                <c:pt idx="8357">
                  <c:v>0.98546662543927344</c:v>
                </c:pt>
                <c:pt idx="8358">
                  <c:v>0.9854216183624025</c:v>
                </c:pt>
                <c:pt idx="8359">
                  <c:v>0.98528506708727026</c:v>
                </c:pt>
                <c:pt idx="8360">
                  <c:v>0.9852346061973335</c:v>
                </c:pt>
                <c:pt idx="8361">
                  <c:v>0.98508331309128339</c:v>
                </c:pt>
                <c:pt idx="8362">
                  <c:v>0.9847857200096809</c:v>
                </c:pt>
                <c:pt idx="8363">
                  <c:v>0.9843089943263531</c:v>
                </c:pt>
                <c:pt idx="8364">
                  <c:v>0.98442758758239324</c:v>
                </c:pt>
                <c:pt idx="8365">
                  <c:v>0.9849039155806546</c:v>
                </c:pt>
                <c:pt idx="8366">
                  <c:v>0.98487156792119979</c:v>
                </c:pt>
                <c:pt idx="8367">
                  <c:v>0.98530678839218855</c:v>
                </c:pt>
                <c:pt idx="8368">
                  <c:v>0.98519575358007161</c:v>
                </c:pt>
                <c:pt idx="8369">
                  <c:v>0.98438939065766129</c:v>
                </c:pt>
                <c:pt idx="8370">
                  <c:v>0.98441044535911937</c:v>
                </c:pt>
                <c:pt idx="8371">
                  <c:v>0.98403413629068937</c:v>
                </c:pt>
                <c:pt idx="8372">
                  <c:v>0.98380919531211775</c:v>
                </c:pt>
                <c:pt idx="8373">
                  <c:v>0.98495935733584628</c:v>
                </c:pt>
                <c:pt idx="8374">
                  <c:v>0.98482828599778638</c:v>
                </c:pt>
                <c:pt idx="8375">
                  <c:v>0.98522352773950483</c:v>
                </c:pt>
                <c:pt idx="8376">
                  <c:v>0.98507583390431563</c:v>
                </c:pt>
                <c:pt idx="8377">
                  <c:v>0.98531731998921868</c:v>
                </c:pt>
                <c:pt idx="8378">
                  <c:v>0.98508258198885534</c:v>
                </c:pt>
                <c:pt idx="8379">
                  <c:v>0.9851499492533965</c:v>
                </c:pt>
                <c:pt idx="8380">
                  <c:v>0.98484921808358084</c:v>
                </c:pt>
                <c:pt idx="8381">
                  <c:v>0.98492517552008696</c:v>
                </c:pt>
                <c:pt idx="8382">
                  <c:v>0.98516038213276613</c:v>
                </c:pt>
                <c:pt idx="8383">
                  <c:v>0.98491954200720366</c:v>
                </c:pt>
                <c:pt idx="8384">
                  <c:v>0.98450751390262603</c:v>
                </c:pt>
                <c:pt idx="8385">
                  <c:v>0.98479154012216075</c:v>
                </c:pt>
                <c:pt idx="8386">
                  <c:v>0.98439179310840297</c:v>
                </c:pt>
                <c:pt idx="8387">
                  <c:v>0.98389597347706048</c:v>
                </c:pt>
                <c:pt idx="8388">
                  <c:v>0.98411465969090572</c:v>
                </c:pt>
                <c:pt idx="8389">
                  <c:v>0.98453643590332385</c:v>
                </c:pt>
                <c:pt idx="8390">
                  <c:v>0.98545467597316028</c:v>
                </c:pt>
                <c:pt idx="8391">
                  <c:v>0.98561481945093043</c:v>
                </c:pt>
                <c:pt idx="8392">
                  <c:v>0.98542909417110791</c:v>
                </c:pt>
                <c:pt idx="8393">
                  <c:v>0.98471857307032584</c:v>
                </c:pt>
                <c:pt idx="8394">
                  <c:v>0.98458958224869775</c:v>
                </c:pt>
                <c:pt idx="8395">
                  <c:v>0.98424727843811854</c:v>
                </c:pt>
                <c:pt idx="8396">
                  <c:v>0.98463173632516787</c:v>
                </c:pt>
                <c:pt idx="8397">
                  <c:v>0.98496865677417478</c:v>
                </c:pt>
                <c:pt idx="8398">
                  <c:v>0.98499902392391925</c:v>
                </c:pt>
                <c:pt idx="8399">
                  <c:v>0.9852244679226082</c:v>
                </c:pt>
                <c:pt idx="8400">
                  <c:v>0.98510229844237185</c:v>
                </c:pt>
                <c:pt idx="8401">
                  <c:v>0.9848606635907704</c:v>
                </c:pt>
                <c:pt idx="8402">
                  <c:v>0.98550930277907056</c:v>
                </c:pt>
                <c:pt idx="8403">
                  <c:v>0.98482925745805638</c:v>
                </c:pt>
                <c:pt idx="8404">
                  <c:v>0.98497573650246695</c:v>
                </c:pt>
                <c:pt idx="8405">
                  <c:v>0.98526822491622212</c:v>
                </c:pt>
                <c:pt idx="8406">
                  <c:v>0.98507591430775376</c:v>
                </c:pt>
                <c:pt idx="8407">
                  <c:v>0.98476711145794538</c:v>
                </c:pt>
                <c:pt idx="8408">
                  <c:v>0.98499787474922729</c:v>
                </c:pt>
                <c:pt idx="8409">
                  <c:v>0.98470092888279048</c:v>
                </c:pt>
                <c:pt idx="8410">
                  <c:v>0.98441109957122042</c:v>
                </c:pt>
                <c:pt idx="8411">
                  <c:v>0.98420440922083274</c:v>
                </c:pt>
                <c:pt idx="8412">
                  <c:v>0.98408227113829982</c:v>
                </c:pt>
                <c:pt idx="8413">
                  <c:v>0.98442621947691678</c:v>
                </c:pt>
                <c:pt idx="8414">
                  <c:v>0.98475197695714267</c:v>
                </c:pt>
                <c:pt idx="8415">
                  <c:v>0.98474804467339372</c:v>
                </c:pt>
                <c:pt idx="8416">
                  <c:v>0.98413616486936162</c:v>
                </c:pt>
                <c:pt idx="8417">
                  <c:v>0.98408833365190684</c:v>
                </c:pt>
                <c:pt idx="8418">
                  <c:v>0.9844587298929095</c:v>
                </c:pt>
                <c:pt idx="8419">
                  <c:v>0.98409853523450963</c:v>
                </c:pt>
                <c:pt idx="8420">
                  <c:v>0.98335048101909173</c:v>
                </c:pt>
                <c:pt idx="8421">
                  <c:v>0.98429530282667366</c:v>
                </c:pt>
                <c:pt idx="8422">
                  <c:v>0.98444850866321632</c:v>
                </c:pt>
                <c:pt idx="8423">
                  <c:v>0.98486729366508685</c:v>
                </c:pt>
                <c:pt idx="8424">
                  <c:v>0.98522813669101639</c:v>
                </c:pt>
                <c:pt idx="8425">
                  <c:v>0.98531836181313837</c:v>
                </c:pt>
                <c:pt idx="8426">
                  <c:v>0.98475711893544626</c:v>
                </c:pt>
                <c:pt idx="8427">
                  <c:v>0.98489448029541748</c:v>
                </c:pt>
                <c:pt idx="8428">
                  <c:v>0.98502592060253324</c:v>
                </c:pt>
                <c:pt idx="8429">
                  <c:v>0.98521831020599981</c:v>
                </c:pt>
                <c:pt idx="8430">
                  <c:v>0.98485494148288411</c:v>
                </c:pt>
                <c:pt idx="8431">
                  <c:v>0.98469173104016705</c:v>
                </c:pt>
                <c:pt idx="8432">
                  <c:v>0.98511755127337253</c:v>
                </c:pt>
                <c:pt idx="8433">
                  <c:v>0.98413512299173211</c:v>
                </c:pt>
                <c:pt idx="8434">
                  <c:v>0.98347551346189555</c:v>
                </c:pt>
                <c:pt idx="8435">
                  <c:v>0.98341191140411954</c:v>
                </c:pt>
                <c:pt idx="8436">
                  <c:v>0.98301861425073311</c:v>
                </c:pt>
                <c:pt idx="8437">
                  <c:v>0.98401295366538422</c:v>
                </c:pt>
                <c:pt idx="8438">
                  <c:v>0.98437615079206375</c:v>
                </c:pt>
                <c:pt idx="8439">
                  <c:v>0.98467790369130492</c:v>
                </c:pt>
                <c:pt idx="8440">
                  <c:v>0.98401297947380428</c:v>
                </c:pt>
                <c:pt idx="8441">
                  <c:v>0.98375112723167035</c:v>
                </c:pt>
                <c:pt idx="8442">
                  <c:v>0.98342080338953963</c:v>
                </c:pt>
                <c:pt idx="8443">
                  <c:v>0.98368784986381907</c:v>
                </c:pt>
                <c:pt idx="8444">
                  <c:v>0.9838285706221328</c:v>
                </c:pt>
                <c:pt idx="8445">
                  <c:v>0.98423215826092825</c:v>
                </c:pt>
                <c:pt idx="8446">
                  <c:v>0.98495212566216583</c:v>
                </c:pt>
                <c:pt idx="8447">
                  <c:v>0.98524228638267175</c:v>
                </c:pt>
                <c:pt idx="8448">
                  <c:v>0.9852915107590231</c:v>
                </c:pt>
                <c:pt idx="8449">
                  <c:v>0.9851715188329212</c:v>
                </c:pt>
                <c:pt idx="8450">
                  <c:v>0.98537709200780255</c:v>
                </c:pt>
                <c:pt idx="8451">
                  <c:v>0.98528901927203871</c:v>
                </c:pt>
                <c:pt idx="8452">
                  <c:v>0.98546002590166182</c:v>
                </c:pt>
                <c:pt idx="8453">
                  <c:v>0.98538590228872036</c:v>
                </c:pt>
                <c:pt idx="8454">
                  <c:v>0.98517154429941811</c:v>
                </c:pt>
                <c:pt idx="8455">
                  <c:v>0.98527737406506033</c:v>
                </c:pt>
                <c:pt idx="8456">
                  <c:v>0.98552395713869845</c:v>
                </c:pt>
                <c:pt idx="8457">
                  <c:v>0.98498791087831306</c:v>
                </c:pt>
                <c:pt idx="8458">
                  <c:v>0.98444478393419321</c:v>
                </c:pt>
                <c:pt idx="8459">
                  <c:v>0.98410906936712117</c:v>
                </c:pt>
                <c:pt idx="8460">
                  <c:v>0.98480368811632957</c:v>
                </c:pt>
                <c:pt idx="8461">
                  <c:v>0.98497922541982974</c:v>
                </c:pt>
                <c:pt idx="8462">
                  <c:v>0.98544355865848954</c:v>
                </c:pt>
                <c:pt idx="8463">
                  <c:v>0.98543139748462361</c:v>
                </c:pt>
                <c:pt idx="8464">
                  <c:v>0.98492331657335142</c:v>
                </c:pt>
                <c:pt idx="8465">
                  <c:v>0.98472854366998297</c:v>
                </c:pt>
                <c:pt idx="8466">
                  <c:v>0.98435810937220214</c:v>
                </c:pt>
                <c:pt idx="8467">
                  <c:v>0.98444146065772442</c:v>
                </c:pt>
                <c:pt idx="8468">
                  <c:v>0.98419891886865485</c:v>
                </c:pt>
                <c:pt idx="8469">
                  <c:v>0.98503501649866865</c:v>
                </c:pt>
                <c:pt idx="8470">
                  <c:v>0.985218296439342</c:v>
                </c:pt>
                <c:pt idx="8471">
                  <c:v>0.98542872555458838</c:v>
                </c:pt>
                <c:pt idx="8472">
                  <c:v>0.98567724414479074</c:v>
                </c:pt>
                <c:pt idx="8473">
                  <c:v>0.98562813749066847</c:v>
                </c:pt>
                <c:pt idx="8474">
                  <c:v>0.98554072097439316</c:v>
                </c:pt>
                <c:pt idx="8475">
                  <c:v>0.98562525300768522</c:v>
                </c:pt>
                <c:pt idx="8476">
                  <c:v>0.98558903160100231</c:v>
                </c:pt>
                <c:pt idx="8477">
                  <c:v>0.9856066317380715</c:v>
                </c:pt>
                <c:pt idx="8478">
                  <c:v>0.98537458848335668</c:v>
                </c:pt>
                <c:pt idx="8479">
                  <c:v>0.98531975474326861</c:v>
                </c:pt>
                <c:pt idx="8480">
                  <c:v>0.98550021787682984</c:v>
                </c:pt>
                <c:pt idx="8481">
                  <c:v>0.98512956111393779</c:v>
                </c:pt>
                <c:pt idx="8482">
                  <c:v>0.98487646408451102</c:v>
                </c:pt>
                <c:pt idx="8483">
                  <c:v>0.98470178460088054</c:v>
                </c:pt>
                <c:pt idx="8484">
                  <c:v>0.98447127767729636</c:v>
                </c:pt>
                <c:pt idx="8485">
                  <c:v>0.98449691211251067</c:v>
                </c:pt>
                <c:pt idx="8486">
                  <c:v>0.98493456583418426</c:v>
                </c:pt>
                <c:pt idx="8487">
                  <c:v>0.98515296452561363</c:v>
                </c:pt>
                <c:pt idx="8488">
                  <c:v>0.98437412605532215</c:v>
                </c:pt>
                <c:pt idx="8489">
                  <c:v>0.98427820559268286</c:v>
                </c:pt>
                <c:pt idx="8490">
                  <c:v>0.98437156035346507</c:v>
                </c:pt>
                <c:pt idx="8491">
                  <c:v>0.9841362155852641</c:v>
                </c:pt>
                <c:pt idx="8492">
                  <c:v>0.98382004060650219</c:v>
                </c:pt>
                <c:pt idx="8493">
                  <c:v>0.98456737120801285</c:v>
                </c:pt>
                <c:pt idx="8494">
                  <c:v>0.9847202093557933</c:v>
                </c:pt>
                <c:pt idx="8495">
                  <c:v>0.98508958743679342</c:v>
                </c:pt>
                <c:pt idx="8496">
                  <c:v>0.98516078949586483</c:v>
                </c:pt>
                <c:pt idx="8497">
                  <c:v>0.9853548166668189</c:v>
                </c:pt>
                <c:pt idx="8498">
                  <c:v>0.98508668428227264</c:v>
                </c:pt>
                <c:pt idx="8499">
                  <c:v>0.98513769446899002</c:v>
                </c:pt>
                <c:pt idx="8500">
                  <c:v>0.98534138341915456</c:v>
                </c:pt>
                <c:pt idx="8501">
                  <c:v>0.98468609249210148</c:v>
                </c:pt>
                <c:pt idx="8502">
                  <c:v>0.98504549051200574</c:v>
                </c:pt>
                <c:pt idx="8503">
                  <c:v>0.98524297133530325</c:v>
                </c:pt>
                <c:pt idx="8504">
                  <c:v>0.9853580403665616</c:v>
                </c:pt>
                <c:pt idx="8505">
                  <c:v>0.98504857736544382</c:v>
                </c:pt>
                <c:pt idx="8506">
                  <c:v>0.98467734749794256</c:v>
                </c:pt>
                <c:pt idx="8507">
                  <c:v>0.98451914050168177</c:v>
                </c:pt>
                <c:pt idx="8508">
                  <c:v>0.98442626937373501</c:v>
                </c:pt>
                <c:pt idx="8509">
                  <c:v>0.98469674015127573</c:v>
                </c:pt>
                <c:pt idx="8510">
                  <c:v>0.98517391889211869</c:v>
                </c:pt>
                <c:pt idx="8511">
                  <c:v>0.98512883565262188</c:v>
                </c:pt>
                <c:pt idx="8512">
                  <c:v>0.98464117811052454</c:v>
                </c:pt>
                <c:pt idx="8513">
                  <c:v>0.98445720077082466</c:v>
                </c:pt>
                <c:pt idx="8514">
                  <c:v>0.98422284392973092</c:v>
                </c:pt>
                <c:pt idx="8515">
                  <c:v>0.9842181231493462</c:v>
                </c:pt>
                <c:pt idx="8516">
                  <c:v>0.9842597781432576</c:v>
                </c:pt>
                <c:pt idx="8517">
                  <c:v>0.98489181863406094</c:v>
                </c:pt>
                <c:pt idx="8518">
                  <c:v>0.9844355679514073</c:v>
                </c:pt>
                <c:pt idx="8519">
                  <c:v>0.98519976730030656</c:v>
                </c:pt>
                <c:pt idx="8520">
                  <c:v>0.98503952273167916</c:v>
                </c:pt>
                <c:pt idx="8521">
                  <c:v>0.98516660531220357</c:v>
                </c:pt>
                <c:pt idx="8522">
                  <c:v>0.98474043315982951</c:v>
                </c:pt>
                <c:pt idx="8523">
                  <c:v>0.98527637800787915</c:v>
                </c:pt>
                <c:pt idx="8524">
                  <c:v>0.98479004651017432</c:v>
                </c:pt>
                <c:pt idx="8525">
                  <c:v>0.98540752886808702</c:v>
                </c:pt>
                <c:pt idx="8526">
                  <c:v>0.98522316063990811</c:v>
                </c:pt>
                <c:pt idx="8527">
                  <c:v>0.98497004570591751</c:v>
                </c:pt>
                <c:pt idx="8528">
                  <c:v>0.98477271398667354</c:v>
                </c:pt>
                <c:pt idx="8529">
                  <c:v>0.98440176746966157</c:v>
                </c:pt>
                <c:pt idx="8530">
                  <c:v>0.98429448062877356</c:v>
                </c:pt>
                <c:pt idx="8531">
                  <c:v>0.98376886214697323</c:v>
                </c:pt>
                <c:pt idx="8532">
                  <c:v>0.98306326959433188</c:v>
                </c:pt>
                <c:pt idx="8533">
                  <c:v>0.98378698488851712</c:v>
                </c:pt>
                <c:pt idx="8534">
                  <c:v>0.98482811056322439</c:v>
                </c:pt>
                <c:pt idx="8535">
                  <c:v>0.98522788125140093</c:v>
                </c:pt>
                <c:pt idx="8536">
                  <c:v>0.98516153217255664</c:v>
                </c:pt>
                <c:pt idx="8537">
                  <c:v>0.98406692570727894</c:v>
                </c:pt>
                <c:pt idx="8538">
                  <c:v>0.98391391149283247</c:v>
                </c:pt>
                <c:pt idx="8539">
                  <c:v>0.9836491663402589</c:v>
                </c:pt>
                <c:pt idx="8540">
                  <c:v>0.9837504507656003</c:v>
                </c:pt>
                <c:pt idx="8541">
                  <c:v>0.98444921156317977</c:v>
                </c:pt>
                <c:pt idx="8542">
                  <c:v>0.98415395039880516</c:v>
                </c:pt>
                <c:pt idx="8543">
                  <c:v>0.98477118243296025</c:v>
                </c:pt>
                <c:pt idx="8544">
                  <c:v>0.98506615574107792</c:v>
                </c:pt>
                <c:pt idx="8545">
                  <c:v>0.98495937958563629</c:v>
                </c:pt>
                <c:pt idx="8546">
                  <c:v>0.98520971005087854</c:v>
                </c:pt>
                <c:pt idx="8547">
                  <c:v>0.98524016651194002</c:v>
                </c:pt>
                <c:pt idx="8548">
                  <c:v>0.98531557896592703</c:v>
                </c:pt>
                <c:pt idx="8549">
                  <c:v>0.98521265788207268</c:v>
                </c:pt>
                <c:pt idx="8550">
                  <c:v>0.98491873990217238</c:v>
                </c:pt>
                <c:pt idx="8551">
                  <c:v>0.98482847515845051</c:v>
                </c:pt>
                <c:pt idx="8552">
                  <c:v>0.98442278918438653</c:v>
                </c:pt>
                <c:pt idx="8553">
                  <c:v>0.98395314045822235</c:v>
                </c:pt>
                <c:pt idx="8554">
                  <c:v>0.98248505887933679</c:v>
                </c:pt>
                <c:pt idx="8555">
                  <c:v>0.98223811883197376</c:v>
                </c:pt>
                <c:pt idx="8556">
                  <c:v>0.98274361981467517</c:v>
                </c:pt>
                <c:pt idx="8557">
                  <c:v>0.98348751239987564</c:v>
                </c:pt>
                <c:pt idx="8558">
                  <c:v>0.9846494301658858</c:v>
                </c:pt>
                <c:pt idx="8559">
                  <c:v>0.98487967688259492</c:v>
                </c:pt>
                <c:pt idx="8560">
                  <c:v>0.98441166532589774</c:v>
                </c:pt>
                <c:pt idx="8561">
                  <c:v>0.98369471114999141</c:v>
                </c:pt>
                <c:pt idx="8562">
                  <c:v>0.98313567963318016</c:v>
                </c:pt>
                <c:pt idx="8563">
                  <c:v>0.98290063831383867</c:v>
                </c:pt>
                <c:pt idx="8564">
                  <c:v>0.98314770909031712</c:v>
                </c:pt>
                <c:pt idx="8565">
                  <c:v>0.98393943319750654</c:v>
                </c:pt>
                <c:pt idx="8566">
                  <c:v>0.98430860139784315</c:v>
                </c:pt>
                <c:pt idx="8567">
                  <c:v>0.98458921118799037</c:v>
                </c:pt>
                <c:pt idx="8568">
                  <c:v>0.98454040661357534</c:v>
                </c:pt>
                <c:pt idx="8569">
                  <c:v>0.98473707480996897</c:v>
                </c:pt>
                <c:pt idx="8570">
                  <c:v>0.98474945209114317</c:v>
                </c:pt>
                <c:pt idx="8571">
                  <c:v>0.9847569610614334</c:v>
                </c:pt>
                <c:pt idx="8572">
                  <c:v>0.98475529332730938</c:v>
                </c:pt>
                <c:pt idx="8573">
                  <c:v>0.98519274880126217</c:v>
                </c:pt>
                <c:pt idx="8574">
                  <c:v>0.98489298546109005</c:v>
                </c:pt>
                <c:pt idx="8575">
                  <c:v>0.98470563124633859</c:v>
                </c:pt>
                <c:pt idx="8576">
                  <c:v>0.98476317481159836</c:v>
                </c:pt>
                <c:pt idx="8577">
                  <c:v>0.98468941486408978</c:v>
                </c:pt>
                <c:pt idx="8578">
                  <c:v>0.98432914724281062</c:v>
                </c:pt>
                <c:pt idx="8579">
                  <c:v>0.98295452475332545</c:v>
                </c:pt>
                <c:pt idx="8580">
                  <c:v>0.98364643733386981</c:v>
                </c:pt>
                <c:pt idx="8581">
                  <c:v>0.98421372997216972</c:v>
                </c:pt>
                <c:pt idx="8582">
                  <c:v>0.98499397390369425</c:v>
                </c:pt>
                <c:pt idx="8583">
                  <c:v>0.985284700916217</c:v>
                </c:pt>
                <c:pt idx="8584">
                  <c:v>0.98541017765258698</c:v>
                </c:pt>
                <c:pt idx="8585">
                  <c:v>0.98453726230536176</c:v>
                </c:pt>
                <c:pt idx="8586">
                  <c:v>0.98434112834277954</c:v>
                </c:pt>
                <c:pt idx="8587">
                  <c:v>0.98413483228451437</c:v>
                </c:pt>
                <c:pt idx="8588">
                  <c:v>0.98426196202076699</c:v>
                </c:pt>
                <c:pt idx="8589">
                  <c:v>0.98499631039214086</c:v>
                </c:pt>
                <c:pt idx="8590">
                  <c:v>0.9851036170559776</c:v>
                </c:pt>
                <c:pt idx="8591">
                  <c:v>0.98558494964880339</c:v>
                </c:pt>
                <c:pt idx="8592">
                  <c:v>0.98542355868678855</c:v>
                </c:pt>
                <c:pt idx="8593">
                  <c:v>0.98537872213010858</c:v>
                </c:pt>
                <c:pt idx="8594">
                  <c:v>0.98516724009659284</c:v>
                </c:pt>
                <c:pt idx="8595">
                  <c:v>0.98519896615476443</c:v>
                </c:pt>
                <c:pt idx="8596">
                  <c:v>0.98517170944573895</c:v>
                </c:pt>
                <c:pt idx="8597">
                  <c:v>0.98529516537155237</c:v>
                </c:pt>
                <c:pt idx="8598">
                  <c:v>0.98511075410666538</c:v>
                </c:pt>
                <c:pt idx="8599">
                  <c:v>0.98498607682630257</c:v>
                </c:pt>
                <c:pt idx="8600">
                  <c:v>0.9850171398708506</c:v>
                </c:pt>
                <c:pt idx="8601">
                  <c:v>0.98464507470319662</c:v>
                </c:pt>
                <c:pt idx="8602">
                  <c:v>0.98414984949978279</c:v>
                </c:pt>
                <c:pt idx="8603">
                  <c:v>0.98339525793995286</c:v>
                </c:pt>
                <c:pt idx="8604">
                  <c:v>0.98374869672637255</c:v>
                </c:pt>
                <c:pt idx="8605">
                  <c:v>0.98419107208686318</c:v>
                </c:pt>
                <c:pt idx="8606">
                  <c:v>0.98488136584450925</c:v>
                </c:pt>
                <c:pt idx="8607">
                  <c:v>0.98533801751726313</c:v>
                </c:pt>
                <c:pt idx="8608">
                  <c:v>0.98520037453627596</c:v>
                </c:pt>
                <c:pt idx="8609">
                  <c:v>0.98446170584111392</c:v>
                </c:pt>
                <c:pt idx="8610">
                  <c:v>0.98420270125191001</c:v>
                </c:pt>
                <c:pt idx="8611">
                  <c:v>0.9841334162590758</c:v>
                </c:pt>
                <c:pt idx="8612">
                  <c:v>0.98408343826778588</c:v>
                </c:pt>
                <c:pt idx="8613">
                  <c:v>0.98478534610343871</c:v>
                </c:pt>
                <c:pt idx="8614">
                  <c:v>0.98489583547642334</c:v>
                </c:pt>
                <c:pt idx="8615">
                  <c:v>0.98539250617113372</c:v>
                </c:pt>
                <c:pt idx="8616">
                  <c:v>0.98540304784317101</c:v>
                </c:pt>
                <c:pt idx="8617">
                  <c:v>0.98524321947172688</c:v>
                </c:pt>
                <c:pt idx="8618">
                  <c:v>0.98520941771257386</c:v>
                </c:pt>
                <c:pt idx="8619">
                  <c:v>0.9853263153530023</c:v>
                </c:pt>
                <c:pt idx="8620">
                  <c:v>0.98537748463605435</c:v>
                </c:pt>
                <c:pt idx="8621">
                  <c:v>0.98523438536697849</c:v>
                </c:pt>
                <c:pt idx="8622">
                  <c:v>0.98507324360990911</c:v>
                </c:pt>
                <c:pt idx="8623">
                  <c:v>0.98489233412013066</c:v>
                </c:pt>
                <c:pt idx="8624">
                  <c:v>0.98470739939783225</c:v>
                </c:pt>
                <c:pt idx="8625">
                  <c:v>0.98417537011184408</c:v>
                </c:pt>
                <c:pt idx="8626">
                  <c:v>0.98355498456727886</c:v>
                </c:pt>
                <c:pt idx="8627">
                  <c:v>0.98253382550059609</c:v>
                </c:pt>
                <c:pt idx="8628">
                  <c:v>0.98287774515483839</c:v>
                </c:pt>
                <c:pt idx="8629">
                  <c:v>0.98420276700499743</c:v>
                </c:pt>
                <c:pt idx="8630">
                  <c:v>0.98488486679227638</c:v>
                </c:pt>
                <c:pt idx="8631">
                  <c:v>0.98525212783571214</c:v>
                </c:pt>
                <c:pt idx="8632">
                  <c:v>0.98501713798331703</c:v>
                </c:pt>
                <c:pt idx="8633">
                  <c:v>0.98439506393472886</c:v>
                </c:pt>
                <c:pt idx="8634">
                  <c:v>0.98402325880951469</c:v>
                </c:pt>
                <c:pt idx="8635">
                  <c:v>0.98370514634000472</c:v>
                </c:pt>
                <c:pt idx="8636">
                  <c:v>0.98367783981337731</c:v>
                </c:pt>
                <c:pt idx="8637">
                  <c:v>0.98432270591589621</c:v>
                </c:pt>
                <c:pt idx="8638">
                  <c:v>0.98456505525618521</c:v>
                </c:pt>
                <c:pt idx="8639">
                  <c:v>0.9850328134318278</c:v>
                </c:pt>
                <c:pt idx="8640">
                  <c:v>0.98519388116196471</c:v>
                </c:pt>
                <c:pt idx="8641">
                  <c:v>0.98496344707781947</c:v>
                </c:pt>
                <c:pt idx="8642">
                  <c:v>0.98498475255123652</c:v>
                </c:pt>
                <c:pt idx="8643">
                  <c:v>0.9849708185668804</c:v>
                </c:pt>
                <c:pt idx="8644">
                  <c:v>0.98508240557700366</c:v>
                </c:pt>
                <c:pt idx="8645">
                  <c:v>0.98474443570796499</c:v>
                </c:pt>
                <c:pt idx="8646">
                  <c:v>0.98450255847079682</c:v>
                </c:pt>
                <c:pt idx="8647">
                  <c:v>0.9848788972620014</c:v>
                </c:pt>
                <c:pt idx="8648">
                  <c:v>0.98489226077404901</c:v>
                </c:pt>
                <c:pt idx="8649">
                  <c:v>0.98445219850097676</c:v>
                </c:pt>
                <c:pt idx="8650">
                  <c:v>0.98330118269505473</c:v>
                </c:pt>
                <c:pt idx="8651">
                  <c:v>0.98254251217844946</c:v>
                </c:pt>
                <c:pt idx="8652">
                  <c:v>0.98229154361367432</c:v>
                </c:pt>
                <c:pt idx="8653">
                  <c:v>0.98321251623267703</c:v>
                </c:pt>
                <c:pt idx="8654">
                  <c:v>0.98451786645946449</c:v>
                </c:pt>
                <c:pt idx="8655">
                  <c:v>0.98490990483126284</c:v>
                </c:pt>
                <c:pt idx="8656">
                  <c:v>0.98417741554984051</c:v>
                </c:pt>
                <c:pt idx="8657">
                  <c:v>0.98356844105786934</c:v>
                </c:pt>
                <c:pt idx="8658">
                  <c:v>0.98344556693295559</c:v>
                </c:pt>
                <c:pt idx="8659">
                  <c:v>0.98294916903485419</c:v>
                </c:pt>
                <c:pt idx="8660">
                  <c:v>0.98316760067861642</c:v>
                </c:pt>
                <c:pt idx="8661">
                  <c:v>0.98441372826173956</c:v>
                </c:pt>
                <c:pt idx="8662">
                  <c:v>0.98399627575582471</c:v>
                </c:pt>
                <c:pt idx="8663">
                  <c:v>0.98477665173897133</c:v>
                </c:pt>
                <c:pt idx="8664">
                  <c:v>0.98469734726622071</c:v>
                </c:pt>
                <c:pt idx="8665">
                  <c:v>0.98440900260837938</c:v>
                </c:pt>
                <c:pt idx="8666">
                  <c:v>0.98483597588686833</c:v>
                </c:pt>
                <c:pt idx="8667">
                  <c:v>0.98485354184063556</c:v>
                </c:pt>
                <c:pt idx="8668">
                  <c:v>0.98455275011799692</c:v>
                </c:pt>
                <c:pt idx="8669">
                  <c:v>0.98499212265935787</c:v>
                </c:pt>
                <c:pt idx="8670">
                  <c:v>0.98463049661786528</c:v>
                </c:pt>
                <c:pt idx="8671">
                  <c:v>0.98461041258875071</c:v>
                </c:pt>
                <c:pt idx="8672">
                  <c:v>0.98460959409821536</c:v>
                </c:pt>
                <c:pt idx="8673">
                  <c:v>0.98407305937402145</c:v>
                </c:pt>
                <c:pt idx="8674">
                  <c:v>0.98234452902634695</c:v>
                </c:pt>
                <c:pt idx="8675">
                  <c:v>0.98210018638427654</c:v>
                </c:pt>
                <c:pt idx="8676">
                  <c:v>0.98205088020238684</c:v>
                </c:pt>
                <c:pt idx="8677">
                  <c:v>0.98280869036916818</c:v>
                </c:pt>
                <c:pt idx="8678">
                  <c:v>0.98391442719742972</c:v>
                </c:pt>
                <c:pt idx="8679">
                  <c:v>0.98491443185726024</c:v>
                </c:pt>
                <c:pt idx="8680">
                  <c:v>0.98418072297886305</c:v>
                </c:pt>
                <c:pt idx="8681">
                  <c:v>0.98367418558908704</c:v>
                </c:pt>
                <c:pt idx="8682">
                  <c:v>0.9835748069728415</c:v>
                </c:pt>
                <c:pt idx="8683">
                  <c:v>0.98307525964827058</c:v>
                </c:pt>
                <c:pt idx="8684">
                  <c:v>0.98346341347863875</c:v>
                </c:pt>
                <c:pt idx="8685">
                  <c:v>0.98425593335547523</c:v>
                </c:pt>
                <c:pt idx="8686">
                  <c:v>0.98466390167112439</c:v>
                </c:pt>
                <c:pt idx="8687">
                  <c:v>0.98493574354943658</c:v>
                </c:pt>
                <c:pt idx="8688">
                  <c:v>0.98507627492346317</c:v>
                </c:pt>
                <c:pt idx="8689">
                  <c:v>0.98485642744943713</c:v>
                </c:pt>
                <c:pt idx="8690">
                  <c:v>0.98490555959232207</c:v>
                </c:pt>
                <c:pt idx="8691">
                  <c:v>0.98486523212278854</c:v>
                </c:pt>
                <c:pt idx="8692">
                  <c:v>0.98486428854932528</c:v>
                </c:pt>
                <c:pt idx="8693">
                  <c:v>0.98489813459581965</c:v>
                </c:pt>
                <c:pt idx="8694">
                  <c:v>0.9845653230417678</c:v>
                </c:pt>
                <c:pt idx="8695">
                  <c:v>0.98408833923685268</c:v>
                </c:pt>
                <c:pt idx="8696">
                  <c:v>0.9844083440346445</c:v>
                </c:pt>
                <c:pt idx="8697">
                  <c:v>0.98440580852605586</c:v>
                </c:pt>
                <c:pt idx="8698">
                  <c:v>0.98375019268343167</c:v>
                </c:pt>
                <c:pt idx="8699">
                  <c:v>0.98303060905558615</c:v>
                </c:pt>
                <c:pt idx="8700">
                  <c:v>0.98359621889258897</c:v>
                </c:pt>
                <c:pt idx="8701">
                  <c:v>0.98346715886432956</c:v>
                </c:pt>
                <c:pt idx="8702">
                  <c:v>0.9844033305163814</c:v>
                </c:pt>
                <c:pt idx="8703">
                  <c:v>0.98508842727856838</c:v>
                </c:pt>
                <c:pt idx="8704">
                  <c:v>0.98480993402502781</c:v>
                </c:pt>
                <c:pt idx="8705">
                  <c:v>0.98400660716514998</c:v>
                </c:pt>
                <c:pt idx="8706">
                  <c:v>0.98359542443648873</c:v>
                </c:pt>
                <c:pt idx="8707">
                  <c:v>0.98354039751392197</c:v>
                </c:pt>
                <c:pt idx="8708">
                  <c:v>0.98354111145540146</c:v>
                </c:pt>
                <c:pt idx="8709">
                  <c:v>0.98439008564297836</c:v>
                </c:pt>
                <c:pt idx="8710">
                  <c:v>0.98462121449387829</c:v>
                </c:pt>
                <c:pt idx="8711">
                  <c:v>0.98493733572590014</c:v>
                </c:pt>
                <c:pt idx="8712">
                  <c:v>0.98508338786916783</c:v>
                </c:pt>
                <c:pt idx="8713">
                  <c:v>0.9850201054514135</c:v>
                </c:pt>
                <c:pt idx="8714">
                  <c:v>0.98508121654191261</c:v>
                </c:pt>
                <c:pt idx="8715">
                  <c:v>0.98498982296372994</c:v>
                </c:pt>
                <c:pt idx="8716">
                  <c:v>0.9848025882902095</c:v>
                </c:pt>
                <c:pt idx="8717">
                  <c:v>0.98505983464997593</c:v>
                </c:pt>
                <c:pt idx="8718">
                  <c:v>0.98486466579898302</c:v>
                </c:pt>
                <c:pt idx="8719">
                  <c:v>0.98476060829946255</c:v>
                </c:pt>
                <c:pt idx="8720">
                  <c:v>0.98366634778415574</c:v>
                </c:pt>
                <c:pt idx="8721">
                  <c:v>0.98399525968706913</c:v>
                </c:pt>
                <c:pt idx="8722">
                  <c:v>0.98367150812975623</c:v>
                </c:pt>
                <c:pt idx="8723">
                  <c:v>0.98275991238083305</c:v>
                </c:pt>
                <c:pt idx="8724">
                  <c:v>0.98321490823560209</c:v>
                </c:pt>
                <c:pt idx="8725">
                  <c:v>0.9838903649217603</c:v>
                </c:pt>
                <c:pt idx="8726">
                  <c:v>0.98484435855423913</c:v>
                </c:pt>
                <c:pt idx="8727">
                  <c:v>0.98536198506550676</c:v>
                </c:pt>
                <c:pt idx="8728">
                  <c:v>0.98516931836133981</c:v>
                </c:pt>
                <c:pt idx="8729">
                  <c:v>0.9845200569931456</c:v>
                </c:pt>
                <c:pt idx="8730">
                  <c:v>0.98396778056103629</c:v>
                </c:pt>
                <c:pt idx="8731">
                  <c:v>0.98350414516026352</c:v>
                </c:pt>
                <c:pt idx="8732">
                  <c:v>0.98356501513245342</c:v>
                </c:pt>
                <c:pt idx="8733">
                  <c:v>0.98447607124751979</c:v>
                </c:pt>
                <c:pt idx="8734">
                  <c:v>0.98473759411940243</c:v>
                </c:pt>
                <c:pt idx="8735">
                  <c:v>0.9851832586287137</c:v>
                </c:pt>
                <c:pt idx="8736">
                  <c:v>0.98531212550576808</c:v>
                </c:pt>
                <c:pt idx="8737">
                  <c:v>0.98488190523733499</c:v>
                </c:pt>
                <c:pt idx="8738">
                  <c:v>0.98518372123186948</c:v>
                </c:pt>
                <c:pt idx="8739">
                  <c:v>0.98521321441088772</c:v>
                </c:pt>
                <c:pt idx="8740">
                  <c:v>0.98521993533252572</c:v>
                </c:pt>
                <c:pt idx="8741">
                  <c:v>0.98514035013708245</c:v>
                </c:pt>
                <c:pt idx="8742">
                  <c:v>0.98505057274787955</c:v>
                </c:pt>
                <c:pt idx="8743">
                  <c:v>0.98500017630148018</c:v>
                </c:pt>
                <c:pt idx="8744">
                  <c:v>0.98484431165240149</c:v>
                </c:pt>
                <c:pt idx="8745">
                  <c:v>0.98394054105910922</c:v>
                </c:pt>
                <c:pt idx="8746">
                  <c:v>0.98405713941678408</c:v>
                </c:pt>
                <c:pt idx="8747">
                  <c:v>0.98237332672231159</c:v>
                </c:pt>
                <c:pt idx="8748">
                  <c:v>0.98236550434419856</c:v>
                </c:pt>
                <c:pt idx="8749">
                  <c:v>0.98353365848080399</c:v>
                </c:pt>
                <c:pt idx="8750">
                  <c:v>0.98401626432892475</c:v>
                </c:pt>
                <c:pt idx="8751">
                  <c:v>0.9845247788047603</c:v>
                </c:pt>
                <c:pt idx="8752">
                  <c:v>0.98450841044503368</c:v>
                </c:pt>
                <c:pt idx="8753">
                  <c:v>0.98437419563855355</c:v>
                </c:pt>
                <c:pt idx="8754">
                  <c:v>0.98384238075978581</c:v>
                </c:pt>
                <c:pt idx="8755">
                  <c:v>0.98326363507028136</c:v>
                </c:pt>
                <c:pt idx="8756">
                  <c:v>0.98288511107939769</c:v>
                </c:pt>
                <c:pt idx="8757">
                  <c:v>0.9839167212031783</c:v>
                </c:pt>
                <c:pt idx="8758">
                  <c:v>0.98447446441052144</c:v>
                </c:pt>
                <c:pt idx="8759">
                  <c:v>0.98505334859240934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8F-443E-A03E-F35F421E2C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9377424"/>
        <c:axId val="1169381264"/>
      </c:barChart>
      <c:catAx>
        <c:axId val="11693774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69381264"/>
        <c:crosses val="autoZero"/>
        <c:auto val="1"/>
        <c:lblAlgn val="ctr"/>
        <c:lblOffset val="100"/>
        <c:noMultiLvlLbl val="0"/>
      </c:catAx>
      <c:valAx>
        <c:axId val="11693812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6937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val>
            <c:numRef>
              <c:f>'v zemi'!$L$2:$L$13</c:f>
              <c:numCache>
                <c:formatCode>0.0</c:formatCode>
                <c:ptCount val="12"/>
                <c:pt idx="0">
                  <c:v>13.971585118467399</c:v>
                </c:pt>
                <c:pt idx="1">
                  <c:v>12.19140348358304</c:v>
                </c:pt>
                <c:pt idx="2">
                  <c:v>10.077437792157864</c:v>
                </c:pt>
                <c:pt idx="3">
                  <c:v>7.2864349364016698</c:v>
                </c:pt>
                <c:pt idx="4">
                  <c:v>4.2871129531590064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3.6834609360107207</c:v>
                </c:pt>
                <c:pt idx="9">
                  <c:v>7.0686467576658165</c:v>
                </c:pt>
                <c:pt idx="10">
                  <c:v>10.877572622730888</c:v>
                </c:pt>
                <c:pt idx="11">
                  <c:v>13.088596089462257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48-45DD-8D08-3517198EDFC9}"/>
            </c:ext>
          </c:extLst>
        </c:ser>
        <c:ser>
          <c:idx val="1"/>
          <c:order val="1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val>
            <c:numRef>
              <c:f>'v zemi'!$M$2:$M$13</c:f>
              <c:numCache>
                <c:formatCode>0.0</c:formatCode>
                <c:ptCount val="12"/>
                <c:pt idx="0">
                  <c:v>8.8830428063483566</c:v>
                </c:pt>
                <c:pt idx="1">
                  <c:v>7.081572968088345</c:v>
                </c:pt>
                <c:pt idx="2">
                  <c:v>6.4754001518494348</c:v>
                </c:pt>
                <c:pt idx="3">
                  <c:v>5.1299422455353687</c:v>
                </c:pt>
                <c:pt idx="4">
                  <c:v>3.459895179174453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2.5803302312872516</c:v>
                </c:pt>
                <c:pt idx="9">
                  <c:v>4.9200344291012881</c:v>
                </c:pt>
                <c:pt idx="10">
                  <c:v>7.1880627871573433</c:v>
                </c:pt>
                <c:pt idx="11">
                  <c:v>8.6973511843467897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48-45DD-8D08-3517198ED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8504831"/>
        <c:axId val="1323285567"/>
      </c:barChart>
      <c:catAx>
        <c:axId val="195850483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23285567"/>
        <c:crosses val="autoZero"/>
        <c:auto val="1"/>
        <c:lblAlgn val="ctr"/>
        <c:lblOffset val="100"/>
        <c:noMultiLvlLbl val="0"/>
      </c:catAx>
      <c:valAx>
        <c:axId val="1323285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58504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 zemi'!$E$1</c:f>
              <c:strCache>
                <c:ptCount val="1"/>
                <c:pt idx="0">
                  <c:v>Qem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'v zemi'!$E$2:$E$13</c:f>
              <c:numCache>
                <c:formatCode>General</c:formatCode>
                <c:ptCount val="12"/>
                <c:pt idx="0">
                  <c:v>6.5031199999999991</c:v>
                </c:pt>
                <c:pt idx="1">
                  <c:v>5.2717600000000004</c:v>
                </c:pt>
                <c:pt idx="2">
                  <c:v>4.27128</c:v>
                </c:pt>
                <c:pt idx="3">
                  <c:v>2.3857599999999999</c:v>
                </c:pt>
                <c:pt idx="4">
                  <c:v>0.98124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1.06782</c:v>
                </c:pt>
                <c:pt idx="9">
                  <c:v>2.80904</c:v>
                </c:pt>
                <c:pt idx="10">
                  <c:v>4.6849400000000001</c:v>
                </c:pt>
                <c:pt idx="11">
                  <c:v>5.8970599999999997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C1-4DD6-B783-ED87C2BC1E75}"/>
            </c:ext>
          </c:extLst>
        </c:ser>
        <c:ser>
          <c:idx val="1"/>
          <c:order val="1"/>
          <c:tx>
            <c:strRef>
              <c:f>'v zemi'!$I$1</c:f>
              <c:strCache>
                <c:ptCount val="1"/>
                <c:pt idx="0">
                  <c:v>ztráty rozvody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'v zemi'!$I$2:$I$13</c:f>
              <c:numCache>
                <c:formatCode>0.0</c:formatCode>
                <c:ptCount val="12"/>
                <c:pt idx="0">
                  <c:v>0.53298256838090141</c:v>
                </c:pt>
                <c:pt idx="1">
                  <c:v>0.42489437808530073</c:v>
                </c:pt>
                <c:pt idx="2">
                  <c:v>0.38852400911096613</c:v>
                </c:pt>
                <c:pt idx="3">
                  <c:v>0.30779653473212215</c:v>
                </c:pt>
                <c:pt idx="4">
                  <c:v>0.2075937107504672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0.15481981387723509</c:v>
                </c:pt>
                <c:pt idx="9">
                  <c:v>0.29520206574607721</c:v>
                </c:pt>
                <c:pt idx="10">
                  <c:v>0.43128376722944056</c:v>
                </c:pt>
                <c:pt idx="11">
                  <c:v>0.52184107106080746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C1-4DD6-B783-ED87C2BC1E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4299247"/>
        <c:axId val="1324301167"/>
      </c:barChart>
      <c:catAx>
        <c:axId val="1324299247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24301167"/>
        <c:crosses val="autoZero"/>
        <c:auto val="1"/>
        <c:lblAlgn val="ctr"/>
        <c:lblOffset val="100"/>
        <c:noMultiLvlLbl val="0"/>
      </c:catAx>
      <c:valAx>
        <c:axId val="1324301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242992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7756233595800526"/>
          <c:y val="0.898148148148148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8.4528978667170102E-2"/>
          <c:y val="0.17701424821139639"/>
          <c:w val="0.89158205492307652"/>
          <c:h val="0.634448357810870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 zemi'!$J$1</c:f>
              <c:strCache>
                <c:ptCount val="1"/>
                <c:pt idx="0">
                  <c:v>ztráty rozvody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val>
            <c:numRef>
              <c:f>'v zemi'!$J$2:$J$13</c:f>
              <c:numCache>
                <c:formatCode>0.0%</c:formatCode>
                <c:ptCount val="12"/>
                <c:pt idx="0">
                  <c:v>8.1957978382822622E-2</c:v>
                </c:pt>
                <c:pt idx="1">
                  <c:v>8.059820213463828E-2</c:v>
                </c:pt>
                <c:pt idx="2">
                  <c:v>9.0961962013955094E-2</c:v>
                </c:pt>
                <c:pt idx="3">
                  <c:v>0.12901403943905596</c:v>
                </c:pt>
                <c:pt idx="4">
                  <c:v>0.21156262560685174</c:v>
                </c:pt>
                <c:pt idx="8">
                  <c:v>0.14498680852319221</c:v>
                </c:pt>
                <c:pt idx="9">
                  <c:v>0.10509001856366489</c:v>
                </c:pt>
                <c:pt idx="10">
                  <c:v>9.2057479333660736E-2</c:v>
                </c:pt>
                <c:pt idx="11">
                  <c:v>8.8491735044379322E-2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4D-4A04-89CC-E6D23A041B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2288287"/>
        <c:axId val="1412288767"/>
      </c:barChart>
      <c:catAx>
        <c:axId val="1412288287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12288767"/>
        <c:crosses val="autoZero"/>
        <c:auto val="1"/>
        <c:lblAlgn val="ctr"/>
        <c:lblOffset val="100"/>
        <c:noMultiLvlLbl val="0"/>
      </c:catAx>
      <c:valAx>
        <c:axId val="1412288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12288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27DCA4C-7825-44A0-B31A-4BAD6120D580}" type="datetime1">
              <a:rPr lang="cs-CZ" smtClean="0"/>
              <a:t>26.11.2025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CCFE8D-08E6-40AC-BF4B-494C67BC535C}" type="datetime1">
              <a:rPr lang="cs-CZ" smtClean="0"/>
              <a:t>26.11.2025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EC4697-A511-4167-98D5-E240268A2670}" type="datetime1">
              <a:rPr lang="cs-CZ" smtClean="0"/>
              <a:t>26.11.2025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C2422F-D08F-49D0-98CD-DC7D2F2607DE}" type="datetime1">
              <a:rPr lang="cs-CZ" smtClean="0"/>
              <a:t>26.11.2025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Zástupný symbol pro datum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72C44F-B7A3-4350-988C-CFC166A0AA82}" type="datetime1">
              <a:rPr lang="cs-CZ" smtClean="0"/>
              <a:t>26.11.2025</a:t>
            </a:fld>
            <a:endParaRPr lang="en-US" dirty="0"/>
          </a:p>
        </p:txBody>
      </p:sp>
      <p:sp>
        <p:nvSpPr>
          <p:cNvPr id="12" name="Zástupný symbol pro zápatí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25B38F-3440-48E9-8BA6-B9B0E297B628}" type="datetime1">
              <a:rPr lang="cs-CZ" smtClean="0"/>
              <a:t>26.11.2025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CB43DD-355E-4ACB-AF6B-F0A0D93B1FF7}" type="datetime1">
              <a:rPr lang="cs-CZ" smtClean="0"/>
              <a:t>26.11.2025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0DC0DA-1C84-4CFB-A589-758D033EC754}" type="datetime1">
              <a:rPr lang="cs-CZ" smtClean="0"/>
              <a:t>26.11.2025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68CB40-5E53-430A-BC80-66A7330A3E11}" type="datetime1">
              <a:rPr lang="cs-CZ" smtClean="0"/>
              <a:t>26.11.2025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030092-A1C2-46B4-B050-3676FFA9CD44}" type="datetime1">
              <a:rPr lang="cs-CZ" smtClean="0"/>
              <a:t>26.11.2025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CD7C02-7CC9-44AF-9768-6A6F42347937}" type="datetime1">
              <a:rPr lang="cs-CZ" smtClean="0"/>
              <a:t>26.11.2025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4E756D9B-B1BA-4BAF-99A5-DC08EF34F207}" type="datetime1">
              <a:rPr lang="cs-CZ" smtClean="0"/>
              <a:t>26.11.2025</a:t>
            </a:fld>
            <a:endParaRPr lang="en-US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E295CD-EF07-4568-A35E-D8DFD54CCEB6}" type="datetime1">
              <a:rPr lang="cs-CZ" smtClean="0"/>
              <a:t>26.11.2025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"/>
              <a:t>Kliknutím můžete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00C9E6-3834-4C30-AC74-37ACA7F99694}" type="datetime1">
              <a:rPr lang="cs-CZ" smtClean="0"/>
              <a:t>26.11.2025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bdélník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image" Target="../media/image130.png"/><Relationship Id="rId4" Type="http://schemas.openxmlformats.org/officeDocument/2006/relationships/image" Target="../media/image1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22.png"/><Relationship Id="rId3" Type="http://schemas.openxmlformats.org/officeDocument/2006/relationships/image" Target="../media/image201.png"/><Relationship Id="rId7" Type="http://schemas.openxmlformats.org/officeDocument/2006/relationships/image" Target="../media/image100.png"/><Relationship Id="rId12" Type="http://schemas.openxmlformats.org/officeDocument/2006/relationships/image" Target="../media/image210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200.png"/><Relationship Id="rId5" Type="http://schemas.openxmlformats.org/officeDocument/2006/relationships/image" Target="../media/image27.jpg"/><Relationship Id="rId15" Type="http://schemas.openxmlformats.org/officeDocument/2006/relationships/image" Target="../media/image29.png"/><Relationship Id="rId10" Type="http://schemas.openxmlformats.org/officeDocument/2006/relationships/image" Target="../media/image28.jpg"/><Relationship Id="rId4" Type="http://schemas.openxmlformats.org/officeDocument/2006/relationships/image" Target="../media/image211.png"/><Relationship Id="rId9" Type="http://schemas.openxmlformats.org/officeDocument/2006/relationships/image" Target="../media/image120.png"/><Relationship Id="rId14" Type="http://schemas.openxmlformats.org/officeDocument/2006/relationships/image" Target="../media/image2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6.png"/><Relationship Id="rId7" Type="http://schemas.openxmlformats.org/officeDocument/2006/relationships/image" Target="../media/image290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30.jp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jp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5.png"/><Relationship Id="rId3" Type="http://schemas.openxmlformats.org/officeDocument/2006/relationships/image" Target="../media/image26.png"/><Relationship Id="rId7" Type="http://schemas.openxmlformats.org/officeDocument/2006/relationships/image" Target="../media/image41.png"/><Relationship Id="rId12" Type="http://schemas.openxmlformats.org/officeDocument/2006/relationships/image" Target="../media/image35.png"/><Relationship Id="rId17" Type="http://schemas.openxmlformats.org/officeDocument/2006/relationships/image" Target="../media/image48.png"/><Relationship Id="rId2" Type="http://schemas.openxmlformats.org/officeDocument/2006/relationships/image" Target="../media/image30.jp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28.png"/><Relationship Id="rId15" Type="http://schemas.openxmlformats.org/officeDocument/2006/relationships/image" Target="../media/image46.png"/><Relationship Id="rId10" Type="http://schemas.openxmlformats.org/officeDocument/2006/relationships/image" Target="../media/image43.png"/><Relationship Id="rId4" Type="http://schemas.openxmlformats.org/officeDocument/2006/relationships/image" Target="../media/image27.png"/><Relationship Id="rId9" Type="http://schemas.openxmlformats.org/officeDocument/2006/relationships/image" Target="../media/image42.png"/><Relationship Id="rId1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49.png"/><Relationship Id="rId7" Type="http://schemas.openxmlformats.org/officeDocument/2006/relationships/image" Target="../media/image18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70.png"/><Relationship Id="rId7" Type="http://schemas.openxmlformats.org/officeDocument/2006/relationships/image" Target="../media/image310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30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350.png"/><Relationship Id="rId7" Type="http://schemas.openxmlformats.org/officeDocument/2006/relationships/image" Target="../media/image37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1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50.png"/><Relationship Id="rId7" Type="http://schemas.openxmlformats.org/officeDocument/2006/relationships/image" Target="../media/image38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410.png"/><Relationship Id="rId9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350.png"/><Relationship Id="rId7" Type="http://schemas.openxmlformats.org/officeDocument/2006/relationships/image" Target="../media/image38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10" Type="http://schemas.openxmlformats.org/officeDocument/2006/relationships/chart" Target="../charts/chart4.xml"/><Relationship Id="rId4" Type="http://schemas.openxmlformats.org/officeDocument/2006/relationships/image" Target="../media/image410.png"/><Relationship Id="rId9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350.png"/><Relationship Id="rId7" Type="http://schemas.openxmlformats.org/officeDocument/2006/relationships/image" Target="../media/image38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10" Type="http://schemas.openxmlformats.org/officeDocument/2006/relationships/chart" Target="../charts/chart5.xml"/><Relationship Id="rId4" Type="http://schemas.openxmlformats.org/officeDocument/2006/relationships/image" Target="../media/image410.png"/><Relationship Id="rId9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350.png"/><Relationship Id="rId7" Type="http://schemas.openxmlformats.org/officeDocument/2006/relationships/image" Target="../media/image38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10" Type="http://schemas.openxmlformats.org/officeDocument/2006/relationships/image" Target="../media/image60.png"/><Relationship Id="rId4" Type="http://schemas.openxmlformats.org/officeDocument/2006/relationships/image" Target="../media/image410.png"/><Relationship Id="rId9" Type="http://schemas.openxmlformats.org/officeDocument/2006/relationships/chart" Target="../charts/char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1.jp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4.jp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chart" Target="../charts/chart7.xml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81.pn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74.png"/><Relationship Id="rId7" Type="http://schemas.openxmlformats.org/officeDocument/2006/relationships/image" Target="../media/image85.png"/><Relationship Id="rId12" Type="http://schemas.openxmlformats.org/officeDocument/2006/relationships/image" Target="../media/image89.pn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8.png"/><Relationship Id="rId5" Type="http://schemas.openxmlformats.org/officeDocument/2006/relationships/image" Target="../media/image83.png"/><Relationship Id="rId10" Type="http://schemas.openxmlformats.org/officeDocument/2006/relationships/image" Target="../media/image87.png"/><Relationship Id="rId4" Type="http://schemas.openxmlformats.org/officeDocument/2006/relationships/image" Target="../media/image75.png"/><Relationship Id="rId9" Type="http://schemas.openxmlformats.org/officeDocument/2006/relationships/chart" Target="../charts/char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g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g"/><Relationship Id="rId7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7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8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image" Target="../media/image97.jpg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image" Target="../media/image98.jpg"/><Relationship Id="rId4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chart" Target="../charts/chart1.xml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chart" Target="../charts/chart2.xml"/><Relationship Id="rId4" Type="http://schemas.openxmlformats.org/officeDocument/2006/relationships/image" Target="../media/image14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810.png"/><Relationship Id="rId4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Obdélník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488" y="823720"/>
            <a:ext cx="10993549" cy="1475013"/>
          </a:xfrm>
        </p:spPr>
        <p:txBody>
          <a:bodyPr rtlCol="0">
            <a:normAutofit/>
          </a:bodyPr>
          <a:lstStyle/>
          <a:p>
            <a:r>
              <a:rPr lang="cs-CZ" b="1" u="sng" dirty="0"/>
              <a:t>Problematika hodnocení ztrát distribucí a </a:t>
            </a:r>
            <a:r>
              <a:rPr lang="cs-CZ" b="1" u="sng" dirty="0" err="1"/>
              <a:t>sdíleníM</a:t>
            </a:r>
            <a:r>
              <a:rPr lang="cs-CZ" b="1" u="sng" dirty="0"/>
              <a:t> tepla - praktické příklady</a:t>
            </a:r>
            <a:endParaRPr lang="c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>
            <a:normAutofit/>
          </a:bodyPr>
          <a:lstStyle/>
          <a:p>
            <a:pPr rtl="0"/>
            <a:r>
              <a:rPr lang="cs" b="1" u="sng" dirty="0"/>
              <a:t>ZBYNĚK CHMELA – ENERGETICKÝ SPECIALISTA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8" name="Obrázek 7" descr="Obsah obrázku diagram, Plán, Technický výkres, Obdélník&#10;&#10;Obsah generovaný pomocí AI může být nesprávný.">
            <a:extLst>
              <a:ext uri="{FF2B5EF4-FFF2-40B4-BE49-F238E27FC236}">
                <a16:creationId xmlns:a16="http://schemas.microsoft.com/office/drawing/2014/main" id="{2D93F2C0-6D43-87AA-4616-AFED8AF69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4" b="-614"/>
          <a:stretch>
            <a:fillRect/>
          </a:stretch>
        </p:blipFill>
        <p:spPr>
          <a:xfrm>
            <a:off x="666575" y="2963678"/>
            <a:ext cx="7810675" cy="366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B3040-DBD3-2679-E474-1976DF950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obsah 9" descr="Obsah obrázku diagram, skica, Plán, Technický výkres&#10;&#10;Obsah generovaný pomocí AI může být nesprávný.">
            <a:extLst>
              <a:ext uri="{FF2B5EF4-FFF2-40B4-BE49-F238E27FC236}">
                <a16:creationId xmlns:a16="http://schemas.microsoft.com/office/drawing/2014/main" id="{0FE1E6F1-6F5C-0C01-10FA-58B37DF24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2106"/>
            <a:ext cx="6460065" cy="3633787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307FD7D-2AEC-0E6D-55E3-48FBC1AF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48280"/>
            <a:ext cx="11029616" cy="960126"/>
          </a:xfrm>
        </p:spPr>
        <p:txBody>
          <a:bodyPr rtlCol="0">
            <a:normAutofit fontScale="90000"/>
          </a:bodyPr>
          <a:lstStyle/>
          <a:p>
            <a:r>
              <a:rPr lang="cs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VYHLÁŠKA </a:t>
            </a:r>
            <a:r>
              <a:rPr lang="cs" b="1" i="1" cap="none" dirty="0">
                <a:latin typeface="Cambria Math" panose="02040503050406030204" pitchFamily="18" charset="0"/>
                <a:ea typeface="Cambria Math" panose="02040503050406030204" pitchFamily="18" charset="0"/>
              </a:rPr>
              <a:t>č</a:t>
            </a:r>
            <a:r>
              <a:rPr lang="cs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cs-CZ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264/2020 S</a:t>
            </a:r>
            <a:r>
              <a:rPr lang="cs-CZ" b="1" i="1" cap="none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cs-CZ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., o energetické náročnosti budov </a:t>
            </a:r>
            <a:r>
              <a:rPr lang="cs-CZ" b="1" i="1" cap="none" dirty="0">
                <a:latin typeface="Cambria Math" panose="02040503050406030204" pitchFamily="18" charset="0"/>
                <a:ea typeface="Cambria Math" panose="02040503050406030204" pitchFamily="18" charset="0"/>
              </a:rPr>
              <a:t>v . </a:t>
            </a:r>
            <a:r>
              <a:rPr lang="cs-CZ" b="1" i="1" cap="none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pl</a:t>
            </a:r>
            <a:r>
              <a:rPr lang="cs-CZ" b="1" i="1" cap="none" dirty="0">
                <a:latin typeface="Cambria Math" panose="02040503050406030204" pitchFamily="18" charset="0"/>
                <a:ea typeface="Cambria Math" panose="02040503050406030204" pitchFamily="18" charset="0"/>
              </a:rPr>
              <a:t>. zn.</a:t>
            </a:r>
            <a:br>
              <a:rPr lang="cs-CZ" b="1" i="1" cap="none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cs" sz="2200" b="1" i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VYHLÁŠKA </a:t>
            </a:r>
            <a:r>
              <a:rPr lang="cs" sz="2200" b="1" i="1" cap="none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č</a:t>
            </a:r>
            <a:r>
              <a:rPr lang="cs" sz="2200" b="1" i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cs-CZ" sz="2200" b="1" i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78/2013 S</a:t>
            </a:r>
            <a:r>
              <a:rPr lang="cs-CZ" sz="2200" b="1" i="1" cap="none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cs-CZ" sz="2200" b="1" i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., o energetické náročnosti budov DO 31.8.2020</a:t>
            </a:r>
            <a:endParaRPr lang="cs" sz="2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BCCC36D0-B119-D3F5-D57E-0DC957F0DF23}"/>
                  </a:ext>
                </a:extLst>
              </p:cNvPr>
              <p:cNvSpPr txBox="1"/>
              <p:nvPr/>
            </p:nvSpPr>
            <p:spPr>
              <a:xfrm>
                <a:off x="952600" y="2258078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latin typeface="Cambria Math" panose="02040503050406030204" pitchFamily="18" charset="0"/>
                        </a:rPr>
                        <m:t>𝒈𝒆𝒏</m:t>
                      </m:r>
                    </m:oMath>
                  </m:oMathPara>
                </a14:m>
                <a:endParaRPr lang="cs-CZ" sz="25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BCCC36D0-B119-D3F5-D57E-0DC957F0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600" y="2258078"/>
                <a:ext cx="697780" cy="384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7D70E164-7C0D-090B-C3FE-E1FA27C350FB}"/>
                  </a:ext>
                </a:extLst>
              </p:cNvPr>
              <p:cNvSpPr txBox="1"/>
              <p:nvPr/>
            </p:nvSpPr>
            <p:spPr>
              <a:xfrm>
                <a:off x="2668474" y="3236638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latin typeface="Cambria Math" panose="02040503050406030204" pitchFamily="18" charset="0"/>
                        </a:rPr>
                        <m:t>𝒅𝒊𝒔</m:t>
                      </m:r>
                    </m:oMath>
                  </m:oMathPara>
                </a14:m>
                <a:endParaRPr lang="cs-CZ" sz="25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7D70E164-7C0D-090B-C3FE-E1FA27C35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474" y="3236638"/>
                <a:ext cx="697780" cy="384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D4E17BD7-501C-9993-BAF7-F3DF5CA3F80F}"/>
                  </a:ext>
                </a:extLst>
              </p:cNvPr>
              <p:cNvSpPr txBox="1"/>
              <p:nvPr/>
            </p:nvSpPr>
            <p:spPr>
              <a:xfrm>
                <a:off x="5398220" y="3179633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trike="sngStrike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𝒆𝒎</m:t>
                      </m:r>
                    </m:oMath>
                  </m:oMathPara>
                </a14:m>
                <a:endParaRPr lang="cs-CZ" sz="2500" b="1" strike="sngStrike" dirty="0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D4E17BD7-501C-9993-BAF7-F3DF5CA3F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220" y="3179633"/>
                <a:ext cx="697780" cy="3847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E04BD633-6E9E-150F-C97A-EB53AF60A1A6}"/>
                  </a:ext>
                </a:extLst>
              </p:cNvPr>
              <p:cNvSpPr txBox="1"/>
              <p:nvPr/>
            </p:nvSpPr>
            <p:spPr>
              <a:xfrm flipH="1">
                <a:off x="6627536" y="1612106"/>
                <a:ext cx="4798242" cy="48362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REFERENČNÍ BUDOVA</a:t>
                </a:r>
              </a:p>
              <a:p>
                <a:r>
                  <a:rPr lang="cs-CZ" sz="2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PŘÍPRAVA TEPLÉ VODY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cs-CZ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𝑾</m:t>
                        </m:r>
                        <m:r>
                          <a:rPr lang="cs-CZ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𝒈𝒆𝒏</m:t>
                        </m:r>
                        <m:r>
                          <a:rPr lang="cs-CZ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  <m:r>
                          <a:rPr lang="cs-CZ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cs-CZ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𝟖𝟖</m:t>
                    </m:r>
                  </m:oMath>
                </a14:m>
                <a:r>
                  <a:rPr lang="cs-CZ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(</a:t>
                </a:r>
                <a:r>
                  <a:rPr lang="cs-CZ" sz="2400" b="1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0,85</a:t>
                </a:r>
                <a:r>
                  <a:rPr lang="cs-CZ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endParaRPr lang="cs-CZ" sz="2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zásobník 5 (7) Wh/(l den)</a:t>
                </a:r>
              </a:p>
              <a:p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rozvody TV 150 Wh/(m den)</a:t>
                </a:r>
              </a:p>
              <a:p>
                <a:endParaRPr lang="cs-CZ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cs-CZ" sz="2400" b="1" i="1" dirty="0">
                    <a:solidFill>
                      <a:schemeClr val="accent3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poznámka: nezateplený rozvod </a:t>
                </a:r>
              </a:p>
              <a:p>
                <a:r>
                  <a:rPr lang="cs-CZ" sz="2800" dirty="0">
                    <a:solidFill>
                      <a:schemeClr val="accent3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ø</a:t>
                </a:r>
                <a:r>
                  <a:rPr lang="cs-CZ" sz="2400" b="1" i="1" dirty="0">
                    <a:solidFill>
                      <a:schemeClr val="accent3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20 mm s odběrem 6 x za den má ztrátu pouze 65 Wh/(m den)</a:t>
                </a:r>
              </a:p>
              <a:p>
                <a:endParaRPr lang="cs-CZ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cs-CZ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cs-CZ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E04BD633-6E9E-150F-C97A-EB53AF60A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627536" y="1612106"/>
                <a:ext cx="4798242" cy="4836260"/>
              </a:xfrm>
              <a:prstGeom prst="rect">
                <a:avLst/>
              </a:prstGeom>
              <a:blipFill>
                <a:blip r:embed="rId6"/>
                <a:stretch>
                  <a:fillRect l="-4447" t="-17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8403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501E6-4610-ED06-E114-2D58CE82C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8E41CE24-E455-A6C7-617F-54804D8A052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83908" y="1268306"/>
                <a:ext cx="11029616" cy="1153201"/>
              </a:xfrm>
            </p:spPr>
            <p:txBody>
              <a:bodyPr rtlCol="0">
                <a:normAutofit fontScale="90000"/>
              </a:bodyPr>
              <a:lstStyle/>
              <a:p>
                <a:r>
                  <a:rPr lang="c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ZTRÁTY ROZVODY ENERGIÍ</a:t>
                </a:r>
                <a:br>
                  <a:rPr lang="c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cs" b="1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lineární činitel prostupu tepla potrubí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1" i="1">
                            <a:latin typeface="Cambria Math" panose="02040503050406030204" pitchFamily="18" charset="0"/>
                          </a:rPr>
                          <m:t>𝚿</m:t>
                        </m:r>
                      </m:e>
                      <m:sub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𝒑𝒐𝒕𝒓𝒖𝒃</m:t>
                        </m:r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</m:oMath>
                </a14:m>
                <a:br>
                  <a:rPr lang="c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br>
                  <a:rPr lang="c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c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čsn en iso 12241 Tepelněizolační výrobky pro zařízení budov a průmyslové instalace – pravidla výpočtu (2023)</a:t>
                </a:r>
              </a:p>
            </p:txBody>
          </p:sp>
        </mc:Choice>
        <mc:Fallback xmlns="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8E41CE24-E455-A6C7-617F-54804D8A05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83908" y="1268306"/>
                <a:ext cx="11029616" cy="1153201"/>
              </a:xfrm>
              <a:blipFill>
                <a:blip r:embed="rId2"/>
                <a:stretch>
                  <a:fillRect l="-884" t="-65079" b="-1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51FAC2A6-CFF3-BB5D-F6BA-B0994EB08371}"/>
                  </a:ext>
                </a:extLst>
              </p:cNvPr>
              <p:cNvSpPr txBox="1"/>
              <p:nvPr/>
            </p:nvSpPr>
            <p:spPr>
              <a:xfrm>
                <a:off x="184450" y="2439137"/>
                <a:ext cx="5566810" cy="12597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000" b="1" i="1" smtClean="0">
                              <a:latin typeface="Cambria Math" panose="02040503050406030204" pitchFamily="18" charset="0"/>
                            </a:rPr>
                            <m:t>𝚿</m:t>
                          </m:r>
                        </m:e>
                        <m:sub>
                          <m:r>
                            <a:rPr lang="cs-CZ" sz="3000" b="1" i="1" smtClean="0">
                              <a:latin typeface="Cambria Math" panose="02040503050406030204" pitchFamily="18" charset="0"/>
                            </a:rPr>
                            <m:t>𝒑𝒐𝒕𝒓𝒖𝒃</m:t>
                          </m:r>
                          <m:r>
                            <a:rPr lang="cs-CZ" sz="3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cs-CZ" sz="3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f>
                            <m:fPr>
                              <m:ctrlPr>
                                <a:rPr lang="cs-CZ" sz="3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3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sz="3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3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3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cs-CZ" sz="3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𝒊𝒛</m:t>
                                  </m:r>
                                </m:sub>
                              </m:sSub>
                            </m:den>
                          </m:f>
                          <m:r>
                            <a:rPr lang="cs-CZ" sz="3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𝒍𝒏</m:t>
                          </m:r>
                          <m:f>
                            <m:fPr>
                              <m:ctrlPr>
                                <a:rPr lang="cs-CZ" sz="3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sz="3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3000" b="1" i="1" smtClean="0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cs-CZ" sz="30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cs-CZ" sz="3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3000" b="1" i="1" smtClean="0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cs-CZ" sz="30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den>
                          </m:f>
                          <m:r>
                            <a:rPr lang="cs-CZ" sz="3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3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3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sz="3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3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cs-CZ" sz="3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sz="3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3000" b="1" i="1" smtClean="0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cs-CZ" sz="30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cs-CZ" sz="30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51FAC2A6-CFF3-BB5D-F6BA-B0994EB08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50" y="2439137"/>
                <a:ext cx="5566810" cy="12597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AB979505-3F57-E1A9-7C41-1CC0C047ACF9}"/>
                  </a:ext>
                </a:extLst>
              </p:cNvPr>
              <p:cNvSpPr txBox="1"/>
              <p:nvPr/>
            </p:nvSpPr>
            <p:spPr>
              <a:xfrm>
                <a:off x="6545598" y="2419342"/>
                <a:ext cx="4967926" cy="13299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0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cs-CZ" sz="3000" b="1" i="1" smtClean="0">
                              <a:latin typeface="Cambria Math" panose="02040503050406030204" pitchFamily="18" charset="0"/>
                            </a:rPr>
                            <m:t>𝒌𝒐𝒏𝒔𝒕𝒓</m:t>
                          </m:r>
                          <m:r>
                            <a:rPr lang="cs-CZ" sz="3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cs-CZ" sz="3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>
                            <m:fPr>
                              <m:ctrlPr>
                                <a:rPr lang="cs-CZ" sz="3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3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sz="3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3000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cs-CZ" sz="3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cs-CZ" sz="3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den>
                          </m:f>
                          <m:r>
                            <a:rPr lang="cs-CZ" sz="3000" b="1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cs-CZ" sz="3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30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sz="3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3000" b="1" i="1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cs-CZ" sz="3000" b="1" i="1">
                                      <a:latin typeface="Cambria Math" panose="02040503050406030204" pitchFamily="18" charset="0"/>
                                    </a:rPr>
                                    <m:t>𝒊𝒛</m:t>
                                  </m:r>
                                </m:sub>
                              </m:sSub>
                            </m:den>
                          </m:f>
                          <m:r>
                            <a:rPr lang="cs-CZ" sz="3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3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3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cs-CZ" sz="3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3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sz="3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3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cs-CZ" sz="3000" b="1" i="1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cs-CZ" sz="30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AB979505-3F57-E1A9-7C41-1CC0C047A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598" y="2419342"/>
                <a:ext cx="4967926" cy="13299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Obrázek 10" descr="Obsah obrázku skica, kreslené, Grafika, snímek obrazovky&#10;&#10;Obsah generovaný pomocí AI může být nesprávný.">
            <a:extLst>
              <a:ext uri="{FF2B5EF4-FFF2-40B4-BE49-F238E27FC236}">
                <a16:creationId xmlns:a16="http://schemas.microsoft.com/office/drawing/2014/main" id="{139E3DF1-0C44-DF00-4F6A-6C62FE2A0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771" y="3747155"/>
            <a:ext cx="4804229" cy="27023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12B8789A-D5CC-2438-1553-B715AB5E7BD4}"/>
                  </a:ext>
                </a:extLst>
              </p:cNvPr>
              <p:cNvSpPr txBox="1"/>
              <p:nvPr/>
            </p:nvSpPr>
            <p:spPr>
              <a:xfrm>
                <a:off x="2967855" y="5096787"/>
                <a:ext cx="3692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cs-CZ" sz="1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12B8789A-D5CC-2438-1553-B715AB5E7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855" y="5096787"/>
                <a:ext cx="36923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01039E57-14DB-FE32-A7DE-5CB198D6DC6E}"/>
                  </a:ext>
                </a:extLst>
              </p:cNvPr>
              <p:cNvSpPr txBox="1"/>
              <p:nvPr/>
            </p:nvSpPr>
            <p:spPr>
              <a:xfrm flipH="1">
                <a:off x="2967855" y="6080202"/>
                <a:ext cx="3692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cs-CZ" sz="1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01039E57-14DB-FE32-A7DE-5CB198D6D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967855" y="6080202"/>
                <a:ext cx="369234" cy="369332"/>
              </a:xfrm>
              <a:prstGeom prst="rect">
                <a:avLst/>
              </a:prstGeom>
              <a:blipFill>
                <a:blip r:embed="rId7"/>
                <a:stretch>
                  <a:fillRect r="-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26BFE261-CEED-36F0-EB4A-F400B686C1C9}"/>
                  </a:ext>
                </a:extLst>
              </p:cNvPr>
              <p:cNvSpPr txBox="1"/>
              <p:nvPr/>
            </p:nvSpPr>
            <p:spPr>
              <a:xfrm flipH="1">
                <a:off x="3619893" y="4133879"/>
                <a:ext cx="11783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cs-CZ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cs-CZ" sz="18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26BFE261-CEED-36F0-EB4A-F400B686C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619893" y="4133879"/>
                <a:ext cx="117835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E7263998-AF1A-C4F4-E885-F3F217804BE2}"/>
                  </a:ext>
                </a:extLst>
              </p:cNvPr>
              <p:cNvSpPr txBox="1"/>
              <p:nvPr/>
            </p:nvSpPr>
            <p:spPr>
              <a:xfrm>
                <a:off x="3236369" y="5048537"/>
                <a:ext cx="3692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cs-CZ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𝒊𝒛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E7263998-AF1A-C4F4-E885-F3F217804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369" y="5048537"/>
                <a:ext cx="369234" cy="369332"/>
              </a:xfrm>
              <a:prstGeom prst="rect">
                <a:avLst/>
              </a:prstGeom>
              <a:blipFill>
                <a:blip r:embed="rId9"/>
                <a:stretch>
                  <a:fillRect r="-1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 descr="Obsah obrázku skica, diagram, design, řada/pruh&#10;&#10;Obsah generovaný pomocí AI může být nesprávný.">
            <a:extLst>
              <a:ext uri="{FF2B5EF4-FFF2-40B4-BE49-F238E27FC236}">
                <a16:creationId xmlns:a16="http://schemas.microsoft.com/office/drawing/2014/main" id="{5011AFF7-3C77-22C3-1906-F4799CEF48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50373" y="4191688"/>
            <a:ext cx="3218127" cy="1810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5202971B-340A-E519-AB78-6372D2037EC8}"/>
                  </a:ext>
                </a:extLst>
              </p:cNvPr>
              <p:cNvSpPr txBox="1"/>
              <p:nvPr/>
            </p:nvSpPr>
            <p:spPr>
              <a:xfrm>
                <a:off x="7303433" y="5725239"/>
                <a:ext cx="2428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5202971B-340A-E519-AB78-6372D2037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433" y="5725239"/>
                <a:ext cx="242897" cy="369332"/>
              </a:xfrm>
              <a:prstGeom prst="rect">
                <a:avLst/>
              </a:prstGeom>
              <a:blipFill>
                <a:blip r:embed="rId11"/>
                <a:stretch>
                  <a:fillRect r="-3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F7A2A7B2-72FF-03AD-897F-90D36D5DCAD7}"/>
                  </a:ext>
                </a:extLst>
              </p:cNvPr>
              <p:cNvSpPr txBox="1"/>
              <p:nvPr/>
            </p:nvSpPr>
            <p:spPr>
              <a:xfrm flipH="1">
                <a:off x="8044523" y="4679205"/>
                <a:ext cx="11783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cs-CZ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cs-CZ" sz="18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F7A2A7B2-72FF-03AD-897F-90D36D5DC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044523" y="4679205"/>
                <a:ext cx="117835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0EC1DD7D-6A27-6089-6894-70510A17DE41}"/>
                  </a:ext>
                </a:extLst>
              </p:cNvPr>
              <p:cNvSpPr txBox="1"/>
              <p:nvPr/>
            </p:nvSpPr>
            <p:spPr>
              <a:xfrm flipH="1">
                <a:off x="6217451" y="4783573"/>
                <a:ext cx="11783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cs-CZ" sz="18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0EC1DD7D-6A27-6089-6894-70510A17D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17451" y="4783573"/>
                <a:ext cx="1178350" cy="369332"/>
              </a:xfrm>
              <a:prstGeom prst="rect">
                <a:avLst/>
              </a:prstGeom>
              <a:blipFill>
                <a:blip r:embed="rId1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13B3875B-7D11-AA79-C90B-05E335BF0730}"/>
                  </a:ext>
                </a:extLst>
              </p:cNvPr>
              <p:cNvSpPr txBox="1"/>
              <p:nvPr/>
            </p:nvSpPr>
            <p:spPr>
              <a:xfrm>
                <a:off x="7675289" y="5725239"/>
                <a:ext cx="3692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cs-CZ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𝒊𝒛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13B3875B-7D11-AA79-C90B-05E335BF0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289" y="5725239"/>
                <a:ext cx="369234" cy="369332"/>
              </a:xfrm>
              <a:prstGeom prst="rect">
                <a:avLst/>
              </a:prstGeom>
              <a:blipFill>
                <a:blip r:embed="rId14"/>
                <a:stretch>
                  <a:fillRect r="-114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B58FD815-8174-9329-6193-2DEA2ED1FFD5}"/>
                  </a:ext>
                </a:extLst>
              </p:cNvPr>
              <p:cNvSpPr txBox="1"/>
              <p:nvPr/>
            </p:nvSpPr>
            <p:spPr>
              <a:xfrm>
                <a:off x="555977" y="3995379"/>
                <a:ext cx="2865009" cy="1022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cs-C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ž </m:t>
                    </m:r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𝟑𝟎</m:t>
                    </m:r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cs-CZ" sz="20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/(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cs-CZ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cs-CZ" sz="2000" b="1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</a:t>
                </a:r>
                <a:r>
                  <a:rPr lang="cs-CZ" sz="20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endParaRPr lang="cs-CZ" sz="20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cs-C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𝒊𝒛</m:t>
                        </m:r>
                      </m:sub>
                    </m:sSub>
                  </m:oMath>
                </a14:m>
                <a:r>
                  <a:rPr lang="cs-CZ" sz="20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…. závisí na teplotě</a:t>
                </a:r>
              </a:p>
            </p:txBody>
          </p:sp>
        </mc:Choice>
        <mc:Fallback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B58FD815-8174-9329-6193-2DEA2ED1F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77" y="3995379"/>
                <a:ext cx="2865009" cy="1022652"/>
              </a:xfrm>
              <a:prstGeom prst="rect">
                <a:avLst/>
              </a:prstGeom>
              <a:blipFill>
                <a:blip r:embed="rId15"/>
                <a:stretch>
                  <a:fillRect t="-2381" r="-426" b="-95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5131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C8779-689B-6CCC-B4B4-E3FDCEF95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 descr="Obsah obrázku skica, klipart, kresba, Grafika&#10;&#10;Obsah generovaný pomocí AI může být nesprávný.">
            <a:extLst>
              <a:ext uri="{FF2B5EF4-FFF2-40B4-BE49-F238E27FC236}">
                <a16:creationId xmlns:a16="http://schemas.microsoft.com/office/drawing/2014/main" id="{7AADD419-5448-16DB-E4DB-7EC1A85DB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624" y="3945237"/>
            <a:ext cx="5141968" cy="28923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294C4664-228D-0EEF-D995-64B1B982106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39749" y="677208"/>
                <a:ext cx="11029616" cy="1153201"/>
              </a:xfrm>
            </p:spPr>
            <p:txBody>
              <a:bodyPr rtlCol="0">
                <a:normAutofit fontScale="90000"/>
              </a:bodyPr>
              <a:lstStyle/>
              <a:p>
                <a:r>
                  <a:rPr lang="c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ZTRÁTY ROZVODY ENERGIÍ</a:t>
                </a:r>
                <a:br>
                  <a:rPr lang="c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cs" b="1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lineární činitel prostupu tepla potrubí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1" i="1">
                            <a:latin typeface="Cambria Math" panose="02040503050406030204" pitchFamily="18" charset="0"/>
                          </a:rPr>
                          <m:t>𝚿</m:t>
                        </m:r>
                      </m:e>
                      <m:sub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𝒑𝒐𝒕𝒓𝒖𝒃</m:t>
                        </m:r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</m:oMath>
                </a14:m>
                <a:br>
                  <a:rPr lang="c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cs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294C4664-228D-0EEF-D995-64B1B98210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9749" y="677208"/>
                <a:ext cx="11029616" cy="1153201"/>
              </a:xfrm>
              <a:blipFill>
                <a:blip r:embed="rId3"/>
                <a:stretch>
                  <a:fillRect l="-884" t="-68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84C1E39E-0A5C-E274-4E5E-97DA598814BB}"/>
                  </a:ext>
                </a:extLst>
              </p:cNvPr>
              <p:cNvSpPr txBox="1"/>
              <p:nvPr/>
            </p:nvSpPr>
            <p:spPr>
              <a:xfrm>
                <a:off x="184450" y="1672838"/>
                <a:ext cx="5433925" cy="11758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𝚿</m:t>
                          </m:r>
                        </m:e>
                        <m:sub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𝒑𝒐𝒕𝒓𝒖𝒃</m:t>
                          </m:r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f>
                            <m:fPr>
                              <m:ctrlPr>
                                <a:rPr lang="cs-CZ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cs-CZ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𝒊𝒛</m:t>
                                  </m:r>
                                </m:sub>
                              </m:sSub>
                            </m:den>
                          </m:f>
                          <m:r>
                            <a:rPr lang="cs-CZ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𝒍𝒏</m:t>
                          </m:r>
                          <m:f>
                            <m:fPr>
                              <m:ctrlPr>
                                <a:rPr lang="cs-CZ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1" i="1" smtClean="0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cs-CZ" sz="28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cs-CZ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1" i="1" smtClean="0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cs-CZ" sz="28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den>
                          </m:f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cs-CZ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1" i="1" smtClean="0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cs-CZ" sz="28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cs-CZ" sz="2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84C1E39E-0A5C-E274-4E5E-97DA59881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50" y="1672838"/>
                <a:ext cx="5433925" cy="11758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Obrázek 10" descr="Obsah obrázku skica, kreslené, Grafika, snímek obrazovky&#10;&#10;Obsah generovaný pomocí AI může být nesprávný.">
            <a:extLst>
              <a:ext uri="{FF2B5EF4-FFF2-40B4-BE49-F238E27FC236}">
                <a16:creationId xmlns:a16="http://schemas.microsoft.com/office/drawing/2014/main" id="{CE9211AD-6923-7743-9BEF-1AD1918C6D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771" y="3747155"/>
            <a:ext cx="4804229" cy="27023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E4D0BB1-6689-BFA7-A9C7-43F6B35FAB5B}"/>
                  </a:ext>
                </a:extLst>
              </p:cNvPr>
              <p:cNvSpPr txBox="1"/>
              <p:nvPr/>
            </p:nvSpPr>
            <p:spPr>
              <a:xfrm>
                <a:off x="3536269" y="5226874"/>
                <a:ext cx="21697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cs-CZ" sz="1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E4D0BB1-6689-BFA7-A9C7-43F6B35FA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269" y="5226874"/>
                <a:ext cx="216975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777E1372-4D4D-F418-DABB-61D06ED56DB9}"/>
                  </a:ext>
                </a:extLst>
              </p:cNvPr>
              <p:cNvSpPr txBox="1"/>
              <p:nvPr/>
            </p:nvSpPr>
            <p:spPr>
              <a:xfrm flipH="1">
                <a:off x="3649390" y="6008916"/>
                <a:ext cx="19435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cs-CZ" sz="1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777E1372-4D4D-F418-DABB-61D06ED56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649390" y="6008916"/>
                <a:ext cx="194351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ADD1BBDD-8BB8-5A59-A094-EC24CC4A4455}"/>
                  </a:ext>
                </a:extLst>
              </p:cNvPr>
              <p:cNvSpPr txBox="1"/>
              <p:nvPr/>
            </p:nvSpPr>
            <p:spPr>
              <a:xfrm flipH="1">
                <a:off x="330064" y="4082440"/>
                <a:ext cx="2318994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cs-CZ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cs-CZ" sz="18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11,3 W/(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cs-CZ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cs-CZ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𝑲</m:t>
                    </m:r>
                    <m:r>
                      <a:rPr lang="cs-CZ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18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ADD1BBDD-8BB8-5A59-A094-EC24CC4A4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30064" y="4082440"/>
                <a:ext cx="2318994" cy="375552"/>
              </a:xfrm>
              <a:prstGeom prst="rect">
                <a:avLst/>
              </a:prstGeom>
              <a:blipFill>
                <a:blip r:embed="rId8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BADF1192-6E7B-24AC-549C-5FD105C2342B}"/>
                  </a:ext>
                </a:extLst>
              </p:cNvPr>
              <p:cNvSpPr txBox="1"/>
              <p:nvPr/>
            </p:nvSpPr>
            <p:spPr>
              <a:xfrm>
                <a:off x="3619893" y="5503873"/>
                <a:ext cx="29145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cs-CZ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𝒊𝒛</m:t>
                          </m:r>
                        </m:sub>
                      </m:sSub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𝟎𝟑𝟗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/(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𝒎𝑲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BADF1192-6E7B-24AC-549C-5FD105C23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893" y="5503873"/>
                <a:ext cx="2914504" cy="369332"/>
              </a:xfrm>
              <a:prstGeom prst="rect">
                <a:avLst/>
              </a:prstGeom>
              <a:blipFill>
                <a:blip r:embed="rId9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ED8646F0-CAAE-E4DB-3F5B-DAE58399BE7A}"/>
                  </a:ext>
                </a:extLst>
              </p:cNvPr>
              <p:cNvSpPr txBox="1"/>
              <p:nvPr/>
            </p:nvSpPr>
            <p:spPr>
              <a:xfrm flipH="1">
                <a:off x="5954557" y="4062186"/>
                <a:ext cx="2318994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cs-CZ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cs-CZ" sz="18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4,6 W/(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cs-CZ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cs-CZ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𝑲</m:t>
                    </m:r>
                    <m:r>
                      <a:rPr lang="cs-CZ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18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ED8646F0-CAAE-E4DB-3F5B-DAE58399B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954557" y="4062186"/>
                <a:ext cx="2318994" cy="375552"/>
              </a:xfrm>
              <a:prstGeom prst="rect">
                <a:avLst/>
              </a:prstGeom>
              <a:blipFill>
                <a:blip r:embed="rId10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84F7AE97-5AB8-7CAA-9D3A-D6B24ABD959F}"/>
                  </a:ext>
                </a:extLst>
              </p:cNvPr>
              <p:cNvSpPr txBox="1"/>
              <p:nvPr/>
            </p:nvSpPr>
            <p:spPr>
              <a:xfrm>
                <a:off x="6012377" y="3636984"/>
                <a:ext cx="5566810" cy="3352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𝚿</m:t>
                        </m:r>
                      </m:e>
                      <m:sub>
                        <m:r>
                          <a:rPr lang="cs-CZ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𝒑𝒐𝒕𝒓𝒖𝒃</m:t>
                        </m:r>
                        <m:r>
                          <a:rPr lang="cs-CZ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sub>
                    </m:sSub>
                    <m:r>
                      <a:rPr lang="cs-CZ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0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0,17 W/(</a:t>
                </a:r>
                <a:r>
                  <a:rPr lang="cs-CZ" sz="2000" b="1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mK</a:t>
                </a:r>
                <a:r>
                  <a:rPr lang="cs-CZ" sz="20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:r>
                  <a:rPr lang="cs-CZ" sz="20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… o 15 % nižší</a:t>
                </a:r>
              </a:p>
            </p:txBody>
          </p:sp>
        </mc:Choice>
        <mc:Fallback xmlns="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84F7AE97-5AB8-7CAA-9D3A-D6B24ABD9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377" y="3636984"/>
                <a:ext cx="5566810" cy="335285"/>
              </a:xfrm>
              <a:prstGeom prst="rect">
                <a:avLst/>
              </a:prstGeom>
              <a:blipFill>
                <a:blip r:embed="rId11"/>
                <a:stretch>
                  <a:fillRect l="-1533" t="-25455" b="-345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0CF9C1EF-E341-78FC-17C4-9B8062518D5E}"/>
                  </a:ext>
                </a:extLst>
              </p:cNvPr>
              <p:cNvSpPr txBox="1"/>
              <p:nvPr/>
            </p:nvSpPr>
            <p:spPr>
              <a:xfrm>
                <a:off x="355219" y="3687934"/>
                <a:ext cx="5566810" cy="3352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𝚿</m:t>
                        </m:r>
                      </m:e>
                      <m:sub>
                        <m:r>
                          <a:rPr lang="cs-CZ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𝒑𝒐𝒕𝒓𝒖𝒃</m:t>
                        </m:r>
                        <m:r>
                          <a:rPr lang="cs-CZ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sub>
                    </m:sSub>
                    <m:r>
                      <a:rPr lang="cs-CZ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0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0,20 W/(</a:t>
                </a:r>
                <a:r>
                  <a:rPr lang="cs-CZ" sz="2000" b="1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mK</a:t>
                </a:r>
                <a:r>
                  <a:rPr lang="cs-CZ" sz="20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0CF9C1EF-E341-78FC-17C4-9B8062518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19" y="3687934"/>
                <a:ext cx="5566810" cy="335285"/>
              </a:xfrm>
              <a:prstGeom prst="rect">
                <a:avLst/>
              </a:prstGeom>
              <a:blipFill>
                <a:blip r:embed="rId12"/>
                <a:stretch>
                  <a:fillRect l="-1533" t="-25455" b="-345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EFEAA954-BF87-2438-11BF-210CDCA76263}"/>
                  </a:ext>
                </a:extLst>
              </p:cNvPr>
              <p:cNvSpPr txBox="1"/>
              <p:nvPr/>
            </p:nvSpPr>
            <p:spPr>
              <a:xfrm>
                <a:off x="8581059" y="5411540"/>
                <a:ext cx="21697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cs-CZ" sz="1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EFEAA954-BF87-2438-11BF-210CDCA76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059" y="5411540"/>
                <a:ext cx="2169753" cy="369332"/>
              </a:xfrm>
              <a:prstGeom prst="rect">
                <a:avLst/>
              </a:prstGeom>
              <a:blipFill>
                <a:blip r:embed="rId1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6CAC6B1C-4E46-65F1-A366-17E366EBBA98}"/>
                  </a:ext>
                </a:extLst>
              </p:cNvPr>
              <p:cNvSpPr txBox="1"/>
              <p:nvPr/>
            </p:nvSpPr>
            <p:spPr>
              <a:xfrm flipH="1">
                <a:off x="8694180" y="6232805"/>
                <a:ext cx="19435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cs-CZ" sz="1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6CAC6B1C-4E46-65F1-A366-17E366EBB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694180" y="6232805"/>
                <a:ext cx="194351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ED1ECF07-FD02-632C-1A08-69A8670FF2E4}"/>
                  </a:ext>
                </a:extLst>
              </p:cNvPr>
              <p:cNvSpPr txBox="1"/>
              <p:nvPr/>
            </p:nvSpPr>
            <p:spPr>
              <a:xfrm>
                <a:off x="8664683" y="5688539"/>
                <a:ext cx="29145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cs-CZ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𝒊𝒛</m:t>
                          </m:r>
                        </m:sub>
                      </m:sSub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𝟎𝟑𝟗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/(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𝒎𝑲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ED1ECF07-FD02-632C-1A08-69A8670FF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4683" y="5688539"/>
                <a:ext cx="2914504" cy="369332"/>
              </a:xfrm>
              <a:prstGeom prst="rect">
                <a:avLst/>
              </a:prstGeom>
              <a:blipFill>
                <a:blip r:embed="rId1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0073695A-3FF5-FBA4-3BDB-58BA621C3BD1}"/>
                  </a:ext>
                </a:extLst>
              </p:cNvPr>
              <p:cNvSpPr txBox="1"/>
              <p:nvPr/>
            </p:nvSpPr>
            <p:spPr>
              <a:xfrm>
                <a:off x="2972179" y="4228594"/>
                <a:ext cx="21697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0" smtClean="0">
                          <a:latin typeface="Cambria Math" panose="02040503050406030204" pitchFamily="18" charset="0"/>
                        </a:rPr>
                        <m:t>𝐩𝐚𝐩</m:t>
                      </m:r>
                      <m:r>
                        <a:rPr lang="cs-CZ" sz="1800" b="1" i="0" smtClean="0">
                          <a:latin typeface="Cambria Math" panose="02040503050406030204" pitchFamily="18" charset="0"/>
                        </a:rPr>
                        <m:t>í</m:t>
                      </m:r>
                      <m:r>
                        <a:rPr lang="cs-CZ" sz="1800" b="1" i="0" smtClean="0">
                          <a:latin typeface="Cambria Math" panose="02040503050406030204" pitchFamily="18" charset="0"/>
                        </a:rPr>
                        <m:t>𝐫</m:t>
                      </m:r>
                    </m:oMath>
                  </m:oMathPara>
                </a14:m>
                <a:endParaRPr lang="cs-CZ" sz="1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0073695A-3FF5-FBA4-3BDB-58BA621C3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179" y="4228594"/>
                <a:ext cx="2169753" cy="369332"/>
              </a:xfrm>
              <a:prstGeom prst="rect">
                <a:avLst/>
              </a:prstGeom>
              <a:blipFill>
                <a:blip r:embed="rId1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ovéPole 25">
            <a:extLst>
              <a:ext uri="{FF2B5EF4-FFF2-40B4-BE49-F238E27FC236}">
                <a16:creationId xmlns:a16="http://schemas.microsoft.com/office/drawing/2014/main" id="{D055496E-DE20-9246-1771-A14D9C85E760}"/>
              </a:ext>
            </a:extLst>
          </p:cNvPr>
          <p:cNvSpPr txBox="1"/>
          <p:nvPr/>
        </p:nvSpPr>
        <p:spPr>
          <a:xfrm>
            <a:off x="8664683" y="4424202"/>
            <a:ext cx="2169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Al fólie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7366A978-9E33-7326-C319-78EEF983DAE4}"/>
                  </a:ext>
                </a:extLst>
              </p:cNvPr>
              <p:cNvSpPr txBox="1"/>
              <p:nvPr/>
            </p:nvSpPr>
            <p:spPr>
              <a:xfrm>
                <a:off x="330063" y="3245195"/>
                <a:ext cx="620433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𝐯𝐨𝐝𝐨𝐫𝐨𝐯𝐧</m:t>
                      </m:r>
                      <m:r>
                        <a:rPr lang="cs-CZ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 </m:t>
                      </m:r>
                      <m:r>
                        <a:rPr lang="cs-CZ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𝐩𝐨𝐭𝐫𝐮𝐛</m:t>
                      </m:r>
                      <m:r>
                        <a:rPr lang="cs-CZ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í,</m:t>
                      </m:r>
                      <m:r>
                        <a:rPr lang="cs-CZ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𝐭𝐞𝐩𝐥𝐨𝐭𝐚</m:t>
                      </m:r>
                      <m:r>
                        <a:rPr lang="cs-CZ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cs-CZ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𝐦</m:t>
                      </m:r>
                      <m:r>
                        <a:rPr lang="cs-CZ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</m:t>
                      </m:r>
                      <m:r>
                        <a:rPr lang="cs-CZ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𝐝𝐢𝐚</m:t>
                      </m:r>
                      <m:r>
                        <a:rPr lang="cs-CZ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𝟔𝟎</m:t>
                      </m:r>
                      <m:r>
                        <a:rPr lang="cs-CZ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˚</m:t>
                      </m:r>
                      <m:r>
                        <a:rPr lang="cs-CZ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𝐂</m:t>
                      </m:r>
                      <m:r>
                        <a:rPr lang="cs-CZ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cs-CZ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𝐨𝐤𝐨𝐥</m:t>
                      </m:r>
                      <m:r>
                        <a:rPr lang="cs-CZ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í </m:t>
                      </m:r>
                      <m:r>
                        <a:rPr lang="cs-CZ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  <m:r>
                        <a:rPr lang="cs-CZ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˚</m:t>
                      </m:r>
                      <m:r>
                        <a:rPr lang="cs-CZ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𝐂</m:t>
                      </m:r>
                    </m:oMath>
                  </m:oMathPara>
                </a14:m>
                <a:endParaRPr lang="cs-CZ" sz="20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7366A978-9E33-7326-C319-78EEF983D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63" y="3245195"/>
                <a:ext cx="6204333" cy="307777"/>
              </a:xfrm>
              <a:prstGeom prst="rect">
                <a:avLst/>
              </a:prstGeom>
              <a:blipFill>
                <a:blip r:embed="rId17"/>
                <a:stretch>
                  <a:fillRect b="-372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959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005A2-16F3-6499-8BDF-97E8B6BB4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kica, klipart, kresba, Grafika&#10;&#10;Obsah generovaný pomocí AI může být nesprávný.">
            <a:extLst>
              <a:ext uri="{FF2B5EF4-FFF2-40B4-BE49-F238E27FC236}">
                <a16:creationId xmlns:a16="http://schemas.microsoft.com/office/drawing/2014/main" id="{FEBBB36F-5DAC-54CC-D0E0-5C51E83FD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66" y="3780695"/>
            <a:ext cx="5141968" cy="2892357"/>
          </a:xfrm>
          <a:prstGeom prst="rect">
            <a:avLst/>
          </a:prstGeom>
        </p:spPr>
      </p:pic>
      <p:pic>
        <p:nvPicPr>
          <p:cNvPr id="12" name="Obrázek 11" descr="Obsah obrázku skica, klipart, kresba, Grafika&#10;&#10;Obsah generovaný pomocí AI může být nesprávný.">
            <a:extLst>
              <a:ext uri="{FF2B5EF4-FFF2-40B4-BE49-F238E27FC236}">
                <a16:creationId xmlns:a16="http://schemas.microsoft.com/office/drawing/2014/main" id="{63BD19F7-948F-2341-C897-EAF1F5495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624" y="3945237"/>
            <a:ext cx="5141968" cy="28923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FCC14F9E-0D09-AB8A-CF29-EA4C1E7AB4D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39749" y="677208"/>
                <a:ext cx="11029616" cy="1153201"/>
              </a:xfrm>
            </p:spPr>
            <p:txBody>
              <a:bodyPr rtlCol="0">
                <a:normAutofit fontScale="90000"/>
              </a:bodyPr>
              <a:lstStyle/>
              <a:p>
                <a:r>
                  <a:rPr lang="c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ZTRÁTY ROZVODY ENERGIÍ</a:t>
                </a:r>
                <a:br>
                  <a:rPr lang="c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cs" b="1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lineární činitel prostupu tepla potrubí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1" i="1">
                            <a:latin typeface="Cambria Math" panose="02040503050406030204" pitchFamily="18" charset="0"/>
                          </a:rPr>
                          <m:t>𝚿</m:t>
                        </m:r>
                      </m:e>
                      <m:sub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𝒑𝒐𝒕𝒓𝒖𝒃</m:t>
                        </m:r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</m:oMath>
                </a14:m>
                <a:br>
                  <a:rPr lang="c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cs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FCC14F9E-0D09-AB8A-CF29-EA4C1E7AB4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9749" y="677208"/>
                <a:ext cx="11029616" cy="1153201"/>
              </a:xfrm>
              <a:blipFill>
                <a:blip r:embed="rId3"/>
                <a:stretch>
                  <a:fillRect l="-884" t="-68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86E57E43-8895-4E0F-49B9-CC84C3972A9B}"/>
                  </a:ext>
                </a:extLst>
              </p:cNvPr>
              <p:cNvSpPr txBox="1"/>
              <p:nvPr/>
            </p:nvSpPr>
            <p:spPr>
              <a:xfrm>
                <a:off x="184450" y="1672838"/>
                <a:ext cx="5433925" cy="11758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𝚿</m:t>
                          </m:r>
                        </m:e>
                        <m:sub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𝒑𝒐𝒕𝒓𝒖𝒃</m:t>
                          </m:r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f>
                            <m:fPr>
                              <m:ctrlPr>
                                <a:rPr lang="cs-CZ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cs-CZ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𝒊𝒛</m:t>
                                  </m:r>
                                </m:sub>
                              </m:sSub>
                            </m:den>
                          </m:f>
                          <m:r>
                            <a:rPr lang="cs-CZ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𝒍𝒏</m:t>
                          </m:r>
                          <m:f>
                            <m:fPr>
                              <m:ctrlPr>
                                <a:rPr lang="cs-CZ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1" i="1" smtClean="0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cs-CZ" sz="28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cs-CZ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1" i="1" smtClean="0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cs-CZ" sz="28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den>
                          </m:f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cs-CZ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1" i="1" smtClean="0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cs-CZ" sz="28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cs-CZ" sz="2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86E57E43-8895-4E0F-49B9-CC84C3972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50" y="1672838"/>
                <a:ext cx="5433925" cy="11758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716F6703-5EF2-2471-4AD7-584FDC5F1112}"/>
                  </a:ext>
                </a:extLst>
              </p:cNvPr>
              <p:cNvSpPr txBox="1"/>
              <p:nvPr/>
            </p:nvSpPr>
            <p:spPr>
              <a:xfrm>
                <a:off x="3536269" y="5226874"/>
                <a:ext cx="21697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cs-CZ" sz="1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716F6703-5EF2-2471-4AD7-584FDC5F1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269" y="5226874"/>
                <a:ext cx="216975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933B4298-F63D-E3F0-3853-1317C2952ED3}"/>
                  </a:ext>
                </a:extLst>
              </p:cNvPr>
              <p:cNvSpPr txBox="1"/>
              <p:nvPr/>
            </p:nvSpPr>
            <p:spPr>
              <a:xfrm flipH="1">
                <a:off x="3480801" y="6088462"/>
                <a:ext cx="19435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cs-CZ" sz="1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933B4298-F63D-E3F0-3853-1317C2952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80801" y="6088462"/>
                <a:ext cx="194351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36A84B85-F3E9-A36F-9F3D-C3C1DF52BFF0}"/>
                  </a:ext>
                </a:extLst>
              </p:cNvPr>
              <p:cNvSpPr txBox="1"/>
              <p:nvPr/>
            </p:nvSpPr>
            <p:spPr>
              <a:xfrm flipH="1">
                <a:off x="443379" y="4015390"/>
                <a:ext cx="2318994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cs-CZ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cs-CZ" sz="18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22,5 W/(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cs-CZ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cs-CZ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𝑲</m:t>
                    </m:r>
                    <m:r>
                      <a:rPr lang="cs-CZ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18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36A84B85-F3E9-A36F-9F3D-C3C1DF52B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43379" y="4015390"/>
                <a:ext cx="2318994" cy="375552"/>
              </a:xfrm>
              <a:prstGeom prst="rect">
                <a:avLst/>
              </a:prstGeom>
              <a:blipFill>
                <a:blip r:embed="rId7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92381E95-18F7-0C8B-0CE3-1B288F2125F7}"/>
                  </a:ext>
                </a:extLst>
              </p:cNvPr>
              <p:cNvSpPr txBox="1"/>
              <p:nvPr/>
            </p:nvSpPr>
            <p:spPr>
              <a:xfrm>
                <a:off x="3619893" y="5503873"/>
                <a:ext cx="29145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cs-CZ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𝒊𝒛</m:t>
                          </m:r>
                        </m:sub>
                      </m:sSub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𝟎𝟑𝟗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/(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𝒎𝑲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92381E95-18F7-0C8B-0CE3-1B288F212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893" y="5503873"/>
                <a:ext cx="2914504" cy="369332"/>
              </a:xfrm>
              <a:prstGeom prst="rect">
                <a:avLst/>
              </a:prstGeom>
              <a:blipFill>
                <a:blip r:embed="rId8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985EC6C0-ABB1-918B-6107-EAF27B197D65}"/>
                  </a:ext>
                </a:extLst>
              </p:cNvPr>
              <p:cNvSpPr txBox="1"/>
              <p:nvPr/>
            </p:nvSpPr>
            <p:spPr>
              <a:xfrm flipH="1">
                <a:off x="5954557" y="3959154"/>
                <a:ext cx="2318994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cs-CZ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cs-CZ" sz="18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4,1 W/(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cs-CZ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cs-CZ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𝑲</m:t>
                    </m:r>
                    <m:r>
                      <a:rPr lang="cs-CZ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18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985EC6C0-ABB1-918B-6107-EAF27B197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954557" y="3959154"/>
                <a:ext cx="2318994" cy="375552"/>
              </a:xfrm>
              <a:prstGeom prst="rect">
                <a:avLst/>
              </a:prstGeom>
              <a:blipFill>
                <a:blip r:embed="rId9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9C94A17D-2CE4-845E-4E21-8095220978A4}"/>
                  </a:ext>
                </a:extLst>
              </p:cNvPr>
              <p:cNvSpPr txBox="1"/>
              <p:nvPr/>
            </p:nvSpPr>
            <p:spPr>
              <a:xfrm>
                <a:off x="6006258" y="3494399"/>
                <a:ext cx="5566810" cy="3352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𝚿</m:t>
                        </m:r>
                      </m:e>
                      <m:sub>
                        <m:r>
                          <a:rPr lang="cs-CZ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𝒑𝒐𝒕𝒓𝒖𝒃</m:t>
                        </m:r>
                        <m:r>
                          <a:rPr lang="cs-CZ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sub>
                    </m:sSub>
                    <m:r>
                      <a:rPr lang="cs-CZ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0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0,17 W/(</a:t>
                </a:r>
                <a:r>
                  <a:rPr lang="cs-CZ" sz="2000" b="1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mK</a:t>
                </a:r>
                <a:r>
                  <a:rPr lang="cs-CZ" sz="20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:r>
                  <a:rPr lang="cs-CZ" sz="20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… o 19 % nižší</a:t>
                </a:r>
              </a:p>
            </p:txBody>
          </p:sp>
        </mc:Choice>
        <mc:Fallback xmlns="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9C94A17D-2CE4-845E-4E21-809522097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258" y="3494399"/>
                <a:ext cx="5566810" cy="335285"/>
              </a:xfrm>
              <a:prstGeom prst="rect">
                <a:avLst/>
              </a:prstGeom>
              <a:blipFill>
                <a:blip r:embed="rId10"/>
                <a:stretch>
                  <a:fillRect l="-1533" t="-25455" b="-3636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CCF3C3BC-6D20-FDC0-A7AB-7A82A4EF8A99}"/>
                  </a:ext>
                </a:extLst>
              </p:cNvPr>
              <p:cNvSpPr txBox="1"/>
              <p:nvPr/>
            </p:nvSpPr>
            <p:spPr>
              <a:xfrm>
                <a:off x="529190" y="3495796"/>
                <a:ext cx="5566810" cy="3352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𝚿</m:t>
                        </m:r>
                      </m:e>
                      <m:sub>
                        <m:r>
                          <a:rPr lang="cs-CZ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𝒑𝒐𝒕𝒓𝒖𝒃</m:t>
                        </m:r>
                        <m:r>
                          <a:rPr lang="cs-CZ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sub>
                    </m:sSub>
                    <m:r>
                      <a:rPr lang="cs-CZ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0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0,21 W/(</a:t>
                </a:r>
                <a:r>
                  <a:rPr lang="cs-CZ" sz="2000" b="1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mK</a:t>
                </a:r>
                <a:r>
                  <a:rPr lang="cs-CZ" sz="20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CCF3C3BC-6D20-FDC0-A7AB-7A82A4EF8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90" y="3495796"/>
                <a:ext cx="5566810" cy="335285"/>
              </a:xfrm>
              <a:prstGeom prst="rect">
                <a:avLst/>
              </a:prstGeom>
              <a:blipFill>
                <a:blip r:embed="rId11"/>
                <a:stretch>
                  <a:fillRect l="-1643" t="-25455" b="-3636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718BCA77-44B9-8D02-9F2E-7B4659E85E77}"/>
                  </a:ext>
                </a:extLst>
              </p:cNvPr>
              <p:cNvSpPr txBox="1"/>
              <p:nvPr/>
            </p:nvSpPr>
            <p:spPr>
              <a:xfrm>
                <a:off x="8581059" y="5411540"/>
                <a:ext cx="21697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cs-CZ" sz="1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718BCA77-44B9-8D02-9F2E-7B4659E85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059" y="5411540"/>
                <a:ext cx="2169753" cy="369332"/>
              </a:xfrm>
              <a:prstGeom prst="rect">
                <a:avLst/>
              </a:prstGeom>
              <a:blipFill>
                <a:blip r:embed="rId1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47E33096-4DA3-B75C-7734-681E420FC250}"/>
                  </a:ext>
                </a:extLst>
              </p:cNvPr>
              <p:cNvSpPr txBox="1"/>
              <p:nvPr/>
            </p:nvSpPr>
            <p:spPr>
              <a:xfrm flipH="1">
                <a:off x="8462873" y="6270471"/>
                <a:ext cx="19435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cs-CZ" sz="1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47E33096-4DA3-B75C-7734-681E420FC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462873" y="6270471"/>
                <a:ext cx="194351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24A41443-ABC9-E648-51E1-35F5C9EEE3A3}"/>
                  </a:ext>
                </a:extLst>
              </p:cNvPr>
              <p:cNvSpPr txBox="1"/>
              <p:nvPr/>
            </p:nvSpPr>
            <p:spPr>
              <a:xfrm>
                <a:off x="8664683" y="5688539"/>
                <a:ext cx="29145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cs-CZ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𝒊𝒛</m:t>
                          </m:r>
                        </m:sub>
                      </m:sSub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𝟎𝟑𝟗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/(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𝒎𝑲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24A41443-ABC9-E648-51E1-35F5C9EEE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4683" y="5688539"/>
                <a:ext cx="2914504" cy="369332"/>
              </a:xfrm>
              <a:prstGeom prst="rect">
                <a:avLst/>
              </a:prstGeom>
              <a:blipFill>
                <a:blip r:embed="rId1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74005763-79BF-13B4-58A3-AA39BA8AB811}"/>
                  </a:ext>
                </a:extLst>
              </p:cNvPr>
              <p:cNvSpPr txBox="1"/>
              <p:nvPr/>
            </p:nvSpPr>
            <p:spPr>
              <a:xfrm>
                <a:off x="3039036" y="4210419"/>
                <a:ext cx="21697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𝐀𝐥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𝐥𝐢𝐞</m:t>
                      </m:r>
                    </m:oMath>
                  </m:oMathPara>
                </a14:m>
                <a:endParaRPr lang="cs-CZ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74005763-79BF-13B4-58A3-AA39BA8AB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036" y="4210419"/>
                <a:ext cx="216975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ovéPole 25">
            <a:extLst>
              <a:ext uri="{FF2B5EF4-FFF2-40B4-BE49-F238E27FC236}">
                <a16:creationId xmlns:a16="http://schemas.microsoft.com/office/drawing/2014/main" id="{277304AA-4A46-176A-7D34-125DBC945D1E}"/>
              </a:ext>
            </a:extLst>
          </p:cNvPr>
          <p:cNvSpPr txBox="1"/>
          <p:nvPr/>
        </p:nvSpPr>
        <p:spPr>
          <a:xfrm>
            <a:off x="8664683" y="4424202"/>
            <a:ext cx="2169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Al fólie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919522FF-A680-FA8B-9808-C0F2E7215D5D}"/>
                  </a:ext>
                </a:extLst>
              </p:cNvPr>
              <p:cNvSpPr txBox="1"/>
              <p:nvPr/>
            </p:nvSpPr>
            <p:spPr>
              <a:xfrm>
                <a:off x="326056" y="3054048"/>
                <a:ext cx="378403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𝐭𝐞𝐩𝐥𝐨𝐭𝐚</m:t>
                      </m:r>
                      <m:r>
                        <a:rPr lang="cs-CZ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cs-CZ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𝐦</m:t>
                      </m:r>
                      <m:r>
                        <a:rPr lang="cs-CZ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</m:t>
                      </m:r>
                      <m:r>
                        <a:rPr lang="cs-CZ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𝐝𝐢𝐚</m:t>
                      </m:r>
                      <m:r>
                        <a:rPr lang="cs-CZ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𝟖𝟎</m:t>
                      </m:r>
                      <m:r>
                        <a:rPr lang="cs-CZ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˚</m:t>
                      </m:r>
                      <m:r>
                        <a:rPr lang="cs-CZ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𝐂</m:t>
                      </m:r>
                      <m:r>
                        <a:rPr lang="cs-CZ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𝐨𝐤𝐨𝐥</m:t>
                      </m:r>
                      <m:r>
                        <a:rPr lang="cs-CZ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í </m:t>
                      </m:r>
                      <m:r>
                        <a:rPr lang="cs-CZ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cs-CZ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˚</m:t>
                      </m:r>
                      <m:r>
                        <a:rPr lang="cs-CZ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𝐂</m:t>
                      </m:r>
                    </m:oMath>
                  </m:oMathPara>
                </a14:m>
                <a:endParaRPr lang="cs-CZ" sz="20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919522FF-A680-FA8B-9808-C0F2E7215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56" y="3054048"/>
                <a:ext cx="3784031" cy="307777"/>
              </a:xfrm>
              <a:prstGeom prst="rect">
                <a:avLst/>
              </a:prstGeom>
              <a:blipFill>
                <a:blip r:embed="rId16"/>
                <a:stretch>
                  <a:fillRect b="-4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518AC9EE-313F-E5EE-25FA-08FF47684F01}"/>
                  </a:ext>
                </a:extLst>
              </p:cNvPr>
              <p:cNvSpPr txBox="1"/>
              <p:nvPr/>
            </p:nvSpPr>
            <p:spPr>
              <a:xfrm>
                <a:off x="5881904" y="3093739"/>
                <a:ext cx="378403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𝐭𝐞𝐩𝐥𝐨𝐭𝐚</m:t>
                      </m:r>
                      <m:r>
                        <a:rPr lang="cs-CZ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cs-CZ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𝐦</m:t>
                      </m:r>
                      <m:r>
                        <a:rPr lang="cs-CZ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</m:t>
                      </m:r>
                      <m:r>
                        <a:rPr lang="cs-CZ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𝐝𝐢𝐚</m:t>
                      </m:r>
                      <m:r>
                        <a:rPr lang="cs-CZ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𝟒𝟓</m:t>
                      </m:r>
                      <m:r>
                        <a:rPr lang="cs-CZ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˚</m:t>
                      </m:r>
                      <m:r>
                        <a:rPr lang="cs-CZ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𝐂</m:t>
                      </m:r>
                      <m:r>
                        <a:rPr lang="cs-CZ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𝐨𝐤𝐨𝐥</m:t>
                      </m:r>
                      <m:r>
                        <a:rPr lang="cs-CZ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í </m:t>
                      </m:r>
                      <m:r>
                        <a:rPr lang="cs-CZ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  <m:r>
                        <a:rPr lang="cs-CZ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˚</m:t>
                      </m:r>
                      <m:r>
                        <a:rPr lang="cs-CZ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𝐂</m:t>
                      </m:r>
                    </m:oMath>
                  </m:oMathPara>
                </a14:m>
                <a:endParaRPr lang="cs-CZ" sz="20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518AC9EE-313F-E5EE-25FA-08FF47684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904" y="3093739"/>
                <a:ext cx="3784031" cy="307777"/>
              </a:xfrm>
              <a:prstGeom prst="rect">
                <a:avLst/>
              </a:prstGeom>
              <a:blipFill>
                <a:blip r:embed="rId17"/>
                <a:stretch>
                  <a:fillRect l="-483" b="-4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5039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9AD69-825E-E97C-B751-7525A179E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Obdélník, diagram, řada/pruh, Plán&#10;&#10;Obsah generovaný pomocí AI může být nesprávný.">
            <a:extLst>
              <a:ext uri="{FF2B5EF4-FFF2-40B4-BE49-F238E27FC236}">
                <a16:creationId xmlns:a16="http://schemas.microsoft.com/office/drawing/2014/main" id="{431F3952-A74D-A8AC-25AC-0C845F0219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7" r="19572"/>
          <a:stretch>
            <a:fillRect/>
          </a:stretch>
        </p:blipFill>
        <p:spPr>
          <a:xfrm>
            <a:off x="685966" y="1196502"/>
            <a:ext cx="5988293" cy="5574054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694C101-49F3-A260-CA9B-139A82139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94346"/>
          </a:xfrm>
        </p:spPr>
        <p:txBody>
          <a:bodyPr rtlCol="0">
            <a:normAutofit fontScale="90000"/>
          </a:bodyPr>
          <a:lstStyle/>
          <a:p>
            <a:pPr rtl="0"/>
            <a:r>
              <a:rPr lang="cs" b="1" dirty="0">
                <a:latin typeface="Cambria Math" panose="02040503050406030204" pitchFamily="18" charset="0"/>
                <a:ea typeface="Cambria Math" panose="02040503050406030204" pitchFamily="18" charset="0"/>
              </a:rPr>
              <a:t>PŘÍKLAD A.3 - BYT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F2AC3387-0737-6C26-CB84-CF93B50DBCA9}"/>
                  </a:ext>
                </a:extLst>
              </p:cNvPr>
              <p:cNvSpPr txBox="1"/>
              <p:nvPr/>
            </p:nvSpPr>
            <p:spPr>
              <a:xfrm>
                <a:off x="6867525" y="1417150"/>
                <a:ext cx="4953000" cy="44164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5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5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cs-CZ" sz="25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𝒆𝒎</m:t>
                          </m:r>
                        </m:sub>
                      </m:sSub>
                      <m:r>
                        <a:rPr lang="cs-CZ" sz="25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5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𝑝𝑜𝑡</m:t>
                          </m:r>
                          <m:r>
                            <a:rPr lang="cs-CZ" sz="25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ř</m:t>
                          </m:r>
                          <m:r>
                            <a:rPr lang="cs-CZ" sz="25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𝑒𝑏𝑎</m:t>
                          </m:r>
                          <m:r>
                            <a:rPr lang="cs-CZ" sz="25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5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𝑡𝑒𝑝𝑙𝑎</m:t>
                          </m:r>
                          <m:r>
                            <a:rPr lang="cs-CZ" sz="25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5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𝑛𝑎</m:t>
                          </m:r>
                          <m:r>
                            <a:rPr lang="cs-CZ" sz="25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5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𝑣𝑦𝑡</m:t>
                          </m:r>
                          <m:r>
                            <a:rPr lang="cs-CZ" sz="25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á</m:t>
                          </m:r>
                          <m:r>
                            <a:rPr lang="cs-CZ" sz="25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cs-CZ" sz="25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ě</m:t>
                          </m:r>
                          <m:r>
                            <a:rPr lang="cs-CZ" sz="25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5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í</m:t>
                          </m:r>
                        </m:num>
                        <m:den>
                          <m:sSub>
                            <m:sSubPr>
                              <m:ctrlPr>
                                <a:rPr lang="en-US" sz="25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5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cs-CZ" sz="25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5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cs-CZ" sz="25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5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5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cs-CZ" sz="25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𝒅𝒊𝒔</m:t>
                          </m:r>
                        </m:sub>
                      </m:sSub>
                      <m:r>
                        <a:rPr lang="cs-CZ" sz="2500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5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5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5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cs-CZ" sz="25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5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5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cs-CZ" sz="25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𝑑𝑖𝑠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cs-CZ" sz="2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5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5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cs-CZ" sz="25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𝒈𝒆𝒏</m:t>
                          </m:r>
                        </m:sub>
                      </m:sSub>
                      <m:r>
                        <a:rPr lang="cs-CZ" sz="25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5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5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5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cs-CZ" sz="25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𝑑𝑖𝑠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5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5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cs-CZ" sz="25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𝑔𝑒𝑛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cs-CZ" sz="2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500" b="1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500" b="1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cs-CZ" sz="2500" b="1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𝒈𝒆𝒏</m:t>
                          </m:r>
                        </m:sub>
                      </m:sSub>
                      <m:r>
                        <a:rPr lang="cs-CZ" sz="25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5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5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𝑝𝑜𝑡</m:t>
                          </m:r>
                          <m:r>
                            <a:rPr lang="cs-CZ" sz="25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ř</m:t>
                          </m:r>
                          <m:r>
                            <a:rPr lang="cs-CZ" sz="25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𝑒𝑏𝑎</m:t>
                          </m:r>
                          <m:r>
                            <a:rPr lang="cs-CZ" sz="25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5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𝑡𝑒𝑝𝑙𝑎</m:t>
                          </m:r>
                          <m:r>
                            <a:rPr lang="cs-CZ" sz="25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5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𝑛𝑎</m:t>
                          </m:r>
                          <m:r>
                            <a:rPr lang="cs-CZ" sz="25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5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𝑣𝑦𝑡</m:t>
                          </m:r>
                          <m:r>
                            <a:rPr lang="cs-CZ" sz="25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á</m:t>
                          </m:r>
                          <m:r>
                            <a:rPr lang="cs-CZ" sz="25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cs-CZ" sz="25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ě</m:t>
                          </m:r>
                          <m:r>
                            <a:rPr lang="cs-CZ" sz="25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500" i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í</m:t>
                          </m:r>
                        </m:num>
                        <m:den>
                          <m:sSub>
                            <m:sSubPr>
                              <m:ctrlPr>
                                <a:rPr lang="en-US" sz="25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5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cs-CZ" sz="25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5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5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cs-CZ" sz="25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𝑑𝑖𝑠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5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5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cs-CZ" sz="2500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𝑔𝑒𝑛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F2AC3387-0737-6C26-CB84-CF93B50DB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525" y="1417150"/>
                <a:ext cx="4953000" cy="44164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E3974721-430F-4F2C-7441-3F727F2E29FA}"/>
                  </a:ext>
                </a:extLst>
              </p:cNvPr>
              <p:cNvSpPr txBox="1"/>
              <p:nvPr/>
            </p:nvSpPr>
            <p:spPr>
              <a:xfrm>
                <a:off x="5554058" y="2189440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𝒈𝒆𝒏</m:t>
                      </m:r>
                    </m:oMath>
                  </m:oMathPara>
                </a14:m>
                <a:endParaRPr lang="cs-CZ" sz="2500" b="1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E3974721-430F-4F2C-7441-3F727F2E2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058" y="2189440"/>
                <a:ext cx="697780" cy="384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972A4088-235C-3066-F4A8-606C728D5F03}"/>
                  </a:ext>
                </a:extLst>
              </p:cNvPr>
              <p:cNvSpPr txBox="1"/>
              <p:nvPr/>
            </p:nvSpPr>
            <p:spPr>
              <a:xfrm>
                <a:off x="2982332" y="1995769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rgbClr val="E38E4F"/>
                          </a:solidFill>
                          <a:latin typeface="Cambria Math" panose="02040503050406030204" pitchFamily="18" charset="0"/>
                        </a:rPr>
                        <m:t>𝒅𝒊𝒔</m:t>
                      </m:r>
                    </m:oMath>
                  </m:oMathPara>
                </a14:m>
                <a:endParaRPr lang="cs-CZ" sz="2500" b="1" dirty="0">
                  <a:solidFill>
                    <a:srgbClr val="E38E4F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972A4088-235C-3066-F4A8-606C728D5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332" y="1995769"/>
                <a:ext cx="697780" cy="3847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2A2CFB2C-3DE9-09EE-66CD-6E8B33E0F2DA}"/>
                  </a:ext>
                </a:extLst>
              </p:cNvPr>
              <p:cNvSpPr txBox="1"/>
              <p:nvPr/>
            </p:nvSpPr>
            <p:spPr>
              <a:xfrm>
                <a:off x="1639283" y="3044279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𝒆𝒎</m:t>
                      </m:r>
                    </m:oMath>
                  </m:oMathPara>
                </a14:m>
                <a:endParaRPr lang="cs-CZ" sz="2500" b="1" dirty="0">
                  <a:solidFill>
                    <a:srgbClr val="FF99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2A2CFB2C-3DE9-09EE-66CD-6E8B33E0F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283" y="3044279"/>
                <a:ext cx="697780" cy="384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408E6804-40F0-E0F5-8351-2BFD0DF3A6F5}"/>
                  </a:ext>
                </a:extLst>
              </p:cNvPr>
              <p:cNvSpPr txBox="1"/>
              <p:nvPr/>
            </p:nvSpPr>
            <p:spPr>
              <a:xfrm>
                <a:off x="1627206" y="5276777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𝒆𝒎</m:t>
                      </m:r>
                    </m:oMath>
                  </m:oMathPara>
                </a14:m>
                <a:endParaRPr lang="cs-CZ" sz="2500" b="1" dirty="0">
                  <a:solidFill>
                    <a:srgbClr val="FF99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408E6804-40F0-E0F5-8351-2BFD0DF3A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206" y="5276777"/>
                <a:ext cx="697780" cy="384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F596A958-E13D-D79C-EF16-E2CD4D056853}"/>
                  </a:ext>
                </a:extLst>
              </p:cNvPr>
              <p:cNvSpPr txBox="1"/>
              <p:nvPr/>
            </p:nvSpPr>
            <p:spPr>
              <a:xfrm>
                <a:off x="4611083" y="2659558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𝒆𝒎</m:t>
                      </m:r>
                    </m:oMath>
                  </m:oMathPara>
                </a14:m>
                <a:endParaRPr lang="cs-CZ" sz="2500" b="1" dirty="0">
                  <a:solidFill>
                    <a:srgbClr val="FF99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F596A958-E13D-D79C-EF16-E2CD4D056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083" y="2659558"/>
                <a:ext cx="697780" cy="384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308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72F13-DB10-0BB8-4AEF-DA2E14F24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diagram, snímek obrazovky, řada/pruh, skica&#10;&#10;Obsah generovaný pomocí AI může být nesprávný.">
            <a:extLst>
              <a:ext uri="{FF2B5EF4-FFF2-40B4-BE49-F238E27FC236}">
                <a16:creationId xmlns:a16="http://schemas.microsoft.com/office/drawing/2014/main" id="{3F6888DE-F95D-8A94-C50E-70C4790CB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76" y="3202868"/>
            <a:ext cx="5424324" cy="3051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42AD7BDC-23C0-49A8-3F56-18B2E0EB11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81192" y="778667"/>
                <a:ext cx="11029616" cy="494346"/>
              </a:xfrm>
            </p:spPr>
            <p:txBody>
              <a:bodyPr rtlCol="0">
                <a:normAutofit fontScale="90000"/>
              </a:bodyPr>
              <a:lstStyle/>
              <a:p>
                <a:r>
                  <a:rPr lang="cs-CZ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ÚČI</a:t>
                </a:r>
                <a:r>
                  <a:rPr lang="en-GB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NNOST </a:t>
                </a:r>
                <a:r>
                  <a:rPr lang="c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DISTRIBUCE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cap="none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cs-CZ" i="1" cap="none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𝑑𝑖𝑠</m:t>
                        </m:r>
                      </m:sub>
                    </m:sSub>
                  </m:oMath>
                </a14:m>
                <a:endParaRPr lang="cs" b="1" cap="none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42AD7BDC-23C0-49A8-3F56-18B2E0EB11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81192" y="778667"/>
                <a:ext cx="11029616" cy="494346"/>
              </a:xfrm>
              <a:blipFill>
                <a:blip r:embed="rId3"/>
                <a:stretch>
                  <a:fillRect l="-884" t="-4938" b="-296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A8DF2278-B2F8-EF37-41C3-DFF4CBC764F9}"/>
                  </a:ext>
                </a:extLst>
              </p:cNvPr>
              <p:cNvSpPr txBox="1"/>
              <p:nvPr/>
            </p:nvSpPr>
            <p:spPr>
              <a:xfrm>
                <a:off x="693641" y="1633249"/>
                <a:ext cx="10804718" cy="22418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5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5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cs-CZ" sz="25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𝒅𝒊𝒔</m:t>
                        </m:r>
                      </m:sub>
                    </m:sSub>
                    <m:r>
                      <a:rPr lang="cs-CZ" sz="25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25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5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cs-CZ" sz="25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𝑒𝑚</m:t>
                        </m:r>
                      </m:sub>
                    </m:sSub>
                    <m:r>
                      <a:rPr lang="cs-CZ" sz="25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nary>
                      <m:naryPr>
                        <m:chr m:val="∑"/>
                        <m:ctrlPr>
                          <a:rPr lang="cs-CZ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cs-CZ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cs-CZ" sz="25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5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𝚿</m:t>
                            </m:r>
                          </m:e>
                          <m:sub>
                            <m:r>
                              <a:rPr lang="cs-CZ" sz="25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𝒑𝒐𝒕</m:t>
                            </m:r>
                            <m:r>
                              <a:rPr lang="cs-CZ" sz="25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cs-CZ" sz="25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25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cs-CZ" sz="25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cs-CZ" sz="25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25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5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cs-CZ" sz="25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𝒑𝒐𝒕𝒓</m:t>
                                </m:r>
                                <m:r>
                                  <a:rPr lang="cs-CZ" sz="25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.,</m:t>
                                </m:r>
                                <m:r>
                                  <a:rPr lang="cs-CZ" sz="25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cs-CZ" sz="25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sz="25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5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cs-CZ" sz="25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𝒐𝒌𝒐𝒍</m:t>
                                </m:r>
                                <m:r>
                                  <a:rPr lang="cs-CZ" sz="25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cs-CZ" sz="25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cs-CZ" sz="25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5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25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cs-CZ" sz="25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𝒑𝒐𝒕𝒓</m:t>
                        </m:r>
                        <m:r>
                          <a:rPr lang="cs-CZ" sz="25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.,</m:t>
                        </m:r>
                        <m:r>
                          <a:rPr lang="cs-CZ" sz="25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cs-CZ" sz="2500" b="1" dirty="0">
                    <a:solidFill>
                      <a:srgbClr val="0070C0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5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5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cs-CZ" sz="25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𝒆𝒒𝒖𝒊</m:t>
                        </m:r>
                        <m:r>
                          <a:rPr lang="cs-CZ" sz="25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5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cs-CZ" sz="25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h         </a:t>
                </a:r>
                <a:r>
                  <a:rPr lang="en-GB" sz="25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[</a:t>
                </a:r>
                <a:r>
                  <a:rPr lang="en-GB" sz="2500" dirty="0" err="1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Wh</a:t>
                </a:r>
                <a:r>
                  <a:rPr lang="en-GB" sz="25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</a:p>
              <a:p>
                <a:endParaRPr lang="en-GB" sz="2500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cs-CZ" sz="25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𝑑𝑖𝑠</m:t>
                        </m:r>
                      </m:sub>
                    </m:sSub>
                    <m:r>
                      <a:rPr lang="cs-CZ" sz="25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5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5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5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cs-CZ" sz="25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5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5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cs-CZ" sz="25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𝑑𝑖𝑠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25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5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cs-CZ" sz="25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5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5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5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cs-CZ" sz="25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5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cs-CZ" sz="25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5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cs-CZ" sz="25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𝑒𝑚</m:t>
                                </m:r>
                              </m:sub>
                            </m:sSub>
                            <m:r>
                              <a:rPr lang="en-GB" sz="25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5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cs-CZ" sz="25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𝑧𝑡𝑟</m:t>
                            </m:r>
                            <m:r>
                              <a:rPr lang="cs-CZ" sz="25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á</m:t>
                            </m:r>
                            <m:r>
                              <a:rPr lang="cs-CZ" sz="25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𝑡𝑦</m:t>
                            </m:r>
                            <m:r>
                              <a:rPr lang="en-GB" sz="25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sz="25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𝑝𝑜𝑡𝑟𝑢𝑏</m:t>
                            </m:r>
                            <m:r>
                              <a:rPr lang="cs-CZ" sz="25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í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25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</a:t>
                </a:r>
              </a:p>
              <a:p>
                <a:endParaRPr lang="cs-CZ" sz="2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cs-CZ" sz="2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A8DF2278-B2F8-EF37-41C3-DFF4CBC76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41" y="1633249"/>
                <a:ext cx="10804718" cy="2241832"/>
              </a:xfrm>
              <a:prstGeom prst="rect">
                <a:avLst/>
              </a:prstGeom>
              <a:blipFill>
                <a:blip r:embed="rId4"/>
                <a:stretch>
                  <a:fillRect t="-3261" r="-12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97B17716-E878-CC9E-FA9C-6F70C0843114}"/>
                  </a:ext>
                </a:extLst>
              </p:cNvPr>
              <p:cNvSpPr txBox="1"/>
              <p:nvPr/>
            </p:nvSpPr>
            <p:spPr>
              <a:xfrm>
                <a:off x="3470957" y="3384626"/>
                <a:ext cx="828788" cy="11888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5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5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cs-CZ" sz="25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𝒆𝒒𝒖𝒊</m:t>
                          </m:r>
                          <m:r>
                            <a:rPr lang="cs-CZ" sz="25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5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cs-CZ" sz="2500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cs-CZ" sz="2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cs-CZ" sz="2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97B17716-E878-CC9E-FA9C-6F70C0843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957" y="3384626"/>
                <a:ext cx="828788" cy="1188852"/>
              </a:xfrm>
              <a:prstGeom prst="rect">
                <a:avLst/>
              </a:prstGeom>
              <a:blipFill>
                <a:blip r:embed="rId5"/>
                <a:stretch>
                  <a:fillRect l="-13235" r="-88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729E1357-1EB3-796C-6AF2-A55FED4CB806}"/>
                  </a:ext>
                </a:extLst>
              </p:cNvPr>
              <p:cNvSpPr txBox="1"/>
              <p:nvPr/>
            </p:nvSpPr>
            <p:spPr>
              <a:xfrm>
                <a:off x="3885351" y="5476746"/>
                <a:ext cx="828788" cy="11887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5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5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cs-CZ" sz="25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𝒑𝒐𝒕𝒓</m:t>
                          </m:r>
                          <m:r>
                            <a:rPr lang="cs-CZ" sz="25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.,</m:t>
                          </m:r>
                          <m:r>
                            <a:rPr lang="cs-CZ" sz="25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cs-CZ" sz="2500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cs-CZ" sz="2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cs-CZ" sz="2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729E1357-1EB3-796C-6AF2-A55FED4CB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351" y="5476746"/>
                <a:ext cx="828788" cy="1188723"/>
              </a:xfrm>
              <a:prstGeom prst="rect">
                <a:avLst/>
              </a:prstGeom>
              <a:blipFill>
                <a:blip r:embed="rId6"/>
                <a:stretch>
                  <a:fillRect l="-13235" r="-139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477D8232-5A11-A409-79D0-BC0B0020B442}"/>
                  </a:ext>
                </a:extLst>
              </p:cNvPr>
              <p:cNvSpPr txBox="1"/>
              <p:nvPr/>
            </p:nvSpPr>
            <p:spPr>
              <a:xfrm>
                <a:off x="3545248" y="4595554"/>
                <a:ext cx="1611983" cy="4192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5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cs-CZ" sz="25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5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𝚿</m:t>
                              </m:r>
                            </m:e>
                            <m:sub>
                              <m:r>
                                <a:rPr lang="cs-CZ" sz="25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𝒑𝒐𝒕𝒓</m:t>
                              </m:r>
                              <m:r>
                                <a:rPr lang="cs-CZ" sz="25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sz="25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cs-CZ" sz="25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cs-CZ" sz="25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cs-CZ" sz="25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𝒑𝒐𝒕𝒓</m:t>
                          </m:r>
                          <m:r>
                            <a:rPr lang="cs-CZ" sz="25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.,</m:t>
                          </m:r>
                          <m:r>
                            <a:rPr lang="cs-CZ" sz="25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cs-CZ" sz="2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477D8232-5A11-A409-79D0-BC0B0020B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248" y="4595554"/>
                <a:ext cx="1611983" cy="419282"/>
              </a:xfrm>
              <a:prstGeom prst="rect">
                <a:avLst/>
              </a:prstGeom>
              <a:blipFill>
                <a:blip r:embed="rId7"/>
                <a:stretch>
                  <a:fillRect l="-6818" r="-23864" b="-2318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39A32461-C1EA-B115-858E-CDC4B3BD6ED7}"/>
                  </a:ext>
                </a:extLst>
              </p:cNvPr>
              <p:cNvSpPr txBox="1"/>
              <p:nvPr/>
            </p:nvSpPr>
            <p:spPr>
              <a:xfrm>
                <a:off x="4694917" y="3848940"/>
                <a:ext cx="924628" cy="4016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5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5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cs-CZ" sz="25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𝒐𝒌𝒐𝒍</m:t>
                          </m:r>
                          <m:r>
                            <a:rPr lang="cs-CZ" sz="25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.,</m:t>
                          </m:r>
                          <m:r>
                            <a:rPr lang="cs-CZ" sz="25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cs-CZ" sz="2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39A32461-C1EA-B115-858E-CDC4B3BD6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917" y="3848940"/>
                <a:ext cx="924628" cy="401648"/>
              </a:xfrm>
              <a:prstGeom prst="rect">
                <a:avLst/>
              </a:prstGeom>
              <a:blipFill>
                <a:blip r:embed="rId8"/>
                <a:stretch>
                  <a:fillRect l="-10526" b="-151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8E1E5E63-1D42-90E1-5B3B-2796E1B5F57B}"/>
                  </a:ext>
                </a:extLst>
              </p:cNvPr>
              <p:cNvSpPr txBox="1"/>
              <p:nvPr/>
            </p:nvSpPr>
            <p:spPr>
              <a:xfrm>
                <a:off x="1312637" y="5431542"/>
                <a:ext cx="828788" cy="4192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5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5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cs-CZ" sz="25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𝒑𝒐𝒕𝒓</m:t>
                          </m:r>
                          <m:r>
                            <a:rPr lang="cs-CZ" sz="25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.,</m:t>
                          </m:r>
                          <m:r>
                            <a:rPr lang="cs-CZ" sz="25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cs-CZ" sz="2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8E1E5E63-1D42-90E1-5B3B-2796E1B5F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637" y="5431542"/>
                <a:ext cx="828788" cy="419282"/>
              </a:xfrm>
              <a:prstGeom prst="rect">
                <a:avLst/>
              </a:prstGeom>
              <a:blipFill>
                <a:blip r:embed="rId9"/>
                <a:stretch>
                  <a:fillRect l="-13235" r="-13971" b="-246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6AB5813F-F47F-FBAD-33E7-11DBB9E0C87B}"/>
                  </a:ext>
                </a:extLst>
              </p:cNvPr>
              <p:cNvSpPr txBox="1"/>
              <p:nvPr/>
            </p:nvSpPr>
            <p:spPr>
              <a:xfrm>
                <a:off x="6096000" y="2486627"/>
                <a:ext cx="5514808" cy="3974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5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5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cs-CZ" sz="25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𝒅𝒊𝒔</m:t>
                        </m:r>
                      </m:sub>
                    </m:sSub>
                  </m:oMath>
                </a14:m>
                <a:r>
                  <a:rPr lang="cs-CZ" sz="2500" dirty="0"/>
                  <a:t> </a:t>
                </a:r>
                <a:r>
                  <a:rPr lang="cs-CZ" sz="25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… určuje množství energie, kterou je nutné dodat od zdroje tepla k otopným tělesům</a:t>
                </a:r>
                <a:r>
                  <a:rPr lang="en-GB" sz="25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[</a:t>
                </a:r>
                <a:r>
                  <a:rPr lang="en-GB" sz="2500" i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</a:t>
                </a:r>
                <a:r>
                  <a:rPr lang="en-GB" sz="25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  <a:br>
                  <a:rPr lang="cs-CZ" sz="25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cs-CZ" sz="25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5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5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𝚿</m:t>
                          </m:r>
                        </m:e>
                        <m:sub>
                          <m:r>
                            <a:rPr lang="cs-CZ" sz="25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𝒑𝒐𝒕𝒓</m:t>
                          </m:r>
                          <m:r>
                            <a:rPr lang="cs-CZ" sz="25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5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cs-CZ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cs-CZ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𝑙𝑖𝑛𝑒</m:t>
                      </m:r>
                      <m:r>
                        <a:rPr lang="cs-CZ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cs-CZ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𝑟𝑛</m:t>
                      </m:r>
                      <m:r>
                        <a:rPr lang="cs-CZ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í č</m:t>
                      </m:r>
                      <m:r>
                        <a:rPr lang="cs-CZ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𝑖𝑛𝑖𝑡𝑒𝑙</m:t>
                      </m:r>
                      <m:r>
                        <a:rPr lang="cs-CZ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𝑝𝑟𝑜𝑠𝑡𝑢𝑝𝑢</m:t>
                      </m:r>
                    </m:oMath>
                  </m:oMathPara>
                </a14:m>
                <a:endParaRPr lang="cs-CZ" sz="25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cs-CZ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𝑡𝑒𝑝𝑙𝑎</m:t>
                    </m:r>
                    <m:r>
                      <a:rPr lang="cs-CZ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𝑝𝑜𝑡𝑟𝑢𝑏</m:t>
                    </m:r>
                    <m:r>
                      <a:rPr lang="cs-CZ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í</m:t>
                    </m:r>
                  </m:oMath>
                </a14:m>
                <a:r>
                  <a:rPr lang="en-GB" sz="25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[W/(</a:t>
                </a:r>
                <a:r>
                  <a:rPr lang="en-GB" sz="2500" i="1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mK</a:t>
                </a:r>
                <a:r>
                  <a:rPr lang="en-GB" sz="25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GB" sz="25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  <a:endParaRPr lang="cs-CZ" sz="25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cs-CZ" sz="25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cs-CZ" sz="25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2500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cs-CZ" sz="2500" b="0" i="1" smtClean="0">
                        <a:latin typeface="Cambria Math" panose="02040503050406030204" pitchFamily="18" charset="0"/>
                      </a:rPr>
                      <m:t>𝑡𝑒𝑝𝑙𝑜𝑡𝑦</m:t>
                    </m:r>
                    <m:r>
                      <a:rPr lang="cs-CZ" sz="2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500" i="1">
                        <a:latin typeface="Cambria Math" panose="02040503050406030204" pitchFamily="18" charset="0"/>
                      </a:rPr>
                      <m:t>𝑝𝑜𝑡𝑟𝑢𝑏</m:t>
                    </m:r>
                    <m:r>
                      <a:rPr lang="cs-CZ" sz="2500" i="1">
                        <a:latin typeface="Cambria Math" panose="02040503050406030204" pitchFamily="18" charset="0"/>
                      </a:rPr>
                      <m:t>í </m:t>
                    </m:r>
                    <m:r>
                      <a:rPr lang="cs-CZ" sz="2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sz="2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500" b="0" i="1" smtClean="0">
                        <a:latin typeface="Cambria Math" panose="02040503050406030204" pitchFamily="18" charset="0"/>
                      </a:rPr>
                      <m:t>𝑜𝑘𝑜𝑙</m:t>
                    </m:r>
                    <m:r>
                      <a:rPr lang="cs-CZ" sz="2500" b="0" i="1" smtClean="0">
                        <a:latin typeface="Cambria Math" panose="02040503050406030204" pitchFamily="18" charset="0"/>
                      </a:rPr>
                      <m:t>í</m:t>
                    </m:r>
                  </m:oMath>
                </a14:m>
                <a:r>
                  <a:rPr lang="en-GB" sz="25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[K]</a:t>
                </a:r>
                <a:endParaRPr lang="cs-CZ" sz="25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cs-CZ" sz="25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𝑳</m:t>
                    </m:r>
                    <m:r>
                      <a:rPr lang="cs-CZ" sz="25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2500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cs-CZ" sz="25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cs-CZ" sz="2500" b="0" i="1" smtClean="0">
                        <a:latin typeface="Cambria Math" panose="02040503050406030204" pitchFamily="18" charset="0"/>
                      </a:rPr>
                      <m:t>é</m:t>
                    </m:r>
                    <m:r>
                      <a:rPr lang="cs-CZ" sz="2500" b="0" i="1" smtClean="0">
                        <a:latin typeface="Cambria Math" panose="02040503050406030204" pitchFamily="18" charset="0"/>
                      </a:rPr>
                      <m:t>𝑙𝑘𝑦</m:t>
                    </m:r>
                    <m:r>
                      <a:rPr lang="cs-CZ" sz="2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500" b="0" i="1" smtClean="0">
                        <a:latin typeface="Cambria Math" panose="02040503050406030204" pitchFamily="18" charset="0"/>
                      </a:rPr>
                      <m:t>𝑝𝑜𝑡𝑟𝑢𝑏</m:t>
                    </m:r>
                    <m:r>
                      <a:rPr lang="cs-CZ" sz="2500" b="0" i="1" smtClean="0">
                        <a:latin typeface="Cambria Math" panose="02040503050406030204" pitchFamily="18" charset="0"/>
                      </a:rPr>
                      <m:t>í</m:t>
                    </m:r>
                  </m:oMath>
                </a14:m>
                <a:r>
                  <a:rPr lang="en-GB" sz="2500" b="0" i="1" dirty="0">
                    <a:latin typeface="Cambria Math" panose="02040503050406030204" pitchFamily="18" charset="0"/>
                  </a:rPr>
                  <a:t> </a:t>
                </a:r>
                <a:r>
                  <a:rPr lang="en-GB" sz="25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[m]</a:t>
                </a:r>
                <a:endParaRPr lang="cs-CZ" sz="2500" b="0" i="1" dirty="0">
                  <a:latin typeface="Cambria Math" panose="02040503050406030204" pitchFamily="18" charset="0"/>
                </a:endParaRPr>
              </a:p>
              <a:p>
                <a:r>
                  <a:rPr lang="cs-CZ" sz="25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</a:t>
                </a:r>
                <a:r>
                  <a:rPr lang="cs-CZ" sz="25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… krok výpočtu </a:t>
                </a:r>
                <a:r>
                  <a:rPr lang="en-GB" sz="25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[</a:t>
                </a:r>
                <a:r>
                  <a:rPr lang="cs-CZ" sz="25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hodin</a:t>
                </a:r>
                <a:r>
                  <a:rPr lang="cs-CZ" sz="25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sz="25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  <a:endParaRPr lang="cs-CZ" sz="25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cs-CZ" sz="25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6AB5813F-F47F-FBAD-33E7-11DBB9E0C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486627"/>
                <a:ext cx="5514808" cy="3974101"/>
              </a:xfrm>
              <a:prstGeom prst="rect">
                <a:avLst/>
              </a:prstGeom>
              <a:blipFill>
                <a:blip r:embed="rId10"/>
                <a:stretch>
                  <a:fillRect l="-1768" t="-1227" r="-209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6091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F4F2F-1E86-774C-00FC-8BCD67C6F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Obdélník, diagram, řada/pruh, Plán&#10;&#10;Obsah generovaný pomocí AI může být nesprávný.">
            <a:extLst>
              <a:ext uri="{FF2B5EF4-FFF2-40B4-BE49-F238E27FC236}">
                <a16:creationId xmlns:a16="http://schemas.microsoft.com/office/drawing/2014/main" id="{F1EA2CFC-DD4E-7765-11F4-4C7E5FDA2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7" r="19572"/>
          <a:stretch>
            <a:fillRect/>
          </a:stretch>
        </p:blipFill>
        <p:spPr>
          <a:xfrm>
            <a:off x="949917" y="1205227"/>
            <a:ext cx="5988293" cy="5574054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F2939F4-E40D-7E6C-A206-C9803E057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94346"/>
          </a:xfrm>
        </p:spPr>
        <p:txBody>
          <a:bodyPr rtlCol="0">
            <a:normAutofit fontScale="90000"/>
          </a:bodyPr>
          <a:lstStyle/>
          <a:p>
            <a:pPr rtl="0"/>
            <a:r>
              <a:rPr lang="cs" b="1" dirty="0">
                <a:latin typeface="Cambria Math" panose="02040503050406030204" pitchFamily="18" charset="0"/>
                <a:ea typeface="Cambria Math" panose="02040503050406030204" pitchFamily="18" charset="0"/>
              </a:rPr>
              <a:t>PŘÍKLAD A.3 - BYT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5004CBF-36F7-B07F-C13B-B35539E96598}"/>
              </a:ext>
            </a:extLst>
          </p:cNvPr>
          <p:cNvSpPr txBox="1"/>
          <p:nvPr/>
        </p:nvSpPr>
        <p:spPr>
          <a:xfrm rot="16200000">
            <a:off x="-588538" y="4902744"/>
            <a:ext cx="2724181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500" b="1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ochlazovaná plocha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4BC22133-B3B1-8308-639E-1188F7456DB0}"/>
                  </a:ext>
                </a:extLst>
              </p:cNvPr>
              <p:cNvSpPr txBox="1"/>
              <p:nvPr/>
            </p:nvSpPr>
            <p:spPr>
              <a:xfrm>
                <a:off x="5818008" y="2189239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𝒈𝒆𝒏</m:t>
                      </m:r>
                    </m:oMath>
                  </m:oMathPara>
                </a14:m>
                <a:endParaRPr lang="cs-CZ" sz="2500" b="1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4BC22133-B3B1-8308-639E-1188F7456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008" y="2189239"/>
                <a:ext cx="697780" cy="384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E0609A7F-A8FA-802A-D557-79AAC5F71AF2}"/>
                  </a:ext>
                </a:extLst>
              </p:cNvPr>
              <p:cNvSpPr txBox="1"/>
              <p:nvPr/>
            </p:nvSpPr>
            <p:spPr>
              <a:xfrm>
                <a:off x="2982332" y="1995769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rgbClr val="E38E4F"/>
                          </a:solidFill>
                          <a:latin typeface="Cambria Math" panose="02040503050406030204" pitchFamily="18" charset="0"/>
                        </a:rPr>
                        <m:t>𝒅𝒊𝒔</m:t>
                      </m:r>
                    </m:oMath>
                  </m:oMathPara>
                </a14:m>
                <a:endParaRPr lang="cs-CZ" sz="2500" b="1" dirty="0">
                  <a:solidFill>
                    <a:srgbClr val="E38E4F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972A4088-235C-3066-F4A8-606C728D5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332" y="1995769"/>
                <a:ext cx="697780" cy="3847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1438A1DA-BEEF-EA6A-951C-EBF532AAF723}"/>
                  </a:ext>
                </a:extLst>
              </p:cNvPr>
              <p:cNvSpPr txBox="1"/>
              <p:nvPr/>
            </p:nvSpPr>
            <p:spPr>
              <a:xfrm>
                <a:off x="1865806" y="3024847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𝒆𝒎</m:t>
                      </m:r>
                    </m:oMath>
                  </m:oMathPara>
                </a14:m>
                <a:endParaRPr lang="cs-CZ" sz="2500" b="1" dirty="0">
                  <a:solidFill>
                    <a:srgbClr val="FF99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1438A1DA-BEEF-EA6A-951C-EBF532AAF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806" y="3024847"/>
                <a:ext cx="697780" cy="384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230E1277-98CC-B241-E495-FB8E26B37531}"/>
                  </a:ext>
                </a:extLst>
              </p:cNvPr>
              <p:cNvSpPr txBox="1"/>
              <p:nvPr/>
            </p:nvSpPr>
            <p:spPr>
              <a:xfrm>
                <a:off x="1865806" y="5268052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𝒆𝒎</m:t>
                      </m:r>
                    </m:oMath>
                  </m:oMathPara>
                </a14:m>
                <a:endParaRPr lang="cs-CZ" sz="2500" b="1" dirty="0">
                  <a:solidFill>
                    <a:srgbClr val="FF99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230E1277-98CC-B241-E495-FB8E26B37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806" y="5268052"/>
                <a:ext cx="697780" cy="384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AAE23DD9-1611-22E3-AA80-5967D109EF47}"/>
                  </a:ext>
                </a:extLst>
              </p:cNvPr>
              <p:cNvSpPr txBox="1"/>
              <p:nvPr/>
            </p:nvSpPr>
            <p:spPr>
              <a:xfrm>
                <a:off x="4875034" y="2659558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𝒆𝒎</m:t>
                      </m:r>
                    </m:oMath>
                  </m:oMathPara>
                </a14:m>
                <a:endParaRPr lang="cs-CZ" sz="2500" b="1" dirty="0">
                  <a:solidFill>
                    <a:srgbClr val="FF99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AAE23DD9-1611-22E3-AA80-5967D109E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034" y="2659558"/>
                <a:ext cx="697780" cy="384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1">
            <a:extLst>
              <a:ext uri="{FF2B5EF4-FFF2-40B4-BE49-F238E27FC236}">
                <a16:creationId xmlns:a16="http://schemas.microsoft.com/office/drawing/2014/main" id="{0F235FCE-C6A0-2D92-098C-0E3C3BEBF26E}"/>
              </a:ext>
            </a:extLst>
          </p:cNvPr>
          <p:cNvSpPr txBox="1">
            <a:spLocks/>
          </p:cNvSpPr>
          <p:nvPr/>
        </p:nvSpPr>
        <p:spPr>
          <a:xfrm>
            <a:off x="6953928" y="464265"/>
            <a:ext cx="4868091" cy="59929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500" b="1" i="1" cap="none" dirty="0">
                <a:latin typeface="Cambria Math" panose="02040503050406030204" pitchFamily="18" charset="0"/>
                <a:ea typeface="Cambria Math" panose="02040503050406030204" pitchFamily="18" charset="0"/>
              </a:rPr>
              <a:t>z</a:t>
            </a:r>
            <a:r>
              <a:rPr lang="cs" sz="2500" b="1" i="1" cap="none" dirty="0">
                <a:latin typeface="Cambria Math" panose="02040503050406030204" pitchFamily="18" charset="0"/>
                <a:ea typeface="Cambria Math" panose="02040503050406030204" pitchFamily="18" charset="0"/>
              </a:rPr>
              <a:t>droj tepla na vytápění v bytě</a:t>
            </a:r>
          </a:p>
          <a:p>
            <a:r>
              <a:rPr lang="cs-CZ" sz="2500" b="1" i="1" cap="none" dirty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cs" sz="2500" b="1" i="1" cap="none" dirty="0">
                <a:latin typeface="Cambria Math" panose="02040503050406030204" pitchFamily="18" charset="0"/>
                <a:ea typeface="Cambria Math" panose="02040503050406030204" pitchFamily="18" charset="0"/>
              </a:rPr>
              <a:t>ozvody  vytápění nejsou zateplené</a:t>
            </a:r>
            <a:endParaRPr lang="cs-CZ" sz="2500" b="1" i="1" cap="none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cs-CZ" sz="2500" b="1" i="1" cap="none" dirty="0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cs" sz="2500" b="1" i="1" cap="none" dirty="0">
                <a:latin typeface="Cambria Math" panose="02040503050406030204" pitchFamily="18" charset="0"/>
                <a:ea typeface="Cambria Math" panose="02040503050406030204" pitchFamily="18" charset="0"/>
              </a:rPr>
              <a:t>odinový  krok výpočtu</a:t>
            </a:r>
          </a:p>
          <a:p>
            <a:endParaRPr lang="cs" sz="2500" b="1" i="1" cap="none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cs-CZ" sz="2500" b="1" i="1" cap="none" dirty="0">
                <a:latin typeface="Cambria Math" panose="02040503050406030204" pitchFamily="18" charset="0"/>
                <a:ea typeface="Cambria Math" panose="02040503050406030204" pitchFamily="18" charset="0"/>
              </a:rPr>
              <a:t>u</a:t>
            </a:r>
            <a:r>
              <a:rPr lang="cs" sz="2500" b="1" i="1" cap="none" dirty="0">
                <a:latin typeface="Cambria Math" panose="02040503050406030204" pitchFamily="18" charset="0"/>
                <a:ea typeface="Cambria Math" panose="02040503050406030204" pitchFamily="18" charset="0"/>
              </a:rPr>
              <a:t>rčení potřeby tepla na vytápění podle ČSN EN ISO 52016-1 (2019)</a:t>
            </a:r>
          </a:p>
          <a:p>
            <a:endParaRPr lang="cs" sz="2500" b="1" i="1" cap="none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cs-CZ" sz="2500" b="1" i="1" cap="none" dirty="0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cs" sz="2500" b="1" i="1" cap="none" dirty="0">
                <a:latin typeface="Cambria Math" panose="02040503050406030204" pitchFamily="18" charset="0"/>
                <a:ea typeface="Cambria Math" panose="02040503050406030204" pitchFamily="18" charset="0"/>
              </a:rPr>
              <a:t>orekce hodinových potřeb na vliv sdílení tepla na vytápění</a:t>
            </a:r>
          </a:p>
          <a:p>
            <a:endParaRPr lang="cs" sz="2500" b="1" i="1" cap="none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cs-CZ" sz="2500" b="1" i="1" cap="none" dirty="0">
                <a:latin typeface="Cambria Math" panose="02040503050406030204" pitchFamily="18" charset="0"/>
                <a:ea typeface="Cambria Math" panose="02040503050406030204" pitchFamily="18" charset="0"/>
              </a:rPr>
              <a:t>u</a:t>
            </a:r>
            <a:r>
              <a:rPr lang="cs" sz="2500" b="1" i="1" cap="none" dirty="0">
                <a:latin typeface="Cambria Math" panose="02040503050406030204" pitchFamily="18" charset="0"/>
                <a:ea typeface="Cambria Math" panose="02040503050406030204" pitchFamily="18" charset="0"/>
              </a:rPr>
              <a:t>rčení průměrných teplot v otopném systému </a:t>
            </a:r>
          </a:p>
          <a:p>
            <a:endParaRPr lang="cs" sz="2500" b="1" i="1" cap="none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cs" sz="2500" b="1" i="1" cap="none" dirty="0">
                <a:latin typeface="Cambria Math" panose="02040503050406030204" pitchFamily="18" charset="0"/>
                <a:ea typeface="Cambria Math" panose="02040503050406030204" pitchFamily="18" charset="0"/>
              </a:rPr>
              <a:t>výpočet byl proveden podle </a:t>
            </a:r>
            <a:r>
              <a:rPr lang="cs" sz="2500" b="1" i="1" cap="none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ČSN EN 15316-3  </a:t>
            </a:r>
            <a:r>
              <a:rPr lang="cs-CZ" sz="2500" b="1" i="1" cap="none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Energetická náročnost budov - Metoda výpočtu potřeb energie a účinností soustav - Část 3: Části soustav pro rozvod (teplé vody, vytápění a chlazení), Modul M3-6, M4-6, M8-6 (2018)</a:t>
            </a:r>
            <a:endParaRPr lang="cs" sz="2500" b="1" i="1" cap="none" dirty="0">
              <a:solidFill>
                <a:srgbClr val="7030A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917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DCD85-83F3-E8C6-7C36-C65569245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B8CBDE-097C-4C54-D089-9314C8894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94346"/>
          </a:xfrm>
        </p:spPr>
        <p:txBody>
          <a:bodyPr rtlCol="0">
            <a:normAutofit fontScale="90000"/>
          </a:bodyPr>
          <a:lstStyle/>
          <a:p>
            <a:pPr rtl="0"/>
            <a:r>
              <a:rPr lang="cs" b="1" dirty="0">
                <a:latin typeface="Cambria Math" panose="02040503050406030204" pitchFamily="18" charset="0"/>
                <a:ea typeface="Cambria Math" panose="02040503050406030204" pitchFamily="18" charset="0"/>
              </a:rPr>
              <a:t>PŘÍKLAD A - BYT</a:t>
            </a:r>
          </a:p>
        </p:txBody>
      </p:sp>
      <p:pic>
        <p:nvPicPr>
          <p:cNvPr id="14" name="Zástupný obsah 13" descr="Obsah obrázku design&#10;&#10;Obsah generovaný pomocí AI může být nesprávný.">
            <a:extLst>
              <a:ext uri="{FF2B5EF4-FFF2-40B4-BE49-F238E27FC236}">
                <a16:creationId xmlns:a16="http://schemas.microsoft.com/office/drawing/2014/main" id="{1C3C76FA-89FB-7E6B-55E8-E77B742F6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1416214"/>
            <a:ext cx="6518940" cy="3666904"/>
          </a:xfr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209DB879-ED81-F2E4-A8F6-3D01BDD7B665}"/>
              </a:ext>
            </a:extLst>
          </p:cNvPr>
          <p:cNvSpPr txBox="1"/>
          <p:nvPr/>
        </p:nvSpPr>
        <p:spPr>
          <a:xfrm>
            <a:off x="868926" y="4245148"/>
            <a:ext cx="291122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j</a:t>
            </a:r>
            <a:r>
              <a:rPr lang="cs-CZ" sz="2400" b="1" i="1" cap="none" dirty="0">
                <a:latin typeface="Cambria Math" panose="02040503050406030204" pitchFamily="18" charset="0"/>
                <a:ea typeface="Cambria Math" panose="02040503050406030204" pitchFamily="18" charset="0"/>
              </a:rPr>
              <a:t>menovitý výkon</a:t>
            </a:r>
          </a:p>
          <a:p>
            <a:r>
              <a:rPr lang="cs-CZ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teplotní spád  </a:t>
            </a:r>
            <a:r>
              <a:rPr lang="cs-CZ" sz="2400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ot</a:t>
            </a:r>
            <a:r>
              <a:rPr lang="cs-CZ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. soustavy</a:t>
            </a:r>
            <a:endParaRPr lang="cs-CZ" sz="2400" b="1" i="1" cap="none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cs" sz="1800" b="1" i="1" cap="none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3E4155A1-0F3C-B0D9-4855-6EF6B0A805AA}"/>
              </a:ext>
            </a:extLst>
          </p:cNvPr>
          <p:cNvSpPr txBox="1"/>
          <p:nvPr/>
        </p:nvSpPr>
        <p:spPr>
          <a:xfrm>
            <a:off x="4188911" y="4227165"/>
            <a:ext cx="389928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hodinový </a:t>
            </a:r>
            <a:r>
              <a:rPr lang="cs-CZ" sz="2400" b="1" i="1" cap="none" dirty="0">
                <a:latin typeface="Cambria Math" panose="02040503050406030204" pitchFamily="18" charset="0"/>
                <a:ea typeface="Cambria Math" panose="02040503050406030204" pitchFamily="18" charset="0"/>
              </a:rPr>
              <a:t>výkon</a:t>
            </a:r>
          </a:p>
          <a:p>
            <a:r>
              <a:rPr lang="cs-CZ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teplotní spád  </a:t>
            </a:r>
            <a:r>
              <a:rPr lang="cs-CZ" sz="2400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ot</a:t>
            </a:r>
            <a:r>
              <a:rPr lang="cs-CZ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. soustavy</a:t>
            </a:r>
          </a:p>
          <a:p>
            <a:r>
              <a:rPr lang="cs-CZ" sz="2400" b="1" i="1" cap="none" dirty="0">
                <a:latin typeface="Cambria Math" panose="02040503050406030204" pitchFamily="18" charset="0"/>
                <a:ea typeface="Cambria Math" panose="02040503050406030204" pitchFamily="18" charset="0"/>
              </a:rPr>
              <a:t>resp. </a:t>
            </a:r>
            <a:r>
              <a:rPr lang="cs-CZ" sz="2400" b="1" i="1" cap="none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průměrnou teplotu </a:t>
            </a:r>
          </a:p>
          <a:p>
            <a:r>
              <a:rPr lang="cs-CZ" sz="2400" b="1" i="1" cap="none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ot</a:t>
            </a:r>
            <a:r>
              <a:rPr lang="cs-CZ" sz="2400" b="1" i="1" cap="none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soustavy pro libovolnou hodinu modelového roku</a:t>
            </a:r>
          </a:p>
          <a:p>
            <a:endParaRPr lang="cs" sz="1800" b="1" i="1" cap="none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90698C5C-454C-F6AE-FDAF-A16FA9889B14}"/>
                  </a:ext>
                </a:extLst>
              </p:cNvPr>
              <p:cNvSpPr txBox="1"/>
              <p:nvPr/>
            </p:nvSpPr>
            <p:spPr>
              <a:xfrm>
                <a:off x="7256580" y="971517"/>
                <a:ext cx="4439337" cy="34806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5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lang="cs-CZ" sz="25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≥</m:t>
                    </m:r>
                  </m:oMath>
                </a14:m>
                <a:r>
                  <a:rPr lang="cs-CZ" sz="25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0,7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5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𝑸</m:t>
                      </m:r>
                      <m:r>
                        <a:rPr lang="cs-CZ" sz="25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5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5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cs-CZ" sz="25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sSup>
                        <m:sSupPr>
                          <m:ctrlPr>
                            <a:rPr lang="cs-CZ" sz="25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5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cs-CZ" sz="25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5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cs-CZ" sz="25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num>
                            <m:den>
                              <m:r>
                                <a:rPr lang="cs-CZ" sz="25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cs-CZ" sz="25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5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cs-CZ" sz="25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den>
                          </m:f>
                          <m:r>
                            <a:rPr lang="cs-CZ" sz="25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cs-CZ" sz="25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cs-CZ" sz="25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cs-CZ" sz="2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5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5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cs-CZ" sz="25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cs-CZ" sz="2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jmenovitý výkon </a:t>
                </a:r>
                <a:r>
                  <a:rPr lang="cs-CZ" sz="25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ot</a:t>
                </a:r>
                <a:r>
                  <a:rPr lang="cs-CZ" sz="2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tělesa</a:t>
                </a:r>
              </a:p>
              <a:p>
                <a14:m>
                  <m:oMath xmlns:m="http://schemas.openxmlformats.org/officeDocument/2006/math">
                    <m:r>
                      <a:rPr lang="cs-CZ" sz="25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25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𝑸</m:t>
                    </m:r>
                    <m:r>
                      <a:rPr lang="cs-CZ" sz="25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cs-CZ" sz="2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jiný výkon </a:t>
                </a:r>
                <a:r>
                  <a:rPr lang="cs-CZ" sz="25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ot</a:t>
                </a:r>
                <a:r>
                  <a:rPr lang="cs-CZ" sz="2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tělesa</a:t>
                </a:r>
              </a:p>
              <a:p>
                <a14:m>
                  <m:oMath xmlns:m="http://schemas.openxmlformats.org/officeDocument/2006/math">
                    <m:r>
                      <a:rPr lang="cs-CZ" sz="25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25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cs-CZ" sz="25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cs-CZ" sz="25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:r>
                  <a:rPr lang="cs-CZ" sz="2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rozdíly teploty otopného tělesa a teploty místnosti</a:t>
                </a:r>
              </a:p>
              <a:p>
                <a:r>
                  <a:rPr lang="cs-CZ" sz="2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 exponent, např. 1,3</a:t>
                </a:r>
              </a:p>
              <a:p>
                <a:endParaRPr lang="cs-CZ" sz="2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90698C5C-454C-F6AE-FDAF-A16FA9889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580" y="971517"/>
                <a:ext cx="4439337" cy="3480633"/>
              </a:xfrm>
              <a:prstGeom prst="rect">
                <a:avLst/>
              </a:prstGeom>
              <a:blipFill>
                <a:blip r:embed="rId3"/>
                <a:stretch>
                  <a:fillRect l="-4252" t="-26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6746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E97CB-292A-EC35-930D-65EA0AD73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Obdélník, diagram, řada/pruh, Plán&#10;&#10;Obsah generovaný pomocí AI může být nesprávný.">
            <a:extLst>
              <a:ext uri="{FF2B5EF4-FFF2-40B4-BE49-F238E27FC236}">
                <a16:creationId xmlns:a16="http://schemas.microsoft.com/office/drawing/2014/main" id="{82786DE5-D6E6-3488-0772-A545BDA1D5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7" r="19572"/>
          <a:stretch>
            <a:fillRect/>
          </a:stretch>
        </p:blipFill>
        <p:spPr>
          <a:xfrm>
            <a:off x="949917" y="1205227"/>
            <a:ext cx="5988293" cy="5574054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CD40683-008E-6FB8-0E35-C8A6DB7F8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94346"/>
          </a:xfrm>
        </p:spPr>
        <p:txBody>
          <a:bodyPr rtlCol="0">
            <a:normAutofit fontScale="90000"/>
          </a:bodyPr>
          <a:lstStyle/>
          <a:p>
            <a:pPr rtl="0"/>
            <a:r>
              <a:rPr lang="cs" b="1" dirty="0">
                <a:latin typeface="Cambria Math" panose="02040503050406030204" pitchFamily="18" charset="0"/>
                <a:ea typeface="Cambria Math" panose="02040503050406030204" pitchFamily="18" charset="0"/>
              </a:rPr>
              <a:t>PŘÍKLAD A.3 – BYT – </a:t>
            </a:r>
            <a:r>
              <a:rPr lang="cs" sz="2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VŠECHNY ZTRÁTY ROZVODY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1D9187A-5D5C-CACA-560C-4794B83F8138}"/>
              </a:ext>
            </a:extLst>
          </p:cNvPr>
          <p:cNvSpPr txBox="1"/>
          <p:nvPr/>
        </p:nvSpPr>
        <p:spPr>
          <a:xfrm rot="16200000">
            <a:off x="-588538" y="4902744"/>
            <a:ext cx="2724181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500" b="1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ochlazovaná plocha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CAFE63A9-9475-B770-AD4B-53E915157B8A}"/>
                  </a:ext>
                </a:extLst>
              </p:cNvPr>
              <p:cNvSpPr txBox="1"/>
              <p:nvPr/>
            </p:nvSpPr>
            <p:spPr>
              <a:xfrm>
                <a:off x="5818008" y="2189239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𝒈𝒆𝒏</m:t>
                      </m:r>
                    </m:oMath>
                  </m:oMathPara>
                </a14:m>
                <a:endParaRPr lang="cs-CZ" sz="2500" b="1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CAFE63A9-9475-B770-AD4B-53E915157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008" y="2189239"/>
                <a:ext cx="697780" cy="384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F967C756-015F-6671-1D5A-5C734F54B093}"/>
                  </a:ext>
                </a:extLst>
              </p:cNvPr>
              <p:cNvSpPr txBox="1"/>
              <p:nvPr/>
            </p:nvSpPr>
            <p:spPr>
              <a:xfrm>
                <a:off x="2982332" y="1995769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rgbClr val="E38E4F"/>
                          </a:solidFill>
                          <a:latin typeface="Cambria Math" panose="02040503050406030204" pitchFamily="18" charset="0"/>
                        </a:rPr>
                        <m:t>𝒅𝒊𝒔</m:t>
                      </m:r>
                    </m:oMath>
                  </m:oMathPara>
                </a14:m>
                <a:endParaRPr lang="cs-CZ" sz="2500" b="1" dirty="0">
                  <a:solidFill>
                    <a:srgbClr val="E38E4F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F967C756-015F-6671-1D5A-5C734F54B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332" y="1995769"/>
                <a:ext cx="697780" cy="384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4FF7889D-032E-B555-2550-212842EF29D3}"/>
                  </a:ext>
                </a:extLst>
              </p:cNvPr>
              <p:cNvSpPr txBox="1"/>
              <p:nvPr/>
            </p:nvSpPr>
            <p:spPr>
              <a:xfrm>
                <a:off x="1865806" y="3024847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𝒆𝒎</m:t>
                      </m:r>
                    </m:oMath>
                  </m:oMathPara>
                </a14:m>
                <a:endParaRPr lang="cs-CZ" sz="2500" b="1" dirty="0">
                  <a:solidFill>
                    <a:srgbClr val="FF99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4FF7889D-032E-B555-2550-212842EF2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806" y="3024847"/>
                <a:ext cx="697780" cy="3847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5F3DEEA9-F232-862B-7E32-C1446B398A58}"/>
                  </a:ext>
                </a:extLst>
              </p:cNvPr>
              <p:cNvSpPr txBox="1"/>
              <p:nvPr/>
            </p:nvSpPr>
            <p:spPr>
              <a:xfrm>
                <a:off x="1865806" y="5268052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𝒆𝒎</m:t>
                      </m:r>
                    </m:oMath>
                  </m:oMathPara>
                </a14:m>
                <a:endParaRPr lang="cs-CZ" sz="2500" b="1" dirty="0">
                  <a:solidFill>
                    <a:srgbClr val="FF99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5F3DEEA9-F232-862B-7E32-C1446B398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806" y="5268052"/>
                <a:ext cx="697780" cy="384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9751AD38-1CD8-6367-6CC4-CA8024A4145F}"/>
                  </a:ext>
                </a:extLst>
              </p:cNvPr>
              <p:cNvSpPr txBox="1"/>
              <p:nvPr/>
            </p:nvSpPr>
            <p:spPr>
              <a:xfrm>
                <a:off x="4875034" y="2659558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𝒆𝒎</m:t>
                      </m:r>
                    </m:oMath>
                  </m:oMathPara>
                </a14:m>
                <a:endParaRPr lang="cs-CZ" sz="2500" b="1" dirty="0">
                  <a:solidFill>
                    <a:srgbClr val="FF99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9751AD38-1CD8-6367-6CC4-CA8024A41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034" y="2659558"/>
                <a:ext cx="697780" cy="384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602259B3-918E-10E9-5BB1-FE68CCD72C3A}"/>
                  </a:ext>
                </a:extLst>
              </p:cNvPr>
              <p:cNvSpPr txBox="1"/>
              <p:nvPr/>
            </p:nvSpPr>
            <p:spPr>
              <a:xfrm>
                <a:off x="7211931" y="754657"/>
                <a:ext cx="60944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ÚČI</a:t>
                </a:r>
                <a:r>
                  <a:rPr lang="en-GB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NNOST </a:t>
                </a:r>
                <a:r>
                  <a:rPr lang="c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DISTRIBUCE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cap="none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1" cap="none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cs-CZ" b="1" i="1" cap="none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𝒅𝒊𝒔</m:t>
                        </m:r>
                        <m:r>
                          <a:rPr lang="cs-CZ" b="1" i="1" cap="none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cs-CZ" b="1" i="1" cap="none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1" i="1" cap="none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b="1" i="1" cap="none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b="1" i="1" cap="none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𝟕𝟏</m:t>
                    </m:r>
                  </m:oMath>
                </a14:m>
                <a:endParaRPr lang="cs-CZ" b="1" cap="none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602259B3-918E-10E9-5BB1-FE68CCD72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931" y="754657"/>
                <a:ext cx="6094428" cy="369332"/>
              </a:xfrm>
              <a:prstGeom prst="rect">
                <a:avLst/>
              </a:prstGeom>
              <a:blipFill>
                <a:blip r:embed="rId8"/>
                <a:stretch>
                  <a:fillRect l="-800" t="-11667" b="-2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C316FCB7-30A1-C02F-7552-67382C714C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6725778"/>
              </p:ext>
            </p:extLst>
          </p:nvPr>
        </p:nvGraphicFramePr>
        <p:xfrm>
          <a:off x="7124700" y="120522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780261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0CC2B-C505-4291-DE47-D16C7F587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snímek obrazovky, diagram, řada/pruh, text&#10;&#10;Obsah generovaný pomocí AI může být nesprávný.">
            <a:extLst>
              <a:ext uri="{FF2B5EF4-FFF2-40B4-BE49-F238E27FC236}">
                <a16:creationId xmlns:a16="http://schemas.microsoft.com/office/drawing/2014/main" id="{E75CD9D3-6375-E2AF-FC21-D0A8473E1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16" y="877147"/>
            <a:ext cx="9440926" cy="458792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64CBE0A-A575-E5F7-79F4-0FC25396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94346"/>
          </a:xfrm>
        </p:spPr>
        <p:txBody>
          <a:bodyPr rtlCol="0">
            <a:normAutofit fontScale="90000"/>
          </a:bodyPr>
          <a:lstStyle/>
          <a:p>
            <a:pPr rtl="0"/>
            <a:r>
              <a:rPr lang="cs" b="1" dirty="0">
                <a:latin typeface="Cambria Math" panose="02040503050406030204" pitchFamily="18" charset="0"/>
                <a:ea typeface="Cambria Math" panose="02040503050406030204" pitchFamily="18" charset="0"/>
              </a:rPr>
              <a:t>ZTRÁTY ROZVODY – UŽITNÁ A NEUŽITNÁ ENERGIE</a:t>
            </a: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81A9B2BE-899D-7BAA-DA3E-2B5E49805170}"/>
              </a:ext>
            </a:extLst>
          </p:cNvPr>
          <p:cNvSpPr txBox="1">
            <a:spLocks/>
          </p:cNvSpPr>
          <p:nvPr/>
        </p:nvSpPr>
        <p:spPr>
          <a:xfrm>
            <a:off x="8644378" y="2488671"/>
            <a:ext cx="2726241" cy="4943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TEPELNÉ ZISKY</a:t>
            </a:r>
          </a:p>
        </p:txBody>
      </p:sp>
      <p:sp>
        <p:nvSpPr>
          <p:cNvPr id="18" name="Nadpis 1">
            <a:extLst>
              <a:ext uri="{FF2B5EF4-FFF2-40B4-BE49-F238E27FC236}">
                <a16:creationId xmlns:a16="http://schemas.microsoft.com/office/drawing/2014/main" id="{230EB929-8B3B-9792-623D-9B920D6A3237}"/>
              </a:ext>
            </a:extLst>
          </p:cNvPr>
          <p:cNvSpPr txBox="1">
            <a:spLocks/>
          </p:cNvSpPr>
          <p:nvPr/>
        </p:nvSpPr>
        <p:spPr>
          <a:xfrm>
            <a:off x="1131089" y="2447685"/>
            <a:ext cx="2726241" cy="4943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ZTRÁTY ENERGIE </a:t>
            </a:r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9AE185B8-08AC-92EF-4F4A-32446C832069}"/>
              </a:ext>
            </a:extLst>
          </p:cNvPr>
          <p:cNvSpPr txBox="1">
            <a:spLocks/>
          </p:cNvSpPr>
          <p:nvPr/>
        </p:nvSpPr>
        <p:spPr>
          <a:xfrm>
            <a:off x="1131088" y="1833513"/>
            <a:ext cx="2726241" cy="6141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" sz="2000" b="1" i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EXTERIÉR, NEVYTÁPĚNÝ PROSTOR, ZEMĚ</a:t>
            </a:r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476FA6B8-3D27-15E6-22E3-8D6D664A2B64}"/>
              </a:ext>
            </a:extLst>
          </p:cNvPr>
          <p:cNvSpPr txBox="1">
            <a:spLocks/>
          </p:cNvSpPr>
          <p:nvPr/>
        </p:nvSpPr>
        <p:spPr>
          <a:xfrm>
            <a:off x="8644378" y="2205871"/>
            <a:ext cx="3167407" cy="3299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" sz="2000" b="1" i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VYTÁPĚNÝ PROSTOR, SOUSEDNÍ VYTÁPĚNÝ PROSTOR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6984F228-D30C-D712-3026-1004E7D8B5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383" t="56392" r="7371" b="15842"/>
          <a:stretch>
            <a:fillRect/>
          </a:stretch>
        </p:blipFill>
        <p:spPr>
          <a:xfrm>
            <a:off x="3516199" y="4619133"/>
            <a:ext cx="5128180" cy="200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39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722A5-5470-A3A1-77A9-D8749036F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diagram, skica, Obdélník, Technický výkres&#10;&#10;Obsah generovaný pomocí AI může být nesprávný.">
            <a:extLst>
              <a:ext uri="{FF2B5EF4-FFF2-40B4-BE49-F238E27FC236}">
                <a16:creationId xmlns:a16="http://schemas.microsoft.com/office/drawing/2014/main" id="{4B97C559-255F-34EF-BCEC-D79CE5B1A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823" r="14508" b="-823"/>
          <a:stretch>
            <a:fillRect/>
          </a:stretch>
        </p:blipFill>
        <p:spPr>
          <a:xfrm>
            <a:off x="471340" y="1895475"/>
            <a:ext cx="5844619" cy="4762500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2E09BBE-0B10-BB56-07DB-B23667A55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960126"/>
          </a:xfrm>
        </p:spPr>
        <p:txBody>
          <a:bodyPr rtlCol="0">
            <a:normAutofit fontScale="90000"/>
          </a:bodyPr>
          <a:lstStyle/>
          <a:p>
            <a:pPr rtl="0"/>
            <a:r>
              <a:rPr lang="cs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ČSN EN 15316-1 </a:t>
            </a:r>
            <a:r>
              <a:rPr lang="cs" sz="24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Energetická náročnost budov – METODA VÝPOČTU POTŘEB ENERGIE A ÚČINNOST SOUSTAV – ČÁST 1: OBECNÉ POŽADAVKY A VYJÁDŘENÍ ENERGETICKÉ NÁROČNOSTI, MODUL M3-1, M3-4, M3-9, M8-1, M8-4 (2018)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AC6EC26C-A0D1-218B-F9F2-70F073413241}"/>
                  </a:ext>
                </a:extLst>
              </p:cNvPr>
              <p:cNvSpPr txBox="1"/>
              <p:nvPr/>
            </p:nvSpPr>
            <p:spPr>
              <a:xfrm>
                <a:off x="735783" y="2041262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latin typeface="Cambria Math" panose="02040503050406030204" pitchFamily="18" charset="0"/>
                        </a:rPr>
                        <m:t>𝒈𝒆𝒏</m:t>
                      </m:r>
                    </m:oMath>
                  </m:oMathPara>
                </a14:m>
                <a:endParaRPr lang="cs-CZ" sz="25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AC6EC26C-A0D1-218B-F9F2-70F073413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83" y="2041262"/>
                <a:ext cx="697780" cy="384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1F881C1B-498D-9589-2F77-C471F7F67DEF}"/>
                  </a:ext>
                </a:extLst>
              </p:cNvPr>
              <p:cNvSpPr txBox="1"/>
              <p:nvPr/>
            </p:nvSpPr>
            <p:spPr>
              <a:xfrm>
                <a:off x="2442230" y="3179634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latin typeface="Cambria Math" panose="02040503050406030204" pitchFamily="18" charset="0"/>
                        </a:rPr>
                        <m:t>𝒅𝒊𝒔</m:t>
                      </m:r>
                    </m:oMath>
                  </m:oMathPara>
                </a14:m>
                <a:endParaRPr lang="cs-CZ" sz="25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1F881C1B-498D-9589-2F77-C471F7F67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230" y="3179634"/>
                <a:ext cx="697780" cy="384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56AE2B14-99D8-3B12-6C5B-00977C4006A1}"/>
                  </a:ext>
                </a:extLst>
              </p:cNvPr>
              <p:cNvSpPr txBox="1"/>
              <p:nvPr/>
            </p:nvSpPr>
            <p:spPr>
              <a:xfrm>
                <a:off x="5398220" y="3179633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latin typeface="Cambria Math" panose="02040503050406030204" pitchFamily="18" charset="0"/>
                        </a:rPr>
                        <m:t>𝒆𝒎</m:t>
                      </m:r>
                    </m:oMath>
                  </m:oMathPara>
                </a14:m>
                <a:endParaRPr lang="cs-CZ" sz="25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56AE2B14-99D8-3B12-6C5B-00977C400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220" y="3179633"/>
                <a:ext cx="697780" cy="3847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>
            <a:extLst>
              <a:ext uri="{FF2B5EF4-FFF2-40B4-BE49-F238E27FC236}">
                <a16:creationId xmlns:a16="http://schemas.microsoft.com/office/drawing/2014/main" id="{A8EC87DC-A213-E577-3E5D-075D870854A3}"/>
              </a:ext>
            </a:extLst>
          </p:cNvPr>
          <p:cNvSpPr txBox="1"/>
          <p:nvPr/>
        </p:nvSpPr>
        <p:spPr>
          <a:xfrm flipH="1">
            <a:off x="6724650" y="1971674"/>
            <a:ext cx="4798242" cy="3724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gen    část soustavy pro výrobu</a:t>
            </a:r>
          </a:p>
          <a:p>
            <a:r>
              <a:rPr lang="cs-CZ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dis     část soustavy pro rozvod</a:t>
            </a:r>
          </a:p>
          <a:p>
            <a:r>
              <a:rPr lang="cs-CZ" sz="22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em</a:t>
            </a:r>
            <a:r>
              <a:rPr lang="cs-CZ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    část soustavy pro sdílení</a:t>
            </a:r>
          </a:p>
          <a:p>
            <a:endParaRPr lang="cs-CZ" sz="2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cs-CZ" sz="2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cs-CZ" sz="2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cs-CZ" sz="2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cs-CZ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výpočtový interval</a:t>
            </a:r>
          </a:p>
          <a:p>
            <a:pPr marL="342900" indent="-342900">
              <a:buFontTx/>
              <a:buChar char="-"/>
            </a:pPr>
            <a:r>
              <a:rPr lang="cs-CZ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měsíční interval</a:t>
            </a:r>
          </a:p>
          <a:p>
            <a:pPr marL="342900" indent="-342900">
              <a:buFontTx/>
              <a:buChar char="-"/>
            </a:pPr>
            <a:r>
              <a:rPr lang="cs-CZ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hodinový interval</a:t>
            </a:r>
          </a:p>
          <a:p>
            <a:pPr marL="342900" indent="-342900">
              <a:buFontTx/>
              <a:buChar char="-"/>
            </a:pPr>
            <a:r>
              <a:rPr lang="cs-CZ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teplotní interval</a:t>
            </a:r>
          </a:p>
        </p:txBody>
      </p:sp>
    </p:spTree>
    <p:extLst>
      <p:ext uri="{BB962C8B-B14F-4D97-AF65-F5344CB8AC3E}">
        <p14:creationId xmlns:p14="http://schemas.microsoft.com/office/powerpoint/2010/main" val="3442190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A574A-7A3F-52FD-FA4D-131B1E4A5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Obdélník, diagram, řada/pruh, Plán&#10;&#10;Obsah generovaný pomocí AI může být nesprávný.">
            <a:extLst>
              <a:ext uri="{FF2B5EF4-FFF2-40B4-BE49-F238E27FC236}">
                <a16:creationId xmlns:a16="http://schemas.microsoft.com/office/drawing/2014/main" id="{7DB29BC8-6D2B-B8B0-E22E-CA64016249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7" r="19572"/>
          <a:stretch>
            <a:fillRect/>
          </a:stretch>
        </p:blipFill>
        <p:spPr>
          <a:xfrm>
            <a:off x="949917" y="1205227"/>
            <a:ext cx="5988293" cy="5574054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0609817-C49E-D5E9-52A9-A46993166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94346"/>
          </a:xfrm>
        </p:spPr>
        <p:txBody>
          <a:bodyPr rtlCol="0">
            <a:normAutofit fontScale="90000"/>
          </a:bodyPr>
          <a:lstStyle/>
          <a:p>
            <a:r>
              <a:rPr lang="cs" b="1" dirty="0">
                <a:latin typeface="Cambria Math" panose="02040503050406030204" pitchFamily="18" charset="0"/>
                <a:ea typeface="Cambria Math" panose="02040503050406030204" pitchFamily="18" charset="0"/>
              </a:rPr>
              <a:t>PŘÍKLAD A.3 – BYT – </a:t>
            </a:r>
            <a:r>
              <a:rPr lang="cs" sz="2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ZTRÁTY DO EXTERIÉRU</a:t>
            </a:r>
            <a:endParaRPr lang="cs" sz="2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0AFE6B5-D925-EB2C-7693-6A79C6B99A3F}"/>
              </a:ext>
            </a:extLst>
          </p:cNvPr>
          <p:cNvSpPr txBox="1"/>
          <p:nvPr/>
        </p:nvSpPr>
        <p:spPr>
          <a:xfrm rot="16200000">
            <a:off x="-588538" y="4902744"/>
            <a:ext cx="2724181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500" b="1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ochlazovaná plocha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9AAA9C85-DA48-7D96-DAF9-87C6F3FC4C47}"/>
                  </a:ext>
                </a:extLst>
              </p:cNvPr>
              <p:cNvSpPr txBox="1"/>
              <p:nvPr/>
            </p:nvSpPr>
            <p:spPr>
              <a:xfrm>
                <a:off x="5818008" y="2189239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𝒈𝒆𝒏</m:t>
                      </m:r>
                    </m:oMath>
                  </m:oMathPara>
                </a14:m>
                <a:endParaRPr lang="cs-CZ" sz="2500" b="1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9AAA9C85-DA48-7D96-DAF9-87C6F3FC4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008" y="2189239"/>
                <a:ext cx="697780" cy="384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B2E446FB-C805-72DD-AA46-DE77080A61B3}"/>
                  </a:ext>
                </a:extLst>
              </p:cNvPr>
              <p:cNvSpPr txBox="1"/>
              <p:nvPr/>
            </p:nvSpPr>
            <p:spPr>
              <a:xfrm>
                <a:off x="2982332" y="1995769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rgbClr val="E38E4F"/>
                          </a:solidFill>
                          <a:latin typeface="Cambria Math" panose="02040503050406030204" pitchFamily="18" charset="0"/>
                        </a:rPr>
                        <m:t>𝒅𝒊𝒔</m:t>
                      </m:r>
                    </m:oMath>
                  </m:oMathPara>
                </a14:m>
                <a:endParaRPr lang="cs-CZ" sz="2500" b="1" dirty="0">
                  <a:solidFill>
                    <a:srgbClr val="E38E4F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B2E446FB-C805-72DD-AA46-DE77080A6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332" y="1995769"/>
                <a:ext cx="697780" cy="384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9850E2F4-FA20-8D24-26A7-6B971476C3B8}"/>
                  </a:ext>
                </a:extLst>
              </p:cNvPr>
              <p:cNvSpPr txBox="1"/>
              <p:nvPr/>
            </p:nvSpPr>
            <p:spPr>
              <a:xfrm>
                <a:off x="1865806" y="3024847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𝒆𝒎</m:t>
                      </m:r>
                    </m:oMath>
                  </m:oMathPara>
                </a14:m>
                <a:endParaRPr lang="cs-CZ" sz="2500" b="1" dirty="0">
                  <a:solidFill>
                    <a:srgbClr val="FF99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9850E2F4-FA20-8D24-26A7-6B971476C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806" y="3024847"/>
                <a:ext cx="697780" cy="3847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34415AF1-FDFC-F866-3F68-DF2712DB5E71}"/>
                  </a:ext>
                </a:extLst>
              </p:cNvPr>
              <p:cNvSpPr txBox="1"/>
              <p:nvPr/>
            </p:nvSpPr>
            <p:spPr>
              <a:xfrm>
                <a:off x="1865806" y="5268052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𝒆𝒎</m:t>
                      </m:r>
                    </m:oMath>
                  </m:oMathPara>
                </a14:m>
                <a:endParaRPr lang="cs-CZ" sz="2500" b="1" dirty="0">
                  <a:solidFill>
                    <a:srgbClr val="FF99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34415AF1-FDFC-F866-3F68-DF2712DB5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806" y="5268052"/>
                <a:ext cx="697780" cy="384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12B8BA48-D51A-701C-4213-498A8DE70D20}"/>
                  </a:ext>
                </a:extLst>
              </p:cNvPr>
              <p:cNvSpPr txBox="1"/>
              <p:nvPr/>
            </p:nvSpPr>
            <p:spPr>
              <a:xfrm>
                <a:off x="4875034" y="2659558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𝒆𝒎</m:t>
                      </m:r>
                    </m:oMath>
                  </m:oMathPara>
                </a14:m>
                <a:endParaRPr lang="cs-CZ" sz="2500" b="1" dirty="0">
                  <a:solidFill>
                    <a:srgbClr val="FF99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12B8BA48-D51A-701C-4213-498A8DE70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034" y="2659558"/>
                <a:ext cx="697780" cy="384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2DE6EF82-AC2E-A243-346C-F934E3514878}"/>
                  </a:ext>
                </a:extLst>
              </p:cNvPr>
              <p:cNvSpPr txBox="1"/>
              <p:nvPr/>
            </p:nvSpPr>
            <p:spPr>
              <a:xfrm>
                <a:off x="7211931" y="754657"/>
                <a:ext cx="60944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ÚČI</a:t>
                </a:r>
                <a:r>
                  <a:rPr lang="en-GB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NNOST </a:t>
                </a:r>
                <a:r>
                  <a:rPr lang="c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DISTRIBUCE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cap="none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1" cap="none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cs-CZ" b="1" i="1" cap="none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𝒅𝒊𝒔</m:t>
                        </m:r>
                        <m:r>
                          <a:rPr lang="cs-CZ" b="1" i="1" cap="none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cs-CZ" b="1" i="1" cap="none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1" i="1" cap="none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b="1" i="1" cap="none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b="1" i="1" cap="none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𝟗𝟒</m:t>
                    </m:r>
                  </m:oMath>
                </a14:m>
                <a:endParaRPr lang="cs-CZ" b="1" dirty="0"/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2DE6EF82-AC2E-A243-346C-F934E3514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931" y="754657"/>
                <a:ext cx="6094428" cy="369332"/>
              </a:xfrm>
              <a:prstGeom prst="rect">
                <a:avLst/>
              </a:prstGeom>
              <a:blipFill>
                <a:blip r:embed="rId8"/>
                <a:stretch>
                  <a:fillRect l="-800" t="-11667" b="-2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>
            <a:extLst>
              <a:ext uri="{FF2B5EF4-FFF2-40B4-BE49-F238E27FC236}">
                <a16:creationId xmlns:a16="http://schemas.microsoft.com/office/drawing/2014/main" id="{FE2D5320-394F-24B7-B0F3-3EAEA3DA4D4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1745" t="56284" r="57474" b="16981"/>
          <a:stretch>
            <a:fillRect/>
          </a:stretch>
        </p:blipFill>
        <p:spPr>
          <a:xfrm>
            <a:off x="7387801" y="4497965"/>
            <a:ext cx="4220260" cy="1540173"/>
          </a:xfrm>
          <a:prstGeom prst="rect">
            <a:avLst/>
          </a:prstGeom>
        </p:spPr>
      </p:pic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9B9DB7C0-94B2-9E50-129F-D725558A1B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610412"/>
              </p:ext>
            </p:extLst>
          </p:nvPr>
        </p:nvGraphicFramePr>
        <p:xfrm>
          <a:off x="7036061" y="128795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656012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9198D-BE36-6F47-BB71-1E38FC168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Obdélník, diagram, řada/pruh, Plán&#10;&#10;Obsah generovaný pomocí AI může být nesprávný.">
            <a:extLst>
              <a:ext uri="{FF2B5EF4-FFF2-40B4-BE49-F238E27FC236}">
                <a16:creationId xmlns:a16="http://schemas.microsoft.com/office/drawing/2014/main" id="{34BDBE91-F508-5AD9-0F59-9DA8A8F38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7" r="19572"/>
          <a:stretch>
            <a:fillRect/>
          </a:stretch>
        </p:blipFill>
        <p:spPr>
          <a:xfrm>
            <a:off x="949917" y="1205227"/>
            <a:ext cx="5988293" cy="5574054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C58E1C-2669-7BB2-689C-DC0677ACF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94346"/>
          </a:xfrm>
        </p:spPr>
        <p:txBody>
          <a:bodyPr rtlCol="0">
            <a:normAutofit fontScale="90000"/>
          </a:bodyPr>
          <a:lstStyle/>
          <a:p>
            <a:r>
              <a:rPr lang="cs" b="1" dirty="0">
                <a:latin typeface="Cambria Math" panose="02040503050406030204" pitchFamily="18" charset="0"/>
                <a:ea typeface="Cambria Math" panose="02040503050406030204" pitchFamily="18" charset="0"/>
              </a:rPr>
              <a:t>PŘÍKLAD A.3 – BYT </a:t>
            </a:r>
            <a:r>
              <a:rPr lang="cs" sz="23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– </a:t>
            </a:r>
            <a:r>
              <a:rPr lang="cs" sz="23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ZTRÁTY DO EXTERIÉRU A BYTŮ</a:t>
            </a:r>
            <a:endParaRPr lang="cs" sz="23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77B9D62-99D4-A8BD-0884-AB8FE9B0A824}"/>
              </a:ext>
            </a:extLst>
          </p:cNvPr>
          <p:cNvSpPr txBox="1"/>
          <p:nvPr/>
        </p:nvSpPr>
        <p:spPr>
          <a:xfrm rot="16200000">
            <a:off x="-588538" y="4902744"/>
            <a:ext cx="2724181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500" b="1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ochlazovaná plocha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65F2CA4F-9223-9E93-8B43-57116033527C}"/>
                  </a:ext>
                </a:extLst>
              </p:cNvPr>
              <p:cNvSpPr txBox="1"/>
              <p:nvPr/>
            </p:nvSpPr>
            <p:spPr>
              <a:xfrm>
                <a:off x="5818008" y="2189239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𝒈𝒆𝒏</m:t>
                      </m:r>
                    </m:oMath>
                  </m:oMathPara>
                </a14:m>
                <a:endParaRPr lang="cs-CZ" sz="2500" b="1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65F2CA4F-9223-9E93-8B43-571160335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008" y="2189239"/>
                <a:ext cx="697780" cy="384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5BE9CF79-6379-E6E1-FFD8-07A1AC0EF51F}"/>
                  </a:ext>
                </a:extLst>
              </p:cNvPr>
              <p:cNvSpPr txBox="1"/>
              <p:nvPr/>
            </p:nvSpPr>
            <p:spPr>
              <a:xfrm>
                <a:off x="2982332" y="1995769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rgbClr val="E38E4F"/>
                          </a:solidFill>
                          <a:latin typeface="Cambria Math" panose="02040503050406030204" pitchFamily="18" charset="0"/>
                        </a:rPr>
                        <m:t>𝒅𝒊𝒔</m:t>
                      </m:r>
                    </m:oMath>
                  </m:oMathPara>
                </a14:m>
                <a:endParaRPr lang="cs-CZ" sz="2500" b="1" dirty="0">
                  <a:solidFill>
                    <a:srgbClr val="E38E4F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5BE9CF79-6379-E6E1-FFD8-07A1AC0EF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332" y="1995769"/>
                <a:ext cx="697780" cy="384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747FA787-C2BE-ADAF-9CCD-8FAEB5D6D934}"/>
                  </a:ext>
                </a:extLst>
              </p:cNvPr>
              <p:cNvSpPr txBox="1"/>
              <p:nvPr/>
            </p:nvSpPr>
            <p:spPr>
              <a:xfrm>
                <a:off x="1865806" y="3024847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𝒆𝒎</m:t>
                      </m:r>
                    </m:oMath>
                  </m:oMathPara>
                </a14:m>
                <a:endParaRPr lang="cs-CZ" sz="2500" b="1" dirty="0">
                  <a:solidFill>
                    <a:srgbClr val="FF99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747FA787-C2BE-ADAF-9CCD-8FAEB5D6D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806" y="3024847"/>
                <a:ext cx="697780" cy="3847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70B47C9E-3763-AAA8-2B2A-83C57E596A9D}"/>
                  </a:ext>
                </a:extLst>
              </p:cNvPr>
              <p:cNvSpPr txBox="1"/>
              <p:nvPr/>
            </p:nvSpPr>
            <p:spPr>
              <a:xfrm>
                <a:off x="1865806" y="5268052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𝒆𝒎</m:t>
                      </m:r>
                    </m:oMath>
                  </m:oMathPara>
                </a14:m>
                <a:endParaRPr lang="cs-CZ" sz="2500" b="1" dirty="0">
                  <a:solidFill>
                    <a:srgbClr val="FF99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70B47C9E-3763-AAA8-2B2A-83C57E596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806" y="5268052"/>
                <a:ext cx="697780" cy="384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82186774-95B8-0160-0F91-2395E4A739CE}"/>
                  </a:ext>
                </a:extLst>
              </p:cNvPr>
              <p:cNvSpPr txBox="1"/>
              <p:nvPr/>
            </p:nvSpPr>
            <p:spPr>
              <a:xfrm>
                <a:off x="4875034" y="2659558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𝒆𝒎</m:t>
                      </m:r>
                    </m:oMath>
                  </m:oMathPara>
                </a14:m>
                <a:endParaRPr lang="cs-CZ" sz="2500" b="1" dirty="0">
                  <a:solidFill>
                    <a:srgbClr val="FF99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82186774-95B8-0160-0F91-2395E4A73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034" y="2659558"/>
                <a:ext cx="697780" cy="384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6F0092D9-35D1-A49A-2A5A-7D63AD19A665}"/>
                  </a:ext>
                </a:extLst>
              </p:cNvPr>
              <p:cNvSpPr txBox="1"/>
              <p:nvPr/>
            </p:nvSpPr>
            <p:spPr>
              <a:xfrm>
                <a:off x="7211931" y="754657"/>
                <a:ext cx="60944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ÚČI</a:t>
                </a:r>
                <a:r>
                  <a:rPr lang="en-GB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NNOST </a:t>
                </a:r>
                <a:r>
                  <a:rPr lang="c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DISTRIBUCE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cap="none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1" cap="none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cs-CZ" b="1" i="1" cap="none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𝒅𝒊𝒔</m:t>
                        </m:r>
                        <m:r>
                          <a:rPr lang="cs-CZ" b="1" i="1" cap="none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cs-CZ" b="1" i="1" cap="none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1" i="1" cap="none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b="1" i="1" cap="none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b="1" i="1" cap="none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  <m:r>
                      <a:rPr lang="en-GB" b="1" i="0" cap="none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endParaRPr lang="cs-CZ" b="1" dirty="0"/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6F0092D9-35D1-A49A-2A5A-7D63AD19A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931" y="754657"/>
                <a:ext cx="6094428" cy="369332"/>
              </a:xfrm>
              <a:prstGeom prst="rect">
                <a:avLst/>
              </a:prstGeom>
              <a:blipFill>
                <a:blip r:embed="rId8"/>
                <a:stretch>
                  <a:fillRect l="-800" t="-11667" b="-2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>
            <a:extLst>
              <a:ext uri="{FF2B5EF4-FFF2-40B4-BE49-F238E27FC236}">
                <a16:creationId xmlns:a16="http://schemas.microsoft.com/office/drawing/2014/main" id="{D3C557C9-B483-16A7-7AD3-10532E8853D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1745" t="56284" r="57474" b="16981"/>
          <a:stretch>
            <a:fillRect/>
          </a:stretch>
        </p:blipFill>
        <p:spPr>
          <a:xfrm>
            <a:off x="7387801" y="4497965"/>
            <a:ext cx="4220260" cy="1540173"/>
          </a:xfrm>
          <a:prstGeom prst="rect">
            <a:avLst/>
          </a:prstGeom>
        </p:spPr>
      </p:pic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72057596-E25E-5DBB-5E55-DC0A87837A6D}"/>
              </a:ext>
            </a:extLst>
          </p:cNvPr>
          <p:cNvGraphicFramePr>
            <a:graphicFrameLocks/>
          </p:cNvGraphicFramePr>
          <p:nvPr/>
        </p:nvGraphicFramePr>
        <p:xfrm>
          <a:off x="7036061" y="128795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020464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D57B1-984A-C84F-5738-B832E50F9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Obdélník, diagram, řada/pruh, Plán&#10;&#10;Obsah generovaný pomocí AI může být nesprávný.">
            <a:extLst>
              <a:ext uri="{FF2B5EF4-FFF2-40B4-BE49-F238E27FC236}">
                <a16:creationId xmlns:a16="http://schemas.microsoft.com/office/drawing/2014/main" id="{A78D8313-3370-A1B1-3A1B-48BF4E923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7" r="19572"/>
          <a:stretch>
            <a:fillRect/>
          </a:stretch>
        </p:blipFill>
        <p:spPr>
          <a:xfrm>
            <a:off x="949917" y="1205227"/>
            <a:ext cx="5988293" cy="5574054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944A992-D8DC-91D1-D264-A7F498F9E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94346"/>
          </a:xfrm>
        </p:spPr>
        <p:txBody>
          <a:bodyPr rtlCol="0">
            <a:normAutofit fontScale="90000"/>
          </a:bodyPr>
          <a:lstStyle/>
          <a:p>
            <a:pPr rtl="0"/>
            <a:r>
              <a:rPr lang="cs" b="1" dirty="0">
                <a:latin typeface="Cambria Math" panose="02040503050406030204" pitchFamily="18" charset="0"/>
                <a:ea typeface="Cambria Math" panose="02040503050406030204" pitchFamily="18" charset="0"/>
              </a:rPr>
              <a:t>PŘÍKLAD A.4 – BYT </a:t>
            </a:r>
            <a:r>
              <a:rPr lang="cs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</a:t>
            </a:r>
            <a:r>
              <a:rPr lang="cs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ZATEPLENÉ ROZVODY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ACE223B-BE40-1E06-2C25-96F7A2087F36}"/>
              </a:ext>
            </a:extLst>
          </p:cNvPr>
          <p:cNvSpPr txBox="1"/>
          <p:nvPr/>
        </p:nvSpPr>
        <p:spPr>
          <a:xfrm rot="16200000">
            <a:off x="-588538" y="4902744"/>
            <a:ext cx="2724181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500" b="1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ochlazovaná plocha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CA538982-5726-CC80-B7C1-F72FD696F2C3}"/>
                  </a:ext>
                </a:extLst>
              </p:cNvPr>
              <p:cNvSpPr txBox="1"/>
              <p:nvPr/>
            </p:nvSpPr>
            <p:spPr>
              <a:xfrm>
                <a:off x="5818008" y="2189239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𝒈𝒆𝒏</m:t>
                      </m:r>
                    </m:oMath>
                  </m:oMathPara>
                </a14:m>
                <a:endParaRPr lang="cs-CZ" sz="2500" b="1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CA538982-5726-CC80-B7C1-F72FD696F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008" y="2189239"/>
                <a:ext cx="697780" cy="384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BC2FCB95-4DB6-2F9F-5EC6-489FD3BD4036}"/>
                  </a:ext>
                </a:extLst>
              </p:cNvPr>
              <p:cNvSpPr txBox="1"/>
              <p:nvPr/>
            </p:nvSpPr>
            <p:spPr>
              <a:xfrm>
                <a:off x="2982332" y="1995769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rgbClr val="E38E4F"/>
                          </a:solidFill>
                          <a:latin typeface="Cambria Math" panose="02040503050406030204" pitchFamily="18" charset="0"/>
                        </a:rPr>
                        <m:t>𝒅𝒊𝒔</m:t>
                      </m:r>
                    </m:oMath>
                  </m:oMathPara>
                </a14:m>
                <a:endParaRPr lang="cs-CZ" sz="2500" b="1" dirty="0">
                  <a:solidFill>
                    <a:srgbClr val="E38E4F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BC2FCB95-4DB6-2F9F-5EC6-489FD3BD4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332" y="1995769"/>
                <a:ext cx="697780" cy="384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8B901A86-3A9E-AD3E-B4C5-97F5F2FB2978}"/>
                  </a:ext>
                </a:extLst>
              </p:cNvPr>
              <p:cNvSpPr txBox="1"/>
              <p:nvPr/>
            </p:nvSpPr>
            <p:spPr>
              <a:xfrm>
                <a:off x="1865806" y="3024847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𝒆𝒎</m:t>
                      </m:r>
                    </m:oMath>
                  </m:oMathPara>
                </a14:m>
                <a:endParaRPr lang="cs-CZ" sz="2500" b="1" dirty="0">
                  <a:solidFill>
                    <a:srgbClr val="FF99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8B901A86-3A9E-AD3E-B4C5-97F5F2FB2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806" y="3024847"/>
                <a:ext cx="697780" cy="3847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C3279A7F-4630-E217-EE31-89DD3DFB4EEA}"/>
                  </a:ext>
                </a:extLst>
              </p:cNvPr>
              <p:cNvSpPr txBox="1"/>
              <p:nvPr/>
            </p:nvSpPr>
            <p:spPr>
              <a:xfrm>
                <a:off x="1865806" y="5268052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𝒆𝒎</m:t>
                      </m:r>
                    </m:oMath>
                  </m:oMathPara>
                </a14:m>
                <a:endParaRPr lang="cs-CZ" sz="2500" b="1" dirty="0">
                  <a:solidFill>
                    <a:srgbClr val="FF99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C3279A7F-4630-E217-EE31-89DD3DFB4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806" y="5268052"/>
                <a:ext cx="697780" cy="384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7034FA56-3290-CE9C-7607-38E89930780D}"/>
                  </a:ext>
                </a:extLst>
              </p:cNvPr>
              <p:cNvSpPr txBox="1"/>
              <p:nvPr/>
            </p:nvSpPr>
            <p:spPr>
              <a:xfrm>
                <a:off x="4875034" y="2659558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𝒆𝒎</m:t>
                      </m:r>
                    </m:oMath>
                  </m:oMathPara>
                </a14:m>
                <a:endParaRPr lang="cs-CZ" sz="2500" b="1" dirty="0">
                  <a:solidFill>
                    <a:srgbClr val="FF99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7034FA56-3290-CE9C-7607-38E899307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034" y="2659558"/>
                <a:ext cx="697780" cy="384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816A12C7-E722-4CDA-B7B0-6F0C12836E82}"/>
                  </a:ext>
                </a:extLst>
              </p:cNvPr>
              <p:cNvSpPr txBox="1"/>
              <p:nvPr/>
            </p:nvSpPr>
            <p:spPr>
              <a:xfrm>
                <a:off x="7211931" y="754657"/>
                <a:ext cx="6094428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ÚČI</a:t>
                </a:r>
                <a:r>
                  <a:rPr lang="en-GB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NNOST </a:t>
                </a:r>
                <a:r>
                  <a:rPr lang="c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DISTRIBUCE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cap="none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1" cap="none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cs-CZ" b="1" i="1" cap="none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  <m:r>
                          <a:rPr lang="cs-CZ" b="1" i="1" cap="none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cs-CZ" b="1" i="1" cap="none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𝒅𝒊𝒔</m:t>
                        </m:r>
                        <m:r>
                          <a:rPr lang="cs-CZ" b="1" i="1" cap="none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cs-CZ" b="1" i="1" cap="none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1" i="1" cap="none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b="1" i="1" cap="none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b="1" i="1" cap="none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𝟗𝟖</m:t>
                    </m:r>
                  </m:oMath>
                </a14:m>
                <a:endParaRPr lang="cs-CZ" b="1" dirty="0"/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816A12C7-E722-4CDA-B7B0-6F0C12836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931" y="754657"/>
                <a:ext cx="6094428" cy="381515"/>
              </a:xfrm>
              <a:prstGeom prst="rect">
                <a:avLst/>
              </a:prstGeom>
              <a:blipFill>
                <a:blip r:embed="rId8"/>
                <a:stretch>
                  <a:fillRect l="-800" t="-11290" b="-2096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9DAB57BE-92FF-3C12-FBFA-D912D4B261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465285"/>
              </p:ext>
            </p:extLst>
          </p:nvPr>
        </p:nvGraphicFramePr>
        <p:xfrm>
          <a:off x="7036061" y="124900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4" name="Obrázek 13">
            <a:extLst>
              <a:ext uri="{FF2B5EF4-FFF2-40B4-BE49-F238E27FC236}">
                <a16:creationId xmlns:a16="http://schemas.microsoft.com/office/drawing/2014/main" id="{EB2AEFAF-5300-1EBE-B75C-655735C6581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73828" t="56852" r="6797" b="15555"/>
          <a:stretch>
            <a:fillRect/>
          </a:stretch>
        </p:blipFill>
        <p:spPr>
          <a:xfrm>
            <a:off x="6994594" y="4476750"/>
            <a:ext cx="4613468" cy="184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27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7904B-610E-560D-1245-F50E72CFB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6310BA-BAC4-F954-18CF-9E44B558D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11029616" cy="778301"/>
          </a:xfrm>
        </p:spPr>
        <p:txBody>
          <a:bodyPr rtlCol="0">
            <a:normAutofit fontScale="90000"/>
          </a:bodyPr>
          <a:lstStyle/>
          <a:p>
            <a:pPr rtl="0"/>
            <a:r>
              <a:rPr lang="cs" b="1" dirty="0">
                <a:latin typeface="Cambria Math" panose="02040503050406030204" pitchFamily="18" charset="0"/>
                <a:ea typeface="Cambria Math" panose="02040503050406030204" pitchFamily="18" charset="0"/>
              </a:rPr>
              <a:t>ZTRÁTY ROZVODY ENERGIÍ</a:t>
            </a:r>
            <a:br>
              <a:rPr lang="cs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cs" b="1" cap="none" dirty="0">
                <a:latin typeface="Cambria Math" panose="02040503050406030204" pitchFamily="18" charset="0"/>
                <a:ea typeface="Cambria Math" panose="02040503050406030204" pitchFamily="18" charset="0"/>
              </a:rPr>
              <a:t>součinitel prostupu tepla pro zabudované potrubí (ČSN EN 15316-3)</a:t>
            </a:r>
            <a:endParaRPr lang="cs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CA46517F-2405-AB88-81EB-B743CCA9285C}"/>
                  </a:ext>
                </a:extLst>
              </p:cNvPr>
              <p:cNvSpPr txBox="1"/>
              <p:nvPr/>
            </p:nvSpPr>
            <p:spPr>
              <a:xfrm>
                <a:off x="1787475" y="1480456"/>
                <a:ext cx="7874999" cy="14698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𝚿</m:t>
                          </m:r>
                        </m:e>
                        <m:sub>
                          <m:r>
                            <a:rPr lang="en-GB" sz="3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𝒛𝒂𝒃𝒖𝒅</m:t>
                          </m:r>
                          <m:r>
                            <a:rPr lang="en-GB" sz="3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cs-CZ" sz="3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𝒑𝒐𝒕𝒓𝒖𝒃</m:t>
                          </m:r>
                          <m:r>
                            <a:rPr lang="cs-CZ" sz="3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í</m:t>
                          </m:r>
                        </m:sub>
                      </m:sSub>
                      <m:r>
                        <a:rPr lang="cs-CZ" sz="3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f>
                            <m:fPr>
                              <m:ctrlPr>
                                <a:rPr lang="cs-CZ" sz="35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35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cs-CZ" sz="35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cs-CZ" sz="35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35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35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35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35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GB" sz="35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cs-CZ" sz="3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f>
                                <m:fPr>
                                  <m:ctrlPr>
                                    <a:rPr lang="cs-CZ" sz="35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sz="35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35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𝒅</m:t>
                                      </m:r>
                                    </m:e>
                                    <m:sub>
                                      <m:r>
                                        <a:rPr lang="en-GB" sz="35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35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35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𝒅</m:t>
                                      </m:r>
                                    </m:e>
                                    <m:sub>
                                      <m:r>
                                        <a:rPr lang="en-GB" sz="35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cs-CZ" sz="3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s-CZ" sz="35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35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35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35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cs-CZ" sz="35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  <m:r>
                                        <a:rPr lang="en-GB" sz="35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GB" sz="35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f>
                                <m:fPr>
                                  <m:ctrlPr>
                                    <a:rPr lang="cs-CZ" sz="35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5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GB" sz="35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35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35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𝒅</m:t>
                                      </m:r>
                                    </m:e>
                                    <m:sub>
                                      <m:r>
                                        <a:rPr lang="en-GB" sz="35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cs-CZ" sz="35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CA46517F-2405-AB88-81EB-B743CCA92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475" y="1480456"/>
                <a:ext cx="7874999" cy="14698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 descr="Obsah obrázku text, design, grafický design, Grafika&#10;&#10;Obsah generovaný pomocí AI může být nesprávný.">
            <a:extLst>
              <a:ext uri="{FF2B5EF4-FFF2-40B4-BE49-F238E27FC236}">
                <a16:creationId xmlns:a16="http://schemas.microsoft.com/office/drawing/2014/main" id="{222DFBDE-15F1-6CE8-4FBB-3D22A5DD8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7"/>
          <a:stretch>
            <a:fillRect/>
          </a:stretch>
        </p:blipFill>
        <p:spPr>
          <a:xfrm>
            <a:off x="454041" y="2842014"/>
            <a:ext cx="5027627" cy="36075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732E2590-2342-2F08-4517-DAC724201295}"/>
                  </a:ext>
                </a:extLst>
              </p:cNvPr>
              <p:cNvSpPr txBox="1"/>
              <p:nvPr/>
            </p:nvSpPr>
            <p:spPr>
              <a:xfrm>
                <a:off x="1893200" y="4234505"/>
                <a:ext cx="3692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cs-CZ" sz="1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732E2590-2342-2F08-4517-DAC724201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200" y="4234505"/>
                <a:ext cx="369234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24C4AC29-AE4D-8AB2-26DC-7FDF128B2E6B}"/>
                  </a:ext>
                </a:extLst>
              </p:cNvPr>
              <p:cNvSpPr txBox="1"/>
              <p:nvPr/>
            </p:nvSpPr>
            <p:spPr>
              <a:xfrm flipH="1">
                <a:off x="1893200" y="5233203"/>
                <a:ext cx="3692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GB" sz="1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cs-CZ" sz="1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24C4AC29-AE4D-8AB2-26DC-7FDF128B2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893200" y="5233203"/>
                <a:ext cx="369234" cy="369332"/>
              </a:xfrm>
              <a:prstGeom prst="rect">
                <a:avLst/>
              </a:prstGeom>
              <a:blipFill>
                <a:blip r:embed="rId5"/>
                <a:stretch>
                  <a:fillRect r="-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F7FF20DF-EF3D-53CD-CB3D-F74A208839F5}"/>
                  </a:ext>
                </a:extLst>
              </p:cNvPr>
              <p:cNvSpPr txBox="1"/>
              <p:nvPr/>
            </p:nvSpPr>
            <p:spPr>
              <a:xfrm flipH="1">
                <a:off x="3733015" y="3398363"/>
                <a:ext cx="1178350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cs-CZ" sz="25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F7FF20DF-EF3D-53CD-CB3D-F74A20883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733015" y="3398363"/>
                <a:ext cx="1178350" cy="477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82C0CBB4-3FF4-EE62-EB81-40A47CF90015}"/>
                  </a:ext>
                </a:extLst>
              </p:cNvPr>
              <p:cNvSpPr txBox="1"/>
              <p:nvPr/>
            </p:nvSpPr>
            <p:spPr>
              <a:xfrm>
                <a:off x="1893200" y="4658004"/>
                <a:ext cx="3692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GB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82C0CBB4-3FF4-EE62-EB81-40A47CF90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200" y="4658004"/>
                <a:ext cx="369234" cy="369332"/>
              </a:xfrm>
              <a:prstGeom prst="rect">
                <a:avLst/>
              </a:prstGeom>
              <a:blipFill>
                <a:blip r:embed="rId7"/>
                <a:stretch>
                  <a:fillRect r="-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8E5C19D7-E703-E633-41B7-9917E11EFD80}"/>
                  </a:ext>
                </a:extLst>
              </p:cNvPr>
              <p:cNvSpPr txBox="1"/>
              <p:nvPr/>
            </p:nvSpPr>
            <p:spPr>
              <a:xfrm>
                <a:off x="1861778" y="3387506"/>
                <a:ext cx="3692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GB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𝒆𝒎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8E5C19D7-E703-E633-41B7-9917E11EF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778" y="3387506"/>
                <a:ext cx="369234" cy="369332"/>
              </a:xfrm>
              <a:prstGeom prst="rect">
                <a:avLst/>
              </a:prstGeom>
              <a:blipFill>
                <a:blip r:embed="rId8"/>
                <a:stretch>
                  <a:fillRect r="-327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Obrázek 26">
            <a:extLst>
              <a:ext uri="{FF2B5EF4-FFF2-40B4-BE49-F238E27FC236}">
                <a16:creationId xmlns:a16="http://schemas.microsoft.com/office/drawing/2014/main" id="{13BC9F2D-11D1-68C6-26B3-09CBBDC2AAB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66031" t="24227" r="8765" b="11993"/>
          <a:stretch>
            <a:fillRect/>
          </a:stretch>
        </p:blipFill>
        <p:spPr>
          <a:xfrm>
            <a:off x="6210674" y="3048689"/>
            <a:ext cx="4407020" cy="29467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E7BFEB82-AA8E-BD1F-7FF9-A5FF67E2905D}"/>
                  </a:ext>
                </a:extLst>
              </p:cNvPr>
              <p:cNvSpPr txBox="1"/>
              <p:nvPr/>
            </p:nvSpPr>
            <p:spPr>
              <a:xfrm>
                <a:off x="647829" y="6264868"/>
                <a:ext cx="3692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1" i="1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𝒔𝒐𝒖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č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𝒊𝒏𝒊𝒕𝒆𝒍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𝒕𝒆𝒑𝒆𝒍𝒏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é 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𝒗𝒐𝒅𝒊𝒗𝒐𝒔𝒕𝒊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E7BFEB82-AA8E-BD1F-7FF9-A5FF67E29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29" y="6264868"/>
                <a:ext cx="369234" cy="369332"/>
              </a:xfrm>
              <a:prstGeom prst="rect">
                <a:avLst/>
              </a:prstGeom>
              <a:blipFill>
                <a:blip r:embed="rId10"/>
                <a:stretch>
                  <a:fillRect r="-896721" b="-1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5B2E7D35-FD92-80E0-DDB8-261AD07EFA4E}"/>
                  </a:ext>
                </a:extLst>
              </p:cNvPr>
              <p:cNvSpPr txBox="1"/>
              <p:nvPr/>
            </p:nvSpPr>
            <p:spPr>
              <a:xfrm>
                <a:off x="5884681" y="5936316"/>
                <a:ext cx="5853278" cy="657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ozn</m:t>
                      </m:r>
                      <m:r>
                        <m:rPr>
                          <m:nor/>
                        </m:rPr>
                        <a:rPr 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Č</m:t>
                      </m:r>
                      <m:r>
                        <m:rPr>
                          <m:nor/>
                        </m:rPr>
                        <a:rPr lang="cs-CZ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SN</m:t>
                      </m:r>
                      <m:r>
                        <m:rPr>
                          <m:nor/>
                        </m:rPr>
                        <a:rPr lang="cs-CZ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cs-CZ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</m:t>
                      </m:r>
                      <m:r>
                        <m:rPr>
                          <m:nor/>
                        </m:rPr>
                        <a:rPr lang="cs-CZ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cs-CZ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ISO</m:t>
                      </m:r>
                      <m:r>
                        <m:rPr>
                          <m:nor/>
                        </m:rPr>
                        <a:rPr lang="cs-CZ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13370 </m:t>
                      </m:r>
                      <m:r>
                        <m:rPr>
                          <m:nor/>
                        </m:rPr>
                        <a:rPr lang="cs-CZ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Tepeln</m:t>
                      </m:r>
                      <m:r>
                        <m:rPr>
                          <m:nor/>
                        </m:rPr>
                        <a:rPr lang="cs-CZ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 </m:t>
                      </m:r>
                      <m:r>
                        <m:rPr>
                          <m:nor/>
                        </m:rPr>
                        <a:rPr lang="cs-CZ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chov</m:t>
                      </m:r>
                      <m:r>
                        <m:rPr>
                          <m:nor/>
                        </m:rPr>
                        <a:rPr lang="cs-CZ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cs-CZ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cs-CZ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cs-CZ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budov</m:t>
                      </m:r>
                      <m:r>
                        <m:rPr>
                          <m:nor/>
                        </m:rPr>
                        <a:rPr lang="cs-CZ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 </m:t>
                      </m:r>
                      <m:r>
                        <m:rPr>
                          <m:nor/>
                        </m:rPr>
                        <a:rPr lang="cs-CZ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cs-CZ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ř</m:t>
                      </m:r>
                      <m:r>
                        <m:rPr>
                          <m:nor/>
                        </m:rPr>
                        <a:rPr lang="cs-CZ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enos</m:t>
                      </m:r>
                      <m:r>
                        <m:rPr>
                          <m:nor/>
                        </m:rPr>
                        <a:rPr lang="cs-CZ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cs-CZ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tepla</m:t>
                      </m:r>
                      <m:r>
                        <m:rPr>
                          <m:nor/>
                        </m:rPr>
                        <a:rPr lang="cs-CZ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cs-CZ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zeminou</m:t>
                      </m:r>
                      <m:r>
                        <m:rPr>
                          <m:nor/>
                        </m:rPr>
                        <a:rPr lang="cs-CZ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 </m:t>
                      </m:r>
                      <m:r>
                        <m:rPr>
                          <m:nor/>
                        </m:rPr>
                        <a:rPr lang="cs-CZ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cs-CZ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ý</m:t>
                      </m:r>
                      <m:r>
                        <m:rPr>
                          <m:nor/>
                        </m:rPr>
                        <a:rPr lang="cs-CZ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po</m:t>
                      </m:r>
                      <m:r>
                        <m:rPr>
                          <m:nor/>
                        </m:rPr>
                        <a:rPr lang="cs-CZ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č</m:t>
                      </m:r>
                      <m:r>
                        <m:rPr>
                          <m:nor/>
                        </m:rPr>
                        <a:rPr lang="cs-CZ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tov</m:t>
                      </m:r>
                      <m:r>
                        <m:rPr>
                          <m:nor/>
                        </m:rPr>
                        <a:rPr lang="cs-CZ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 </m:t>
                      </m:r>
                      <m:r>
                        <m:rPr>
                          <m:nor/>
                        </m:rPr>
                        <a:rPr lang="cs-CZ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metody</m:t>
                      </m:r>
                      <m:r>
                        <m:rPr>
                          <m:nor/>
                        </m:rPr>
                        <a:rPr 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(2019)</m:t>
                      </m:r>
                    </m:oMath>
                  </m:oMathPara>
                </a14:m>
                <a:endParaRPr lang="cs-CZ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5B2E7D35-FD92-80E0-DDB8-261AD07EF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681" y="5936316"/>
                <a:ext cx="5853278" cy="657103"/>
              </a:xfrm>
              <a:prstGeom prst="rect">
                <a:avLst/>
              </a:prstGeom>
              <a:blipFill>
                <a:blip r:embed="rId11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9899B5F0-E2ED-CD61-0763-207906E20848}"/>
                  </a:ext>
                </a:extLst>
              </p:cNvPr>
              <p:cNvSpPr txBox="1"/>
              <p:nvPr/>
            </p:nvSpPr>
            <p:spPr>
              <a:xfrm>
                <a:off x="3701594" y="4286185"/>
                <a:ext cx="2105318" cy="15022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vliv zeminy pro zateplené potrubí </a:t>
                </a:r>
                <a:r>
                  <a:rPr lang="cs-CZ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</a:t>
                </a:r>
                <a:r>
                  <a:rPr lang="cs-CZ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20 mm na</a:t>
                </a:r>
                <a14:m>
                  <m:oMath xmlns:m="http://schemas.openxmlformats.org/officeDocument/2006/math">
                    <m:r>
                      <a:rPr lang="cs-CZ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𝜳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𝒛𝒂𝒃𝒖𝒅</m:t>
                        </m:r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𝒑𝒐𝒕𝒓𝒖𝒃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í</m:t>
                        </m:r>
                      </m:sub>
                    </m:sSub>
                  </m:oMath>
                </a14:m>
                <a:r>
                  <a:rPr lang="cs-CZ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cs-CZ" b="1" dirty="0">
                    <a:solidFill>
                      <a:srgbClr val="00B0F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snížení o 10 %</a:t>
                </a:r>
              </a:p>
            </p:txBody>
          </p:sp>
        </mc:Choice>
        <mc:Fallback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9899B5F0-E2ED-CD61-0763-207906E20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594" y="4286185"/>
                <a:ext cx="2105318" cy="1502206"/>
              </a:xfrm>
              <a:prstGeom prst="rect">
                <a:avLst/>
              </a:prstGeom>
              <a:blipFill>
                <a:blip r:embed="rId12"/>
                <a:stretch>
                  <a:fillRect l="-2312" t="-2429" b="-52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803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6B642-BC87-4CFE-9386-96BBE3DCA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8B1720-79C7-8CFF-715E-EC65B1442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07888"/>
            <a:ext cx="11029616" cy="960126"/>
          </a:xfrm>
        </p:spPr>
        <p:txBody>
          <a:bodyPr rtlCol="0">
            <a:normAutofit fontScale="90000"/>
          </a:bodyPr>
          <a:lstStyle/>
          <a:p>
            <a:r>
              <a:rPr lang="cs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VYHLÁŠKA </a:t>
            </a:r>
            <a:r>
              <a:rPr lang="cs" b="1" i="1" cap="none" dirty="0">
                <a:latin typeface="Cambria Math" panose="02040503050406030204" pitchFamily="18" charset="0"/>
                <a:ea typeface="Cambria Math" panose="02040503050406030204" pitchFamily="18" charset="0"/>
              </a:rPr>
              <a:t>č</a:t>
            </a:r>
            <a:r>
              <a:rPr lang="cs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cs-CZ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264/2020 S</a:t>
            </a:r>
            <a:r>
              <a:rPr lang="cs-CZ" b="1" i="1" cap="none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cs-CZ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., o energetické náročnosti budov </a:t>
            </a:r>
            <a:r>
              <a:rPr lang="cs-CZ" b="1" i="1" cap="none" dirty="0">
                <a:latin typeface="Cambria Math" panose="02040503050406030204" pitchFamily="18" charset="0"/>
                <a:ea typeface="Cambria Math" panose="02040503050406030204" pitchFamily="18" charset="0"/>
              </a:rPr>
              <a:t>v . </a:t>
            </a:r>
            <a:r>
              <a:rPr lang="cs-CZ" b="1" i="1" cap="none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pl</a:t>
            </a:r>
            <a:r>
              <a:rPr lang="cs-CZ" b="1" i="1" cap="none" dirty="0">
                <a:latin typeface="Cambria Math" panose="02040503050406030204" pitchFamily="18" charset="0"/>
                <a:ea typeface="Cambria Math" panose="02040503050406030204" pitchFamily="18" charset="0"/>
              </a:rPr>
              <a:t>. zn.</a:t>
            </a:r>
            <a:br>
              <a:rPr lang="cs-CZ" dirty="0"/>
            </a:br>
            <a:endParaRPr lang="cs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9028DD3-B909-F946-4218-42175E47B3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750" t="16111" r="6285" b="8509"/>
          <a:stretch>
            <a:fillRect/>
          </a:stretch>
        </p:blipFill>
        <p:spPr>
          <a:xfrm>
            <a:off x="626312" y="1299315"/>
            <a:ext cx="7410396" cy="5242888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CACD73CF-7256-F7F2-9894-10D5BFE76AC5}"/>
              </a:ext>
            </a:extLst>
          </p:cNvPr>
          <p:cNvSpPr/>
          <p:nvPr/>
        </p:nvSpPr>
        <p:spPr>
          <a:xfrm>
            <a:off x="6509895" y="5045843"/>
            <a:ext cx="1446328" cy="87419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6F3547C5-CDBC-E6D2-2217-4FDBEF613158}"/>
              </a:ext>
            </a:extLst>
          </p:cNvPr>
          <p:cNvSpPr/>
          <p:nvPr/>
        </p:nvSpPr>
        <p:spPr>
          <a:xfrm>
            <a:off x="5800872" y="2513520"/>
            <a:ext cx="1446328" cy="96012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4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65127-07E2-5C18-E93A-F4B04AC94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snímek obrazovky, diagram, kruh, Grafika&#10;&#10;Obsah generovaný pomocí AI může být nesprávný.">
            <a:extLst>
              <a:ext uri="{FF2B5EF4-FFF2-40B4-BE49-F238E27FC236}">
                <a16:creationId xmlns:a16="http://schemas.microsoft.com/office/drawing/2014/main" id="{0BC75438-CE3D-CA5A-DA3E-7329F89FA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2" y="1105414"/>
            <a:ext cx="5008775" cy="2817436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9B107A8A-74ED-1D30-49A6-962ECCEF3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0" r="14689" b="10583"/>
          <a:stretch>
            <a:fillRect/>
          </a:stretch>
        </p:blipFill>
        <p:spPr>
          <a:xfrm>
            <a:off x="6817353" y="1168078"/>
            <a:ext cx="4647416" cy="346442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3BCCC61-C304-5282-6DC3-4984FE91B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57342"/>
          </a:xfrm>
        </p:spPr>
        <p:txBody>
          <a:bodyPr rtlCol="0">
            <a:normAutofit fontScale="90000"/>
          </a:bodyPr>
          <a:lstStyle/>
          <a:p>
            <a:r>
              <a:rPr lang="cs" b="1" dirty="0">
                <a:latin typeface="Cambria Math" panose="02040503050406030204" pitchFamily="18" charset="0"/>
                <a:ea typeface="Cambria Math" panose="02040503050406030204" pitchFamily="18" charset="0"/>
              </a:rPr>
              <a:t>PŘÍKLAD B -  BUDOVA BEZ ZDROJE TEPLA - ZTRÁTY ROZVODY v zemi</a:t>
            </a:r>
            <a:endParaRPr lang="cs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4739EFB1-3FEA-D801-B663-2C62A85BCC3F}"/>
                  </a:ext>
                </a:extLst>
              </p:cNvPr>
              <p:cNvSpPr txBox="1"/>
              <p:nvPr/>
            </p:nvSpPr>
            <p:spPr>
              <a:xfrm>
                <a:off x="8019178" y="2389535"/>
                <a:ext cx="369234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5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cs-CZ" sz="35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4739EFB1-3FEA-D801-B663-2C62A85BC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178" y="2389535"/>
                <a:ext cx="369234" cy="6309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7DA62CB7-83CC-7030-FBA7-644831996672}"/>
                  </a:ext>
                </a:extLst>
              </p:cNvPr>
              <p:cNvSpPr txBox="1"/>
              <p:nvPr/>
            </p:nvSpPr>
            <p:spPr>
              <a:xfrm>
                <a:off x="9755374" y="1779117"/>
                <a:ext cx="331306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cs-CZ" sz="25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7DA62CB7-83CC-7030-FBA7-644831996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374" y="1779117"/>
                <a:ext cx="331306" cy="477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BACC962B-6C1E-C841-6740-7DED6A79B038}"/>
                  </a:ext>
                </a:extLst>
              </p:cNvPr>
              <p:cNvSpPr txBox="1"/>
              <p:nvPr/>
            </p:nvSpPr>
            <p:spPr>
              <a:xfrm>
                <a:off x="1553451" y="2274339"/>
                <a:ext cx="153656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GB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800" b="1" i="1" smtClean="0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GB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800" b="1" i="1" smtClean="0"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cs-CZ" sz="1800" b="1" dirty="0">
                  <a:latin typeface="+mj-lt"/>
                </a:endParaRPr>
              </a:p>
            </p:txBody>
          </p:sp>
        </mc:Choice>
        <mc:Fallback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BACC962B-6C1E-C841-6740-7DED6A79B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451" y="2274339"/>
                <a:ext cx="153656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8F023950-9DB0-859E-DA76-692A16AAB245}"/>
                  </a:ext>
                </a:extLst>
              </p:cNvPr>
              <p:cNvSpPr txBox="1"/>
              <p:nvPr/>
            </p:nvSpPr>
            <p:spPr>
              <a:xfrm flipH="1">
                <a:off x="2068582" y="3716786"/>
                <a:ext cx="23661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GB" sz="1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GB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800" b="1" i="1" smtClean="0">
                          <a:latin typeface="Cambria Math" panose="02040503050406030204" pitchFamily="18" charset="0"/>
                        </a:rPr>
                        <m:t>𝟔𝟓</m:t>
                      </m:r>
                      <m:r>
                        <a:rPr lang="en-GB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800" b="1" i="1" smtClean="0"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cs-CZ" sz="1800" b="1" dirty="0">
                  <a:latin typeface="+mj-lt"/>
                </a:endParaRPr>
              </a:p>
            </p:txBody>
          </p:sp>
        </mc:Choice>
        <mc:Fallback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8F023950-9DB0-859E-DA76-692A16AAB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068582" y="3716786"/>
                <a:ext cx="236612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D854125F-0D4B-E0E8-C514-AE95F465710A}"/>
                  </a:ext>
                </a:extLst>
              </p:cNvPr>
              <p:cNvSpPr txBox="1"/>
              <p:nvPr/>
            </p:nvSpPr>
            <p:spPr>
              <a:xfrm flipH="1">
                <a:off x="4021299" y="1700013"/>
                <a:ext cx="176282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cs-CZ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D854125F-0D4B-E0E8-C514-AE95F4657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021299" y="1700013"/>
                <a:ext cx="176282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043ACACF-A368-0C80-FFA3-3A4EEC029BA5}"/>
                  </a:ext>
                </a:extLst>
              </p:cNvPr>
              <p:cNvSpPr txBox="1"/>
              <p:nvPr/>
            </p:nvSpPr>
            <p:spPr>
              <a:xfrm>
                <a:off x="4047342" y="2006945"/>
                <a:ext cx="22318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𝒆𝒎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/(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𝒎𝑲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043ACACF-A368-0C80-FFA3-3A4EEC029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342" y="2006945"/>
                <a:ext cx="2231806" cy="369332"/>
              </a:xfrm>
              <a:prstGeom prst="rect">
                <a:avLst/>
              </a:prstGeom>
              <a:blipFill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5E9C335B-0E53-299A-206F-C238E31642DC}"/>
                  </a:ext>
                </a:extLst>
              </p:cNvPr>
              <p:cNvSpPr txBox="1"/>
              <p:nvPr/>
            </p:nvSpPr>
            <p:spPr>
              <a:xfrm>
                <a:off x="2527350" y="4011394"/>
                <a:ext cx="260838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𝟎𝟑𝟔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/(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𝒎𝑲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5E9C335B-0E53-299A-206F-C238E3164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350" y="4011394"/>
                <a:ext cx="2608385" cy="369332"/>
              </a:xfrm>
              <a:prstGeom prst="rect">
                <a:avLst/>
              </a:prstGeom>
              <a:blipFill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Graf 22">
            <a:extLst>
              <a:ext uri="{FF2B5EF4-FFF2-40B4-BE49-F238E27FC236}">
                <a16:creationId xmlns:a16="http://schemas.microsoft.com/office/drawing/2014/main" id="{F8F4A867-F2D5-0FF3-CD98-6676227A9E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208120"/>
              </p:ext>
            </p:extLst>
          </p:nvPr>
        </p:nvGraphicFramePr>
        <p:xfrm>
          <a:off x="697581" y="4419170"/>
          <a:ext cx="4205129" cy="2098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6329C8B2-43ED-5BA6-48FA-C36018F20046}"/>
                  </a:ext>
                </a:extLst>
              </p:cNvPr>
              <p:cNvSpPr txBox="1"/>
              <p:nvPr/>
            </p:nvSpPr>
            <p:spPr>
              <a:xfrm>
                <a:off x="4902710" y="5964114"/>
                <a:ext cx="464741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𝒗𝒍𝒊𝒗</m:t>
                      </m:r>
                      <m:r>
                        <a:rPr lang="en-GB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𝒛𝒆𝒎𝒊𝒏𝒚</m:t>
                      </m:r>
                      <m:r>
                        <a:rPr lang="cs-CZ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𝒔𝒏</m:t>
                      </m:r>
                      <m:r>
                        <a:rPr lang="cs-CZ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íž</m:t>
                      </m:r>
                      <m:r>
                        <a:rPr lang="cs-CZ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𝒆𝒏</m:t>
                      </m:r>
                      <m:r>
                        <a:rPr lang="cs-CZ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í </m:t>
                      </m:r>
                      <m:r>
                        <a:rPr lang="cs-CZ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𝒛𝒕𝒓</m:t>
                      </m:r>
                      <m:r>
                        <a:rPr lang="cs-CZ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cs-CZ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cs-CZ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𝒐𝒌𝒐𝒍𝒐</m:t>
                      </m:r>
                      <m:r>
                        <a:rPr lang="cs-CZ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𝟑𝟒</m:t>
                      </m:r>
                      <m:r>
                        <a:rPr lang="cs-CZ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%  </m:t>
                      </m:r>
                    </m:oMath>
                  </m:oMathPara>
                </a14:m>
                <a:endParaRPr lang="cs-CZ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6329C8B2-43ED-5BA6-48FA-C36018F20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710" y="5964114"/>
                <a:ext cx="4647416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2410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72684-409F-1CEB-8025-2F88159ED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E29A4136-A68E-B13D-39B9-8DB8C22AA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0" r="14689" b="10583"/>
          <a:stretch>
            <a:fillRect/>
          </a:stretch>
        </p:blipFill>
        <p:spPr>
          <a:xfrm>
            <a:off x="6817353" y="1168078"/>
            <a:ext cx="4647416" cy="346442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D1C8391-A8AD-739D-004B-E4411EC03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57342"/>
          </a:xfrm>
        </p:spPr>
        <p:txBody>
          <a:bodyPr rtlCol="0">
            <a:normAutofit fontScale="90000"/>
          </a:bodyPr>
          <a:lstStyle/>
          <a:p>
            <a:r>
              <a:rPr lang="cs" b="1" dirty="0">
                <a:latin typeface="Cambria Math" panose="02040503050406030204" pitchFamily="18" charset="0"/>
                <a:ea typeface="Cambria Math" panose="02040503050406030204" pitchFamily="18" charset="0"/>
              </a:rPr>
              <a:t>PŘÍKLAD B -  BUDOVA BEZ ZDROJE TEPLA - ZTRÁTY ROZVODY v zemi</a:t>
            </a:r>
            <a:endParaRPr lang="cs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3AC08701-6B25-D846-D3C1-4F9679643210}"/>
                  </a:ext>
                </a:extLst>
              </p:cNvPr>
              <p:cNvSpPr txBox="1"/>
              <p:nvPr/>
            </p:nvSpPr>
            <p:spPr>
              <a:xfrm>
                <a:off x="8019178" y="2389535"/>
                <a:ext cx="369234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5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cs-CZ" sz="35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3AC08701-6B25-D846-D3C1-4F9679643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178" y="2389535"/>
                <a:ext cx="369234" cy="6309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B598BBB6-D662-6345-F72A-960A245DFAAA}"/>
                  </a:ext>
                </a:extLst>
              </p:cNvPr>
              <p:cNvSpPr txBox="1"/>
              <p:nvPr/>
            </p:nvSpPr>
            <p:spPr>
              <a:xfrm>
                <a:off x="9755374" y="1779117"/>
                <a:ext cx="331306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cs-CZ" sz="25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B598BBB6-D662-6345-F72A-960A245DF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374" y="1779117"/>
                <a:ext cx="331306" cy="477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0EEA1950-90BC-A21B-5331-69D8DEC2AE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02322"/>
              </p:ext>
            </p:extLst>
          </p:nvPr>
        </p:nvGraphicFramePr>
        <p:xfrm>
          <a:off x="467164" y="1188850"/>
          <a:ext cx="6083004" cy="2874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039E185F-3B41-5337-EDF5-1D4320305A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3495454"/>
              </p:ext>
            </p:extLst>
          </p:nvPr>
        </p:nvGraphicFramePr>
        <p:xfrm>
          <a:off x="467164" y="4053529"/>
          <a:ext cx="5847888" cy="2573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7D799B0B-06E6-F4FC-643C-C39D0114609A}"/>
                  </a:ext>
                </a:extLst>
              </p:cNvPr>
              <p:cNvSpPr txBox="1"/>
              <p:nvPr/>
            </p:nvSpPr>
            <p:spPr>
              <a:xfrm rot="16200000">
                <a:off x="-856593" y="1181082"/>
                <a:ext cx="2608385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1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MWh</m:t>
                      </m:r>
                    </m:oMath>
                  </m:oMathPara>
                </a14:m>
                <a:endParaRPr lang="cs-CZ" sz="1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7D799B0B-06E6-F4FC-643C-C39D01146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856593" y="1181082"/>
                <a:ext cx="2608385" cy="2462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115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53687-16C7-C9E2-2A42-817266B69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9E54C231-13E0-0EDE-BB05-157144A84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0" r="14689" b="10583"/>
          <a:stretch>
            <a:fillRect/>
          </a:stretch>
        </p:blipFill>
        <p:spPr>
          <a:xfrm>
            <a:off x="6817353" y="1168078"/>
            <a:ext cx="4647416" cy="346442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60805FC-B16A-A48A-C887-1762BBA39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57342"/>
          </a:xfrm>
        </p:spPr>
        <p:txBody>
          <a:bodyPr rtlCol="0">
            <a:normAutofit fontScale="90000"/>
          </a:bodyPr>
          <a:lstStyle/>
          <a:p>
            <a:r>
              <a:rPr lang="cs" b="1" dirty="0">
                <a:latin typeface="Cambria Math" panose="02040503050406030204" pitchFamily="18" charset="0"/>
                <a:ea typeface="Cambria Math" panose="02040503050406030204" pitchFamily="18" charset="0"/>
              </a:rPr>
              <a:t>PŘÍKLAD B -  BUDOVA BEZ ZDROJE TEPLA - ZTRÁTY ROZVODY v zemi</a:t>
            </a:r>
            <a:endParaRPr lang="cs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F5ECF7FF-00AE-E11C-BF36-A89D08AD8DD1}"/>
                  </a:ext>
                </a:extLst>
              </p:cNvPr>
              <p:cNvSpPr txBox="1"/>
              <p:nvPr/>
            </p:nvSpPr>
            <p:spPr>
              <a:xfrm>
                <a:off x="8019178" y="2389535"/>
                <a:ext cx="369234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5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cs-CZ" sz="35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F5ECF7FF-00AE-E11C-BF36-A89D08AD8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178" y="2389535"/>
                <a:ext cx="369234" cy="6309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6BADF08D-8AD0-39E6-5043-867865ACD01E}"/>
                  </a:ext>
                </a:extLst>
              </p:cNvPr>
              <p:cNvSpPr txBox="1"/>
              <p:nvPr/>
            </p:nvSpPr>
            <p:spPr>
              <a:xfrm>
                <a:off x="9755374" y="1779117"/>
                <a:ext cx="331306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cs-CZ" sz="25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6BADF08D-8AD0-39E6-5043-867865ACD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374" y="1779117"/>
                <a:ext cx="331306" cy="477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vnoramenný trojúhelník 5">
            <a:extLst>
              <a:ext uri="{FF2B5EF4-FFF2-40B4-BE49-F238E27FC236}">
                <a16:creationId xmlns:a16="http://schemas.microsoft.com/office/drawing/2014/main" id="{1C235FEE-7D6D-A0C1-5B8F-89A8A1D373A1}"/>
              </a:ext>
            </a:extLst>
          </p:cNvPr>
          <p:cNvSpPr/>
          <p:nvPr/>
        </p:nvSpPr>
        <p:spPr>
          <a:xfrm>
            <a:off x="8587467" y="2530983"/>
            <a:ext cx="369234" cy="36930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EA0126C0-115E-FCEB-7072-FD38B52CC2C8}"/>
                  </a:ext>
                </a:extLst>
              </p:cNvPr>
              <p:cNvSpPr txBox="1"/>
              <p:nvPr/>
            </p:nvSpPr>
            <p:spPr>
              <a:xfrm>
                <a:off x="727231" y="1351607"/>
                <a:ext cx="4400950" cy="5505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𝐳𝐭𝐫</m:t>
                        </m:r>
                        <m:r>
                          <a:rPr lang="cs-CZ" sz="18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á</m:t>
                        </m:r>
                        <m:r>
                          <a:rPr lang="cs-CZ" sz="18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𝐭𝐲</m:t>
                        </m:r>
                      </m:e>
                      <m:sub>
                        <m:r>
                          <a:rPr lang="cs-CZ" sz="18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𝐁</m:t>
                        </m:r>
                      </m:sub>
                    </m:sSub>
                    <m:r>
                      <a:rPr lang="cs-CZ" sz="18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cs-CZ" sz="18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sz="18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em</m:t>
                            </m:r>
                            <m:r>
                              <a:rPr lang="cs-CZ" sz="1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cs-CZ" sz="1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cs-CZ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em</m:t>
                            </m:r>
                            <m:r>
                              <a:rPr lang="cs-CZ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cs-CZ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  <m:r>
                          <a:rPr lang="cs-CZ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cs-CZ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em</m:t>
                            </m:r>
                            <m:r>
                              <a:rPr lang="cs-CZ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cs-CZ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𝐳𝐭𝐫</m:t>
                        </m:r>
                        <m:r>
                          <a:rPr lang="cs-CZ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á</m:t>
                        </m:r>
                        <m:r>
                          <a:rPr lang="cs-CZ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𝐭𝐲</m:t>
                        </m:r>
                      </m:e>
                      <m:sub>
                        <m:r>
                          <a:rPr lang="cs-CZ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𝐊𝐎𝐓𝐄𝐋𝐍𝐘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)</a:t>
                </a:r>
                <a:endParaRPr lang="cs-CZ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EA0126C0-115E-FCEB-7072-FD38B52CC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31" y="1351607"/>
                <a:ext cx="4400950" cy="550535"/>
              </a:xfrm>
              <a:prstGeom prst="rect">
                <a:avLst/>
              </a:prstGeom>
              <a:blipFill>
                <a:blip r:embed="rId5"/>
                <a:stretch>
                  <a:fillRect l="-4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CD679BD7-A338-F5AD-2C33-CC630F8984B0}"/>
                  </a:ext>
                </a:extLst>
              </p:cNvPr>
              <p:cNvSpPr txBox="1"/>
              <p:nvPr/>
            </p:nvSpPr>
            <p:spPr>
              <a:xfrm>
                <a:off x="727231" y="2346317"/>
                <a:ext cx="44009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𝐳𝐭𝐫</m:t>
                        </m:r>
                        <m:r>
                          <a:rPr lang="cs-CZ" sz="18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á</m:t>
                        </m:r>
                        <m:r>
                          <a:rPr lang="cs-CZ" sz="18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𝐭𝐲</m:t>
                        </m:r>
                      </m:e>
                      <m:sub>
                        <m:r>
                          <a:rPr lang="cs-CZ" sz="18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𝐁</m:t>
                        </m:r>
                      </m:sub>
                    </m:sSub>
                    <m:r>
                      <a:rPr lang="cs-CZ" sz="18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𝐳𝐭𝐫</m:t>
                        </m:r>
                        <m:r>
                          <a:rPr lang="cs-CZ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á</m:t>
                        </m:r>
                        <m:r>
                          <a:rPr lang="cs-CZ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𝐭𝐲</m:t>
                        </m:r>
                      </m:e>
                      <m:sub>
                        <m:r>
                          <a:rPr lang="cs-CZ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𝐊𝐎𝐓𝐄𝐋𝐍𝐘</m:t>
                        </m:r>
                      </m:sub>
                    </m:sSub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CD679BD7-A338-F5AD-2C33-CC630F898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31" y="2346317"/>
                <a:ext cx="4400950" cy="369332"/>
              </a:xfrm>
              <a:prstGeom prst="rect">
                <a:avLst/>
              </a:prstGeom>
              <a:blipFill>
                <a:blip r:embed="rId6"/>
                <a:stretch>
                  <a:fillRect l="-416" b="-1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C846CBD3-AA37-D6FD-3CE1-92546181BB74}"/>
                  </a:ext>
                </a:extLst>
              </p:cNvPr>
              <p:cNvSpPr txBox="1"/>
              <p:nvPr/>
            </p:nvSpPr>
            <p:spPr>
              <a:xfrm>
                <a:off x="727231" y="1983245"/>
                <a:ext cx="44009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𝐩𝐨𝐤𝐮𝐝</m:t>
                      </m:r>
                      <m:r>
                        <a:rPr lang="cs-CZ" sz="1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sz="1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𝐬𝐞</m:t>
                      </m:r>
                      <m:r>
                        <a:rPr lang="cs-CZ" sz="1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sz="1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𝐛𝐮𝐝𝐨𝐯𝐚</m:t>
                      </m:r>
                      <m:r>
                        <a:rPr lang="cs-CZ" sz="1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sz="1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𝐀</m:t>
                      </m:r>
                      <m:r>
                        <a:rPr lang="cs-CZ" sz="1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sz="1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𝐧𝐞𝐯𝐲𝐭</m:t>
                      </m:r>
                      <m:r>
                        <a:rPr lang="cs-CZ" sz="1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á</m:t>
                      </m:r>
                      <m:r>
                        <a:rPr lang="cs-CZ" sz="1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𝐩</m:t>
                      </m:r>
                      <m:r>
                        <a:rPr lang="cs-CZ" sz="1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í, </m:t>
                      </m:r>
                      <m:r>
                        <a:rPr lang="cs-CZ" sz="1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𝐩𝐚𝐤</m:t>
                      </m:r>
                      <m:r>
                        <a:rPr lang="cs-CZ" sz="1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C846CBD3-AA37-D6FD-3CE1-92546181B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31" y="1983245"/>
                <a:ext cx="4400950" cy="369332"/>
              </a:xfrm>
              <a:prstGeom prst="rect">
                <a:avLst/>
              </a:prstGeom>
              <a:blipFill>
                <a:blip r:embed="rId7"/>
                <a:stretch>
                  <a:fillRect l="-416" b="-1475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1F2B084B-F5AC-123F-3868-FBE5B727B3F0}"/>
                  </a:ext>
                </a:extLst>
              </p:cNvPr>
              <p:cNvSpPr txBox="1"/>
              <p:nvPr/>
            </p:nvSpPr>
            <p:spPr>
              <a:xfrm>
                <a:off x="9141061" y="2651145"/>
                <a:ext cx="18695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𝐳𝐭𝐫</m:t>
                        </m:r>
                        <m:r>
                          <a:rPr lang="cs-CZ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á</m:t>
                        </m:r>
                        <m:r>
                          <a:rPr lang="cs-CZ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𝐭𝐲</m:t>
                        </m:r>
                      </m:e>
                      <m:sub>
                        <m:r>
                          <a:rPr lang="cs-CZ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𝐊𝐎𝐓𝐄𝐋𝐍𝐘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cs-CZ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1F2B084B-F5AC-123F-3868-FBE5B727B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1061" y="2651145"/>
                <a:ext cx="1869540" cy="369332"/>
              </a:xfrm>
              <a:prstGeom prst="rect">
                <a:avLst/>
              </a:prstGeom>
              <a:blipFill>
                <a:blip r:embed="rId8"/>
                <a:stretch>
                  <a:fillRect l="-2941" t="-11667" b="-2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580A25FC-673D-6D84-A50B-9F95B69756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2852032"/>
              </p:ext>
            </p:extLst>
          </p:nvPr>
        </p:nvGraphicFramePr>
        <p:xfrm>
          <a:off x="727231" y="307872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73C97AA3-F439-C315-A7F7-757F6CA1C757}"/>
                  </a:ext>
                </a:extLst>
              </p:cNvPr>
              <p:cNvSpPr txBox="1"/>
              <p:nvPr/>
            </p:nvSpPr>
            <p:spPr>
              <a:xfrm>
                <a:off x="5648022" y="4836473"/>
                <a:ext cx="6094428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ROČNÍ (SEZÓNNÍ) ÚČI</a:t>
                </a:r>
                <a:r>
                  <a:rPr lang="en-GB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NNOST </a:t>
                </a:r>
                <a:r>
                  <a:rPr lang="c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DISTRIBUCE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cap="none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1" cap="none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cs-CZ" b="1" i="1" cap="none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  <m:r>
                          <a:rPr lang="cs-CZ" b="1" i="1" cap="none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cs-CZ" b="1" i="1" cap="none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𝒅𝒊𝒔</m:t>
                        </m:r>
                        <m:r>
                          <a:rPr lang="cs-CZ" b="1" i="1" cap="none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cs-CZ" b="1" i="1" cap="none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1" i="1" cap="none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b="1" i="1" cap="none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b="1" i="1" cap="none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𝟖𝟓</m:t>
                    </m:r>
                  </m:oMath>
                </a14:m>
                <a:endParaRPr lang="cs-CZ" b="1" dirty="0"/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73C97AA3-F439-C315-A7F7-757F6CA1C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022" y="4836473"/>
                <a:ext cx="6094428" cy="381515"/>
              </a:xfrm>
              <a:prstGeom prst="rect">
                <a:avLst/>
              </a:prstGeom>
              <a:blipFill>
                <a:blip r:embed="rId10"/>
                <a:stretch>
                  <a:fillRect l="-901" t="-9524" b="-190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0A537509-2A00-1972-EF69-DAA42F3C32BB}"/>
                  </a:ext>
                </a:extLst>
              </p:cNvPr>
              <p:cNvSpPr txBox="1"/>
              <p:nvPr/>
            </p:nvSpPr>
            <p:spPr>
              <a:xfrm>
                <a:off x="5648022" y="5307848"/>
                <a:ext cx="6094428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ÚČI</a:t>
                </a:r>
                <a:r>
                  <a:rPr lang="en-GB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NNOST </a:t>
                </a:r>
                <a:r>
                  <a:rPr lang="c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DISTRIBUCE V LEDNU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cap="none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cap="none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l-GR" b="1" i="1" cap="none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cs-CZ" b="1" i="1" cap="none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  <m:r>
                          <a:rPr lang="cs-CZ" b="1" i="1" cap="none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cs-CZ" b="1" i="1" cap="none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𝒅𝒊𝒔</m:t>
                        </m:r>
                        <m:r>
                          <a:rPr lang="cs-CZ" b="1" i="1" cap="none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cs-CZ" b="1" i="1" cap="none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1" i="1" cap="none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b="1" i="1" cap="none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b="1" i="1" cap="none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𝟖𝟖</m:t>
                    </m:r>
                  </m:oMath>
                </a14:m>
                <a:endParaRPr lang="cs-CZ" b="1" dirty="0"/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0A537509-2A00-1972-EF69-DAA42F3C3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022" y="5307848"/>
                <a:ext cx="6094428" cy="381515"/>
              </a:xfrm>
              <a:prstGeom prst="rect">
                <a:avLst/>
              </a:prstGeom>
              <a:blipFill>
                <a:blip r:embed="rId11"/>
                <a:stretch>
                  <a:fillRect l="-901" t="-11290" b="-2096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C8046DB2-E36E-10EA-2F43-825D4AD9AC1D}"/>
                  </a:ext>
                </a:extLst>
              </p:cNvPr>
              <p:cNvSpPr txBox="1"/>
              <p:nvPr/>
            </p:nvSpPr>
            <p:spPr>
              <a:xfrm>
                <a:off x="5648022" y="5779223"/>
                <a:ext cx="6094428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ÚČI</a:t>
                </a:r>
                <a:r>
                  <a:rPr lang="en-GB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NNOST </a:t>
                </a:r>
                <a:r>
                  <a:rPr lang="c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DISTRIBUCE V KVĚTNU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cap="none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1" cap="none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cs-CZ" b="1" i="1" cap="none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  <m:r>
                          <a:rPr lang="cs-CZ" b="1" i="1" cap="none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cs-CZ" b="1" i="1" cap="none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𝒅𝒊𝒔</m:t>
                        </m:r>
                        <m:r>
                          <a:rPr lang="cs-CZ" b="1" i="1" cap="none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cs-CZ" b="1" i="1" cap="none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1" i="1" cap="none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b="1" i="1" cap="none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b="1" i="1" cap="none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𝟕𝟑</m:t>
                    </m:r>
                  </m:oMath>
                </a14:m>
                <a:endParaRPr lang="cs-CZ" b="1" dirty="0"/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C8046DB2-E36E-10EA-2F43-825D4AD9A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022" y="5779223"/>
                <a:ext cx="6094428" cy="381515"/>
              </a:xfrm>
              <a:prstGeom prst="rect">
                <a:avLst/>
              </a:prstGeom>
              <a:blipFill>
                <a:blip r:embed="rId12"/>
                <a:stretch>
                  <a:fillRect l="-901" t="-9524" b="-190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2057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65362-C441-57D9-CEFE-15F02A4AD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BB5B002A-3C00-A165-2528-4A3918F92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0" r="14689" b="10583"/>
          <a:stretch>
            <a:fillRect/>
          </a:stretch>
        </p:blipFill>
        <p:spPr>
          <a:xfrm>
            <a:off x="6817353" y="1168078"/>
            <a:ext cx="4647416" cy="346442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44D33EC-8345-2966-73A9-07B4578FF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57342"/>
          </a:xfrm>
        </p:spPr>
        <p:txBody>
          <a:bodyPr rtlCol="0">
            <a:normAutofit fontScale="90000"/>
          </a:bodyPr>
          <a:lstStyle/>
          <a:p>
            <a:r>
              <a:rPr lang="cs" b="1" dirty="0">
                <a:latin typeface="Cambria Math" panose="02040503050406030204" pitchFamily="18" charset="0"/>
                <a:ea typeface="Cambria Math" panose="02040503050406030204" pitchFamily="18" charset="0"/>
              </a:rPr>
              <a:t>PŘÍKLAD B -  BUDOVA BEZ ZDROJE TEPLA - ZTRÁTY ROZVODY v zemi</a:t>
            </a:r>
            <a:endParaRPr lang="cs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38BDB0FF-646E-AA6E-D4B3-FEBBA60E63CB}"/>
                  </a:ext>
                </a:extLst>
              </p:cNvPr>
              <p:cNvSpPr txBox="1"/>
              <p:nvPr/>
            </p:nvSpPr>
            <p:spPr>
              <a:xfrm>
                <a:off x="8019178" y="2389535"/>
                <a:ext cx="369234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5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cs-CZ" sz="35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38BDB0FF-646E-AA6E-D4B3-FEBBA60E6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178" y="2389535"/>
                <a:ext cx="369234" cy="6309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C6AC39B4-66BF-0FAE-4678-03F3D7CDF89A}"/>
                  </a:ext>
                </a:extLst>
              </p:cNvPr>
              <p:cNvSpPr txBox="1"/>
              <p:nvPr/>
            </p:nvSpPr>
            <p:spPr>
              <a:xfrm>
                <a:off x="9755374" y="1779117"/>
                <a:ext cx="331306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cs-CZ" sz="25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C6AC39B4-66BF-0FAE-4678-03F3D7CDF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374" y="1779117"/>
                <a:ext cx="331306" cy="477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vnoramenný trojúhelník 5">
            <a:extLst>
              <a:ext uri="{FF2B5EF4-FFF2-40B4-BE49-F238E27FC236}">
                <a16:creationId xmlns:a16="http://schemas.microsoft.com/office/drawing/2014/main" id="{2D1A1B43-5ED1-8035-1BDB-1DEB2E332B31}"/>
              </a:ext>
            </a:extLst>
          </p:cNvPr>
          <p:cNvSpPr/>
          <p:nvPr/>
        </p:nvSpPr>
        <p:spPr>
          <a:xfrm>
            <a:off x="8587467" y="2530983"/>
            <a:ext cx="369234" cy="36930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D45A9A7-B082-B099-B0C3-E23F3609556B}"/>
                  </a:ext>
                </a:extLst>
              </p:cNvPr>
              <p:cNvSpPr txBox="1"/>
              <p:nvPr/>
            </p:nvSpPr>
            <p:spPr>
              <a:xfrm>
                <a:off x="581191" y="1317452"/>
                <a:ext cx="5254001" cy="52629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𝑱𝒂𝒌</m:t>
                      </m:r>
                      <m:r>
                        <a:rPr lang="cs-CZ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𝒑𝒐𝒔𝒕𝒖𝒑𝒐𝒗𝒂𝒕</m:t>
                      </m:r>
                      <m:r>
                        <a:rPr lang="cs-CZ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cs-CZ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ř</m:t>
                      </m:r>
                      <m:r>
                        <a:rPr lang="cs-CZ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cs-CZ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𝒕𝒗𝒐𝒓𝒃</m:t>
                      </m:r>
                      <m:r>
                        <a:rPr lang="cs-CZ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ě </m:t>
                      </m:r>
                      <m:r>
                        <a:rPr lang="cs-CZ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𝑷𝑬𝑵𝑩</m:t>
                      </m:r>
                      <m:r>
                        <a:rPr lang="cs-CZ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cs-CZ" sz="24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cs-CZ" sz="24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cs-CZ" sz="24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 softwaru vypočítat </a:t>
                </a:r>
                <a14:m>
                  <m:oMath xmlns:m="http://schemas.openxmlformats.org/officeDocument/2006/math">
                    <m:r>
                      <a:rPr lang="cs-CZ" sz="2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b="1" dirty="0">
                    <a:solidFill>
                      <a:schemeClr val="tx1"/>
                    </a:solidFill>
                  </a:rPr>
                  <a:t>potřebu energie na vytápění</a:t>
                </a:r>
              </a:p>
              <a:p>
                <a:endParaRPr lang="cs-CZ" sz="2400" b="1" dirty="0"/>
              </a:p>
              <a:p>
                <a:r>
                  <a:rPr lang="cs-CZ" sz="2400" b="1" dirty="0">
                    <a:solidFill>
                      <a:schemeClr val="tx1"/>
                    </a:solidFill>
                  </a:rPr>
                  <a:t>ve výpočtovém programu určit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cs-CZ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𝒅𝒊𝒔</m:t>
                        </m:r>
                        <m:r>
                          <a:rPr lang="cs-CZ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cs-CZ" sz="2400" b="1" dirty="0">
                    <a:solidFill>
                      <a:schemeClr val="tx1"/>
                    </a:solidFill>
                  </a:rPr>
                  <a:t>pro ztráty v budově a ztráty mimo budovu:</a:t>
                </a:r>
              </a:p>
              <a:p>
                <a:endParaRPr lang="cs-CZ" sz="2400" b="1" dirty="0"/>
              </a:p>
              <a:p>
                <a:r>
                  <a:rPr lang="cs-CZ" sz="2400" b="1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cs-CZ" sz="2400" b="1" dirty="0"/>
              </a:p>
              <a:p>
                <a:endParaRPr lang="cs-CZ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 softwaru zadat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cs-CZ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𝒅𝒊𝒔</m:t>
                        </m:r>
                        <m:r>
                          <a:rPr lang="cs-CZ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cs-CZ" sz="2400" b="1" dirty="0"/>
                  <a:t> pro ztráty v budově a ztráty mimo budovu</a:t>
                </a:r>
              </a:p>
              <a:p>
                <a:endParaRPr lang="cs-CZ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D45A9A7-B082-B099-B0C3-E23F36095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91" y="1317452"/>
                <a:ext cx="5254001" cy="5262979"/>
              </a:xfrm>
              <a:prstGeom prst="rect">
                <a:avLst/>
              </a:prstGeom>
              <a:blipFill>
                <a:blip r:embed="rId5"/>
                <a:stretch>
                  <a:fillRect l="-1740" r="-15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36D408C6-571B-FA3F-4683-4DDD4341E097}"/>
                  </a:ext>
                </a:extLst>
              </p:cNvPr>
              <p:cNvSpPr txBox="1"/>
              <p:nvPr/>
            </p:nvSpPr>
            <p:spPr>
              <a:xfrm>
                <a:off x="9141061" y="2651145"/>
                <a:ext cx="18695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𝒛𝒕𝒓</m:t>
                        </m:r>
                        <m:r>
                          <a:rPr lang="cs-CZ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á</m:t>
                        </m:r>
                        <m:r>
                          <a:rPr lang="cs-CZ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𝒕𝒚</m:t>
                        </m:r>
                      </m:e>
                      <m:sub>
                        <m:r>
                          <a:rPr lang="cs-CZ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𝑲𝑶𝑻𝑬𝑳𝑵𝒀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)</a:t>
                </a:r>
                <a:endParaRPr lang="cs-CZ" dirty="0"/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36D408C6-571B-FA3F-4683-4DDD4341E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1061" y="2651145"/>
                <a:ext cx="1869540" cy="369332"/>
              </a:xfrm>
              <a:prstGeom prst="rect">
                <a:avLst/>
              </a:prstGeom>
              <a:blipFill>
                <a:blip r:embed="rId6"/>
                <a:stretch>
                  <a:fillRect l="-2941" t="-10000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37EABF0F-EA25-6E8B-686C-C50E532F03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313428"/>
              </p:ext>
            </p:extLst>
          </p:nvPr>
        </p:nvGraphicFramePr>
        <p:xfrm>
          <a:off x="581191" y="4102896"/>
          <a:ext cx="5140876" cy="876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454">
                  <a:extLst>
                    <a:ext uri="{9D8B030D-6E8A-4147-A177-3AD203B41FA5}">
                      <a16:colId xmlns:a16="http://schemas.microsoft.com/office/drawing/2014/main" val="1231099542"/>
                    </a:ext>
                  </a:extLst>
                </a:gridCol>
                <a:gridCol w="497269">
                  <a:extLst>
                    <a:ext uri="{9D8B030D-6E8A-4147-A177-3AD203B41FA5}">
                      <a16:colId xmlns:a16="http://schemas.microsoft.com/office/drawing/2014/main" val="2034274755"/>
                    </a:ext>
                  </a:extLst>
                </a:gridCol>
                <a:gridCol w="468017">
                  <a:extLst>
                    <a:ext uri="{9D8B030D-6E8A-4147-A177-3AD203B41FA5}">
                      <a16:colId xmlns:a16="http://schemas.microsoft.com/office/drawing/2014/main" val="1020294363"/>
                    </a:ext>
                  </a:extLst>
                </a:gridCol>
                <a:gridCol w="468017">
                  <a:extLst>
                    <a:ext uri="{9D8B030D-6E8A-4147-A177-3AD203B41FA5}">
                      <a16:colId xmlns:a16="http://schemas.microsoft.com/office/drawing/2014/main" val="2499126534"/>
                    </a:ext>
                  </a:extLst>
                </a:gridCol>
                <a:gridCol w="468017">
                  <a:extLst>
                    <a:ext uri="{9D8B030D-6E8A-4147-A177-3AD203B41FA5}">
                      <a16:colId xmlns:a16="http://schemas.microsoft.com/office/drawing/2014/main" val="1160715672"/>
                    </a:ext>
                  </a:extLst>
                </a:gridCol>
                <a:gridCol w="468017">
                  <a:extLst>
                    <a:ext uri="{9D8B030D-6E8A-4147-A177-3AD203B41FA5}">
                      <a16:colId xmlns:a16="http://schemas.microsoft.com/office/drawing/2014/main" val="1722931468"/>
                    </a:ext>
                  </a:extLst>
                </a:gridCol>
                <a:gridCol w="468017">
                  <a:extLst>
                    <a:ext uri="{9D8B030D-6E8A-4147-A177-3AD203B41FA5}">
                      <a16:colId xmlns:a16="http://schemas.microsoft.com/office/drawing/2014/main" val="4084453910"/>
                    </a:ext>
                  </a:extLst>
                </a:gridCol>
                <a:gridCol w="468017">
                  <a:extLst>
                    <a:ext uri="{9D8B030D-6E8A-4147-A177-3AD203B41FA5}">
                      <a16:colId xmlns:a16="http://schemas.microsoft.com/office/drawing/2014/main" val="113747104"/>
                    </a:ext>
                  </a:extLst>
                </a:gridCol>
                <a:gridCol w="468017">
                  <a:extLst>
                    <a:ext uri="{9D8B030D-6E8A-4147-A177-3AD203B41FA5}">
                      <a16:colId xmlns:a16="http://schemas.microsoft.com/office/drawing/2014/main" val="2820051825"/>
                    </a:ext>
                  </a:extLst>
                </a:gridCol>
                <a:gridCol w="468017">
                  <a:extLst>
                    <a:ext uri="{9D8B030D-6E8A-4147-A177-3AD203B41FA5}">
                      <a16:colId xmlns:a16="http://schemas.microsoft.com/office/drawing/2014/main" val="3368857851"/>
                    </a:ext>
                  </a:extLst>
                </a:gridCol>
                <a:gridCol w="468017">
                  <a:extLst>
                    <a:ext uri="{9D8B030D-6E8A-4147-A177-3AD203B41FA5}">
                      <a16:colId xmlns:a16="http://schemas.microsoft.com/office/drawing/2014/main" val="1259561728"/>
                    </a:ext>
                  </a:extLst>
                </a:gridCol>
              </a:tblGrid>
              <a:tr h="13240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100" u="none" strike="noStrike">
                          <a:effectLst/>
                        </a:rPr>
                        <a:t>Hour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100" u="none" strike="noStrike">
                          <a:effectLst/>
                        </a:rPr>
                        <a:t>t_e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100" u="none" strike="noStrike">
                          <a:effectLst/>
                        </a:rPr>
                        <a:t>P_e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100" u="none" strike="noStrike">
                          <a:effectLst/>
                        </a:rPr>
                        <a:t>Q_em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100" u="none" strike="noStrike">
                          <a:effectLst/>
                        </a:rPr>
                        <a:t>rozvody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100" u="none" strike="noStrike">
                          <a:effectLst/>
                        </a:rPr>
                        <a:t>Q_dis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01281365"/>
                  </a:ext>
                </a:extLst>
              </a:tr>
              <a:tr h="13240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94407"/>
                  </a:ext>
                </a:extLst>
              </a:tr>
              <a:tr h="1324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100" u="none" strike="noStrike">
                          <a:effectLst/>
                        </a:rPr>
                        <a:t>[C]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100" u="none" strike="noStrike">
                          <a:effectLst/>
                        </a:rPr>
                        <a:t>[Wh]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100" u="none" strike="noStrike">
                          <a:effectLst/>
                        </a:rPr>
                        <a:t>[Wh]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100" u="none" strike="noStrike">
                          <a:effectLst/>
                        </a:rPr>
                        <a:t>[W/Km]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100" u="none" strike="noStrike">
                          <a:effectLst/>
                        </a:rPr>
                        <a:t>[m]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100" u="none" strike="noStrike">
                          <a:effectLst/>
                        </a:rPr>
                        <a:t>[W/Km]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100" u="none" strike="noStrike">
                          <a:effectLst/>
                        </a:rPr>
                        <a:t>[m]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100" u="none" strike="noStrike">
                          <a:effectLst/>
                        </a:rPr>
                        <a:t>[W/Km]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100" u="none" strike="noStrike">
                          <a:effectLst/>
                        </a:rPr>
                        <a:t>[m]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100" u="none" strike="noStrike">
                          <a:effectLst/>
                        </a:rPr>
                        <a:t>[Wh]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8231861"/>
                  </a:ext>
                </a:extLst>
              </a:tr>
              <a:tr h="13240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100" u="none" strike="noStrike">
                          <a:effectLst/>
                        </a:rPr>
                        <a:t>-0,3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100" u="none" strike="noStrike">
                          <a:effectLst/>
                        </a:rPr>
                        <a:t>5263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100" u="none" strike="noStrike">
                          <a:effectLst/>
                        </a:rPr>
                        <a:t>5620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100" u="none" strike="noStrike">
                          <a:effectLst/>
                        </a:rPr>
                        <a:t>0,6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100" u="none" strike="noStrike">
                          <a:effectLst/>
                        </a:rPr>
                        <a:t>12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100" u="none" strike="noStrike">
                          <a:effectLst/>
                        </a:rPr>
                        <a:t>0,3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100" u="none" strike="noStrike">
                          <a:effectLst/>
                        </a:rPr>
                        <a:t>0,22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100" u="none" strike="noStrike">
                          <a:effectLst/>
                        </a:rPr>
                        <a:t>12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100" u="none" strike="noStrike" dirty="0">
                          <a:effectLst/>
                        </a:rPr>
                        <a:t>1180,2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2558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6183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D6860-0B4C-6CD6-B42D-E12C75E2A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ázek 23">
            <a:extLst>
              <a:ext uri="{FF2B5EF4-FFF2-40B4-BE49-F238E27FC236}">
                <a16:creationId xmlns:a16="http://schemas.microsoft.com/office/drawing/2014/main" id="{A1E6C13C-957D-AD3C-D6C6-0DD7D0EF2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27" y="990506"/>
            <a:ext cx="5909717" cy="393028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4DF86E1-682B-C2B4-D7B4-D4E177F1F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826" y="705820"/>
            <a:ext cx="11411623" cy="477054"/>
          </a:xfrm>
        </p:spPr>
        <p:txBody>
          <a:bodyPr rtlCol="0">
            <a:normAutofit fontScale="90000"/>
          </a:bodyPr>
          <a:lstStyle/>
          <a:p>
            <a:r>
              <a:rPr lang="cs" sz="25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PŘÍKLAD C.1 -  PŘÍPRAVA TEPLÉ VODY – ROZVODY V NEVYTÁPĚNÝCH PROSTORECH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3EF9D336-8805-7D1C-F8BA-EDD7CCFF8089}"/>
                  </a:ext>
                </a:extLst>
              </p:cNvPr>
              <p:cNvSpPr txBox="1"/>
              <p:nvPr/>
            </p:nvSpPr>
            <p:spPr>
              <a:xfrm>
                <a:off x="8019178" y="2389535"/>
                <a:ext cx="369234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5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cs-CZ" sz="35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3EF9D336-8805-7D1C-F8BA-EDD7CCFF8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178" y="2389535"/>
                <a:ext cx="369234" cy="6309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DB1A0C2F-DFC0-7D3D-F4B5-017451748F36}"/>
                  </a:ext>
                </a:extLst>
              </p:cNvPr>
              <p:cNvSpPr txBox="1"/>
              <p:nvPr/>
            </p:nvSpPr>
            <p:spPr>
              <a:xfrm>
                <a:off x="9755374" y="1779117"/>
                <a:ext cx="331306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cs-CZ" sz="25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DB1A0C2F-DFC0-7D3D-F4B5-017451748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374" y="1779117"/>
                <a:ext cx="331306" cy="477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ovéPole 13">
            <a:extLst>
              <a:ext uri="{FF2B5EF4-FFF2-40B4-BE49-F238E27FC236}">
                <a16:creationId xmlns:a16="http://schemas.microsoft.com/office/drawing/2014/main" id="{0D3D74C0-6920-1A67-B0FB-9339122C7C3E}"/>
              </a:ext>
            </a:extLst>
          </p:cNvPr>
          <p:cNvSpPr txBox="1"/>
          <p:nvPr/>
        </p:nvSpPr>
        <p:spPr>
          <a:xfrm>
            <a:off x="1389364" y="1313999"/>
            <a:ext cx="1139277" cy="381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KOTELNA</a:t>
            </a:r>
            <a:endParaRPr lang="cs-CZ" b="1" dirty="0"/>
          </a:p>
        </p:txBody>
      </p:sp>
      <p:pic>
        <p:nvPicPr>
          <p:cNvPr id="4" name="Obrázek 3" descr="Obsah obrázku budova, venku, obloha, okno&#10;&#10;Obsah generovaný pomocí AI může být nesprávný.">
            <a:extLst>
              <a:ext uri="{FF2B5EF4-FFF2-40B4-BE49-F238E27FC236}">
                <a16:creationId xmlns:a16="http://schemas.microsoft.com/office/drawing/2014/main" id="{BDCE2C9E-0336-FC83-CB21-FE87B43E2C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12" y="1197049"/>
            <a:ext cx="5407638" cy="3526866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19C010E1-E5CE-A387-7444-C60CEE087F54}"/>
              </a:ext>
            </a:extLst>
          </p:cNvPr>
          <p:cNvSpPr txBox="1"/>
          <p:nvPr/>
        </p:nvSpPr>
        <p:spPr>
          <a:xfrm>
            <a:off x="2780907" y="1255897"/>
            <a:ext cx="16036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NEVYTÁPĚNÉ</a:t>
            </a:r>
            <a:r>
              <a:rPr lang="cs-CZ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PROSTORY</a:t>
            </a:r>
            <a:endParaRPr lang="cs-CZ" sz="2000" b="1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43DFDBCD-7D5B-FB02-3F9D-42FE2F91CE7D}"/>
              </a:ext>
            </a:extLst>
          </p:cNvPr>
          <p:cNvSpPr txBox="1"/>
          <p:nvPr/>
        </p:nvSpPr>
        <p:spPr>
          <a:xfrm>
            <a:off x="5459604" y="1276802"/>
            <a:ext cx="1139277" cy="381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BYTY</a:t>
            </a:r>
            <a:endParaRPr lang="cs-CZ" b="1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6574D7B0-B9BA-1FB1-6941-070EFFECA912}"/>
              </a:ext>
            </a:extLst>
          </p:cNvPr>
          <p:cNvSpPr txBox="1"/>
          <p:nvPr/>
        </p:nvSpPr>
        <p:spPr>
          <a:xfrm>
            <a:off x="330825" y="4709552"/>
            <a:ext cx="41563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vliv teploty okolí na ztráty rozvody tepla</a:t>
            </a:r>
            <a:endParaRPr lang="cs-CZ" sz="2000" b="1" dirty="0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566096E6-60FB-B2FC-2D9F-526D07637828}"/>
              </a:ext>
            </a:extLst>
          </p:cNvPr>
          <p:cNvSpPr txBox="1"/>
          <p:nvPr/>
        </p:nvSpPr>
        <p:spPr>
          <a:xfrm>
            <a:off x="330825" y="5020812"/>
            <a:ext cx="41563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vliv přerušení dodávky teplé vody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517363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2E541-463A-4CB6-1FED-5CA33FF65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diagram, design&#10;&#10;Obsah generovaný pomocí AI může být nesprávný.">
            <a:extLst>
              <a:ext uri="{FF2B5EF4-FFF2-40B4-BE49-F238E27FC236}">
                <a16:creationId xmlns:a16="http://schemas.microsoft.com/office/drawing/2014/main" id="{C5F6FFDE-A312-DC85-1182-7993BE676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423" y="3041361"/>
            <a:ext cx="6460066" cy="3633787"/>
          </a:xfrm>
          <a:prstGeom prst="rect">
            <a:avLst/>
          </a:prstGeom>
        </p:spPr>
      </p:pic>
      <p:pic>
        <p:nvPicPr>
          <p:cNvPr id="10" name="Zástupný obsah 9" descr="Obsah obrázku skica, Obdélník, diagram, kresba&#10;&#10;Obsah generovaný pomocí AI může být nesprávný.">
            <a:extLst>
              <a:ext uri="{FF2B5EF4-FFF2-40B4-BE49-F238E27FC236}">
                <a16:creationId xmlns:a16="http://schemas.microsoft.com/office/drawing/2014/main" id="{6B5039C3-03CF-B00F-2304-25DB00391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6" y="2097921"/>
            <a:ext cx="6460065" cy="3633787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A4B0F86-7E94-AE76-0D6E-D54B09FBD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960126"/>
          </a:xfrm>
        </p:spPr>
        <p:txBody>
          <a:bodyPr rtlCol="0">
            <a:normAutofit fontScale="90000"/>
          </a:bodyPr>
          <a:lstStyle/>
          <a:p>
            <a:r>
              <a:rPr lang="cs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ČSN EN 15316-2 </a:t>
            </a:r>
            <a:r>
              <a:rPr lang="cs-CZ" sz="24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Energetická náročnost budov - Metoda výpočtu potřeb energie a účinností soustav - Část 2: Části soustav pro sdílení (vytápění a chlazení), Modul M3-5, M4-5 </a:t>
            </a:r>
            <a:r>
              <a:rPr lang="cs" sz="24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(2018)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66C16F62-0BAB-04F0-D873-C2C719BD8467}"/>
                  </a:ext>
                </a:extLst>
              </p:cNvPr>
              <p:cNvSpPr txBox="1"/>
              <p:nvPr/>
            </p:nvSpPr>
            <p:spPr>
              <a:xfrm flipH="1">
                <a:off x="5712946" y="5033335"/>
                <a:ext cx="869885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0" smtClean="0"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en-GB" sz="2500" b="1" i="0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GB" sz="2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500" b="1" i="0" smtClean="0"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  <m:sub>
                          <m:r>
                            <a:rPr lang="en-GB" sz="2500" b="1" i="0" smtClean="0">
                              <a:latin typeface="Cambria Math" panose="02040503050406030204" pitchFamily="18" charset="0"/>
                            </a:rPr>
                            <m:t>𝐢</m:t>
                          </m:r>
                        </m:sub>
                      </m:sSub>
                    </m:oMath>
                  </m:oMathPara>
                </a14:m>
                <a:endParaRPr lang="cs-CZ" sz="25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66C16F62-0BAB-04F0-D873-C2C719BD8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12946" y="5033335"/>
                <a:ext cx="869885" cy="384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4ED9CDD7-6789-2404-6562-0E32F332209B}"/>
                  </a:ext>
                </a:extLst>
              </p:cNvPr>
              <p:cNvSpPr txBox="1"/>
              <p:nvPr/>
            </p:nvSpPr>
            <p:spPr>
              <a:xfrm>
                <a:off x="6582831" y="1467052"/>
                <a:ext cx="4540798" cy="19236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5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vliv</m:t>
                      </m:r>
                      <m:r>
                        <a:rPr lang="cs-CZ" sz="25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5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prostorov</m:t>
                      </m:r>
                      <m:r>
                        <a:rPr lang="cs-CZ" sz="25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cs-CZ" sz="25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ho</m:t>
                      </m:r>
                      <m:r>
                        <a:rPr lang="cs-CZ" sz="25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5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rozvrstven</m:t>
                      </m:r>
                      <m:r>
                        <a:rPr lang="cs-CZ" sz="25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í </m:t>
                      </m:r>
                      <m:r>
                        <m:rPr>
                          <m:sty m:val="p"/>
                        </m:rPr>
                        <a:rPr lang="cs-CZ" sz="25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teplot</m:t>
                      </m:r>
                    </m:oMath>
                  </m:oMathPara>
                </a14:m>
                <a:endParaRPr lang="cs-CZ" sz="2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cs-CZ" sz="2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vliv regulace</a:t>
                </a:r>
              </a:p>
              <a:p>
                <a:r>
                  <a:rPr lang="cs-CZ" sz="2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vliv otopných / chladících ploch</a:t>
                </a:r>
              </a:p>
              <a:p>
                <a:r>
                  <a:rPr lang="cs-CZ" sz="2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vliv hydraulického nevyvážení</a:t>
                </a:r>
              </a:p>
              <a:p>
                <a:r>
                  <a:rPr lang="cs-CZ" sz="25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4ED9CDD7-6789-2404-6562-0E32F3322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831" y="1467052"/>
                <a:ext cx="4540798" cy="1923604"/>
              </a:xfrm>
              <a:prstGeom prst="rect">
                <a:avLst/>
              </a:prstGeom>
              <a:blipFill>
                <a:blip r:embed="rId5"/>
                <a:stretch>
                  <a:fillRect l="-4295" r="-83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502653B5-CA4F-B218-228B-0E172BE9EF44}"/>
                  </a:ext>
                </a:extLst>
              </p:cNvPr>
              <p:cNvSpPr txBox="1"/>
              <p:nvPr/>
            </p:nvSpPr>
            <p:spPr>
              <a:xfrm>
                <a:off x="4080039" y="3196679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0" smtClean="0">
                          <a:latin typeface="Cambria Math" panose="02040503050406030204" pitchFamily="18" charset="0"/>
                        </a:rPr>
                        <m:t>𝐬𝐝</m:t>
                      </m:r>
                      <m:r>
                        <a:rPr lang="cs-CZ" sz="2500" b="1" i="0" smtClean="0">
                          <a:latin typeface="Cambria Math" panose="02040503050406030204" pitchFamily="18" charset="0"/>
                        </a:rPr>
                        <m:t>í</m:t>
                      </m:r>
                      <m:r>
                        <a:rPr lang="cs-CZ" sz="2500" b="1" i="0" smtClean="0">
                          <a:latin typeface="Cambria Math" panose="02040503050406030204" pitchFamily="18" charset="0"/>
                        </a:rPr>
                        <m:t>𝐥𝐞𝐧</m:t>
                      </m:r>
                      <m:r>
                        <a:rPr lang="cs-CZ" sz="2500" b="1" i="0" smtClean="0">
                          <a:latin typeface="Cambria Math" panose="02040503050406030204" pitchFamily="18" charset="0"/>
                        </a:rPr>
                        <m:t>í </m:t>
                      </m:r>
                      <m:r>
                        <a:rPr lang="cs-CZ" sz="2500" b="1" i="0" smtClean="0">
                          <a:latin typeface="Cambria Math" panose="02040503050406030204" pitchFamily="18" charset="0"/>
                        </a:rPr>
                        <m:t>𝐞𝐧𝐞𝐫𝐠𝐢𝐞</m:t>
                      </m:r>
                    </m:oMath>
                  </m:oMathPara>
                </a14:m>
                <a:endParaRPr lang="cs-CZ" sz="25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502653B5-CA4F-B218-228B-0E172BE9E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039" y="3196679"/>
                <a:ext cx="697780" cy="384721"/>
              </a:xfrm>
              <a:prstGeom prst="rect">
                <a:avLst/>
              </a:prstGeom>
              <a:blipFill>
                <a:blip r:embed="rId6"/>
                <a:stretch>
                  <a:fillRect r="-2130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E7B50398-BAA4-80BE-57A4-9106EDB49ABD}"/>
              </a:ext>
            </a:extLst>
          </p:cNvPr>
          <p:cNvCxnSpPr>
            <a:cxnSpLocks/>
          </p:cNvCxnSpPr>
          <p:nvPr/>
        </p:nvCxnSpPr>
        <p:spPr>
          <a:xfrm flipH="1">
            <a:off x="5712946" y="5540604"/>
            <a:ext cx="1215756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1DD5BFF7-7D17-A883-457B-4B1CB367BC70}"/>
                  </a:ext>
                </a:extLst>
              </p:cNvPr>
              <p:cNvSpPr txBox="1"/>
              <p:nvPr/>
            </p:nvSpPr>
            <p:spPr>
              <a:xfrm flipH="1">
                <a:off x="9805750" y="4155552"/>
                <a:ext cx="1317879" cy="4192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500" b="1"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  <m:sub>
                          <m:r>
                            <a:rPr lang="en-GB" sz="2500" b="1">
                              <a:latin typeface="Cambria Math" panose="02040503050406030204" pitchFamily="18" charset="0"/>
                            </a:rPr>
                            <m:t>𝐢</m:t>
                          </m:r>
                        </m:sub>
                      </m:sSub>
                      <m:r>
                        <a:rPr lang="en-GB" sz="2500" b="1" i="0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GB" sz="2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500" b="1" i="0" smtClean="0"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  <m:sub>
                          <m:r>
                            <a:rPr lang="en-GB" sz="2500" b="1" i="0" smtClean="0">
                              <a:latin typeface="Cambria Math" panose="02040503050406030204" pitchFamily="18" charset="0"/>
                            </a:rPr>
                            <m:t>𝐩𝐨</m:t>
                          </m:r>
                          <m:r>
                            <a:rPr lang="cs-CZ" sz="2500" b="1" i="0" smtClean="0">
                              <a:latin typeface="Cambria Math" panose="02040503050406030204" pitchFamily="18" charset="0"/>
                            </a:rPr>
                            <m:t>ž.</m:t>
                          </m:r>
                        </m:sub>
                      </m:sSub>
                    </m:oMath>
                  </m:oMathPara>
                </a14:m>
                <a:endParaRPr lang="cs-CZ" sz="2500" b="1" dirty="0">
                  <a:latin typeface="+mj-lt"/>
                </a:endParaRPr>
              </a:p>
            </p:txBody>
          </p:sp>
        </mc:Choice>
        <mc:Fallback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1DD5BFF7-7D17-A883-457B-4B1CB367B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805750" y="4155552"/>
                <a:ext cx="1317879" cy="419282"/>
              </a:xfrm>
              <a:prstGeom prst="rect">
                <a:avLst/>
              </a:prstGeom>
              <a:blipFill>
                <a:blip r:embed="rId7"/>
                <a:stretch>
                  <a:fillRect l="-3704" b="-220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5BC248AB-27ED-D69C-7D38-25E38DAA0442}"/>
                  </a:ext>
                </a:extLst>
              </p:cNvPr>
              <p:cNvSpPr txBox="1"/>
              <p:nvPr/>
            </p:nvSpPr>
            <p:spPr>
              <a:xfrm flipH="1">
                <a:off x="7105012" y="4155552"/>
                <a:ext cx="1215755" cy="4192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500" b="1"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  <m:sub>
                          <m:r>
                            <a:rPr lang="en-GB" sz="2500" b="1">
                              <a:latin typeface="Cambria Math" panose="02040503050406030204" pitchFamily="18" charset="0"/>
                            </a:rPr>
                            <m:t>𝐢</m:t>
                          </m:r>
                        </m:sub>
                      </m:sSub>
                      <m:r>
                        <a:rPr lang="cs-CZ" sz="25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500" b="1" i="0" smtClean="0"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  <m:sub>
                          <m:r>
                            <a:rPr lang="en-GB" sz="2500" b="1" i="0" smtClean="0">
                              <a:latin typeface="Cambria Math" panose="02040503050406030204" pitchFamily="18" charset="0"/>
                            </a:rPr>
                            <m:t>𝐩𝐨</m:t>
                          </m:r>
                          <m:r>
                            <a:rPr lang="cs-CZ" sz="2500" b="1" i="0" smtClean="0">
                              <a:latin typeface="Cambria Math" panose="02040503050406030204" pitchFamily="18" charset="0"/>
                            </a:rPr>
                            <m:t>ž.</m:t>
                          </m:r>
                        </m:sub>
                      </m:sSub>
                    </m:oMath>
                  </m:oMathPara>
                </a14:m>
                <a:endParaRPr lang="cs-CZ" sz="2500" b="1" dirty="0">
                  <a:latin typeface="+mj-lt"/>
                </a:endParaRPr>
              </a:p>
            </p:txBody>
          </p:sp>
        </mc:Choice>
        <mc:Fallback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5BC248AB-27ED-D69C-7D38-25E38DAA0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105012" y="4155552"/>
                <a:ext cx="1215755" cy="419282"/>
              </a:xfrm>
              <a:prstGeom prst="rect">
                <a:avLst/>
              </a:prstGeom>
              <a:blipFill>
                <a:blip r:embed="rId8"/>
                <a:stretch>
                  <a:fillRect l="-8543" r="-2010" b="-220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BACEDFB8-97ED-5614-F182-31739211AEDC}"/>
                  </a:ext>
                </a:extLst>
              </p:cNvPr>
              <p:cNvSpPr txBox="1"/>
              <p:nvPr/>
            </p:nvSpPr>
            <p:spPr>
              <a:xfrm>
                <a:off x="1730605" y="2542873"/>
                <a:ext cx="6094428" cy="6288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3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𝜼</m:t>
                          </m:r>
                        </m:e>
                        <m:sub>
                          <m:r>
                            <a:rPr lang="cs-CZ" sz="3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  <m:r>
                            <a:rPr lang="cs-CZ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cs-CZ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  <m:r>
                            <a:rPr lang="cs-CZ" sz="3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𝒆𝒎</m:t>
                          </m:r>
                          <m:r>
                            <a:rPr lang="cs-CZ" sz="3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</m:sub>
                      </m:sSub>
                    </m:oMath>
                  </m:oMathPara>
                </a14:m>
                <a:endParaRPr lang="cs-CZ" sz="3200" dirty="0"/>
              </a:p>
            </p:txBody>
          </p:sp>
        </mc:Choice>
        <mc:Fallback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BACEDFB8-97ED-5614-F182-31739211A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605" y="2542873"/>
                <a:ext cx="6094428" cy="6288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3415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16381-1352-BC1D-988E-FAC833343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ázek 23">
            <a:extLst>
              <a:ext uri="{FF2B5EF4-FFF2-40B4-BE49-F238E27FC236}">
                <a16:creationId xmlns:a16="http://schemas.microsoft.com/office/drawing/2014/main" id="{D24F0E16-D26B-ABB3-9252-66D8AF560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27" y="990506"/>
            <a:ext cx="5909717" cy="393028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8977ED5-9923-59CD-25C6-70C0DD889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30" y="612317"/>
            <a:ext cx="11411623" cy="477054"/>
          </a:xfrm>
        </p:spPr>
        <p:txBody>
          <a:bodyPr rtlCol="0">
            <a:normAutofit fontScale="90000"/>
          </a:bodyPr>
          <a:lstStyle/>
          <a:p>
            <a:r>
              <a:rPr lang="cs" sz="25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PŘÍKLAD C.1 -  PŘÍPRAVA TEPLÉ VODY – ROZVODY V NEVYTÁPĚNÝCH PROSTORECH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CB19017F-F7BA-C728-8FB9-E09BED9E6287}"/>
                  </a:ext>
                </a:extLst>
              </p:cNvPr>
              <p:cNvSpPr txBox="1"/>
              <p:nvPr/>
            </p:nvSpPr>
            <p:spPr>
              <a:xfrm>
                <a:off x="8019178" y="2389535"/>
                <a:ext cx="369234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5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cs-CZ" sz="35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CB19017F-F7BA-C728-8FB9-E09BED9E6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178" y="2389535"/>
                <a:ext cx="369234" cy="6309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14AF20CE-EE36-76A4-C64D-7D6451A22D7F}"/>
                  </a:ext>
                </a:extLst>
              </p:cNvPr>
              <p:cNvSpPr txBox="1"/>
              <p:nvPr/>
            </p:nvSpPr>
            <p:spPr>
              <a:xfrm>
                <a:off x="9755374" y="1779117"/>
                <a:ext cx="331306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cs-CZ" sz="25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14AF20CE-EE36-76A4-C64D-7D6451A22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374" y="1779117"/>
                <a:ext cx="331306" cy="477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ovéPole 13">
            <a:extLst>
              <a:ext uri="{FF2B5EF4-FFF2-40B4-BE49-F238E27FC236}">
                <a16:creationId xmlns:a16="http://schemas.microsoft.com/office/drawing/2014/main" id="{E074B759-D61B-49AF-883D-A4DCC4EE586D}"/>
              </a:ext>
            </a:extLst>
          </p:cNvPr>
          <p:cNvSpPr txBox="1"/>
          <p:nvPr/>
        </p:nvSpPr>
        <p:spPr>
          <a:xfrm>
            <a:off x="1389364" y="1255897"/>
            <a:ext cx="1139277" cy="381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KOTELNA</a:t>
            </a:r>
            <a:endParaRPr lang="cs-CZ" b="1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0745B2E-827B-8DC5-78F5-CD5534FE551B}"/>
              </a:ext>
            </a:extLst>
          </p:cNvPr>
          <p:cNvSpPr txBox="1"/>
          <p:nvPr/>
        </p:nvSpPr>
        <p:spPr>
          <a:xfrm>
            <a:off x="2780907" y="1255897"/>
            <a:ext cx="16036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NEVYTÁPĚNÉ</a:t>
            </a:r>
            <a:r>
              <a:rPr lang="cs-CZ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PROSTORY</a:t>
            </a:r>
            <a:endParaRPr lang="cs-CZ" sz="2000" b="1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E3892A43-DEA0-408B-2CD9-DB8F6BF5C2A4}"/>
              </a:ext>
            </a:extLst>
          </p:cNvPr>
          <p:cNvSpPr txBox="1"/>
          <p:nvPr/>
        </p:nvSpPr>
        <p:spPr>
          <a:xfrm>
            <a:off x="5459604" y="1276802"/>
            <a:ext cx="1139277" cy="381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BYTY</a:t>
            </a:r>
            <a:endParaRPr lang="cs-CZ" b="1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533FFB37-B1FB-B8B3-42E5-FF748FC8793F}"/>
              </a:ext>
            </a:extLst>
          </p:cNvPr>
          <p:cNvSpPr txBox="1"/>
          <p:nvPr/>
        </p:nvSpPr>
        <p:spPr>
          <a:xfrm>
            <a:off x="330826" y="4723915"/>
            <a:ext cx="41563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vliv teploty okolí na ztráty rozvody tepla</a:t>
            </a:r>
            <a:endParaRPr lang="cs-CZ" sz="2000" b="1" dirty="0"/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706BCDCF-8244-F4F2-3D99-CAD6962361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544260"/>
              </p:ext>
            </p:extLst>
          </p:nvPr>
        </p:nvGraphicFramePr>
        <p:xfrm>
          <a:off x="6492810" y="1322961"/>
          <a:ext cx="49230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D9992238-6D44-2EF9-23C3-2C5C372CE8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5187874"/>
              </p:ext>
            </p:extLst>
          </p:nvPr>
        </p:nvGraphicFramePr>
        <p:xfrm>
          <a:off x="6843860" y="402000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7B02879C-604A-5613-C553-6834102853A9}"/>
              </a:ext>
            </a:extLst>
          </p:cNvPr>
          <p:cNvSpPr txBox="1"/>
          <p:nvPr/>
        </p:nvSpPr>
        <p:spPr>
          <a:xfrm>
            <a:off x="330826" y="5051889"/>
            <a:ext cx="4754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červencové ztráty = 74,3 % lednových ztrát </a:t>
            </a:r>
            <a:endParaRPr lang="cs-CZ" sz="2000" b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02453F7-F79A-1E2F-659E-C048110C5031}"/>
              </a:ext>
            </a:extLst>
          </p:cNvPr>
          <p:cNvSpPr txBox="1"/>
          <p:nvPr/>
        </p:nvSpPr>
        <p:spPr>
          <a:xfrm>
            <a:off x="5321432" y="1112538"/>
            <a:ext cx="60944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PRŮBĚH TEPLOT BĚHEM MODELOVÉHO ROKU </a:t>
            </a:r>
            <a:r>
              <a:rPr lang="en-GB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[˚C]</a:t>
            </a:r>
            <a:endParaRPr lang="cs-CZ" sz="1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41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0115C-3B96-F307-9B9A-D4A4400C2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82C68A-649B-AAC9-2F83-0BFB26685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362499"/>
            <a:ext cx="11029616" cy="960126"/>
          </a:xfrm>
        </p:spPr>
        <p:txBody>
          <a:bodyPr rtlCol="0">
            <a:normAutofit fontScale="90000"/>
          </a:bodyPr>
          <a:lstStyle/>
          <a:p>
            <a:pPr rtl="0"/>
            <a:r>
              <a:rPr lang="cs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ČSN EN 15316-3 </a:t>
            </a:r>
            <a:r>
              <a:rPr lang="cs" sz="24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Energetická náročnost budov – METODA VÝPOČTU POTŘEB ENERGIE A ÚČINNOST SOUSTAV – ČÁST 3: ČÁSTI SOUSTAV PRO ROZVOD (TEPLÉ VODY, VYTÁPĚNÍ A CHLAZENÍ), MODUL M3-6, M4-6, M8-6</a:t>
            </a:r>
            <a:br>
              <a:rPr lang="cs" sz="24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br>
              <a:rPr lang="cs" sz="24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cs" sz="24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CHLADNUTÍ TEPLÉ VODY V POTRUBÍ V ČASE: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55959113-7623-9830-5A65-CDED1B078C18}"/>
                  </a:ext>
                </a:extLst>
              </p:cNvPr>
              <p:cNvSpPr txBox="1"/>
              <p:nvPr/>
            </p:nvSpPr>
            <p:spPr>
              <a:xfrm>
                <a:off x="718204" y="2322625"/>
                <a:ext cx="8663234" cy="5241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3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000" b="1" i="1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cs-CZ" sz="3000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  <m:r>
                          <a:rPr lang="cs-CZ" sz="30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3000" b="1" i="1" smtClean="0">
                            <a:latin typeface="Cambria Math" panose="02040503050406030204" pitchFamily="18" charset="0"/>
                          </a:rPr>
                          <m:t>𝒅𝒊𝒔</m:t>
                        </m:r>
                        <m:r>
                          <a:rPr lang="cs-CZ" sz="3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3000" b="1" i="1" smtClean="0">
                            <a:latin typeface="Cambria Math" panose="02040503050406030204" pitchFamily="18" charset="0"/>
                          </a:rPr>
                          <m:t>𝒂𝒕𝒂𝒑</m:t>
                        </m:r>
                        <m:r>
                          <a:rPr lang="cs-CZ" sz="3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cs-CZ" sz="30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3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000" b="1" i="1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cs-CZ" sz="3000" b="1" i="1" smtClean="0">
                            <a:latin typeface="Cambria Math" panose="02040503050406030204" pitchFamily="18" charset="0"/>
                          </a:rPr>
                          <m:t>𝒐𝒌𝒐𝒍</m:t>
                        </m:r>
                        <m:r>
                          <a:rPr lang="cs-CZ" sz="3000" b="1" i="1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  <m:r>
                      <a:rPr lang="cs-CZ" sz="3000" b="1" i="1" smtClean="0">
                        <a:latin typeface="Cambria Math" panose="02040503050406030204" pitchFamily="18" charset="0"/>
                      </a:rPr>
                      <m:t>+(</m:t>
                    </m:r>
                    <m:sSub>
                      <m:sSubPr>
                        <m:ctrlPr>
                          <a:rPr lang="cs-CZ" sz="3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000" b="1" i="1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cs-CZ" sz="3000" b="1" i="1">
                            <a:latin typeface="Cambria Math" panose="02040503050406030204" pitchFamily="18" charset="0"/>
                          </a:rPr>
                          <m:t>𝑾</m:t>
                        </m:r>
                        <m:r>
                          <a:rPr lang="cs-CZ" sz="3000" b="1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3000" b="1" i="1" smtClean="0">
                            <a:latin typeface="Cambria Math" panose="02040503050406030204" pitchFamily="18" charset="0"/>
                          </a:rPr>
                          <m:t>𝒑𝒐𝒄</m:t>
                        </m:r>
                        <m:r>
                          <a:rPr lang="cs-CZ" sz="3000" b="1" i="1" smtClean="0">
                            <a:latin typeface="Cambria Math" panose="02040503050406030204" pitchFamily="18" charset="0"/>
                          </a:rPr>
                          <m:t>. </m:t>
                        </m:r>
                      </m:sub>
                    </m:sSub>
                    <m:r>
                      <a:rPr lang="cs-CZ" sz="3000" b="1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sz="3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000" b="1" i="1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cs-CZ" sz="3000" b="1" i="1" smtClean="0">
                            <a:latin typeface="Cambria Math" panose="02040503050406030204" pitchFamily="18" charset="0"/>
                          </a:rPr>
                          <m:t>𝒐𝒌𝒐𝒍</m:t>
                        </m:r>
                        <m:r>
                          <a:rPr lang="cs-CZ" sz="3000" b="1" i="1">
                            <a:latin typeface="Cambria Math" panose="02040503050406030204" pitchFamily="18" charset="0"/>
                          </a:rPr>
                          <m:t>. </m:t>
                        </m:r>
                      </m:sub>
                    </m:sSub>
                    <m:sSup>
                      <m:sSupPr>
                        <m:ctrlPr>
                          <a:rPr lang="cs-CZ" sz="30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3000" b="1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cs-CZ" sz="3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cs-CZ" sz="30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3000" b="1" i="1" dirty="0" smtClean="0">
                            <a:latin typeface="Cambria Math" panose="02040503050406030204" pitchFamily="18" charset="0"/>
                          </a:rPr>
                          <m:t>𝑪</m:t>
                        </m:r>
                      </m:sup>
                    </m:sSup>
                  </m:oMath>
                </a14:m>
                <a:endParaRPr lang="cs-CZ" sz="30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55959113-7623-9830-5A65-CDED1B078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04" y="2322625"/>
                <a:ext cx="8663234" cy="5241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7E5650AA-97CD-F862-F3BB-6BBBE05C69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3395379"/>
              </p:ext>
            </p:extLst>
          </p:nvPr>
        </p:nvGraphicFramePr>
        <p:xfrm>
          <a:off x="718204" y="3208164"/>
          <a:ext cx="8416271" cy="3275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Obrázek 3" descr="Obsah obrázku kruh&#10;&#10;Obsah generovaný pomocí AI může být nesprávný.">
            <a:extLst>
              <a:ext uri="{FF2B5EF4-FFF2-40B4-BE49-F238E27FC236}">
                <a16:creationId xmlns:a16="http://schemas.microsoft.com/office/drawing/2014/main" id="{FD2BD2B7-717A-6E56-B57F-0BB5BC717E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26858" y="3970285"/>
            <a:ext cx="3093005" cy="17509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84C1F64D-69F0-DA9D-1E2F-ED47811EFB80}"/>
                  </a:ext>
                </a:extLst>
              </p:cNvPr>
              <p:cNvSpPr txBox="1"/>
              <p:nvPr/>
            </p:nvSpPr>
            <p:spPr>
              <a:xfrm>
                <a:off x="7607431" y="6175630"/>
                <a:ext cx="32051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cs-CZ" sz="2000" dirty="0">
                  <a:latin typeface="+mj-lt"/>
                </a:endParaRPr>
              </a:p>
            </p:txBody>
          </p:sp>
        </mc:Choice>
        <mc:Fallback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84C1F64D-69F0-DA9D-1E2F-ED47811EF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431" y="6175630"/>
                <a:ext cx="320511" cy="307777"/>
              </a:xfrm>
              <a:prstGeom prst="rect">
                <a:avLst/>
              </a:prstGeom>
              <a:blipFill>
                <a:blip r:embed="rId5"/>
                <a:stretch>
                  <a:fillRect l="-1887" b="-78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2F23AABB-348F-D1A6-A8F1-D3E6B9EB680B}"/>
                  </a:ext>
                </a:extLst>
              </p:cNvPr>
              <p:cNvSpPr txBox="1"/>
              <p:nvPr/>
            </p:nvSpPr>
            <p:spPr>
              <a:xfrm>
                <a:off x="480767" y="3208164"/>
                <a:ext cx="23743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˚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cs-CZ" sz="2000" dirty="0">
                  <a:latin typeface="+mj-lt"/>
                </a:endParaRPr>
              </a:p>
            </p:txBody>
          </p:sp>
        </mc:Choice>
        <mc:Fallback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2F23AABB-348F-D1A6-A8F1-D3E6B9EB6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67" y="3208164"/>
                <a:ext cx="237437" cy="307777"/>
              </a:xfrm>
              <a:prstGeom prst="rect">
                <a:avLst/>
              </a:prstGeom>
              <a:blipFill>
                <a:blip r:embed="rId6"/>
                <a:stretch>
                  <a:fillRect l="-41026" r="-33333" b="-98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68886D1B-C190-0BB7-3B1E-63402291E495}"/>
                  </a:ext>
                </a:extLst>
              </p:cNvPr>
              <p:cNvSpPr txBox="1"/>
              <p:nvPr/>
            </p:nvSpPr>
            <p:spPr>
              <a:xfrm>
                <a:off x="8477350" y="5592739"/>
                <a:ext cx="32051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cs-CZ" sz="2000" dirty="0">
                  <a:latin typeface="+mj-lt"/>
                </a:endParaRPr>
              </a:p>
            </p:txBody>
          </p:sp>
        </mc:Choice>
        <mc:Fallback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68886D1B-C190-0BB7-3B1E-63402291E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350" y="5592739"/>
                <a:ext cx="320511" cy="307777"/>
              </a:xfrm>
              <a:prstGeom prst="rect">
                <a:avLst/>
              </a:prstGeom>
              <a:blipFill>
                <a:blip r:embed="rId7"/>
                <a:stretch>
                  <a:fillRect l="-21154" r="-538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209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0E2A6-F76F-6417-234C-40817CC21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ázek 23">
            <a:extLst>
              <a:ext uri="{FF2B5EF4-FFF2-40B4-BE49-F238E27FC236}">
                <a16:creationId xmlns:a16="http://schemas.microsoft.com/office/drawing/2014/main" id="{BE1F1D45-8E90-D603-CE60-B48236B6D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27" y="990506"/>
            <a:ext cx="5909717" cy="393028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36DC497-A451-9FD1-69F2-78BF86C4C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826" y="705820"/>
            <a:ext cx="11411623" cy="477054"/>
          </a:xfrm>
        </p:spPr>
        <p:txBody>
          <a:bodyPr rtlCol="0">
            <a:normAutofit/>
          </a:bodyPr>
          <a:lstStyle/>
          <a:p>
            <a:r>
              <a:rPr lang="cs" sz="25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PŘÍKLAD C.2 -  PŘÍPRAVA TEPLÉ VODY – PŘERUŠENÍ DODÁVKY TEPLÉ VODY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AF040BA7-3698-45FF-CF1F-FFC134FC3DA3}"/>
                  </a:ext>
                </a:extLst>
              </p:cNvPr>
              <p:cNvSpPr txBox="1"/>
              <p:nvPr/>
            </p:nvSpPr>
            <p:spPr>
              <a:xfrm>
                <a:off x="8019178" y="2389535"/>
                <a:ext cx="369234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5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cs-CZ" sz="35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AF040BA7-3698-45FF-CF1F-FFC134FC3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178" y="2389535"/>
                <a:ext cx="369234" cy="6309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1E916AD1-9A94-E512-2852-406A31720E5D}"/>
                  </a:ext>
                </a:extLst>
              </p:cNvPr>
              <p:cNvSpPr txBox="1"/>
              <p:nvPr/>
            </p:nvSpPr>
            <p:spPr>
              <a:xfrm>
                <a:off x="9755374" y="1779117"/>
                <a:ext cx="331306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cs-CZ" sz="25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1E916AD1-9A94-E512-2852-406A31720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374" y="1779117"/>
                <a:ext cx="331306" cy="477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ovéPole 13">
            <a:extLst>
              <a:ext uri="{FF2B5EF4-FFF2-40B4-BE49-F238E27FC236}">
                <a16:creationId xmlns:a16="http://schemas.microsoft.com/office/drawing/2014/main" id="{4F1458B6-2995-536A-40FC-69152C00C58B}"/>
              </a:ext>
            </a:extLst>
          </p:cNvPr>
          <p:cNvSpPr txBox="1"/>
          <p:nvPr/>
        </p:nvSpPr>
        <p:spPr>
          <a:xfrm>
            <a:off x="1389364" y="1313999"/>
            <a:ext cx="1139277" cy="381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KOTELNA</a:t>
            </a:r>
            <a:endParaRPr lang="cs-CZ" b="1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DC945DF1-93EF-FC60-87FF-34DBC196D86F}"/>
              </a:ext>
            </a:extLst>
          </p:cNvPr>
          <p:cNvSpPr txBox="1"/>
          <p:nvPr/>
        </p:nvSpPr>
        <p:spPr>
          <a:xfrm>
            <a:off x="2780907" y="1255897"/>
            <a:ext cx="16036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NEVYTÁPĚNÉ</a:t>
            </a:r>
            <a:r>
              <a:rPr lang="cs-CZ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PROSTORY</a:t>
            </a:r>
            <a:endParaRPr lang="cs-CZ" sz="2000" b="1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678009AD-1E6B-AF4E-4C36-99634F9E77F2}"/>
              </a:ext>
            </a:extLst>
          </p:cNvPr>
          <p:cNvSpPr txBox="1"/>
          <p:nvPr/>
        </p:nvSpPr>
        <p:spPr>
          <a:xfrm>
            <a:off x="5459604" y="1276802"/>
            <a:ext cx="1139277" cy="381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BYTY</a:t>
            </a:r>
            <a:endParaRPr lang="cs-CZ" b="1" dirty="0"/>
          </a:p>
        </p:txBody>
      </p:sp>
      <p:pic>
        <p:nvPicPr>
          <p:cNvPr id="7" name="Obrázek 6" descr="Obsah obrázku text, hodiny, Měřicí přístroj, kompas&#10;&#10;Obsah generovaný pomocí AI může být nesprávný.">
            <a:extLst>
              <a:ext uri="{FF2B5EF4-FFF2-40B4-BE49-F238E27FC236}">
                <a16:creationId xmlns:a16="http://schemas.microsoft.com/office/drawing/2014/main" id="{944FE712-22E5-96A7-F883-3720CB5EE7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5" t="1660" r="22275" b="1660"/>
          <a:stretch>
            <a:fillRect/>
          </a:stretch>
        </p:blipFill>
        <p:spPr>
          <a:xfrm rot="16200000">
            <a:off x="9743044" y="1223386"/>
            <a:ext cx="1840776" cy="181611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DD3F2B7-A6E3-0DF7-A116-712DC978B30F}"/>
              </a:ext>
            </a:extLst>
          </p:cNvPr>
          <p:cNvSpPr txBox="1"/>
          <p:nvPr/>
        </p:nvSpPr>
        <p:spPr>
          <a:xfrm>
            <a:off x="6492810" y="1322954"/>
            <a:ext cx="4156333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přerušení dodávky teplé vody</a:t>
            </a:r>
          </a:p>
          <a:p>
            <a:r>
              <a:rPr lang="cs-CZ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od 1:00 do 4:00</a:t>
            </a:r>
          </a:p>
          <a:p>
            <a:endParaRPr lang="cs-CZ" sz="2000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cs-CZ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snížení ztrát tepla o 5,2 %</a:t>
            </a:r>
            <a:endParaRPr lang="cs-CZ" sz="2000" b="1" i="1" dirty="0"/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DF00F51D-F394-DFB1-9B58-9589DDFAF6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563509"/>
              </p:ext>
            </p:extLst>
          </p:nvPr>
        </p:nvGraphicFramePr>
        <p:xfrm>
          <a:off x="6999490" y="3651419"/>
          <a:ext cx="4572000" cy="287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241746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393C4-36C9-FD69-7621-A5F78A3D2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ázek 23">
            <a:extLst>
              <a:ext uri="{FF2B5EF4-FFF2-40B4-BE49-F238E27FC236}">
                <a16:creationId xmlns:a16="http://schemas.microsoft.com/office/drawing/2014/main" id="{AD172E1A-CA62-2ED3-D107-3765665E5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27" y="990506"/>
            <a:ext cx="5909717" cy="393028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79BFC99-634C-C97D-4716-AAB5A5DFF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826" y="705820"/>
            <a:ext cx="11411623" cy="477054"/>
          </a:xfrm>
        </p:spPr>
        <p:txBody>
          <a:bodyPr rtlCol="0">
            <a:normAutofit/>
          </a:bodyPr>
          <a:lstStyle/>
          <a:p>
            <a:r>
              <a:rPr lang="cs" sz="25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PŘÍKLAD C.3 -  PŘÍPRAVA TEPLÉ VODY – PŘERUŠENÍ DODÁVKY TEPLÉ VODY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2983D695-2C97-CE1F-DD39-4606E09D24E0}"/>
                  </a:ext>
                </a:extLst>
              </p:cNvPr>
              <p:cNvSpPr txBox="1"/>
              <p:nvPr/>
            </p:nvSpPr>
            <p:spPr>
              <a:xfrm>
                <a:off x="8019178" y="2389535"/>
                <a:ext cx="369234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5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cs-CZ" sz="35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2983D695-2C97-CE1F-DD39-4606E09D2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178" y="2389535"/>
                <a:ext cx="369234" cy="6309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E5895B55-E6A4-8059-79B4-8E7A1ABFC75E}"/>
                  </a:ext>
                </a:extLst>
              </p:cNvPr>
              <p:cNvSpPr txBox="1"/>
              <p:nvPr/>
            </p:nvSpPr>
            <p:spPr>
              <a:xfrm>
                <a:off x="9755374" y="1779117"/>
                <a:ext cx="331306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cs-CZ" sz="25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E5895B55-E6A4-8059-79B4-8E7A1ABFC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374" y="1779117"/>
                <a:ext cx="331306" cy="477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ovéPole 13">
            <a:extLst>
              <a:ext uri="{FF2B5EF4-FFF2-40B4-BE49-F238E27FC236}">
                <a16:creationId xmlns:a16="http://schemas.microsoft.com/office/drawing/2014/main" id="{B1526495-C72C-39D8-ABED-C1749CC3C1E5}"/>
              </a:ext>
            </a:extLst>
          </p:cNvPr>
          <p:cNvSpPr txBox="1"/>
          <p:nvPr/>
        </p:nvSpPr>
        <p:spPr>
          <a:xfrm>
            <a:off x="1389364" y="1313999"/>
            <a:ext cx="1139277" cy="381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KOTELNA</a:t>
            </a:r>
            <a:endParaRPr lang="cs-CZ" b="1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444DF491-8A54-2C37-31F9-B446B74CF17A}"/>
              </a:ext>
            </a:extLst>
          </p:cNvPr>
          <p:cNvSpPr txBox="1"/>
          <p:nvPr/>
        </p:nvSpPr>
        <p:spPr>
          <a:xfrm>
            <a:off x="2780907" y="1255897"/>
            <a:ext cx="16036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NEVYTÁPĚNÉ</a:t>
            </a:r>
            <a:r>
              <a:rPr lang="cs-CZ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PROSTORY</a:t>
            </a:r>
            <a:endParaRPr lang="cs-CZ" sz="2000" b="1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8B97298-01DC-D878-1DF2-2F4ABCBF77CB}"/>
              </a:ext>
            </a:extLst>
          </p:cNvPr>
          <p:cNvSpPr txBox="1"/>
          <p:nvPr/>
        </p:nvSpPr>
        <p:spPr>
          <a:xfrm>
            <a:off x="4762992" y="1262073"/>
            <a:ext cx="1603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KANCELÁŘE</a:t>
            </a:r>
            <a:endParaRPr lang="cs-CZ" b="1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5CC4B39-7F65-5AE4-B9F7-B05ADAEB8A4A}"/>
              </a:ext>
            </a:extLst>
          </p:cNvPr>
          <p:cNvSpPr txBox="1"/>
          <p:nvPr/>
        </p:nvSpPr>
        <p:spPr>
          <a:xfrm>
            <a:off x="6240544" y="1208182"/>
            <a:ext cx="41563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přerušení dodávky teplé vody</a:t>
            </a:r>
          </a:p>
          <a:p>
            <a:r>
              <a:rPr lang="cs-CZ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od pátku 20:00 do pondělí 4:00</a:t>
            </a:r>
          </a:p>
          <a:p>
            <a:endParaRPr lang="cs-CZ" sz="2000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Obrázek 3" descr="Obsah obrázku Písmo, text, diagram&#10;&#10;Obsah generovaný pomocí AI může být nesprávný.">
            <a:extLst>
              <a:ext uri="{FF2B5EF4-FFF2-40B4-BE49-F238E27FC236}">
                <a16:creationId xmlns:a16="http://schemas.microsoft.com/office/drawing/2014/main" id="{B02DCB1A-930E-1993-D137-46D57B879D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36" b="27142"/>
          <a:stretch>
            <a:fillRect/>
          </a:stretch>
        </p:blipFill>
        <p:spPr>
          <a:xfrm>
            <a:off x="6280094" y="1893930"/>
            <a:ext cx="5462355" cy="1395624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0A2A75FC-573A-0FCA-CAE8-93B3EE947085}"/>
              </a:ext>
            </a:extLst>
          </p:cNvPr>
          <p:cNvSpPr txBox="1"/>
          <p:nvPr/>
        </p:nvSpPr>
        <p:spPr>
          <a:xfrm>
            <a:off x="4140524" y="5447182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snížení ztrát tepla o 19,5 %</a:t>
            </a:r>
            <a:endParaRPr lang="cs-CZ" sz="1800" b="1" i="1" dirty="0"/>
          </a:p>
        </p:txBody>
      </p:sp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B448E612-D14E-0E75-008A-AA6D06EA3D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0212790"/>
              </p:ext>
            </p:extLst>
          </p:nvPr>
        </p:nvGraphicFramePr>
        <p:xfrm>
          <a:off x="7067550" y="3404367"/>
          <a:ext cx="4674899" cy="290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54417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70842-7FDA-AECD-2F43-E8907C64E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3A76E4-FCF3-268C-CAB7-12D4D627A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826" y="705820"/>
            <a:ext cx="11411623" cy="2970634"/>
          </a:xfrm>
        </p:spPr>
        <p:txBody>
          <a:bodyPr rtlCol="0">
            <a:normAutofit/>
          </a:bodyPr>
          <a:lstStyle/>
          <a:p>
            <a:pPr algn="ctr"/>
            <a:r>
              <a:rPr lang="cs" sz="35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DĚKUJI ZA POZORNOST</a:t>
            </a:r>
            <a:br>
              <a:rPr lang="cs" sz="2500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br>
              <a:rPr lang="cs" sz="2500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cs" sz="25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ZBYNĚK CHMELA</a:t>
            </a:r>
            <a:br>
              <a:rPr lang="cs" sz="2500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cs" sz="25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zchmela@seznam.cz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2F15FFDB-0F77-3662-8C8D-0BF1BAE05135}"/>
                  </a:ext>
                </a:extLst>
              </p:cNvPr>
              <p:cNvSpPr txBox="1"/>
              <p:nvPr/>
            </p:nvSpPr>
            <p:spPr>
              <a:xfrm>
                <a:off x="8019178" y="2389535"/>
                <a:ext cx="369234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5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cs-CZ" sz="35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2F15FFDB-0F77-3662-8C8D-0BF1BAE05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178" y="2389535"/>
                <a:ext cx="369234" cy="6309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57B6BEEC-348D-FDE5-8A3A-84039F076888}"/>
                  </a:ext>
                </a:extLst>
              </p:cNvPr>
              <p:cNvSpPr txBox="1"/>
              <p:nvPr/>
            </p:nvSpPr>
            <p:spPr>
              <a:xfrm>
                <a:off x="9755374" y="1779117"/>
                <a:ext cx="331306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cs-CZ" sz="25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57B6BEEC-348D-FDE5-8A3A-84039F076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374" y="1779117"/>
                <a:ext cx="331306" cy="477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846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115F6-6939-4BA7-62CC-F239F6841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Obdélník, diagram, řada/pruh, Plán&#10;&#10;Obsah generovaný pomocí AI může být nesprávný.">
            <a:extLst>
              <a:ext uri="{FF2B5EF4-FFF2-40B4-BE49-F238E27FC236}">
                <a16:creationId xmlns:a16="http://schemas.microsoft.com/office/drawing/2014/main" id="{0B4C4D9B-AFA8-984B-682A-A8A56B668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7" r="19572"/>
          <a:stretch>
            <a:fillRect/>
          </a:stretch>
        </p:blipFill>
        <p:spPr>
          <a:xfrm>
            <a:off x="949917" y="1205227"/>
            <a:ext cx="5988293" cy="5574054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A341462-B46E-6FA2-3DF6-2F11EB675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94346"/>
          </a:xfrm>
        </p:spPr>
        <p:txBody>
          <a:bodyPr rtlCol="0">
            <a:normAutofit fontScale="90000"/>
          </a:bodyPr>
          <a:lstStyle/>
          <a:p>
            <a:pPr rtl="0"/>
            <a:r>
              <a:rPr lang="cs" b="1" dirty="0">
                <a:latin typeface="Cambria Math" panose="02040503050406030204" pitchFamily="18" charset="0"/>
                <a:ea typeface="Cambria Math" panose="02040503050406030204" pitchFamily="18" charset="0"/>
              </a:rPr>
              <a:t>PŘÍKLAD A.1 - BYT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08A145C-2A9D-AC04-73E7-FBFF15E0ED96}"/>
              </a:ext>
            </a:extLst>
          </p:cNvPr>
          <p:cNvSpPr txBox="1"/>
          <p:nvPr/>
        </p:nvSpPr>
        <p:spPr>
          <a:xfrm rot="16200000">
            <a:off x="-588538" y="4902744"/>
            <a:ext cx="2724181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500" b="1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ochlazovaná plocha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E60D5CA1-F0EC-4F4D-95EF-59C699FA060A}"/>
                  </a:ext>
                </a:extLst>
              </p:cNvPr>
              <p:cNvSpPr txBox="1"/>
              <p:nvPr/>
            </p:nvSpPr>
            <p:spPr>
              <a:xfrm>
                <a:off x="5818008" y="2189239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𝒈𝒆𝒏</m:t>
                      </m:r>
                    </m:oMath>
                  </m:oMathPara>
                </a14:m>
                <a:endParaRPr lang="cs-CZ" sz="2500" b="1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E60D5CA1-F0EC-4F4D-95EF-59C699FA0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008" y="2189239"/>
                <a:ext cx="697780" cy="384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64833FCE-D399-B8E1-3C64-4AFF99ACE0B2}"/>
                  </a:ext>
                </a:extLst>
              </p:cNvPr>
              <p:cNvSpPr txBox="1"/>
              <p:nvPr/>
            </p:nvSpPr>
            <p:spPr>
              <a:xfrm>
                <a:off x="2982332" y="1995769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rgbClr val="E38E4F"/>
                          </a:solidFill>
                          <a:latin typeface="Cambria Math" panose="02040503050406030204" pitchFamily="18" charset="0"/>
                        </a:rPr>
                        <m:t>𝒅𝒊𝒔</m:t>
                      </m:r>
                    </m:oMath>
                  </m:oMathPara>
                </a14:m>
                <a:endParaRPr lang="cs-CZ" sz="2500" b="1" dirty="0">
                  <a:solidFill>
                    <a:srgbClr val="E38E4F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64833FCE-D399-B8E1-3C64-4AFF99ACE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332" y="1995769"/>
                <a:ext cx="697780" cy="384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38061384-FDD5-F331-E289-9C274424459E}"/>
                  </a:ext>
                </a:extLst>
              </p:cNvPr>
              <p:cNvSpPr txBox="1"/>
              <p:nvPr/>
            </p:nvSpPr>
            <p:spPr>
              <a:xfrm>
                <a:off x="1865806" y="3024847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𝒆𝒎</m:t>
                      </m:r>
                    </m:oMath>
                  </m:oMathPara>
                </a14:m>
                <a:endParaRPr lang="cs-CZ" sz="2500" b="1" dirty="0">
                  <a:solidFill>
                    <a:srgbClr val="FF99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38061384-FDD5-F331-E289-9C2744244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806" y="3024847"/>
                <a:ext cx="697780" cy="3847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42916A0F-4887-6D26-D0E3-9BC206E263CE}"/>
                  </a:ext>
                </a:extLst>
              </p:cNvPr>
              <p:cNvSpPr txBox="1"/>
              <p:nvPr/>
            </p:nvSpPr>
            <p:spPr>
              <a:xfrm>
                <a:off x="1865806" y="5268052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𝒆𝒎</m:t>
                      </m:r>
                    </m:oMath>
                  </m:oMathPara>
                </a14:m>
                <a:endParaRPr lang="cs-CZ" sz="2500" b="1" dirty="0">
                  <a:solidFill>
                    <a:srgbClr val="FF99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42916A0F-4887-6D26-D0E3-9BC206E26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806" y="5268052"/>
                <a:ext cx="697780" cy="384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F28C44B0-1B99-F061-D194-A5EEB44996B6}"/>
                  </a:ext>
                </a:extLst>
              </p:cNvPr>
              <p:cNvSpPr txBox="1"/>
              <p:nvPr/>
            </p:nvSpPr>
            <p:spPr>
              <a:xfrm>
                <a:off x="4875034" y="2659558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𝒆𝒎</m:t>
                      </m:r>
                    </m:oMath>
                  </m:oMathPara>
                </a14:m>
                <a:endParaRPr lang="cs-CZ" sz="2500" b="1" dirty="0">
                  <a:solidFill>
                    <a:srgbClr val="FF99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F28C44B0-1B99-F061-D194-A5EEB4499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034" y="2659558"/>
                <a:ext cx="697780" cy="384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Nadpis 1">
                <a:extLst>
                  <a:ext uri="{FF2B5EF4-FFF2-40B4-BE49-F238E27FC236}">
                    <a16:creationId xmlns:a16="http://schemas.microsoft.com/office/drawing/2014/main" id="{1C12E785-E895-0A26-E630-43D37CFD7B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38209" y="922446"/>
                <a:ext cx="4868091" cy="229476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97500"/>
              </a:bodyPr>
              <a:lstStyle>
                <a:lvl1pPr algn="l" defTabSz="4572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sz="2800" b="0" kern="1200" cap="all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cs-CZ" sz="2500" b="1" cap="none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u</a:t>
                </a:r>
                <a:r>
                  <a:rPr lang="cs" sz="2500" b="1" cap="none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rčení potřeby tepla na vytápění podle ČSN EN ISO 52016-1 (2019)</a:t>
                </a:r>
                <a:endParaRPr lang="en-GB" sz="2500" b="1" cap="none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cs-CZ" sz="2500" b="1" cap="none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</a:t>
                </a:r>
                <a:r>
                  <a:rPr lang="en-GB" sz="2500" b="1" cap="none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odi</a:t>
                </a:r>
                <a:r>
                  <a:rPr lang="cs-CZ" sz="2500" b="1" cap="none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GB" sz="2500" b="1" cap="none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ov</a:t>
                </a:r>
                <a:r>
                  <a:rPr lang="cs-CZ" sz="2500" b="1" cap="none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ý krok výpočtu</a:t>
                </a:r>
              </a:p>
              <a:p>
                <a:r>
                  <a:rPr lang="cs-CZ" sz="2400" b="1" cap="none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</a:t>
                </a:r>
                <a:r>
                  <a:rPr lang="cs" sz="2400" b="1" cap="none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ýpočet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𝛈</m:t>
                        </m:r>
                      </m:e>
                      <m:sub>
                        <m:r>
                          <a:rPr lang="cs-CZ" sz="24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𝐇</m:t>
                        </m:r>
                        <m:r>
                          <a:rPr lang="cs-CZ" sz="24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𝐞𝐦</m:t>
                        </m:r>
                        <m:r>
                          <a:rPr lang="cs-CZ" sz="24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cs-CZ" sz="2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" sz="2400" b="1" cap="none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podle </a:t>
                </a:r>
                <a:r>
                  <a:rPr lang="cs" sz="24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ČSN EN 15316-2 (2018)</a:t>
                </a:r>
                <a:endParaRPr lang="cs-CZ" sz="2500" b="1" cap="none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cs-CZ" sz="2500" b="1" cap="none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systém vytápění bez regulace:</a:t>
                </a:r>
                <a:endParaRPr lang="cs" sz="2500" b="1" cap="none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cs" sz="2500" b="1" i="1" cap="none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Nadpis 1">
                <a:extLst>
                  <a:ext uri="{FF2B5EF4-FFF2-40B4-BE49-F238E27FC236}">
                    <a16:creationId xmlns:a16="http://schemas.microsoft.com/office/drawing/2014/main" id="{1C12E785-E895-0A26-E630-43D37CFD7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209" y="922446"/>
                <a:ext cx="4868091" cy="2294761"/>
              </a:xfrm>
              <a:prstGeom prst="rect">
                <a:avLst/>
              </a:prstGeom>
              <a:blipFill>
                <a:blip r:embed="rId8"/>
                <a:stretch>
                  <a:fillRect l="-1877" t="-16976" r="-20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2AA89478-F56A-75BE-9FB4-6279458C78AB}"/>
                  </a:ext>
                </a:extLst>
              </p:cNvPr>
              <p:cNvSpPr txBox="1"/>
              <p:nvPr/>
            </p:nvSpPr>
            <p:spPr>
              <a:xfrm>
                <a:off x="9071248" y="2998736"/>
                <a:ext cx="2735052" cy="49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5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𝜼</m:t>
                          </m:r>
                        </m:e>
                        <m:sub>
                          <m:r>
                            <a:rPr lang="cs-CZ" sz="25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  <m:r>
                            <a:rPr lang="cs-CZ" sz="25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5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𝒆𝒎</m:t>
                          </m:r>
                          <m:r>
                            <a:rPr lang="cs-CZ" sz="25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cs-CZ" sz="25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5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cs-CZ" sz="25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cs-CZ" sz="25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𝟖𝟒</m:t>
                      </m:r>
                    </m:oMath>
                  </m:oMathPara>
                </a14:m>
                <a:endParaRPr lang="cs-CZ" sz="25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2AA89478-F56A-75BE-9FB4-6279458C7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1248" y="2998736"/>
                <a:ext cx="2735052" cy="493981"/>
              </a:xfrm>
              <a:prstGeom prst="rect">
                <a:avLst/>
              </a:prstGeom>
              <a:blipFill>
                <a:blip r:embed="rId9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2D705107-684C-DBAD-328C-B39B7E5DC9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287781"/>
              </p:ext>
            </p:extLst>
          </p:nvPr>
        </p:nvGraphicFramePr>
        <p:xfrm>
          <a:off x="7086255" y="345772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001851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9B76E-0218-B0A1-C2D0-FD9BCD7E9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Obdélník, diagram, řada/pruh, Plán&#10;&#10;Obsah generovaný pomocí AI může být nesprávný.">
            <a:extLst>
              <a:ext uri="{FF2B5EF4-FFF2-40B4-BE49-F238E27FC236}">
                <a16:creationId xmlns:a16="http://schemas.microsoft.com/office/drawing/2014/main" id="{5156ED6F-ED01-4385-A1D6-098F8E34FE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7" r="19572"/>
          <a:stretch>
            <a:fillRect/>
          </a:stretch>
        </p:blipFill>
        <p:spPr>
          <a:xfrm>
            <a:off x="949917" y="1205227"/>
            <a:ext cx="5988293" cy="5574054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CC184FE-0F1E-BE35-A58D-96D8C29F3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94346"/>
          </a:xfrm>
        </p:spPr>
        <p:txBody>
          <a:bodyPr rtlCol="0">
            <a:normAutofit fontScale="90000"/>
          </a:bodyPr>
          <a:lstStyle/>
          <a:p>
            <a:pPr rtl="0"/>
            <a:r>
              <a:rPr lang="cs" b="1" dirty="0">
                <a:latin typeface="Cambria Math" panose="02040503050406030204" pitchFamily="18" charset="0"/>
                <a:ea typeface="Cambria Math" panose="02040503050406030204" pitchFamily="18" charset="0"/>
              </a:rPr>
              <a:t>PŘÍKLAD A.2 - BYT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69A6D0F-CB95-1C58-688C-65518B373585}"/>
              </a:ext>
            </a:extLst>
          </p:cNvPr>
          <p:cNvSpPr txBox="1"/>
          <p:nvPr/>
        </p:nvSpPr>
        <p:spPr>
          <a:xfrm rot="16200000">
            <a:off x="-588538" y="4902744"/>
            <a:ext cx="2724181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500" b="1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ochlazovaná plocha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A79AF16F-6187-3062-FC19-D737E668E6C1}"/>
                  </a:ext>
                </a:extLst>
              </p:cNvPr>
              <p:cNvSpPr txBox="1"/>
              <p:nvPr/>
            </p:nvSpPr>
            <p:spPr>
              <a:xfrm>
                <a:off x="5818008" y="2189239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𝒈𝒆𝒏</m:t>
                      </m:r>
                    </m:oMath>
                  </m:oMathPara>
                </a14:m>
                <a:endParaRPr lang="cs-CZ" sz="2500" b="1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A79AF16F-6187-3062-FC19-D737E668E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008" y="2189239"/>
                <a:ext cx="697780" cy="384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FCB3864C-94CD-C63C-7DBF-7C0337C667D0}"/>
                  </a:ext>
                </a:extLst>
              </p:cNvPr>
              <p:cNvSpPr txBox="1"/>
              <p:nvPr/>
            </p:nvSpPr>
            <p:spPr>
              <a:xfrm>
                <a:off x="2982332" y="1995769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rgbClr val="E38E4F"/>
                          </a:solidFill>
                          <a:latin typeface="Cambria Math" panose="02040503050406030204" pitchFamily="18" charset="0"/>
                        </a:rPr>
                        <m:t>𝒅𝒊𝒔</m:t>
                      </m:r>
                    </m:oMath>
                  </m:oMathPara>
                </a14:m>
                <a:endParaRPr lang="cs-CZ" sz="2500" b="1" dirty="0">
                  <a:solidFill>
                    <a:srgbClr val="E38E4F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FCB3864C-94CD-C63C-7DBF-7C0337C66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332" y="1995769"/>
                <a:ext cx="697780" cy="384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882DDA5D-498B-50B9-C207-E03B54F32E71}"/>
                  </a:ext>
                </a:extLst>
              </p:cNvPr>
              <p:cNvSpPr txBox="1"/>
              <p:nvPr/>
            </p:nvSpPr>
            <p:spPr>
              <a:xfrm>
                <a:off x="1865806" y="3024847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𝒆𝒎</m:t>
                      </m:r>
                    </m:oMath>
                  </m:oMathPara>
                </a14:m>
                <a:endParaRPr lang="cs-CZ" sz="2500" b="1" dirty="0">
                  <a:solidFill>
                    <a:srgbClr val="FF99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882DDA5D-498B-50B9-C207-E03B54F32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806" y="3024847"/>
                <a:ext cx="697780" cy="3847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CA95AD9F-0617-466C-F7B3-E805AAF7B5D1}"/>
                  </a:ext>
                </a:extLst>
              </p:cNvPr>
              <p:cNvSpPr txBox="1"/>
              <p:nvPr/>
            </p:nvSpPr>
            <p:spPr>
              <a:xfrm>
                <a:off x="1865806" y="5268052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𝒆𝒎</m:t>
                      </m:r>
                    </m:oMath>
                  </m:oMathPara>
                </a14:m>
                <a:endParaRPr lang="cs-CZ" sz="2500" b="1" dirty="0">
                  <a:solidFill>
                    <a:srgbClr val="FF99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CA95AD9F-0617-466C-F7B3-E805AAF7B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806" y="5268052"/>
                <a:ext cx="697780" cy="384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F99CE7E8-B442-6DB1-2853-636F8F7B8543}"/>
                  </a:ext>
                </a:extLst>
              </p:cNvPr>
              <p:cNvSpPr txBox="1"/>
              <p:nvPr/>
            </p:nvSpPr>
            <p:spPr>
              <a:xfrm>
                <a:off x="4875034" y="2659558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𝒆𝒎</m:t>
                      </m:r>
                    </m:oMath>
                  </m:oMathPara>
                </a14:m>
                <a:endParaRPr lang="cs-CZ" sz="2500" b="1" dirty="0">
                  <a:solidFill>
                    <a:srgbClr val="FF99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F99CE7E8-B442-6DB1-2853-636F8F7B8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034" y="2659558"/>
                <a:ext cx="697780" cy="384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Nadpis 1">
                <a:extLst>
                  <a:ext uri="{FF2B5EF4-FFF2-40B4-BE49-F238E27FC236}">
                    <a16:creationId xmlns:a16="http://schemas.microsoft.com/office/drawing/2014/main" id="{1E62C0AD-63B3-763C-1CC7-F7D7DADD0F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53928" y="824707"/>
                <a:ext cx="4868091" cy="234212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97500"/>
              </a:bodyPr>
              <a:lstStyle>
                <a:lvl1pPr algn="l" defTabSz="4572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sz="2800" b="0" kern="1200" cap="all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cs-CZ" sz="2500" b="1" cap="none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u</a:t>
                </a:r>
                <a:r>
                  <a:rPr lang="cs" sz="2500" b="1" cap="none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rčení potřeby tepla na vytápění podle ČSN EN ISO 52016-1 (2019)</a:t>
                </a:r>
                <a:endParaRPr lang="en-GB" sz="2500" b="1" cap="none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cs-CZ" sz="2500" b="1" cap="none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</a:t>
                </a:r>
                <a:r>
                  <a:rPr lang="en-GB" sz="2500" b="1" cap="none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odi</a:t>
                </a:r>
                <a:r>
                  <a:rPr lang="cs-CZ" sz="2500" b="1" cap="none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GB" sz="2500" b="1" cap="none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ov</a:t>
                </a:r>
                <a:r>
                  <a:rPr lang="cs-CZ" sz="2500" b="1" cap="none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ý krok výpočtuv</a:t>
                </a:r>
                <a:r>
                  <a:rPr lang="cs" sz="2500" b="1" cap="none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ýpočet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5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𝛈</m:t>
                        </m:r>
                      </m:e>
                      <m:sub>
                        <m:r>
                          <a:rPr lang="cs-CZ" sz="25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𝐇</m:t>
                        </m:r>
                        <m:r>
                          <a:rPr lang="cs-CZ" sz="25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cs-CZ" sz="25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𝐞𝐦</m:t>
                        </m:r>
                        <m:r>
                          <a:rPr lang="cs-CZ" sz="25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cs-CZ" sz="25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" sz="2500" b="1" cap="none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podle </a:t>
                </a:r>
                <a:r>
                  <a:rPr lang="cs" sz="25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ČSN EN 15316-2 (2018)</a:t>
                </a:r>
                <a:endParaRPr lang="cs-CZ" sz="2500" b="1" cap="none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cs-CZ" sz="2500" b="1" cap="none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systém vytápění s regulací:</a:t>
                </a:r>
                <a:endParaRPr lang="cs" sz="2500" b="1" cap="none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cs" sz="2500" b="1" i="1" cap="none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Nadpis 1">
                <a:extLst>
                  <a:ext uri="{FF2B5EF4-FFF2-40B4-BE49-F238E27FC236}">
                    <a16:creationId xmlns:a16="http://schemas.microsoft.com/office/drawing/2014/main" id="{1E62C0AD-63B3-763C-1CC7-F7D7DADD0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928" y="824707"/>
                <a:ext cx="4868091" cy="2342123"/>
              </a:xfrm>
              <a:prstGeom prst="rect">
                <a:avLst/>
              </a:prstGeom>
              <a:blipFill>
                <a:blip r:embed="rId8"/>
                <a:stretch>
                  <a:fillRect l="-2005" t="-158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BB4DB250-A45C-CA57-2E49-962831D389BD}"/>
                  </a:ext>
                </a:extLst>
              </p:cNvPr>
              <p:cNvSpPr txBox="1"/>
              <p:nvPr/>
            </p:nvSpPr>
            <p:spPr>
              <a:xfrm>
                <a:off x="9071249" y="2970216"/>
                <a:ext cx="2735052" cy="49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5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𝜼</m:t>
                          </m:r>
                        </m:e>
                        <m:sub>
                          <m:r>
                            <a:rPr lang="cs-CZ" sz="25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  <m:r>
                            <a:rPr lang="cs-CZ" sz="25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5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𝒆𝒎</m:t>
                          </m:r>
                          <m:r>
                            <a:rPr lang="cs-CZ" sz="25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cs-CZ" sz="25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5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cs-CZ" sz="25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cs-CZ" sz="25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𝟗𝟏</m:t>
                      </m:r>
                    </m:oMath>
                  </m:oMathPara>
                </a14:m>
                <a:endParaRPr lang="cs-CZ" sz="25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BB4DB250-A45C-CA57-2E49-962831D38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1249" y="2970216"/>
                <a:ext cx="2735052" cy="493981"/>
              </a:xfrm>
              <a:prstGeom prst="rect">
                <a:avLst/>
              </a:prstGeom>
              <a:blipFill>
                <a:blip r:embed="rId9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C0250583-0F0D-B68B-9316-33A1B1E668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0382868"/>
              </p:ext>
            </p:extLst>
          </p:nvPr>
        </p:nvGraphicFramePr>
        <p:xfrm>
          <a:off x="7133677" y="359117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4127362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5E046-3B5E-003F-5A93-8D6D77913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diagram, Obdélník, řada/pruh, skica&#10;&#10;Obsah generovaný pomocí AI může být nesprávný.">
            <a:extLst>
              <a:ext uri="{FF2B5EF4-FFF2-40B4-BE49-F238E27FC236}">
                <a16:creationId xmlns:a16="http://schemas.microsoft.com/office/drawing/2014/main" id="{6BD93D57-6759-C94C-A8B7-FD7126CB9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6" y="2200161"/>
            <a:ext cx="6460065" cy="3633787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D2C8A64-0F57-D34F-BD92-F193FA3C5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960126"/>
          </a:xfrm>
        </p:spPr>
        <p:txBody>
          <a:bodyPr rtlCol="0">
            <a:normAutofit fontScale="90000"/>
          </a:bodyPr>
          <a:lstStyle/>
          <a:p>
            <a:r>
              <a:rPr lang="cs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ČSN EN 15316-3 </a:t>
            </a:r>
            <a:r>
              <a:rPr lang="cs-CZ" sz="24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Energetická náročnost budov - Metoda výpočtu potřeb energie a účinností soustav - Část 3: Části soustav pro rozvod (teplé vody, vytápění a chlazení), Modul M3-6, M4-6, M8-6 </a:t>
            </a:r>
            <a:r>
              <a:rPr lang="cs" sz="24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(2018)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0B345C37-5A37-09A9-AC15-5E34E7A06C75}"/>
                  </a:ext>
                </a:extLst>
              </p:cNvPr>
              <p:cNvSpPr txBox="1"/>
              <p:nvPr/>
            </p:nvSpPr>
            <p:spPr>
              <a:xfrm>
                <a:off x="6582831" y="2200161"/>
                <a:ext cx="4540798" cy="7694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5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ztr</m:t>
                      </m:r>
                      <m:r>
                        <a:rPr lang="cs-CZ" sz="25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cs-CZ" sz="25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ty</m:t>
                      </m:r>
                      <m:r>
                        <a:rPr lang="cs-CZ" sz="25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5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rozvody</m:t>
                      </m:r>
                      <m:r>
                        <a:rPr lang="cs-CZ" sz="25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5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energie</m:t>
                      </m:r>
                    </m:oMath>
                  </m:oMathPara>
                </a14:m>
                <a:endParaRPr lang="cs-CZ" sz="2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cs-CZ" sz="2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ztráty zásobníky energie </a:t>
                </a: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0B345C37-5A37-09A9-AC15-5E34E7A06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831" y="2200161"/>
                <a:ext cx="4540798" cy="769441"/>
              </a:xfrm>
              <a:prstGeom prst="rect">
                <a:avLst/>
              </a:prstGeom>
              <a:blipFill>
                <a:blip r:embed="rId3"/>
                <a:stretch>
                  <a:fillRect l="-4295" b="-238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B9F3F80A-4557-A028-2DCB-04A27A09E82E}"/>
                  </a:ext>
                </a:extLst>
              </p:cNvPr>
              <p:cNvSpPr txBox="1"/>
              <p:nvPr/>
            </p:nvSpPr>
            <p:spPr>
              <a:xfrm>
                <a:off x="2507530" y="3236639"/>
                <a:ext cx="609598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0" smtClean="0">
                          <a:latin typeface="Cambria Math" panose="02040503050406030204" pitchFamily="18" charset="0"/>
                        </a:rPr>
                        <m:t>𝐝𝐢𝐬𝐭𝐫𝐢𝐛𝐮𝐜𝐞</m:t>
                      </m:r>
                      <m:r>
                        <a:rPr lang="cs-CZ" sz="25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500" b="1" i="0" smtClean="0">
                          <a:latin typeface="Cambria Math" panose="02040503050406030204" pitchFamily="18" charset="0"/>
                        </a:rPr>
                        <m:t>𝐞𝐧𝐞𝐫𝐠𝐢𝐞</m:t>
                      </m:r>
                    </m:oMath>
                  </m:oMathPara>
                </a14:m>
                <a:endParaRPr lang="cs-CZ" sz="25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B9F3F80A-4557-A028-2DCB-04A27A09E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530" y="3236639"/>
                <a:ext cx="609598" cy="384721"/>
              </a:xfrm>
              <a:prstGeom prst="rect">
                <a:avLst/>
              </a:prstGeom>
              <a:blipFill>
                <a:blip r:embed="rId4"/>
                <a:stretch>
                  <a:fillRect r="-349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2DDBDE70-FBB0-4C84-A848-46CC077AFB9D}"/>
                  </a:ext>
                </a:extLst>
              </p:cNvPr>
              <p:cNvSpPr txBox="1"/>
              <p:nvPr/>
            </p:nvSpPr>
            <p:spPr>
              <a:xfrm>
                <a:off x="219173" y="2698760"/>
                <a:ext cx="6094428" cy="6288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3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𝜼</m:t>
                          </m:r>
                        </m:e>
                        <m:sub>
                          <m:r>
                            <a:rPr lang="cs-CZ" sz="3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  <m:r>
                            <a:rPr lang="cs-CZ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cs-CZ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  <m:r>
                            <a:rPr lang="cs-CZ" sz="3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3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𝒅𝒊𝒔</m:t>
                          </m:r>
                          <m:r>
                            <a:rPr lang="cs-CZ" sz="3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</m:sub>
                      </m:sSub>
                    </m:oMath>
                  </m:oMathPara>
                </a14:m>
                <a:endParaRPr lang="cs-CZ" sz="3200" dirty="0"/>
              </a:p>
            </p:txBody>
          </p:sp>
        </mc:Choice>
        <mc:Fallback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2DDBDE70-FBB0-4C84-A848-46CC077AF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73" y="2698760"/>
                <a:ext cx="6094428" cy="6288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4465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54266-6A33-7D94-31A9-91B9E3B65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BEC94-F782-DAF0-B748-11DA643F0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98461"/>
            <a:ext cx="11029616" cy="960126"/>
          </a:xfrm>
        </p:spPr>
        <p:txBody>
          <a:bodyPr rtlCol="0">
            <a:normAutofit/>
          </a:bodyPr>
          <a:lstStyle/>
          <a:p>
            <a:pPr rtl="0"/>
            <a:r>
              <a:rPr lang="cs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ČSN 73 0331-1 </a:t>
            </a:r>
            <a:r>
              <a:rPr lang="cs" sz="24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Energetická náročnost budov – TYPICKÉ HODNOTY PRO VÝPOČET – ČÁST 1: OBECNÁ ČÁST A MĚSÍČNÍ VÝPOČTOVÁ DATA (2020)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F32E156-9F5E-F7E0-9D45-02D5B8831517}"/>
              </a:ext>
            </a:extLst>
          </p:cNvPr>
          <p:cNvSpPr txBox="1"/>
          <p:nvPr/>
        </p:nvSpPr>
        <p:spPr>
          <a:xfrm flipH="1">
            <a:off x="672642" y="1811418"/>
            <a:ext cx="10498121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Uvádí zjednodušený vztah pro určení roční účinnosti distribuce tepla na vytápění, který vychází z  evropské normy ČSN EN 15316-3 (2018). </a:t>
            </a:r>
          </a:p>
          <a:p>
            <a:endParaRPr lang="cs-CZ" sz="2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cs-CZ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Dále uvádí tabulku účinností distribuce tepla pro případy, kdy nelze provést detailní výpočet:</a:t>
            </a:r>
          </a:p>
        </p:txBody>
      </p:sp>
      <p:pic>
        <p:nvPicPr>
          <p:cNvPr id="10" name="Obrázek 9" descr="Obsah obrázku text, snímek obrazovky, Písmo, účtenka&#10;&#10;Obsah generovaný pomocí AI může být nesprávný.">
            <a:extLst>
              <a:ext uri="{FF2B5EF4-FFF2-40B4-BE49-F238E27FC236}">
                <a16:creationId xmlns:a16="http://schemas.microsoft.com/office/drawing/2014/main" id="{7E72E816-FB43-C3A3-6FB2-1925AC9BC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6" y="3594079"/>
            <a:ext cx="11168778" cy="295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27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AA036-6694-BC66-C4B0-D1E7D7D42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012CCD-563C-4ACC-D05F-5167CC824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38" y="569392"/>
            <a:ext cx="11029616" cy="513902"/>
          </a:xfrm>
        </p:spPr>
        <p:txBody>
          <a:bodyPr rtlCol="0">
            <a:normAutofit fontScale="90000"/>
          </a:bodyPr>
          <a:lstStyle/>
          <a:p>
            <a:pPr rtl="0"/>
            <a:r>
              <a:rPr lang="cs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SOFTWARE PRO ENERGETICKOU NÁROČNOST</a:t>
            </a:r>
            <a:endParaRPr lang="cs" sz="24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EF14D1FC-3308-4D9F-7220-BF6928024165}"/>
                  </a:ext>
                </a:extLst>
              </p:cNvPr>
              <p:cNvSpPr txBox="1"/>
              <p:nvPr/>
            </p:nvSpPr>
            <p:spPr>
              <a:xfrm flipH="1">
                <a:off x="622944" y="1278663"/>
                <a:ext cx="10498121" cy="44688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VYTÁPĚNÍ A CHLAZENÍ</a:t>
                </a:r>
              </a:p>
              <a:p>
                <a:r>
                  <a:rPr lang="cs-CZ" sz="2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Umožňuje zadat </a:t>
                </a:r>
                <a:r>
                  <a:rPr lang="cs-CZ" sz="2200" b="1" u="sng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pouze </a:t>
                </a:r>
                <a:r>
                  <a:rPr lang="cs-CZ" sz="2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roční účinnosti distribuce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cs-CZ" sz="20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cs-CZ" sz="2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  <m:r>
                          <a:rPr lang="cs-CZ" sz="20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cs-CZ" sz="20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𝒅𝒊𝒔</m:t>
                        </m:r>
                        <m:r>
                          <a:rPr lang="cs-CZ" sz="20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cs-CZ" sz="2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 budově a mimo budovu.</a:t>
                </a:r>
              </a:p>
              <a:p>
                <a:endParaRPr lang="cs-CZ" sz="2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cs-CZ" sz="2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PŘÍPRAVA TEPLÉ VODY</a:t>
                </a:r>
              </a:p>
              <a:p>
                <a:r>
                  <a:rPr lang="cs-CZ" sz="2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Umožňuje zadat </a:t>
                </a:r>
                <a:r>
                  <a:rPr lang="cs-CZ" sz="2200" b="1" u="sng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pouze</a:t>
                </a:r>
                <a:r>
                  <a:rPr lang="cs-CZ" sz="2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celkové délky rozvodů, průměrné roční tepelné ztráty rozvodů, objemy zásobníků a průměrné roční tepelné ztráty zásobníků. </a:t>
                </a:r>
              </a:p>
              <a:p>
                <a:endParaRPr lang="cs-CZ" sz="2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cs-CZ" sz="2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Neumožňují podrobný výpočet účinnosti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200" b="1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𝛈</m:t>
                        </m:r>
                      </m:e>
                      <m:sub>
                        <m:r>
                          <a:rPr lang="cs-CZ" sz="2200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𝐇</m:t>
                        </m:r>
                        <m:r>
                          <a:rPr lang="cs-CZ" sz="2200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cs-CZ" sz="2200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𝐂</m:t>
                        </m:r>
                        <m:r>
                          <a:rPr lang="cs-CZ" sz="2200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cs-CZ" sz="2200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𝐓𝐕</m:t>
                        </m:r>
                        <m:r>
                          <a:rPr lang="cs-CZ" sz="2200" b="1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cs-CZ" sz="2200" b="1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𝐝𝐢𝐬</m:t>
                        </m:r>
                        <m:r>
                          <a:rPr lang="cs-CZ" sz="2200" b="1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cs-CZ" sz="22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cs-CZ" sz="22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22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𝐡𝐨𝐝𝐢𝐧𝐨𝐯</m:t>
                    </m:r>
                    <m:r>
                      <a:rPr lang="cs-CZ" sz="22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é</m:t>
                    </m:r>
                    <m:r>
                      <a:rPr lang="cs-CZ" sz="22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𝐦</m:t>
                    </m:r>
                    <m:r>
                      <a:rPr lang="cs-CZ" sz="22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22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𝐤𝐫𝐨𝐤𝐮</m:t>
                    </m:r>
                    <m:r>
                      <a:rPr lang="cs-CZ" sz="22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22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cs-CZ" sz="22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ý</m:t>
                    </m:r>
                    <m:r>
                      <a:rPr lang="cs-CZ" sz="22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𝐩𝐨</m:t>
                    </m:r>
                    <m:r>
                      <a:rPr lang="cs-CZ" sz="22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č</m:t>
                    </m:r>
                    <m:r>
                      <a:rPr lang="cs-CZ" sz="22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𝐭𝐮</m:t>
                    </m:r>
                    <m:r>
                      <a:rPr lang="cs-CZ" sz="22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cs-CZ" sz="2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cs-CZ" sz="2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cs-CZ" sz="2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Vliv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cs-CZ" sz="2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  <m:r>
                          <a:rPr lang="cs-CZ" sz="2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cs-CZ" sz="2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𝒅𝒊𝒔</m:t>
                        </m:r>
                        <m:r>
                          <a:rPr lang="cs-CZ" sz="2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cs-CZ" sz="2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2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na</m:t>
                    </m:r>
                    <m:r>
                      <a:rPr lang="cs-CZ" sz="2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2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energetickou</m:t>
                    </m:r>
                    <m:r>
                      <a:rPr lang="cs-CZ" sz="2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2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cs-CZ" sz="2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cs-CZ" sz="2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ro</m:t>
                    </m:r>
                    <m:r>
                      <a:rPr lang="cs-CZ" sz="2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cs-CZ" sz="2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nost</m:t>
                    </m:r>
                    <m:r>
                      <a:rPr lang="cs-CZ" sz="2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2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je</m:t>
                    </m:r>
                  </m:oMath>
                </a14:m>
                <a:r>
                  <a:rPr lang="cs-CZ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obdobný vlivu </a:t>
                </a:r>
                <a:r>
                  <a:rPr lang="el-GR" sz="22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𝒆𝒎</m:t>
                        </m:r>
                      </m:sub>
                    </m:sSub>
                  </m:oMath>
                </a14:m>
                <a:r>
                  <a:rPr lang="cs-CZ" sz="2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endParaRPr lang="cs-CZ" sz="2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cs-CZ" sz="22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Např. zvýšení </a:t>
                </a:r>
                <a:r>
                  <a:rPr lang="el-GR" sz="22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cs-CZ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𝒆𝒎</m:t>
                        </m:r>
                      </m:sub>
                    </m:sSub>
                    <m:r>
                      <a:rPr lang="cs-CZ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cs-CZ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𝟎𝟑</m:t>
                    </m:r>
                    <m:r>
                      <a:rPr lang="cs-CZ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𝑾</m:t>
                    </m:r>
                    <m:r>
                      <a:rPr lang="cs-CZ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/(</m:t>
                    </m:r>
                    <m:sSup>
                      <m:sSupPr>
                        <m:ctrlP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cs-CZ" sz="2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𝐊</m:t>
                    </m:r>
                    <m:r>
                      <a:rPr lang="cs-CZ" sz="2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22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na </a:t>
                </a:r>
                <a14:m>
                  <m:oMath xmlns:m="http://schemas.openxmlformats.org/officeDocument/2006/math">
                    <m:r>
                      <a:rPr lang="cs-CZ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𝟎𝟓</m:t>
                    </m:r>
                    <m:r>
                      <a:rPr lang="cs-CZ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𝑾</m:t>
                    </m:r>
                    <m:r>
                      <a:rPr lang="cs-CZ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/(</m:t>
                    </m:r>
                    <m:sSup>
                      <m:sSupPr>
                        <m:ctrlPr>
                          <a:rPr lang="cs-CZ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cs-CZ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cs-CZ" sz="2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𝐊</m:t>
                    </m:r>
                    <m:r>
                      <a:rPr lang="cs-CZ" sz="2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22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má obdobný vliv jako snížení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cs-CZ" sz="2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  <m:r>
                          <a:rPr lang="cs-CZ" sz="2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cs-CZ" sz="2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𝒅𝒊𝒔</m:t>
                        </m:r>
                        <m:r>
                          <a:rPr lang="cs-CZ" sz="2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cs-CZ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cs-CZ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𝟗𝟐</m:t>
                    </m:r>
                    <m:r>
                      <a:rPr lang="cs-CZ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𝒏𝒂</m:t>
                    </m:r>
                    <m:r>
                      <a:rPr lang="cs-CZ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cs-CZ" sz="22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9.  </a:t>
                </a: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EF14D1FC-3308-4D9F-7220-BF6928024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2944" y="1278663"/>
                <a:ext cx="10498121" cy="4468852"/>
              </a:xfrm>
              <a:prstGeom prst="rect">
                <a:avLst/>
              </a:prstGeom>
              <a:blipFill>
                <a:blip r:embed="rId2"/>
                <a:stretch>
                  <a:fillRect l="-1626" t="-1910" b="-23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776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095A3-38D2-7689-35F4-8562542D2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diagram, skica, Obdélník, Technický výkres&#10;&#10;Obsah generovaný pomocí AI může být nesprávný.">
            <a:extLst>
              <a:ext uri="{FF2B5EF4-FFF2-40B4-BE49-F238E27FC236}">
                <a16:creationId xmlns:a16="http://schemas.microsoft.com/office/drawing/2014/main" id="{67E70A79-DB18-798D-672C-481984389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823" r="14508" b="-823"/>
          <a:stretch>
            <a:fillRect/>
          </a:stretch>
        </p:blipFill>
        <p:spPr>
          <a:xfrm>
            <a:off x="471340" y="1895475"/>
            <a:ext cx="5844619" cy="4762500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94445F4-52E9-1673-CF57-9A270CD0E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39057"/>
            <a:ext cx="11029616" cy="960126"/>
          </a:xfrm>
        </p:spPr>
        <p:txBody>
          <a:bodyPr rtlCol="0">
            <a:normAutofit fontScale="90000"/>
          </a:bodyPr>
          <a:lstStyle/>
          <a:p>
            <a:r>
              <a:rPr lang="cs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VYHLÁŠKA </a:t>
            </a:r>
            <a:r>
              <a:rPr lang="cs" b="1" i="1" cap="none" dirty="0">
                <a:latin typeface="Cambria Math" panose="02040503050406030204" pitchFamily="18" charset="0"/>
                <a:ea typeface="Cambria Math" panose="02040503050406030204" pitchFamily="18" charset="0"/>
              </a:rPr>
              <a:t>č</a:t>
            </a:r>
            <a:r>
              <a:rPr lang="cs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cs-CZ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264/2020 S</a:t>
            </a:r>
            <a:r>
              <a:rPr lang="cs-CZ" b="1" i="1" cap="none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cs-CZ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., o energetické náročnosti budov </a:t>
            </a:r>
            <a:r>
              <a:rPr lang="cs-CZ" b="1" i="1" cap="none" dirty="0">
                <a:latin typeface="Cambria Math" panose="02040503050406030204" pitchFamily="18" charset="0"/>
                <a:ea typeface="Cambria Math" panose="02040503050406030204" pitchFamily="18" charset="0"/>
              </a:rPr>
              <a:t>v . </a:t>
            </a:r>
            <a:r>
              <a:rPr lang="cs-CZ" b="1" i="1" cap="none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pl</a:t>
            </a:r>
            <a:r>
              <a:rPr lang="cs-CZ" b="1" i="1" cap="none" dirty="0">
                <a:latin typeface="Cambria Math" panose="02040503050406030204" pitchFamily="18" charset="0"/>
                <a:ea typeface="Cambria Math" panose="02040503050406030204" pitchFamily="18" charset="0"/>
              </a:rPr>
              <a:t>. zn.</a:t>
            </a:r>
            <a:br>
              <a:rPr lang="cs-CZ" dirty="0"/>
            </a:br>
            <a:r>
              <a:rPr lang="cs" sz="2200" b="1" i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VYHLÁŠKA </a:t>
            </a:r>
            <a:r>
              <a:rPr lang="cs" sz="2200" b="1" i="1" cap="none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č</a:t>
            </a:r>
            <a:r>
              <a:rPr lang="cs" sz="2200" b="1" i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cs-CZ" sz="2200" b="1" i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78/2013 S</a:t>
            </a:r>
            <a:r>
              <a:rPr lang="cs-CZ" sz="2200" b="1" i="1" cap="none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cs-CZ" sz="2200" b="1" i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., o energetické náročnosti budov DO 31.8.2020</a:t>
            </a:r>
            <a:endParaRPr lang="cs" sz="2200" b="1" dirty="0">
              <a:solidFill>
                <a:srgbClr val="00B05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7EB4569C-1123-A0B1-E78A-E63DD2629D81}"/>
                  </a:ext>
                </a:extLst>
              </p:cNvPr>
              <p:cNvSpPr txBox="1"/>
              <p:nvPr/>
            </p:nvSpPr>
            <p:spPr>
              <a:xfrm>
                <a:off x="735783" y="2041262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latin typeface="Cambria Math" panose="02040503050406030204" pitchFamily="18" charset="0"/>
                        </a:rPr>
                        <m:t>𝒈𝒆𝒏</m:t>
                      </m:r>
                    </m:oMath>
                  </m:oMathPara>
                </a14:m>
                <a:endParaRPr lang="cs-CZ" sz="25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7EB4569C-1123-A0B1-E78A-E63DD2629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83" y="2041262"/>
                <a:ext cx="697780" cy="384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752CA411-EDDD-D193-5EEB-B950749777F8}"/>
                  </a:ext>
                </a:extLst>
              </p:cNvPr>
              <p:cNvSpPr txBox="1"/>
              <p:nvPr/>
            </p:nvSpPr>
            <p:spPr>
              <a:xfrm>
                <a:off x="2442230" y="3179634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latin typeface="Cambria Math" panose="02040503050406030204" pitchFamily="18" charset="0"/>
                        </a:rPr>
                        <m:t>𝒅𝒊𝒔</m:t>
                      </m:r>
                    </m:oMath>
                  </m:oMathPara>
                </a14:m>
                <a:endParaRPr lang="cs-CZ" sz="25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752CA411-EDDD-D193-5EEB-B95074977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230" y="3179634"/>
                <a:ext cx="697780" cy="384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FE037822-558A-4907-DD75-5261533508A3}"/>
                  </a:ext>
                </a:extLst>
              </p:cNvPr>
              <p:cNvSpPr txBox="1"/>
              <p:nvPr/>
            </p:nvSpPr>
            <p:spPr>
              <a:xfrm>
                <a:off x="5398220" y="3179633"/>
                <a:ext cx="697780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1" i="1" smtClean="0">
                          <a:latin typeface="Cambria Math" panose="02040503050406030204" pitchFamily="18" charset="0"/>
                        </a:rPr>
                        <m:t>𝒆𝒎</m:t>
                      </m:r>
                    </m:oMath>
                  </m:oMathPara>
                </a14:m>
                <a:endParaRPr lang="cs-CZ" sz="25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FE037822-558A-4907-DD75-526153350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220" y="3179633"/>
                <a:ext cx="697780" cy="3847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628B7E9E-A5F6-79D7-8442-0AAA888109DD}"/>
                  </a:ext>
                </a:extLst>
              </p:cNvPr>
              <p:cNvSpPr txBox="1"/>
              <p:nvPr/>
            </p:nvSpPr>
            <p:spPr>
              <a:xfrm flipH="1">
                <a:off x="6580402" y="1412436"/>
                <a:ext cx="4662437" cy="52455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REFERENČNÍ BUDOVA</a:t>
                </a:r>
              </a:p>
              <a:p>
                <a:r>
                  <a:rPr lang="cs-CZ" sz="2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VYTÁPĚNÍ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cs-CZ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  <m:r>
                          <a:rPr lang="cs-CZ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𝒈𝒆𝒏</m:t>
                        </m:r>
                        <m:r>
                          <a:rPr lang="cs-CZ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  <m:r>
                          <a:rPr lang="cs-CZ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cs-CZ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cs-CZ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𝟗𝟐</m:t>
                    </m:r>
                  </m:oMath>
                </a14:m>
                <a:r>
                  <a:rPr lang="cs-CZ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(</a:t>
                </a:r>
                <a:r>
                  <a:rPr lang="cs-CZ" sz="2400" b="1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0,80</a:t>
                </a:r>
                <a:r>
                  <a:rPr lang="cs-CZ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cs-CZ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  <m:r>
                          <a:rPr lang="cs-CZ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𝒅𝒊𝒔</m:t>
                        </m:r>
                        <m:r>
                          <a:rPr lang="cs-CZ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  <m:r>
                          <a:rPr lang="cs-CZ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cs-CZ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𝟗𝟎</m:t>
                    </m:r>
                    <m:r>
                      <a:rPr lang="cs-CZ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cs-CZ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𝟖𝟓</m:t>
                    </m:r>
                    <m:r>
                      <a:rPr lang="cs-CZ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v budově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cs-CZ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  <m:r>
                          <a:rPr lang="cs-CZ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𝒅𝒊𝒔</m:t>
                        </m:r>
                        <m:r>
                          <a:rPr lang="cs-CZ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  <m:r>
                          <a:rPr lang="cs-CZ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cs-CZ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cs-CZ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𝟎𝟎</m:t>
                    </m:r>
                  </m:oMath>
                </a14:m>
                <a:r>
                  <a:rPr lang="cs-CZ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mimo budovu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cs-CZ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  <m:r>
                          <a:rPr lang="cs-CZ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𝒆𝒎</m:t>
                        </m:r>
                        <m:r>
                          <a:rPr lang="cs-CZ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  <m:r>
                          <a:rPr lang="cs-CZ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cs-CZ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𝟖𝟖</m:t>
                    </m:r>
                  </m:oMath>
                </a14:m>
                <a:r>
                  <a:rPr lang="cs-CZ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(</a:t>
                </a:r>
                <a:r>
                  <a:rPr lang="cs-CZ" sz="2400" b="1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0,80</a:t>
                </a:r>
                <a:r>
                  <a:rPr lang="cs-CZ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endParaRPr lang="cs-CZ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cs-CZ" sz="2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CHLAZENÍ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𝜼</m:t>
                          </m:r>
                        </m:e>
                        <m:sub>
                          <m:r>
                            <a:rPr lang="cs-CZ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  <m:r>
                            <a:rPr lang="cs-CZ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𝒈𝒆𝒏</m:t>
                          </m:r>
                          <m:r>
                            <a:rPr lang="cs-CZ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  <m:r>
                            <a:rPr lang="cs-CZ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</m:sub>
                      </m:sSub>
                      <m:r>
                        <a:rPr lang="cs-CZ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cs-CZ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cs-CZ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𝟕𝟎</m:t>
                      </m:r>
                    </m:oMath>
                  </m:oMathPara>
                </a14:m>
                <a:endParaRPr lang="cs-CZ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cs-CZ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  <m:r>
                          <a:rPr lang="cs-CZ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𝒅𝒊𝒔</m:t>
                        </m:r>
                        <m:r>
                          <a:rPr lang="cs-CZ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  <m:r>
                          <a:rPr lang="cs-CZ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cs-CZ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cs-CZ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𝟖𝟓</m:t>
                    </m:r>
                  </m:oMath>
                </a14:m>
                <a:r>
                  <a:rPr lang="cs-CZ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v budově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cs-CZ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  <m:r>
                          <a:rPr lang="cs-CZ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𝒅𝒊𝒔</m:t>
                        </m:r>
                        <m:r>
                          <a:rPr lang="cs-CZ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  <m:r>
                          <a:rPr lang="cs-CZ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cs-CZ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cs-CZ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cs-CZ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mimo budovu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𝜼</m:t>
                          </m:r>
                        </m:e>
                        <m:sub>
                          <m:r>
                            <a:rPr lang="cs-CZ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  <m:r>
                            <a:rPr lang="cs-CZ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𝒆𝒎</m:t>
                          </m:r>
                          <m:r>
                            <a:rPr lang="cs-CZ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  <m:r>
                            <a:rPr lang="cs-CZ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</m:sub>
                      </m:sSub>
                      <m:r>
                        <a:rPr lang="cs-CZ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cs-CZ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cs-CZ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𝟖𝟓</m:t>
                      </m:r>
                    </m:oMath>
                  </m:oMathPara>
                </a14:m>
                <a:endParaRPr lang="cs-CZ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cs-CZ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cs-CZ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628B7E9E-A5F6-79D7-8442-0AAA88810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580402" y="1412436"/>
                <a:ext cx="4662437" cy="5245539"/>
              </a:xfrm>
              <a:prstGeom prst="rect">
                <a:avLst/>
              </a:prstGeom>
              <a:blipFill>
                <a:blip r:embed="rId6"/>
                <a:stretch>
                  <a:fillRect l="-3660" t="-17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42686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98_TF33552983" id="{76B99DA1-8F4B-4CDD-AF17-E230D0ABAD07}" vid="{3FF160E1-38F3-4E00-BD3B-0B3A46B6642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{35EF7BCB-638D-4097-A1B5-DA7C7AD1C45D}TF201209c3-d067-44f9-a26f-c8f216c44313d714db88_win32-5cc965dfc2a9</Template>
  <TotalTime>8649</TotalTime>
  <Words>1933</Words>
  <Application>Microsoft Office PowerPoint</Application>
  <PresentationFormat>Širokoúhlá obrazovka</PresentationFormat>
  <Paragraphs>378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1" baseType="lpstr">
      <vt:lpstr>Aptos Narrow</vt:lpstr>
      <vt:lpstr>Calibri</vt:lpstr>
      <vt:lpstr>Cambria Math</vt:lpstr>
      <vt:lpstr>Franklin Gothic Book</vt:lpstr>
      <vt:lpstr>Franklin Gothic Demi</vt:lpstr>
      <vt:lpstr>Wingdings 2</vt:lpstr>
      <vt:lpstr>DividendVTI</vt:lpstr>
      <vt:lpstr>Problematika hodnocení ztrát distribucí a sdíleníM tepla - praktické příklady</vt:lpstr>
      <vt:lpstr>ČSN EN 15316-1 Energetická náročnost budov – METODA VÝPOČTU POTŘEB ENERGIE A ÚČINNOST SOUSTAV – ČÁST 1: OBECNÉ POŽADAVKY A VYJÁDŘENÍ ENERGETICKÉ NÁROČNOSTI, MODUL M3-1, M3-4, M3-9, M8-1, M8-4 (2018)</vt:lpstr>
      <vt:lpstr>ČSN EN 15316-2 Energetická náročnost budov - Metoda výpočtu potřeb energie a účinností soustav - Část 2: Části soustav pro sdílení (vytápění a chlazení), Modul M3-5, M4-5 (2018)</vt:lpstr>
      <vt:lpstr>PŘÍKLAD A.1 - BYT</vt:lpstr>
      <vt:lpstr>PŘÍKLAD A.2 - BYT</vt:lpstr>
      <vt:lpstr>ČSN EN 15316-3 Energetická náročnost budov - Metoda výpočtu potřeb energie a účinností soustav - Část 3: Části soustav pro rozvod (teplé vody, vytápění a chlazení), Modul M3-6, M4-6, M8-6 (2018)</vt:lpstr>
      <vt:lpstr>ČSN 73 0331-1 Energetická náročnost budov – TYPICKÉ HODNOTY PRO VÝPOČET – ČÁST 1: OBECNÁ ČÁST A MĚSÍČNÍ VÝPOČTOVÁ DATA (2020)</vt:lpstr>
      <vt:lpstr>SOFTWARE PRO ENERGETICKOU NÁROČNOST</vt:lpstr>
      <vt:lpstr>VYHLÁŠKA č. 264/2020 Sb., o energetické náročnosti budov v . pl. zn. VYHLÁŠKA č. 78/2013 Sb., o energetické náročnosti budov DO 31.8.2020</vt:lpstr>
      <vt:lpstr>VYHLÁŠKA č. 264/2020 Sb., o energetické náročnosti budov v . pl. zn. VYHLÁŠKA č. 78/2013 Sb., o energetické náročnosti budov DO 31.8.2020</vt:lpstr>
      <vt:lpstr>ZTRÁTY ROZVODY ENERGIÍ lineární činitel prostupu tepla potrubí Ψ_(potrub.)  čsn en iso 12241 Tepelněizolační výrobky pro zařízení budov a průmyslové instalace – pravidla výpočtu (2023)</vt:lpstr>
      <vt:lpstr>ZTRÁTY ROZVODY ENERGIÍ lineární činitel prostupu tepla potrubí Ψ_(potrub.) </vt:lpstr>
      <vt:lpstr>ZTRÁTY ROZVODY ENERGIÍ lineární činitel prostupu tepla potrubí Ψ_(potrub.) </vt:lpstr>
      <vt:lpstr>PŘÍKLAD A.3 - BYT</vt:lpstr>
      <vt:lpstr>ÚČINNOST  DISTRIBUCE    η_dis</vt:lpstr>
      <vt:lpstr>PŘÍKLAD A.3 - BYT</vt:lpstr>
      <vt:lpstr>PŘÍKLAD A - BYT</vt:lpstr>
      <vt:lpstr>PŘÍKLAD A.3 – BYT – VŠECHNY ZTRÁTY ROZVODY</vt:lpstr>
      <vt:lpstr>ZTRÁTY ROZVODY – UŽITNÁ A NEUŽITNÁ ENERGIE</vt:lpstr>
      <vt:lpstr>PŘÍKLAD A.3 – BYT – ZTRÁTY DO EXTERIÉRU</vt:lpstr>
      <vt:lpstr>PŘÍKLAD A.3 – BYT – ZTRÁTY DO EXTERIÉRU A BYTŮ</vt:lpstr>
      <vt:lpstr>PŘÍKLAD A.4 – BYT – ZATEPLENÉ ROZVODY</vt:lpstr>
      <vt:lpstr>ZTRÁTY ROZVODY ENERGIÍ součinitel prostupu tepla pro zabudované potrubí (ČSN EN 15316-3)</vt:lpstr>
      <vt:lpstr>VYHLÁŠKA č. 264/2020 Sb., o energetické náročnosti budov v . pl. zn. </vt:lpstr>
      <vt:lpstr>PŘÍKLAD B -  BUDOVA BEZ ZDROJE TEPLA - ZTRÁTY ROZVODY v zemi</vt:lpstr>
      <vt:lpstr>PŘÍKLAD B -  BUDOVA BEZ ZDROJE TEPLA - ZTRÁTY ROZVODY v zemi</vt:lpstr>
      <vt:lpstr>PŘÍKLAD B -  BUDOVA BEZ ZDROJE TEPLA - ZTRÁTY ROZVODY v zemi</vt:lpstr>
      <vt:lpstr>PŘÍKLAD B -  BUDOVA BEZ ZDROJE TEPLA - ZTRÁTY ROZVODY v zemi</vt:lpstr>
      <vt:lpstr>PŘÍKLAD C.1 -  PŘÍPRAVA TEPLÉ VODY – ROZVODY V NEVYTÁPĚNÝCH PROSTORECH</vt:lpstr>
      <vt:lpstr>PŘÍKLAD C.1 -  PŘÍPRAVA TEPLÉ VODY – ROZVODY V NEVYTÁPĚNÝCH PROSTORECH</vt:lpstr>
      <vt:lpstr>ČSN EN 15316-3 Energetická náročnost budov – METODA VÝPOČTU POTŘEB ENERGIE A ÚČINNOST SOUSTAV – ČÁST 3: ČÁSTI SOUSTAV PRO ROZVOD (TEPLÉ VODY, VYTÁPĚNÍ A CHLAZENÍ), MODUL M3-6, M4-6, M8-6  CHLADNUTÍ TEPLÉ VODY V POTRUBÍ V ČASE:</vt:lpstr>
      <vt:lpstr>PŘÍKLAD C.2 -  PŘÍPRAVA TEPLÉ VODY – PŘERUŠENÍ DODÁVKY TEPLÉ VODY</vt:lpstr>
      <vt:lpstr>PŘÍKLAD C.3 -  PŘÍPRAVA TEPLÉ VODY – PŘERUŠENÍ DODÁVKY TEPLÉ VODY</vt:lpstr>
      <vt:lpstr>DĚKUJI ZA POZORNOST  ZBYNĚK CHMELA zchmela@seznam.cz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Zbyněk Chmela</dc:creator>
  <cp:lastModifiedBy>Zbyněk Chmela</cp:lastModifiedBy>
  <cp:revision>37</cp:revision>
  <dcterms:created xsi:type="dcterms:W3CDTF">2025-11-06T10:41:35Z</dcterms:created>
  <dcterms:modified xsi:type="dcterms:W3CDTF">2025-11-26T23:02:39Z</dcterms:modified>
</cp:coreProperties>
</file>