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5192" r:id="rId4"/>
  </p:sldMasterIdLst>
  <p:notesMasterIdLst>
    <p:notesMasterId r:id="rId37"/>
  </p:notesMasterIdLst>
  <p:handoutMasterIdLst>
    <p:handoutMasterId r:id="rId38"/>
  </p:handoutMasterIdLst>
  <p:sldIdLst>
    <p:sldId id="2070" r:id="rId5"/>
    <p:sldId id="2374" r:id="rId6"/>
    <p:sldId id="2375" r:id="rId7"/>
    <p:sldId id="2370" r:id="rId8"/>
    <p:sldId id="2041" r:id="rId9"/>
    <p:sldId id="2378" r:id="rId10"/>
    <p:sldId id="258" r:id="rId11"/>
    <p:sldId id="259" r:id="rId12"/>
    <p:sldId id="2377" r:id="rId13"/>
    <p:sldId id="1873" r:id="rId14"/>
    <p:sldId id="1874" r:id="rId15"/>
    <p:sldId id="1901" r:id="rId16"/>
    <p:sldId id="1923" r:id="rId17"/>
    <p:sldId id="1922" r:id="rId18"/>
    <p:sldId id="1921" r:id="rId19"/>
    <p:sldId id="1947" r:id="rId20"/>
    <p:sldId id="1809" r:id="rId21"/>
    <p:sldId id="2381" r:id="rId22"/>
    <p:sldId id="2071" r:id="rId23"/>
    <p:sldId id="2382" r:id="rId24"/>
    <p:sldId id="2380" r:id="rId25"/>
    <p:sldId id="2379" r:id="rId26"/>
    <p:sldId id="2383" r:id="rId27"/>
    <p:sldId id="2384" r:id="rId28"/>
    <p:sldId id="2385" r:id="rId29"/>
    <p:sldId id="2386" r:id="rId30"/>
    <p:sldId id="2387" r:id="rId31"/>
    <p:sldId id="2389" r:id="rId32"/>
    <p:sldId id="1993" r:id="rId33"/>
    <p:sldId id="2021" r:id="rId34"/>
    <p:sldId id="2388" r:id="rId35"/>
    <p:sldId id="1219" r:id="rId36"/>
  </p:sldIdLst>
  <p:sldSz cx="12192000" cy="6858000"/>
  <p:notesSz cx="6797675" cy="9928225"/>
  <p:embeddedFontLst>
    <p:embeddedFont>
      <p:font typeface="Aptos Narrow" panose="020B0004020202020204" pitchFamily="34" charset="0"/>
      <p:regular r:id="rId39"/>
      <p:bold r:id="rId40"/>
      <p:italic r:id="rId41"/>
      <p:boldItalic r:id="rId42"/>
    </p:embeddedFont>
    <p:embeddedFont>
      <p:font typeface="Arial Black" panose="020B0A04020102020204" pitchFamily="34" charset="0"/>
      <p:bold r:id="rId43"/>
    </p:embeddedFont>
    <p:embeddedFont>
      <p:font typeface="Franklin Gothic Heavy" panose="020B0903020102020204" pitchFamily="34" charset="0"/>
      <p:regular r:id="rId44"/>
      <p:italic r:id="rId45"/>
    </p:embeddedFont>
    <p:embeddedFont>
      <p:font typeface="Tahoma" panose="020B0604030504040204" pitchFamily="34" charset="0"/>
      <p:regular r:id="rId46"/>
      <p:bold r:id="rId47"/>
    </p:embeddedFont>
    <p:embeddedFont>
      <p:font typeface="Technika" panose="020B0604020202020204" charset="-18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Výchozí oddíl" id="{9DF4EE24-C97A-4E08-80DE-47CF285C150D}">
          <p14:sldIdLst>
            <p14:sldId id="2070"/>
            <p14:sldId id="2374"/>
            <p14:sldId id="2375"/>
            <p14:sldId id="2370"/>
            <p14:sldId id="2041"/>
            <p14:sldId id="2378"/>
            <p14:sldId id="258"/>
            <p14:sldId id="259"/>
            <p14:sldId id="2377"/>
            <p14:sldId id="1873"/>
            <p14:sldId id="1874"/>
            <p14:sldId id="1901"/>
            <p14:sldId id="1923"/>
            <p14:sldId id="1922"/>
            <p14:sldId id="1921"/>
            <p14:sldId id="1947"/>
            <p14:sldId id="1809"/>
            <p14:sldId id="2381"/>
            <p14:sldId id="2071"/>
            <p14:sldId id="2382"/>
            <p14:sldId id="2380"/>
            <p14:sldId id="2379"/>
            <p14:sldId id="2383"/>
            <p14:sldId id="2384"/>
            <p14:sldId id="2385"/>
            <p14:sldId id="2386"/>
            <p14:sldId id="2387"/>
            <p14:sldId id="2389"/>
            <p14:sldId id="1993"/>
            <p14:sldId id="2021"/>
            <p14:sldId id="2388"/>
            <p14:sldId id="12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F6AF"/>
    <a:srgbClr val="0065BD"/>
    <a:srgbClr val="69B8FF"/>
    <a:srgbClr val="993300"/>
    <a:srgbClr val="E9EFF7"/>
    <a:srgbClr val="E3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C605D7-3D66-4BF1-99EA-80E2C70E350D}" v="9" dt="2025-11-26T14:22:33.276"/>
    <p1510:client id="{1DE17808-EF8C-4C9D-A493-1CCA2E9B72B9}" v="135" dt="2025-11-26T23:59:12.3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6" autoAdjust="0"/>
    <p:restoredTop sz="77845" autoAdjust="0"/>
  </p:normalViewPr>
  <p:slideViewPr>
    <p:cSldViewPr snapToGrid="0">
      <p:cViewPr varScale="1">
        <p:scale>
          <a:sx n="86" d="100"/>
          <a:sy n="86" d="100"/>
        </p:scale>
        <p:origin x="1578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198" y="96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bele, Karel" userId="9f4d68d3-0b7a-45c9-ac9d-d9585490d7d6" providerId="ADAL" clId="{C3B054BB-89F0-4753-A929-0084623F2B95}"/>
    <pc:docChg chg="custSel addSld delSld modSld sldOrd modSection">
      <pc:chgData name="Kabele, Karel" userId="9f4d68d3-0b7a-45c9-ac9d-d9585490d7d6" providerId="ADAL" clId="{C3B054BB-89F0-4753-A929-0084623F2B95}" dt="2025-11-26T14:22:35.758" v="251" actId="15"/>
      <pc:docMkLst>
        <pc:docMk/>
      </pc:docMkLst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3339677205" sldId="299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2911172956" sldId="323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3113952408" sldId="324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1822503659" sldId="1788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2814244065" sldId="1888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2924344074" sldId="2069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0" sldId="2074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2286794516" sldId="2088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1563964757" sldId="2354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0" sldId="2361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0" sldId="2362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1047283996" sldId="2364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2537110035" sldId="2365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3332393302" sldId="2366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282062766" sldId="2367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3348124957" sldId="2373"/>
        </pc:sldMkLst>
      </pc:sldChg>
      <pc:sldChg chg="modSp mod ord">
        <pc:chgData name="Kabele, Karel" userId="9f4d68d3-0b7a-45c9-ac9d-d9585490d7d6" providerId="ADAL" clId="{C3B054BB-89F0-4753-A929-0084623F2B95}" dt="2025-11-26T14:22:35.758" v="251" actId="15"/>
        <pc:sldMkLst>
          <pc:docMk/>
          <pc:sldMk cId="1265718226" sldId="2374"/>
        </pc:sldMkLst>
        <pc:spChg chg="mod">
          <ac:chgData name="Kabele, Karel" userId="9f4d68d3-0b7a-45c9-ac9d-d9585490d7d6" providerId="ADAL" clId="{C3B054BB-89F0-4753-A929-0084623F2B95}" dt="2025-11-26T14:22:35.758" v="251" actId="15"/>
          <ac:spMkLst>
            <pc:docMk/>
            <pc:sldMk cId="1265718226" sldId="2374"/>
            <ac:spMk id="3" creationId="{86B9A438-6FE1-4746-A71D-7FF05F5A9FF8}"/>
          </ac:spMkLst>
        </pc:spChg>
        <pc:picChg chg="mod">
          <ac:chgData name="Kabele, Karel" userId="9f4d68d3-0b7a-45c9-ac9d-d9585490d7d6" providerId="ADAL" clId="{C3B054BB-89F0-4753-A929-0084623F2B95}" dt="2025-11-26T14:18:28.110" v="237" actId="1076"/>
          <ac:picMkLst>
            <pc:docMk/>
            <pc:sldMk cId="1265718226" sldId="2374"/>
            <ac:picMk id="9" creationId="{F908389F-4FFD-25B9-9380-74FFA6A7725D}"/>
          </ac:picMkLst>
        </pc:picChg>
      </pc:sldChg>
      <pc:sldChg chg="modSp add">
        <pc:chgData name="Kabele, Karel" userId="9f4d68d3-0b7a-45c9-ac9d-d9585490d7d6" providerId="ADAL" clId="{C3B054BB-89F0-4753-A929-0084623F2B95}" dt="2025-11-26T14:07:20.090" v="4" actId="1076"/>
        <pc:sldMkLst>
          <pc:docMk/>
          <pc:sldMk cId="45711951" sldId="2375"/>
        </pc:sldMkLst>
        <pc:spChg chg="mod">
          <ac:chgData name="Kabele, Karel" userId="9f4d68d3-0b7a-45c9-ac9d-d9585490d7d6" providerId="ADAL" clId="{C3B054BB-89F0-4753-A929-0084623F2B95}" dt="2025-11-26T14:07:20.090" v="4" actId="1076"/>
          <ac:spMkLst>
            <pc:docMk/>
            <pc:sldMk cId="45711951" sldId="2375"/>
            <ac:spMk id="3" creationId="{05AB522C-6D80-47AF-A8B2-C8BFDDB7DF1D}"/>
          </ac:spMkLst>
        </pc:spChg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169284234" sldId="2382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440419299" sldId="2383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1062777542" sldId="2384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1095470553" sldId="2395"/>
        </pc:sldMkLst>
      </pc:sldChg>
      <pc:sldChg chg="modSp mod">
        <pc:chgData name="Kabele, Karel" userId="9f4d68d3-0b7a-45c9-ac9d-d9585490d7d6" providerId="ADAL" clId="{C3B054BB-89F0-4753-A929-0084623F2B95}" dt="2025-11-26T14:08:46.742" v="13" actId="1076"/>
        <pc:sldMkLst>
          <pc:docMk/>
          <pc:sldMk cId="237042458" sldId="2398"/>
        </pc:sldMkLst>
        <pc:spChg chg="mod">
          <ac:chgData name="Kabele, Karel" userId="9f4d68d3-0b7a-45c9-ac9d-d9585490d7d6" providerId="ADAL" clId="{C3B054BB-89F0-4753-A929-0084623F2B95}" dt="2025-11-26T14:08:39.273" v="12" actId="20577"/>
          <ac:spMkLst>
            <pc:docMk/>
            <pc:sldMk cId="237042458" sldId="2398"/>
            <ac:spMk id="3" creationId="{8FFA8662-F9F9-6B4C-DDEB-678BB4FFA0FA}"/>
          </ac:spMkLst>
        </pc:spChg>
        <pc:spChg chg="mod">
          <ac:chgData name="Kabele, Karel" userId="9f4d68d3-0b7a-45c9-ac9d-d9585490d7d6" providerId="ADAL" clId="{C3B054BB-89F0-4753-A929-0084623F2B95}" dt="2025-11-26T14:08:46.742" v="13" actId="1076"/>
          <ac:spMkLst>
            <pc:docMk/>
            <pc:sldMk cId="237042458" sldId="2398"/>
            <ac:spMk id="5" creationId="{9C836E6C-67FA-6EB4-E95E-A4D34AFA194C}"/>
          </ac:spMkLst>
        </pc:spChg>
      </pc:sldChg>
      <pc:sldChg chg="del">
        <pc:chgData name="Kabele, Karel" userId="9f4d68d3-0b7a-45c9-ac9d-d9585490d7d6" providerId="ADAL" clId="{C3B054BB-89F0-4753-A929-0084623F2B95}" dt="2025-11-26T13:55:37.417" v="1" actId="47"/>
        <pc:sldMkLst>
          <pc:docMk/>
          <pc:sldMk cId="1526844746" sldId="2399"/>
        </pc:sldMkLst>
      </pc:sldChg>
      <pc:sldChg chg="del">
        <pc:chgData name="Kabele, Karel" userId="9f4d68d3-0b7a-45c9-ac9d-d9585490d7d6" providerId="ADAL" clId="{C3B054BB-89F0-4753-A929-0084623F2B95}" dt="2025-11-26T13:55:39.795" v="2" actId="47"/>
        <pc:sldMkLst>
          <pc:docMk/>
          <pc:sldMk cId="89995386" sldId="2401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2319869659" sldId="2404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78809475" sldId="2405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305982751" sldId="2406"/>
        </pc:sldMkLst>
      </pc:sldChg>
      <pc:sldChg chg="del">
        <pc:chgData name="Kabele, Karel" userId="9f4d68d3-0b7a-45c9-ac9d-d9585490d7d6" providerId="ADAL" clId="{C3B054BB-89F0-4753-A929-0084623F2B95}" dt="2025-11-26T13:55:31.814" v="0" actId="47"/>
        <pc:sldMkLst>
          <pc:docMk/>
          <pc:sldMk cId="1822039577" sldId="2407"/>
        </pc:sldMkLst>
      </pc:sldChg>
      <pc:sldMasterChg chg="delSldLayout">
        <pc:chgData name="Kabele, Karel" userId="9f4d68d3-0b7a-45c9-ac9d-d9585490d7d6" providerId="ADAL" clId="{C3B054BB-89F0-4753-A929-0084623F2B95}" dt="2025-11-26T13:55:31.814" v="0" actId="47"/>
        <pc:sldMasterMkLst>
          <pc:docMk/>
          <pc:sldMasterMk cId="0" sldId="2147485192"/>
        </pc:sldMasterMkLst>
        <pc:sldLayoutChg chg="del">
          <pc:chgData name="Kabele, Karel" userId="9f4d68d3-0b7a-45c9-ac9d-d9585490d7d6" providerId="ADAL" clId="{C3B054BB-89F0-4753-A929-0084623F2B95}" dt="2025-11-26T13:55:31.814" v="0" actId="47"/>
          <pc:sldLayoutMkLst>
            <pc:docMk/>
            <pc:sldMasterMk cId="0" sldId="2147485192"/>
            <pc:sldLayoutMk cId="421398773" sldId="2147486725"/>
          </pc:sldLayoutMkLst>
        </pc:sldLayoutChg>
      </pc:sldMasterChg>
    </pc:docChg>
  </pc:docChgLst>
  <pc:docChgLst>
    <pc:chgData name="Kabele, Karel" userId="9f4d68d3-0b7a-45c9-ac9d-d9585490d7d6" providerId="ADAL" clId="{1AF9D08D-6394-4F2B-915A-35AB7D9BB526}"/>
    <pc:docChg chg="custSel addSld delSld modSld sldOrd modMainMaster modSection">
      <pc:chgData name="Kabele, Karel" userId="9f4d68d3-0b7a-45c9-ac9d-d9585490d7d6" providerId="ADAL" clId="{1AF9D08D-6394-4F2B-915A-35AB7D9BB526}" dt="2025-11-27T00:02:40.246" v="2621" actId="20577"/>
      <pc:docMkLst>
        <pc:docMk/>
      </pc:docMkLst>
      <pc:sldChg chg="addSp modSp add del ord">
        <pc:chgData name="Kabele, Karel" userId="9f4d68d3-0b7a-45c9-ac9d-d9585490d7d6" providerId="ADAL" clId="{1AF9D08D-6394-4F2B-915A-35AB7D9BB526}" dt="2025-11-26T23:48:59.110" v="2615" actId="47"/>
        <pc:sldMkLst>
          <pc:docMk/>
          <pc:sldMk cId="0" sldId="257"/>
        </pc:sldMkLst>
        <pc:spChg chg="add mod">
          <ac:chgData name="Kabele, Karel" userId="9f4d68d3-0b7a-45c9-ac9d-d9585490d7d6" providerId="ADAL" clId="{1AF9D08D-6394-4F2B-915A-35AB7D9BB526}" dt="2025-11-26T21:23:27.155" v="304"/>
          <ac:spMkLst>
            <pc:docMk/>
            <pc:sldMk cId="0" sldId="257"/>
            <ac:spMk id="10" creationId="{B715AAC0-59E2-5325-010D-0A3D0F98F2DF}"/>
          </ac:spMkLst>
        </pc:spChg>
      </pc:sldChg>
      <pc:sldChg chg="addSp modSp add mod ord">
        <pc:chgData name="Kabele, Karel" userId="9f4d68d3-0b7a-45c9-ac9d-d9585490d7d6" providerId="ADAL" clId="{1AF9D08D-6394-4F2B-915A-35AB7D9BB526}" dt="2025-11-26T21:28:59.232" v="395" actId="1076"/>
        <pc:sldMkLst>
          <pc:docMk/>
          <pc:sldMk cId="0" sldId="258"/>
        </pc:sldMkLst>
        <pc:spChg chg="mod">
          <ac:chgData name="Kabele, Karel" userId="9f4d68d3-0b7a-45c9-ac9d-d9585490d7d6" providerId="ADAL" clId="{1AF9D08D-6394-4F2B-915A-35AB7D9BB526}" dt="2025-11-26T21:27:49.509" v="390" actId="113"/>
          <ac:spMkLst>
            <pc:docMk/>
            <pc:sldMk cId="0" sldId="258"/>
            <ac:spMk id="6" creationId="{00000000-0000-0000-0000-000000000000}"/>
          </ac:spMkLst>
        </pc:spChg>
        <pc:spChg chg="mod">
          <ac:chgData name="Kabele, Karel" userId="9f4d68d3-0b7a-45c9-ac9d-d9585490d7d6" providerId="ADAL" clId="{1AF9D08D-6394-4F2B-915A-35AB7D9BB526}" dt="2025-11-26T21:28:59.232" v="395" actId="1076"/>
          <ac:spMkLst>
            <pc:docMk/>
            <pc:sldMk cId="0" sldId="258"/>
            <ac:spMk id="10" creationId="{00000000-0000-0000-0000-000000000000}"/>
          </ac:spMkLst>
        </pc:spChg>
        <pc:spChg chg="add mod">
          <ac:chgData name="Kabele, Karel" userId="9f4d68d3-0b7a-45c9-ac9d-d9585490d7d6" providerId="ADAL" clId="{1AF9D08D-6394-4F2B-915A-35AB7D9BB526}" dt="2025-11-26T21:23:43.843" v="307"/>
          <ac:spMkLst>
            <pc:docMk/>
            <pc:sldMk cId="0" sldId="258"/>
            <ac:spMk id="12" creationId="{CCC48DE7-E055-A7E4-FFC0-2000999D035C}"/>
          </ac:spMkLst>
        </pc:spChg>
      </pc:sldChg>
      <pc:sldChg chg="addSp modSp add mod ord">
        <pc:chgData name="Kabele, Karel" userId="9f4d68d3-0b7a-45c9-ac9d-d9585490d7d6" providerId="ADAL" clId="{1AF9D08D-6394-4F2B-915A-35AB7D9BB526}" dt="2025-11-26T21:29:43.450" v="398"/>
        <pc:sldMkLst>
          <pc:docMk/>
          <pc:sldMk cId="0" sldId="259"/>
        </pc:sldMkLst>
        <pc:spChg chg="mod">
          <ac:chgData name="Kabele, Karel" userId="9f4d68d3-0b7a-45c9-ac9d-d9585490d7d6" providerId="ADAL" clId="{1AF9D08D-6394-4F2B-915A-35AB7D9BB526}" dt="2025-11-26T21:24:48.160" v="361" actId="313"/>
          <ac:spMkLst>
            <pc:docMk/>
            <pc:sldMk cId="0" sldId="259"/>
            <ac:spMk id="2" creationId="{00000000-0000-0000-0000-000000000000}"/>
          </ac:spMkLst>
        </pc:spChg>
        <pc:spChg chg="add mod">
          <ac:chgData name="Kabele, Karel" userId="9f4d68d3-0b7a-45c9-ac9d-d9585490d7d6" providerId="ADAL" clId="{1AF9D08D-6394-4F2B-915A-35AB7D9BB526}" dt="2025-11-26T21:29:43.450" v="398"/>
          <ac:spMkLst>
            <pc:docMk/>
            <pc:sldMk cId="0" sldId="259"/>
            <ac:spMk id="10" creationId="{75381FDF-8520-B2C8-B64C-10D990B79831}"/>
          </ac:spMkLst>
        </pc:spChg>
      </pc:sldChg>
      <pc:sldChg chg="modSp add del mod ord">
        <pc:chgData name="Kabele, Karel" userId="9f4d68d3-0b7a-45c9-ac9d-d9585490d7d6" providerId="ADAL" clId="{1AF9D08D-6394-4F2B-915A-35AB7D9BB526}" dt="2025-11-26T23:48:59.110" v="2615" actId="47"/>
        <pc:sldMkLst>
          <pc:docMk/>
          <pc:sldMk cId="0" sldId="260"/>
        </pc:sldMkLst>
        <pc:spChg chg="mod">
          <ac:chgData name="Kabele, Karel" userId="9f4d68d3-0b7a-45c9-ac9d-d9585490d7d6" providerId="ADAL" clId="{1AF9D08D-6394-4F2B-915A-35AB7D9BB526}" dt="2025-11-26T21:27:09.843" v="389" actId="20577"/>
          <ac:spMkLst>
            <pc:docMk/>
            <pc:sldMk cId="0" sldId="260"/>
            <ac:spMk id="7" creationId="{00000000-0000-0000-0000-000000000000}"/>
          </ac:spMkLst>
        </pc:spChg>
        <pc:spChg chg="mod">
          <ac:chgData name="Kabele, Karel" userId="9f4d68d3-0b7a-45c9-ac9d-d9585490d7d6" providerId="ADAL" clId="{1AF9D08D-6394-4F2B-915A-35AB7D9BB526}" dt="2025-11-26T20:49:59.495" v="7" actId="1076"/>
          <ac:spMkLst>
            <pc:docMk/>
            <pc:sldMk cId="0" sldId="260"/>
            <ac:spMk id="10" creationId="{00000000-0000-0000-0000-000000000000}"/>
          </ac:spMkLst>
        </pc:spChg>
      </pc:sldChg>
      <pc:sldChg chg="add del ord">
        <pc:chgData name="Kabele, Karel" userId="9f4d68d3-0b7a-45c9-ac9d-d9585490d7d6" providerId="ADAL" clId="{1AF9D08D-6394-4F2B-915A-35AB7D9BB526}" dt="2025-11-26T23:48:59.110" v="2615" actId="47"/>
        <pc:sldMkLst>
          <pc:docMk/>
          <pc:sldMk cId="0" sldId="261"/>
        </pc:sldMkLst>
      </pc:sldChg>
      <pc:sldChg chg="modSp add del mod ord">
        <pc:chgData name="Kabele, Karel" userId="9f4d68d3-0b7a-45c9-ac9d-d9585490d7d6" providerId="ADAL" clId="{1AF9D08D-6394-4F2B-915A-35AB7D9BB526}" dt="2025-11-26T23:48:59.110" v="2615" actId="47"/>
        <pc:sldMkLst>
          <pc:docMk/>
          <pc:sldMk cId="0" sldId="262"/>
        </pc:sldMkLst>
        <pc:spChg chg="mod">
          <ac:chgData name="Kabele, Karel" userId="9f4d68d3-0b7a-45c9-ac9d-d9585490d7d6" providerId="ADAL" clId="{1AF9D08D-6394-4F2B-915A-35AB7D9BB526}" dt="2025-11-26T21:21:19.179" v="260" actId="1076"/>
          <ac:spMkLst>
            <pc:docMk/>
            <pc:sldMk cId="0" sldId="262"/>
            <ac:spMk id="2" creationId="{00000000-0000-0000-0000-000000000000}"/>
          </ac:spMkLst>
        </pc:spChg>
        <pc:spChg chg="mod">
          <ac:chgData name="Kabele, Karel" userId="9f4d68d3-0b7a-45c9-ac9d-d9585490d7d6" providerId="ADAL" clId="{1AF9D08D-6394-4F2B-915A-35AB7D9BB526}" dt="2025-11-26T21:37:40.100" v="555" actId="1076"/>
          <ac:spMkLst>
            <pc:docMk/>
            <pc:sldMk cId="0" sldId="262"/>
            <ac:spMk id="5" creationId="{00000000-0000-0000-0000-000000000000}"/>
          </ac:spMkLst>
        </pc:spChg>
        <pc:spChg chg="mod">
          <ac:chgData name="Kabele, Karel" userId="9f4d68d3-0b7a-45c9-ac9d-d9585490d7d6" providerId="ADAL" clId="{1AF9D08D-6394-4F2B-915A-35AB7D9BB526}" dt="2025-11-26T21:37:44.110" v="556" actId="20577"/>
          <ac:spMkLst>
            <pc:docMk/>
            <pc:sldMk cId="0" sldId="262"/>
            <ac:spMk id="6" creationId="{00000000-0000-0000-0000-000000000000}"/>
          </ac:spMkLst>
        </pc:spChg>
        <pc:spChg chg="mod">
          <ac:chgData name="Kabele, Karel" userId="9f4d68d3-0b7a-45c9-ac9d-d9585490d7d6" providerId="ADAL" clId="{1AF9D08D-6394-4F2B-915A-35AB7D9BB526}" dt="2025-11-26T21:20:59.412" v="259" actId="1076"/>
          <ac:spMkLst>
            <pc:docMk/>
            <pc:sldMk cId="0" sldId="262"/>
            <ac:spMk id="9" creationId="{00000000-0000-0000-0000-000000000000}"/>
          </ac:spMkLst>
        </pc:spChg>
      </pc:sldChg>
      <pc:sldChg chg="add del ord">
        <pc:chgData name="Kabele, Karel" userId="9f4d68d3-0b7a-45c9-ac9d-d9585490d7d6" providerId="ADAL" clId="{1AF9D08D-6394-4F2B-915A-35AB7D9BB526}" dt="2025-11-26T23:48:59.110" v="2615" actId="47"/>
        <pc:sldMkLst>
          <pc:docMk/>
          <pc:sldMk cId="0" sldId="263"/>
        </pc:sldMkLst>
      </pc:sldChg>
      <pc:sldChg chg="add del ord">
        <pc:chgData name="Kabele, Karel" userId="9f4d68d3-0b7a-45c9-ac9d-d9585490d7d6" providerId="ADAL" clId="{1AF9D08D-6394-4F2B-915A-35AB7D9BB526}" dt="2025-11-26T23:48:59.110" v="2615" actId="47"/>
        <pc:sldMkLst>
          <pc:docMk/>
          <pc:sldMk cId="0" sldId="264"/>
        </pc:sldMkLst>
      </pc:sldChg>
      <pc:sldChg chg="add del ord">
        <pc:chgData name="Kabele, Karel" userId="9f4d68d3-0b7a-45c9-ac9d-d9585490d7d6" providerId="ADAL" clId="{1AF9D08D-6394-4F2B-915A-35AB7D9BB526}" dt="2025-11-26T23:48:59.110" v="2615" actId="47"/>
        <pc:sldMkLst>
          <pc:docMk/>
          <pc:sldMk cId="0" sldId="265"/>
        </pc:sldMkLst>
      </pc:sldChg>
      <pc:sldChg chg="add del ord">
        <pc:chgData name="Kabele, Karel" userId="9f4d68d3-0b7a-45c9-ac9d-d9585490d7d6" providerId="ADAL" clId="{1AF9D08D-6394-4F2B-915A-35AB7D9BB526}" dt="2025-11-26T23:48:59.110" v="2615" actId="47"/>
        <pc:sldMkLst>
          <pc:docMk/>
          <pc:sldMk cId="0" sldId="266"/>
        </pc:sldMkLst>
      </pc:sldChg>
      <pc:sldChg chg="add del ord">
        <pc:chgData name="Kabele, Karel" userId="9f4d68d3-0b7a-45c9-ac9d-d9585490d7d6" providerId="ADAL" clId="{1AF9D08D-6394-4F2B-915A-35AB7D9BB526}" dt="2025-11-26T23:48:59.110" v="2615" actId="47"/>
        <pc:sldMkLst>
          <pc:docMk/>
          <pc:sldMk cId="0" sldId="267"/>
        </pc:sldMkLst>
      </pc:sldChg>
      <pc:sldChg chg="add del ord">
        <pc:chgData name="Kabele, Karel" userId="9f4d68d3-0b7a-45c9-ac9d-d9585490d7d6" providerId="ADAL" clId="{1AF9D08D-6394-4F2B-915A-35AB7D9BB526}" dt="2025-11-26T23:48:59.110" v="2615" actId="47"/>
        <pc:sldMkLst>
          <pc:docMk/>
          <pc:sldMk cId="0" sldId="268"/>
        </pc:sldMkLst>
      </pc:sldChg>
      <pc:sldChg chg="add del ord">
        <pc:chgData name="Kabele, Karel" userId="9f4d68d3-0b7a-45c9-ac9d-d9585490d7d6" providerId="ADAL" clId="{1AF9D08D-6394-4F2B-915A-35AB7D9BB526}" dt="2025-11-26T23:48:59.110" v="2615" actId="47"/>
        <pc:sldMkLst>
          <pc:docMk/>
          <pc:sldMk cId="0" sldId="269"/>
        </pc:sldMkLst>
      </pc:sldChg>
      <pc:sldChg chg="add del ord">
        <pc:chgData name="Kabele, Karel" userId="9f4d68d3-0b7a-45c9-ac9d-d9585490d7d6" providerId="ADAL" clId="{1AF9D08D-6394-4F2B-915A-35AB7D9BB526}" dt="2025-11-26T23:48:59.110" v="2615" actId="47"/>
        <pc:sldMkLst>
          <pc:docMk/>
          <pc:sldMk cId="0" sldId="270"/>
        </pc:sldMkLst>
      </pc:sldChg>
      <pc:sldChg chg="add ord">
        <pc:chgData name="Kabele, Karel" userId="9f4d68d3-0b7a-45c9-ac9d-d9585490d7d6" providerId="ADAL" clId="{1AF9D08D-6394-4F2B-915A-35AB7D9BB526}" dt="2025-11-26T23:44:37.054" v="2309"/>
        <pc:sldMkLst>
          <pc:docMk/>
          <pc:sldMk cId="2739292077" sldId="1901"/>
        </pc:sldMkLst>
      </pc:sldChg>
      <pc:sldChg chg="add del">
        <pc:chgData name="Kabele, Karel" userId="9f4d68d3-0b7a-45c9-ac9d-d9585490d7d6" providerId="ADAL" clId="{1AF9D08D-6394-4F2B-915A-35AB7D9BB526}" dt="2025-11-26T23:45:40.558" v="2317" actId="47"/>
        <pc:sldMkLst>
          <pc:docMk/>
          <pc:sldMk cId="2292992728" sldId="1908"/>
        </pc:sldMkLst>
      </pc:sldChg>
      <pc:sldChg chg="add del">
        <pc:chgData name="Kabele, Karel" userId="9f4d68d3-0b7a-45c9-ac9d-d9585490d7d6" providerId="ADAL" clId="{1AF9D08D-6394-4F2B-915A-35AB7D9BB526}" dt="2025-11-26T23:45:40.558" v="2317" actId="47"/>
        <pc:sldMkLst>
          <pc:docMk/>
          <pc:sldMk cId="1465790953" sldId="1909"/>
        </pc:sldMkLst>
      </pc:sldChg>
      <pc:sldChg chg="add del">
        <pc:chgData name="Kabele, Karel" userId="9f4d68d3-0b7a-45c9-ac9d-d9585490d7d6" providerId="ADAL" clId="{1AF9D08D-6394-4F2B-915A-35AB7D9BB526}" dt="2025-11-26T23:45:40.558" v="2317" actId="47"/>
        <pc:sldMkLst>
          <pc:docMk/>
          <pc:sldMk cId="1110741269" sldId="1910"/>
        </pc:sldMkLst>
      </pc:sldChg>
      <pc:sldChg chg="add del">
        <pc:chgData name="Kabele, Karel" userId="9f4d68d3-0b7a-45c9-ac9d-d9585490d7d6" providerId="ADAL" clId="{1AF9D08D-6394-4F2B-915A-35AB7D9BB526}" dt="2025-11-26T23:45:40.558" v="2317" actId="47"/>
        <pc:sldMkLst>
          <pc:docMk/>
          <pc:sldMk cId="1868635527" sldId="1911"/>
        </pc:sldMkLst>
      </pc:sldChg>
      <pc:sldChg chg="add del">
        <pc:chgData name="Kabele, Karel" userId="9f4d68d3-0b7a-45c9-ac9d-d9585490d7d6" providerId="ADAL" clId="{1AF9D08D-6394-4F2B-915A-35AB7D9BB526}" dt="2025-11-26T23:45:40.558" v="2317" actId="47"/>
        <pc:sldMkLst>
          <pc:docMk/>
          <pc:sldMk cId="3984430622" sldId="1913"/>
        </pc:sldMkLst>
      </pc:sldChg>
      <pc:sldChg chg="add del">
        <pc:chgData name="Kabele, Karel" userId="9f4d68d3-0b7a-45c9-ac9d-d9585490d7d6" providerId="ADAL" clId="{1AF9D08D-6394-4F2B-915A-35AB7D9BB526}" dt="2025-11-26T23:45:40.558" v="2317" actId="47"/>
        <pc:sldMkLst>
          <pc:docMk/>
          <pc:sldMk cId="1298366442" sldId="1914"/>
        </pc:sldMkLst>
      </pc:sldChg>
      <pc:sldChg chg="add del">
        <pc:chgData name="Kabele, Karel" userId="9f4d68d3-0b7a-45c9-ac9d-d9585490d7d6" providerId="ADAL" clId="{1AF9D08D-6394-4F2B-915A-35AB7D9BB526}" dt="2025-11-26T23:45:40.558" v="2317" actId="47"/>
        <pc:sldMkLst>
          <pc:docMk/>
          <pc:sldMk cId="3539315929" sldId="1915"/>
        </pc:sldMkLst>
      </pc:sldChg>
      <pc:sldChg chg="addSp delSp modSp add del mod ord">
        <pc:chgData name="Kabele, Karel" userId="9f4d68d3-0b7a-45c9-ac9d-d9585490d7d6" providerId="ADAL" clId="{1AF9D08D-6394-4F2B-915A-35AB7D9BB526}" dt="2025-11-26T23:45:40.558" v="2317" actId="47"/>
        <pc:sldMkLst>
          <pc:docMk/>
          <pc:sldMk cId="1996249489" sldId="1921"/>
        </pc:sldMkLst>
        <pc:spChg chg="del mod">
          <ac:chgData name="Kabele, Karel" userId="9f4d68d3-0b7a-45c9-ac9d-d9585490d7d6" providerId="ADAL" clId="{1AF9D08D-6394-4F2B-915A-35AB7D9BB526}" dt="2025-11-26T23:45:14.712" v="2315"/>
          <ac:spMkLst>
            <pc:docMk/>
            <pc:sldMk cId="1996249489" sldId="1921"/>
            <ac:spMk id="5" creationId="{2042F484-B7C6-ACCF-B04A-CAF22C5B386E}"/>
          </ac:spMkLst>
        </pc:spChg>
        <pc:spChg chg="add mod">
          <ac:chgData name="Kabele, Karel" userId="9f4d68d3-0b7a-45c9-ac9d-d9585490d7d6" providerId="ADAL" clId="{1AF9D08D-6394-4F2B-915A-35AB7D9BB526}" dt="2025-11-26T23:45:18.771" v="2316" actId="1076"/>
          <ac:spMkLst>
            <pc:docMk/>
            <pc:sldMk cId="1996249489" sldId="1921"/>
            <ac:spMk id="12" creationId="{4511FDA6-4F52-5F1C-4636-41783D3A41D5}"/>
          </ac:spMkLst>
        </pc:spChg>
      </pc:sldChg>
      <pc:sldChg chg="add ord">
        <pc:chgData name="Kabele, Karel" userId="9f4d68d3-0b7a-45c9-ac9d-d9585490d7d6" providerId="ADAL" clId="{1AF9D08D-6394-4F2B-915A-35AB7D9BB526}" dt="2025-11-26T23:44:45.265" v="2311"/>
        <pc:sldMkLst>
          <pc:docMk/>
          <pc:sldMk cId="2734145988" sldId="1922"/>
        </pc:sldMkLst>
      </pc:sldChg>
      <pc:sldChg chg="addSp modSp add">
        <pc:chgData name="Kabele, Karel" userId="9f4d68d3-0b7a-45c9-ac9d-d9585490d7d6" providerId="ADAL" clId="{1AF9D08D-6394-4F2B-915A-35AB7D9BB526}" dt="2025-11-26T23:42:35.873" v="2300"/>
        <pc:sldMkLst>
          <pc:docMk/>
          <pc:sldMk cId="1360216085" sldId="1923"/>
        </pc:sldMkLst>
        <pc:spChg chg="add mod">
          <ac:chgData name="Kabele, Karel" userId="9f4d68d3-0b7a-45c9-ac9d-d9585490d7d6" providerId="ADAL" clId="{1AF9D08D-6394-4F2B-915A-35AB7D9BB526}" dt="2025-11-26T23:42:35.873" v="2300"/>
          <ac:spMkLst>
            <pc:docMk/>
            <pc:sldMk cId="1360216085" sldId="1923"/>
            <ac:spMk id="5" creationId="{A46B49FB-1AC8-3F56-2AF2-3624D901B26F}"/>
          </ac:spMkLst>
        </pc:spChg>
      </pc:sldChg>
      <pc:sldChg chg="add del">
        <pc:chgData name="Kabele, Karel" userId="9f4d68d3-0b7a-45c9-ac9d-d9585490d7d6" providerId="ADAL" clId="{1AF9D08D-6394-4F2B-915A-35AB7D9BB526}" dt="2025-11-26T23:45:40.558" v="2317" actId="47"/>
        <pc:sldMkLst>
          <pc:docMk/>
          <pc:sldMk cId="668663727" sldId="1934"/>
        </pc:sldMkLst>
      </pc:sldChg>
      <pc:sldChg chg="add del">
        <pc:chgData name="Kabele, Karel" userId="9f4d68d3-0b7a-45c9-ac9d-d9585490d7d6" providerId="ADAL" clId="{1AF9D08D-6394-4F2B-915A-35AB7D9BB526}" dt="2025-11-26T23:45:40.558" v="2317" actId="47"/>
        <pc:sldMkLst>
          <pc:docMk/>
          <pc:sldMk cId="568782744" sldId="1935"/>
        </pc:sldMkLst>
      </pc:sldChg>
      <pc:sldChg chg="add del">
        <pc:chgData name="Kabele, Karel" userId="9f4d68d3-0b7a-45c9-ac9d-d9585490d7d6" providerId="ADAL" clId="{1AF9D08D-6394-4F2B-915A-35AB7D9BB526}" dt="2025-11-26T23:45:40.558" v="2317" actId="47"/>
        <pc:sldMkLst>
          <pc:docMk/>
          <pc:sldMk cId="2721498586" sldId="1938"/>
        </pc:sldMkLst>
      </pc:sldChg>
      <pc:sldChg chg="add del">
        <pc:chgData name="Kabele, Karel" userId="9f4d68d3-0b7a-45c9-ac9d-d9585490d7d6" providerId="ADAL" clId="{1AF9D08D-6394-4F2B-915A-35AB7D9BB526}" dt="2025-11-26T23:45:40.558" v="2317" actId="47"/>
        <pc:sldMkLst>
          <pc:docMk/>
          <pc:sldMk cId="1740586251" sldId="1940"/>
        </pc:sldMkLst>
      </pc:sldChg>
      <pc:sldChg chg="addSp modSp add mod">
        <pc:chgData name="Kabele, Karel" userId="9f4d68d3-0b7a-45c9-ac9d-d9585490d7d6" providerId="ADAL" clId="{1AF9D08D-6394-4F2B-915A-35AB7D9BB526}" dt="2025-11-26T23:42:44.301" v="2302" actId="1076"/>
        <pc:sldMkLst>
          <pc:docMk/>
          <pc:sldMk cId="1574688744" sldId="1947"/>
        </pc:sldMkLst>
        <pc:spChg chg="add mod">
          <ac:chgData name="Kabele, Karel" userId="9f4d68d3-0b7a-45c9-ac9d-d9585490d7d6" providerId="ADAL" clId="{1AF9D08D-6394-4F2B-915A-35AB7D9BB526}" dt="2025-11-26T23:42:39.310" v="2301"/>
          <ac:spMkLst>
            <pc:docMk/>
            <pc:sldMk cId="1574688744" sldId="1947"/>
            <ac:spMk id="6" creationId="{7D476D7A-64A8-BFF6-F95B-BF50656846D2}"/>
          </ac:spMkLst>
        </pc:spChg>
        <pc:picChg chg="mod">
          <ac:chgData name="Kabele, Karel" userId="9f4d68d3-0b7a-45c9-ac9d-d9585490d7d6" providerId="ADAL" clId="{1AF9D08D-6394-4F2B-915A-35AB7D9BB526}" dt="2025-11-26T23:42:44.301" v="2302" actId="1076"/>
          <ac:picMkLst>
            <pc:docMk/>
            <pc:sldMk cId="1574688744" sldId="1947"/>
            <ac:picMk id="84" creationId="{EFDE3915-B91E-4110-A2DF-33DB68EA79F7}"/>
          </ac:picMkLst>
        </pc:picChg>
      </pc:sldChg>
      <pc:sldChg chg="addSp modSp add del mod">
        <pc:chgData name="Kabele, Karel" userId="9f4d68d3-0b7a-45c9-ac9d-d9585490d7d6" providerId="ADAL" clId="{1AF9D08D-6394-4F2B-915A-35AB7D9BB526}" dt="2025-11-26T23:45:40.558" v="2317" actId="47"/>
        <pc:sldMkLst>
          <pc:docMk/>
          <pc:sldMk cId="996136967" sldId="1948"/>
        </pc:sldMkLst>
        <pc:spChg chg="add mod">
          <ac:chgData name="Kabele, Karel" userId="9f4d68d3-0b7a-45c9-ac9d-d9585490d7d6" providerId="ADAL" clId="{1AF9D08D-6394-4F2B-915A-35AB7D9BB526}" dt="2025-11-26T23:42:58.969" v="2304"/>
          <ac:spMkLst>
            <pc:docMk/>
            <pc:sldMk cId="996136967" sldId="1948"/>
            <ac:spMk id="13" creationId="{22082794-5F6D-92AC-2B1B-946D80E3B541}"/>
          </ac:spMkLst>
        </pc:spChg>
        <pc:picChg chg="mod">
          <ac:chgData name="Kabele, Karel" userId="9f4d68d3-0b7a-45c9-ac9d-d9585490d7d6" providerId="ADAL" clId="{1AF9D08D-6394-4F2B-915A-35AB7D9BB526}" dt="2025-11-26T23:42:56.913" v="2303" actId="1076"/>
          <ac:picMkLst>
            <pc:docMk/>
            <pc:sldMk cId="996136967" sldId="1948"/>
            <ac:picMk id="3" creationId="{C0ECF84F-0666-5FDB-077B-F766A4C7F9FF}"/>
          </ac:picMkLst>
        </pc:picChg>
        <pc:picChg chg="mod">
          <ac:chgData name="Kabele, Karel" userId="9f4d68d3-0b7a-45c9-ac9d-d9585490d7d6" providerId="ADAL" clId="{1AF9D08D-6394-4F2B-915A-35AB7D9BB526}" dt="2025-11-26T23:43:03.997" v="2305" actId="1076"/>
          <ac:picMkLst>
            <pc:docMk/>
            <pc:sldMk cId="996136967" sldId="1948"/>
            <ac:picMk id="84" creationId="{EFDE3915-B91E-4110-A2DF-33DB68EA79F7}"/>
          </ac:picMkLst>
        </pc:picChg>
      </pc:sldChg>
      <pc:sldChg chg="modSp add mod">
        <pc:chgData name="Kabele, Karel" userId="9f4d68d3-0b7a-45c9-ac9d-d9585490d7d6" providerId="ADAL" clId="{1AF9D08D-6394-4F2B-915A-35AB7D9BB526}" dt="2025-11-26T23:25:26.494" v="1912" actId="947"/>
        <pc:sldMkLst>
          <pc:docMk/>
          <pc:sldMk cId="2169845818" sldId="1993"/>
        </pc:sldMkLst>
        <pc:spChg chg="mod">
          <ac:chgData name="Kabele, Karel" userId="9f4d68d3-0b7a-45c9-ac9d-d9585490d7d6" providerId="ADAL" clId="{1AF9D08D-6394-4F2B-915A-35AB7D9BB526}" dt="2025-11-26T23:25:26.494" v="1912" actId="947"/>
          <ac:spMkLst>
            <pc:docMk/>
            <pc:sldMk cId="2169845818" sldId="1993"/>
            <ac:spMk id="3" creationId="{1C6BCFE6-8546-4E44-AC80-8C8F20127A17}"/>
          </ac:spMkLst>
        </pc:spChg>
      </pc:sldChg>
      <pc:sldChg chg="modSp add mod">
        <pc:chgData name="Kabele, Karel" userId="9f4d68d3-0b7a-45c9-ac9d-d9585490d7d6" providerId="ADAL" clId="{1AF9D08D-6394-4F2B-915A-35AB7D9BB526}" dt="2025-11-26T23:25:35.700" v="1913" actId="12"/>
        <pc:sldMkLst>
          <pc:docMk/>
          <pc:sldMk cId="3949589634" sldId="2021"/>
        </pc:sldMkLst>
        <pc:spChg chg="mod">
          <ac:chgData name="Kabele, Karel" userId="9f4d68d3-0b7a-45c9-ac9d-d9585490d7d6" providerId="ADAL" clId="{1AF9D08D-6394-4F2B-915A-35AB7D9BB526}" dt="2025-11-26T23:25:35.700" v="1913" actId="12"/>
          <ac:spMkLst>
            <pc:docMk/>
            <pc:sldMk cId="3949589634" sldId="2021"/>
            <ac:spMk id="3" creationId="{1C6BCFE6-8546-4E44-AC80-8C8F20127A17}"/>
          </ac:spMkLst>
        </pc:spChg>
      </pc:sldChg>
      <pc:sldChg chg="del">
        <pc:chgData name="Kabele, Karel" userId="9f4d68d3-0b7a-45c9-ac9d-d9585490d7d6" providerId="ADAL" clId="{1AF9D08D-6394-4F2B-915A-35AB7D9BB526}" dt="2025-11-26T20:53:07.699" v="8" actId="47"/>
        <pc:sldMkLst>
          <pc:docMk/>
          <pc:sldMk cId="3161136700" sldId="2033"/>
        </pc:sldMkLst>
      </pc:sldChg>
      <pc:sldChg chg="addSp delSp modSp add mod ord">
        <pc:chgData name="Kabele, Karel" userId="9f4d68d3-0b7a-45c9-ac9d-d9585490d7d6" providerId="ADAL" clId="{1AF9D08D-6394-4F2B-915A-35AB7D9BB526}" dt="2025-11-26T22:00:28.384" v="1053" actId="207"/>
        <pc:sldMkLst>
          <pc:docMk/>
          <pc:sldMk cId="4265355288" sldId="2041"/>
        </pc:sldMkLst>
        <pc:spChg chg="mod">
          <ac:chgData name="Kabele, Karel" userId="9f4d68d3-0b7a-45c9-ac9d-d9585490d7d6" providerId="ADAL" clId="{1AF9D08D-6394-4F2B-915A-35AB7D9BB526}" dt="2025-11-26T21:03:18.797" v="94" actId="207"/>
          <ac:spMkLst>
            <pc:docMk/>
            <pc:sldMk cId="4265355288" sldId="2041"/>
            <ac:spMk id="2" creationId="{7633BF40-90E3-483C-ABD2-E94FD32D066D}"/>
          </ac:spMkLst>
        </pc:spChg>
        <pc:spChg chg="mod">
          <ac:chgData name="Kabele, Karel" userId="9f4d68d3-0b7a-45c9-ac9d-d9585490d7d6" providerId="ADAL" clId="{1AF9D08D-6394-4F2B-915A-35AB7D9BB526}" dt="2025-11-26T21:54:15.304" v="762" actId="1076"/>
          <ac:spMkLst>
            <pc:docMk/>
            <pc:sldMk cId="4265355288" sldId="2041"/>
            <ac:spMk id="3" creationId="{1C6BCFE6-8546-4E44-AC80-8C8F20127A17}"/>
          </ac:spMkLst>
        </pc:spChg>
        <pc:spChg chg="add mod">
          <ac:chgData name="Kabele, Karel" userId="9f4d68d3-0b7a-45c9-ac9d-d9585490d7d6" providerId="ADAL" clId="{1AF9D08D-6394-4F2B-915A-35AB7D9BB526}" dt="2025-11-26T22:00:28.384" v="1053" actId="207"/>
          <ac:spMkLst>
            <pc:docMk/>
            <pc:sldMk cId="4265355288" sldId="2041"/>
            <ac:spMk id="5" creationId="{B73C77D6-B25E-C2A3-93A4-5F6D6FA487B3}"/>
          </ac:spMkLst>
        </pc:spChg>
        <pc:spChg chg="mod">
          <ac:chgData name="Kabele, Karel" userId="9f4d68d3-0b7a-45c9-ac9d-d9585490d7d6" providerId="ADAL" clId="{1AF9D08D-6394-4F2B-915A-35AB7D9BB526}" dt="2025-11-26T21:04:02.093" v="102" actId="1076"/>
          <ac:spMkLst>
            <pc:docMk/>
            <pc:sldMk cId="4265355288" sldId="2041"/>
            <ac:spMk id="7" creationId="{75BD900B-A3BE-4BB2-BFD7-A451A7F75FF9}"/>
          </ac:spMkLst>
        </pc:spChg>
        <pc:picChg chg="mod">
          <ac:chgData name="Kabele, Karel" userId="9f4d68d3-0b7a-45c9-ac9d-d9585490d7d6" providerId="ADAL" clId="{1AF9D08D-6394-4F2B-915A-35AB7D9BB526}" dt="2025-11-26T21:55:35.344" v="855" actId="1076"/>
          <ac:picMkLst>
            <pc:docMk/>
            <pc:sldMk cId="4265355288" sldId="2041"/>
            <ac:picMk id="6" creationId="{1CC2A859-8360-4846-99AB-0CCAFE7AD10D}"/>
          </ac:picMkLst>
        </pc:picChg>
        <pc:picChg chg="mod">
          <ac:chgData name="Kabele, Karel" userId="9f4d68d3-0b7a-45c9-ac9d-d9585490d7d6" providerId="ADAL" clId="{1AF9D08D-6394-4F2B-915A-35AB7D9BB526}" dt="2025-11-26T21:55:33.446" v="854" actId="1076"/>
          <ac:picMkLst>
            <pc:docMk/>
            <pc:sldMk cId="4265355288" sldId="2041"/>
            <ac:picMk id="10" creationId="{3E3031AE-C8CC-47DC-BAF3-B5A374A78927}"/>
          </ac:picMkLst>
        </pc:picChg>
        <pc:picChg chg="del">
          <ac:chgData name="Kabele, Karel" userId="9f4d68d3-0b7a-45c9-ac9d-d9585490d7d6" providerId="ADAL" clId="{1AF9D08D-6394-4F2B-915A-35AB7D9BB526}" dt="2025-11-26T21:03:09.905" v="92" actId="478"/>
          <ac:picMkLst>
            <pc:docMk/>
            <pc:sldMk cId="4265355288" sldId="2041"/>
            <ac:picMk id="11" creationId="{AF724492-0339-4FD3-9D7E-F9B885245586}"/>
          </ac:picMkLst>
        </pc:picChg>
      </pc:sldChg>
      <pc:sldChg chg="modSp mod">
        <pc:chgData name="Kabele, Karel" userId="9f4d68d3-0b7a-45c9-ac9d-d9585490d7d6" providerId="ADAL" clId="{1AF9D08D-6394-4F2B-915A-35AB7D9BB526}" dt="2025-11-27T00:02:40.246" v="2621" actId="20577"/>
        <pc:sldMkLst>
          <pc:docMk/>
          <pc:sldMk cId="189631256" sldId="2070"/>
        </pc:sldMkLst>
        <pc:spChg chg="mod">
          <ac:chgData name="Kabele, Karel" userId="9f4d68d3-0b7a-45c9-ac9d-d9585490d7d6" providerId="ADAL" clId="{1AF9D08D-6394-4F2B-915A-35AB7D9BB526}" dt="2025-11-27T00:02:40.246" v="2621" actId="20577"/>
          <ac:spMkLst>
            <pc:docMk/>
            <pc:sldMk cId="189631256" sldId="2070"/>
            <ac:spMk id="2" creationId="{EC7ADE70-E3DF-4F10-AE61-212AC3B7F172}"/>
          </ac:spMkLst>
        </pc:spChg>
      </pc:sldChg>
      <pc:sldChg chg="addSp modSp mod ord">
        <pc:chgData name="Kabele, Karel" userId="9f4d68d3-0b7a-45c9-ac9d-d9585490d7d6" providerId="ADAL" clId="{1AF9D08D-6394-4F2B-915A-35AB7D9BB526}" dt="2025-11-26T23:23:45.895" v="1910" actId="1076"/>
        <pc:sldMkLst>
          <pc:docMk/>
          <pc:sldMk cId="1973081364" sldId="2071"/>
        </pc:sldMkLst>
        <pc:spChg chg="mod">
          <ac:chgData name="Kabele, Karel" userId="9f4d68d3-0b7a-45c9-ac9d-d9585490d7d6" providerId="ADAL" clId="{1AF9D08D-6394-4F2B-915A-35AB7D9BB526}" dt="2025-11-26T23:22:07.436" v="1892" actId="5793"/>
          <ac:spMkLst>
            <pc:docMk/>
            <pc:sldMk cId="1973081364" sldId="2071"/>
            <ac:spMk id="3" creationId="{781BEC6C-8B8B-4833-ACA0-87BD2BB494AF}"/>
          </ac:spMkLst>
        </pc:spChg>
        <pc:spChg chg="add mod">
          <ac:chgData name="Kabele, Karel" userId="9f4d68d3-0b7a-45c9-ac9d-d9585490d7d6" providerId="ADAL" clId="{1AF9D08D-6394-4F2B-915A-35AB7D9BB526}" dt="2025-11-26T22:24:02.362" v="1332" actId="1076"/>
          <ac:spMkLst>
            <pc:docMk/>
            <pc:sldMk cId="1973081364" sldId="2071"/>
            <ac:spMk id="8" creationId="{6AF3B868-5C01-7B22-5133-6B8C86E4E063}"/>
          </ac:spMkLst>
        </pc:spChg>
        <pc:spChg chg="add mod">
          <ac:chgData name="Kabele, Karel" userId="9f4d68d3-0b7a-45c9-ac9d-d9585490d7d6" providerId="ADAL" clId="{1AF9D08D-6394-4F2B-915A-35AB7D9BB526}" dt="2025-11-26T23:23:45.895" v="1910" actId="1076"/>
          <ac:spMkLst>
            <pc:docMk/>
            <pc:sldMk cId="1973081364" sldId="2071"/>
            <ac:spMk id="10" creationId="{D33F4F37-8A00-11F4-442B-D559B7A3A071}"/>
          </ac:spMkLst>
        </pc:spChg>
        <pc:picChg chg="mod">
          <ac:chgData name="Kabele, Karel" userId="9f4d68d3-0b7a-45c9-ac9d-d9585490d7d6" providerId="ADAL" clId="{1AF9D08D-6394-4F2B-915A-35AB7D9BB526}" dt="2025-11-26T22:31:43.761" v="1415" actId="1076"/>
          <ac:picMkLst>
            <pc:docMk/>
            <pc:sldMk cId="1973081364" sldId="2071"/>
            <ac:picMk id="7" creationId="{CEA2A152-D9AC-4911-B07C-0FF5AD1EB5BC}"/>
          </ac:picMkLst>
        </pc:picChg>
      </pc:sldChg>
      <pc:sldChg chg="addSp delSp modSp mod">
        <pc:chgData name="Kabele, Karel" userId="9f4d68d3-0b7a-45c9-ac9d-d9585490d7d6" providerId="ADAL" clId="{1AF9D08D-6394-4F2B-915A-35AB7D9BB526}" dt="2025-11-26T21:59:55.910" v="1049" actId="1076"/>
        <pc:sldMkLst>
          <pc:docMk/>
          <pc:sldMk cId="0" sldId="2370"/>
        </pc:sldMkLst>
        <pc:spChg chg="mod">
          <ac:chgData name="Kabele, Karel" userId="9f4d68d3-0b7a-45c9-ac9d-d9585490d7d6" providerId="ADAL" clId="{1AF9D08D-6394-4F2B-915A-35AB7D9BB526}" dt="2025-11-26T21:59:55.910" v="1049" actId="1076"/>
          <ac:spMkLst>
            <pc:docMk/>
            <pc:sldMk cId="0" sldId="2370"/>
            <ac:spMk id="3" creationId="{02E8D09A-DC0C-EC81-E850-A62EBA0BBAD3}"/>
          </ac:spMkLst>
        </pc:spChg>
        <pc:spChg chg="add mod">
          <ac:chgData name="Kabele, Karel" userId="9f4d68d3-0b7a-45c9-ac9d-d9585490d7d6" providerId="ADAL" clId="{1AF9D08D-6394-4F2B-915A-35AB7D9BB526}" dt="2025-11-26T21:59:29.491" v="1044"/>
          <ac:spMkLst>
            <pc:docMk/>
            <pc:sldMk cId="0" sldId="2370"/>
            <ac:spMk id="4" creationId="{AA7AD675-2E02-72A1-A11B-E3AA827BCB25}"/>
          </ac:spMkLst>
        </pc:spChg>
        <pc:spChg chg="del">
          <ac:chgData name="Kabele, Karel" userId="9f4d68d3-0b7a-45c9-ac9d-d9585490d7d6" providerId="ADAL" clId="{1AF9D08D-6394-4F2B-915A-35AB7D9BB526}" dt="2025-11-26T20:55:53.858" v="68" actId="478"/>
          <ac:spMkLst>
            <pc:docMk/>
            <pc:sldMk cId="0" sldId="2370"/>
            <ac:spMk id="7" creationId="{03238D1F-B008-B3F5-5119-24C6BD5E12D5}"/>
          </ac:spMkLst>
        </pc:spChg>
        <pc:spChg chg="mod">
          <ac:chgData name="Kabele, Karel" userId="9f4d68d3-0b7a-45c9-ac9d-d9585490d7d6" providerId="ADAL" clId="{1AF9D08D-6394-4F2B-915A-35AB7D9BB526}" dt="2025-11-26T21:59:36.151" v="1046" actId="1076"/>
          <ac:spMkLst>
            <pc:docMk/>
            <pc:sldMk cId="0" sldId="2370"/>
            <ac:spMk id="53257" creationId="{FA36D862-307D-8A9B-01AD-C4EEE52567C5}"/>
          </ac:spMkLst>
        </pc:spChg>
        <pc:spChg chg="mod">
          <ac:chgData name="Kabele, Karel" userId="9f4d68d3-0b7a-45c9-ac9d-d9585490d7d6" providerId="ADAL" clId="{1AF9D08D-6394-4F2B-915A-35AB7D9BB526}" dt="2025-11-26T21:59:45.926" v="1048" actId="1076"/>
          <ac:spMkLst>
            <pc:docMk/>
            <pc:sldMk cId="0" sldId="2370"/>
            <ac:spMk id="53261" creationId="{83BEA0E8-799A-8A05-1CF8-E879A2EE2796}"/>
          </ac:spMkLst>
        </pc:spChg>
        <pc:picChg chg="del">
          <ac:chgData name="Kabele, Karel" userId="9f4d68d3-0b7a-45c9-ac9d-d9585490d7d6" providerId="ADAL" clId="{1AF9D08D-6394-4F2B-915A-35AB7D9BB526}" dt="2025-11-26T20:55:55.448" v="69" actId="478"/>
          <ac:picMkLst>
            <pc:docMk/>
            <pc:sldMk cId="0" sldId="2370"/>
            <ac:picMk id="53255" creationId="{D74BE55C-629F-286A-28E5-79A1CEE57339}"/>
          </ac:picMkLst>
        </pc:picChg>
      </pc:sldChg>
      <pc:sldChg chg="addSp delSp modSp mod">
        <pc:chgData name="Kabele, Karel" userId="9f4d68d3-0b7a-45c9-ac9d-d9585490d7d6" providerId="ADAL" clId="{1AF9D08D-6394-4F2B-915A-35AB7D9BB526}" dt="2025-11-26T23:54:55.329" v="2616" actId="113"/>
        <pc:sldMkLst>
          <pc:docMk/>
          <pc:sldMk cId="1265718226" sldId="2374"/>
        </pc:sldMkLst>
        <pc:spChg chg="mod">
          <ac:chgData name="Kabele, Karel" userId="9f4d68d3-0b7a-45c9-ac9d-d9585490d7d6" providerId="ADAL" clId="{1AF9D08D-6394-4F2B-915A-35AB7D9BB526}" dt="2025-11-26T23:54:55.329" v="2616" actId="113"/>
          <ac:spMkLst>
            <pc:docMk/>
            <pc:sldMk cId="1265718226" sldId="2374"/>
            <ac:spMk id="3" creationId="{86B9A438-6FE1-4746-A71D-7FF05F5A9FF8}"/>
          </ac:spMkLst>
        </pc:spChg>
        <pc:picChg chg="add mod">
          <ac:chgData name="Kabele, Karel" userId="9f4d68d3-0b7a-45c9-ac9d-d9585490d7d6" providerId="ADAL" clId="{1AF9D08D-6394-4F2B-915A-35AB7D9BB526}" dt="2025-11-26T21:46:52.746" v="650" actId="1076"/>
          <ac:picMkLst>
            <pc:docMk/>
            <pc:sldMk cId="1265718226" sldId="2374"/>
            <ac:picMk id="8" creationId="{5D72FDDE-809C-82D5-81C9-609D725B611C}"/>
          </ac:picMkLst>
        </pc:picChg>
        <pc:picChg chg="del">
          <ac:chgData name="Kabele, Karel" userId="9f4d68d3-0b7a-45c9-ac9d-d9585490d7d6" providerId="ADAL" clId="{1AF9D08D-6394-4F2B-915A-35AB7D9BB526}" dt="2025-11-26T21:46:19.641" v="643" actId="478"/>
          <ac:picMkLst>
            <pc:docMk/>
            <pc:sldMk cId="1265718226" sldId="2374"/>
            <ac:picMk id="9" creationId="{F908389F-4FFD-25B9-9380-74FFA6A7725D}"/>
          </ac:picMkLst>
        </pc:picChg>
      </pc:sldChg>
      <pc:sldChg chg="addSp delSp modSp mod">
        <pc:chgData name="Kabele, Karel" userId="9f4d68d3-0b7a-45c9-ac9d-d9585490d7d6" providerId="ADAL" clId="{1AF9D08D-6394-4F2B-915A-35AB7D9BB526}" dt="2025-11-26T22:00:44.292" v="1055"/>
        <pc:sldMkLst>
          <pc:docMk/>
          <pc:sldMk cId="45711951" sldId="2375"/>
        </pc:sldMkLst>
        <pc:spChg chg="mod">
          <ac:chgData name="Kabele, Karel" userId="9f4d68d3-0b7a-45c9-ac9d-d9585490d7d6" providerId="ADAL" clId="{1AF9D08D-6394-4F2B-915A-35AB7D9BB526}" dt="2025-11-26T20:58:11.881" v="74" actId="1076"/>
          <ac:spMkLst>
            <pc:docMk/>
            <pc:sldMk cId="45711951" sldId="2375"/>
            <ac:spMk id="3" creationId="{05AB522C-6D80-47AF-A8B2-C8BFDDB7DF1D}"/>
          </ac:spMkLst>
        </pc:spChg>
        <pc:spChg chg="add mod">
          <ac:chgData name="Kabele, Karel" userId="9f4d68d3-0b7a-45c9-ac9d-d9585490d7d6" providerId="ADAL" clId="{1AF9D08D-6394-4F2B-915A-35AB7D9BB526}" dt="2025-11-26T22:00:44.292" v="1055"/>
          <ac:spMkLst>
            <pc:docMk/>
            <pc:sldMk cId="45711951" sldId="2375"/>
            <ac:spMk id="4" creationId="{91B5CCCF-B488-3D0A-AACA-148BA724E661}"/>
          </ac:spMkLst>
        </pc:spChg>
        <pc:picChg chg="del">
          <ac:chgData name="Kabele, Karel" userId="9f4d68d3-0b7a-45c9-ac9d-d9585490d7d6" providerId="ADAL" clId="{1AF9D08D-6394-4F2B-915A-35AB7D9BB526}" dt="2025-11-26T20:56:00.954" v="70" actId="478"/>
          <ac:picMkLst>
            <pc:docMk/>
            <pc:sldMk cId="45711951" sldId="2375"/>
            <ac:picMk id="7" creationId="{C7E42C50-DA6B-4B97-8790-0C07F0E5076C}"/>
          </ac:picMkLst>
        </pc:picChg>
      </pc:sldChg>
      <pc:sldChg chg="delSp modSp add del mod ord">
        <pc:chgData name="Kabele, Karel" userId="9f4d68d3-0b7a-45c9-ac9d-d9585490d7d6" providerId="ADAL" clId="{1AF9D08D-6394-4F2B-915A-35AB7D9BB526}" dt="2025-11-26T23:48:59.110" v="2615" actId="47"/>
        <pc:sldMkLst>
          <pc:docMk/>
          <pc:sldMk cId="45349849" sldId="2376"/>
        </pc:sldMkLst>
        <pc:spChg chg="mod">
          <ac:chgData name="Kabele, Karel" userId="9f4d68d3-0b7a-45c9-ac9d-d9585490d7d6" providerId="ADAL" clId="{1AF9D08D-6394-4F2B-915A-35AB7D9BB526}" dt="2025-11-26T21:47:23.114" v="652" actId="207"/>
          <ac:spMkLst>
            <pc:docMk/>
            <pc:sldMk cId="45349849" sldId="2376"/>
            <ac:spMk id="2" creationId="{EB5704E9-5FF9-4060-BB4A-91C40FDC232C}"/>
          </ac:spMkLst>
        </pc:spChg>
        <pc:spChg chg="mod">
          <ac:chgData name="Kabele, Karel" userId="9f4d68d3-0b7a-45c9-ac9d-d9585490d7d6" providerId="ADAL" clId="{1AF9D08D-6394-4F2B-915A-35AB7D9BB526}" dt="2025-11-26T21:47:31.748" v="654" actId="1076"/>
          <ac:spMkLst>
            <pc:docMk/>
            <pc:sldMk cId="45349849" sldId="2376"/>
            <ac:spMk id="3" creationId="{BC36C7DA-C6A3-403E-9EE7-0EDA0DE76A93}"/>
          </ac:spMkLst>
        </pc:spChg>
        <pc:picChg chg="del">
          <ac:chgData name="Kabele, Karel" userId="9f4d68d3-0b7a-45c9-ac9d-d9585490d7d6" providerId="ADAL" clId="{1AF9D08D-6394-4F2B-915A-35AB7D9BB526}" dt="2025-11-26T21:47:26.070" v="653" actId="478"/>
          <ac:picMkLst>
            <pc:docMk/>
            <pc:sldMk cId="45349849" sldId="2376"/>
            <ac:picMk id="7" creationId="{06DB266E-7605-4F62-8895-D55BF79F6228}"/>
          </ac:picMkLst>
        </pc:picChg>
        <pc:picChg chg="mod">
          <ac:chgData name="Kabele, Karel" userId="9f4d68d3-0b7a-45c9-ac9d-d9585490d7d6" providerId="ADAL" clId="{1AF9D08D-6394-4F2B-915A-35AB7D9BB526}" dt="2025-11-26T21:47:34.297" v="655" actId="1076"/>
          <ac:picMkLst>
            <pc:docMk/>
            <pc:sldMk cId="45349849" sldId="2376"/>
            <ac:picMk id="8" creationId="{FB4D5D38-57AE-477A-89B4-408FC8102F66}"/>
          </ac:picMkLst>
        </pc:picChg>
      </pc:sldChg>
      <pc:sldChg chg="addSp delSp modSp add mod ord">
        <pc:chgData name="Kabele, Karel" userId="9f4d68d3-0b7a-45c9-ac9d-d9585490d7d6" providerId="ADAL" clId="{1AF9D08D-6394-4F2B-915A-35AB7D9BB526}" dt="2025-11-26T22:29:12.145" v="1403" actId="1076"/>
        <pc:sldMkLst>
          <pc:docMk/>
          <pc:sldMk cId="83645078" sldId="2377"/>
        </pc:sldMkLst>
        <pc:spChg chg="mod">
          <ac:chgData name="Kabele, Karel" userId="9f4d68d3-0b7a-45c9-ac9d-d9585490d7d6" providerId="ADAL" clId="{1AF9D08D-6394-4F2B-915A-35AB7D9BB526}" dt="2025-11-26T21:06:06.931" v="118" actId="1076"/>
          <ac:spMkLst>
            <pc:docMk/>
            <pc:sldMk cId="83645078" sldId="2377"/>
            <ac:spMk id="2" creationId="{EB5704E9-5FF9-4060-BB4A-91C40FDC232C}"/>
          </ac:spMkLst>
        </pc:spChg>
        <pc:spChg chg="mod">
          <ac:chgData name="Kabele, Karel" userId="9f4d68d3-0b7a-45c9-ac9d-d9585490d7d6" providerId="ADAL" clId="{1AF9D08D-6394-4F2B-915A-35AB7D9BB526}" dt="2025-11-26T21:43:42.478" v="616" actId="1076"/>
          <ac:spMkLst>
            <pc:docMk/>
            <pc:sldMk cId="83645078" sldId="2377"/>
            <ac:spMk id="3" creationId="{BC36C7DA-C6A3-403E-9EE7-0EDA0DE76A93}"/>
          </ac:spMkLst>
        </pc:spChg>
        <pc:spChg chg="add mod">
          <ac:chgData name="Kabele, Karel" userId="9f4d68d3-0b7a-45c9-ac9d-d9585490d7d6" providerId="ADAL" clId="{1AF9D08D-6394-4F2B-915A-35AB7D9BB526}" dt="2025-11-26T22:29:03.866" v="1400" actId="207"/>
          <ac:spMkLst>
            <pc:docMk/>
            <pc:sldMk cId="83645078" sldId="2377"/>
            <ac:spMk id="5" creationId="{8C248595-5BF4-F8A4-80E4-DB1EF0DFE0D8}"/>
          </ac:spMkLst>
        </pc:spChg>
        <pc:picChg chg="mod">
          <ac:chgData name="Kabele, Karel" userId="9f4d68d3-0b7a-45c9-ac9d-d9585490d7d6" providerId="ADAL" clId="{1AF9D08D-6394-4F2B-915A-35AB7D9BB526}" dt="2025-11-26T22:29:12.145" v="1403" actId="1076"/>
          <ac:picMkLst>
            <pc:docMk/>
            <pc:sldMk cId="83645078" sldId="2377"/>
            <ac:picMk id="6" creationId="{0FC13186-87A6-4550-932D-9CCEC48D2403}"/>
          </ac:picMkLst>
        </pc:picChg>
        <pc:picChg chg="del">
          <ac:chgData name="Kabele, Karel" userId="9f4d68d3-0b7a-45c9-ac9d-d9585490d7d6" providerId="ADAL" clId="{1AF9D08D-6394-4F2B-915A-35AB7D9BB526}" dt="2025-11-26T21:02:51.947" v="90" actId="478"/>
          <ac:picMkLst>
            <pc:docMk/>
            <pc:sldMk cId="83645078" sldId="2377"/>
            <ac:picMk id="7" creationId="{06DB266E-7605-4F62-8895-D55BF79F6228}"/>
          </ac:picMkLst>
        </pc:picChg>
      </pc:sldChg>
      <pc:sldChg chg="addSp delSp modSp add mod ord">
        <pc:chgData name="Kabele, Karel" userId="9f4d68d3-0b7a-45c9-ac9d-d9585490d7d6" providerId="ADAL" clId="{1AF9D08D-6394-4F2B-915A-35AB7D9BB526}" dt="2025-11-26T22:00:55.489" v="1056" actId="207"/>
        <pc:sldMkLst>
          <pc:docMk/>
          <pc:sldMk cId="2932324060" sldId="2378"/>
        </pc:sldMkLst>
        <pc:spChg chg="mod">
          <ac:chgData name="Kabele, Karel" userId="9f4d68d3-0b7a-45c9-ac9d-d9585490d7d6" providerId="ADAL" clId="{1AF9D08D-6394-4F2B-915A-35AB7D9BB526}" dt="2025-11-26T21:04:34.834" v="106" actId="207"/>
          <ac:spMkLst>
            <pc:docMk/>
            <pc:sldMk cId="2932324060" sldId="2378"/>
            <ac:spMk id="2" creationId="{7633BF40-90E3-483C-ABD2-E94FD32D066D}"/>
          </ac:spMkLst>
        </pc:spChg>
        <pc:spChg chg="mod">
          <ac:chgData name="Kabele, Karel" userId="9f4d68d3-0b7a-45c9-ac9d-d9585490d7d6" providerId="ADAL" clId="{1AF9D08D-6394-4F2B-915A-35AB7D9BB526}" dt="2025-11-26T21:57:11.187" v="954" actId="207"/>
          <ac:spMkLst>
            <pc:docMk/>
            <pc:sldMk cId="2932324060" sldId="2378"/>
            <ac:spMk id="3" creationId="{1C6BCFE6-8546-4E44-AC80-8C8F20127A17}"/>
          </ac:spMkLst>
        </pc:spChg>
        <pc:spChg chg="add mod">
          <ac:chgData name="Kabele, Karel" userId="9f4d68d3-0b7a-45c9-ac9d-d9585490d7d6" providerId="ADAL" clId="{1AF9D08D-6394-4F2B-915A-35AB7D9BB526}" dt="2025-11-26T22:00:55.489" v="1056" actId="207"/>
          <ac:spMkLst>
            <pc:docMk/>
            <pc:sldMk cId="2932324060" sldId="2378"/>
            <ac:spMk id="5" creationId="{22B02104-E24E-C2C5-D428-D9514EF4E4DA}"/>
          </ac:spMkLst>
        </pc:spChg>
        <pc:picChg chg="del">
          <ac:chgData name="Kabele, Karel" userId="9f4d68d3-0b7a-45c9-ac9d-d9585490d7d6" providerId="ADAL" clId="{1AF9D08D-6394-4F2B-915A-35AB7D9BB526}" dt="2025-11-26T21:05:30.550" v="110" actId="478"/>
          <ac:picMkLst>
            <pc:docMk/>
            <pc:sldMk cId="2932324060" sldId="2378"/>
            <ac:picMk id="16" creationId="{A854DE49-F0C2-4824-BBF9-ECBD490458D7}"/>
          </ac:picMkLst>
        </pc:picChg>
      </pc:sldChg>
      <pc:sldChg chg="addSp delSp modSp mod ord">
        <pc:chgData name="Kabele, Karel" userId="9f4d68d3-0b7a-45c9-ac9d-d9585490d7d6" providerId="ADAL" clId="{1AF9D08D-6394-4F2B-915A-35AB7D9BB526}" dt="2025-11-26T22:20:09.073" v="1264" actId="113"/>
        <pc:sldMkLst>
          <pc:docMk/>
          <pc:sldMk cId="3316347734" sldId="2379"/>
        </pc:sldMkLst>
        <pc:spChg chg="mod">
          <ac:chgData name="Kabele, Karel" userId="9f4d68d3-0b7a-45c9-ac9d-d9585490d7d6" providerId="ADAL" clId="{1AF9D08D-6394-4F2B-915A-35AB7D9BB526}" dt="2025-11-26T22:20:09.073" v="1264" actId="113"/>
          <ac:spMkLst>
            <pc:docMk/>
            <pc:sldMk cId="3316347734" sldId="2379"/>
            <ac:spMk id="3" creationId="{781BEC6C-8B8B-4833-ACA0-87BD2BB494AF}"/>
          </ac:spMkLst>
        </pc:spChg>
        <pc:spChg chg="add mod">
          <ac:chgData name="Kabele, Karel" userId="9f4d68d3-0b7a-45c9-ac9d-d9585490d7d6" providerId="ADAL" clId="{1AF9D08D-6394-4F2B-915A-35AB7D9BB526}" dt="2025-11-26T22:13:23.313" v="1200" actId="20577"/>
          <ac:spMkLst>
            <pc:docMk/>
            <pc:sldMk cId="3316347734" sldId="2379"/>
            <ac:spMk id="8" creationId="{9230D35D-D3B5-96FA-8E31-2751D24E6913}"/>
          </ac:spMkLst>
        </pc:spChg>
        <pc:spChg chg="mod">
          <ac:chgData name="Kabele, Karel" userId="9f4d68d3-0b7a-45c9-ac9d-d9585490d7d6" providerId="ADAL" clId="{1AF9D08D-6394-4F2B-915A-35AB7D9BB526}" dt="2025-11-26T22:11:22.491" v="1157" actId="1076"/>
          <ac:spMkLst>
            <pc:docMk/>
            <pc:sldMk cId="3316347734" sldId="2379"/>
            <ac:spMk id="10" creationId="{000123FB-6DED-0358-81FC-6B3AD2CAB3DA}"/>
          </ac:spMkLst>
        </pc:spChg>
        <pc:spChg chg="del">
          <ac:chgData name="Kabele, Karel" userId="9f4d68d3-0b7a-45c9-ac9d-d9585490d7d6" providerId="ADAL" clId="{1AF9D08D-6394-4F2B-915A-35AB7D9BB526}" dt="2025-11-26T21:48:41.697" v="656" actId="478"/>
          <ac:spMkLst>
            <pc:docMk/>
            <pc:sldMk cId="3316347734" sldId="2379"/>
            <ac:spMk id="11" creationId="{7DFE8769-9950-0316-60C3-BE7926A69EF5}"/>
          </ac:spMkLst>
        </pc:spChg>
        <pc:picChg chg="mod">
          <ac:chgData name="Kabele, Karel" userId="9f4d68d3-0b7a-45c9-ac9d-d9585490d7d6" providerId="ADAL" clId="{1AF9D08D-6394-4F2B-915A-35AB7D9BB526}" dt="2025-11-26T21:49:27.897" v="669" actId="1076"/>
          <ac:picMkLst>
            <pc:docMk/>
            <pc:sldMk cId="3316347734" sldId="2379"/>
            <ac:picMk id="7" creationId="{CEA2A152-D9AC-4911-B07C-0FF5AD1EB5BC}"/>
          </ac:picMkLst>
        </pc:picChg>
      </pc:sldChg>
      <pc:sldChg chg="addSp delSp modSp mod ord">
        <pc:chgData name="Kabele, Karel" userId="9f4d68d3-0b7a-45c9-ac9d-d9585490d7d6" providerId="ADAL" clId="{1AF9D08D-6394-4F2B-915A-35AB7D9BB526}" dt="2025-11-26T22:29:52.416" v="1405" actId="14100"/>
        <pc:sldMkLst>
          <pc:docMk/>
          <pc:sldMk cId="3294823974" sldId="2380"/>
        </pc:sldMkLst>
        <pc:spChg chg="mod">
          <ac:chgData name="Kabele, Karel" userId="9f4d68d3-0b7a-45c9-ac9d-d9585490d7d6" providerId="ADAL" clId="{1AF9D08D-6394-4F2B-915A-35AB7D9BB526}" dt="2025-11-26T22:29:52.416" v="1405" actId="14100"/>
          <ac:spMkLst>
            <pc:docMk/>
            <pc:sldMk cId="3294823974" sldId="2380"/>
            <ac:spMk id="3" creationId="{781BEC6C-8B8B-4833-ACA0-87BD2BB494AF}"/>
          </ac:spMkLst>
        </pc:spChg>
        <pc:spChg chg="add mod">
          <ac:chgData name="Kabele, Karel" userId="9f4d68d3-0b7a-45c9-ac9d-d9585490d7d6" providerId="ADAL" clId="{1AF9D08D-6394-4F2B-915A-35AB7D9BB526}" dt="2025-11-26T22:14:15.153" v="1223" actId="20577"/>
          <ac:spMkLst>
            <pc:docMk/>
            <pc:sldMk cId="3294823974" sldId="2380"/>
            <ac:spMk id="8" creationId="{D2ABD09E-F331-BC0E-4E2E-5F209906EA03}"/>
          </ac:spMkLst>
        </pc:spChg>
        <pc:spChg chg="del mod">
          <ac:chgData name="Kabele, Karel" userId="9f4d68d3-0b7a-45c9-ac9d-d9585490d7d6" providerId="ADAL" clId="{1AF9D08D-6394-4F2B-915A-35AB7D9BB526}" dt="2025-11-26T22:19:10.693" v="1254" actId="478"/>
          <ac:spMkLst>
            <pc:docMk/>
            <pc:sldMk cId="3294823974" sldId="2380"/>
            <ac:spMk id="10" creationId="{000123FB-6DED-0358-81FC-6B3AD2CAB3DA}"/>
          </ac:spMkLst>
        </pc:spChg>
      </pc:sldChg>
      <pc:sldChg chg="addSp delSp modSp new mod">
        <pc:chgData name="Kabele, Karel" userId="9f4d68d3-0b7a-45c9-ac9d-d9585490d7d6" providerId="ADAL" clId="{1AF9D08D-6394-4F2B-915A-35AB7D9BB526}" dt="2025-11-26T22:11:01.798" v="1155" actId="20577"/>
        <pc:sldMkLst>
          <pc:docMk/>
          <pc:sldMk cId="1449649471" sldId="2381"/>
        </pc:sldMkLst>
        <pc:spChg chg="mod">
          <ac:chgData name="Kabele, Karel" userId="9f4d68d3-0b7a-45c9-ac9d-d9585490d7d6" providerId="ADAL" clId="{1AF9D08D-6394-4F2B-915A-35AB7D9BB526}" dt="2025-11-26T22:11:01.798" v="1155" actId="20577"/>
          <ac:spMkLst>
            <pc:docMk/>
            <pc:sldMk cId="1449649471" sldId="2381"/>
            <ac:spMk id="2" creationId="{942E6FEB-C008-A990-116B-8007917F6355}"/>
          </ac:spMkLst>
        </pc:spChg>
        <pc:spChg chg="del">
          <ac:chgData name="Kabele, Karel" userId="9f4d68d3-0b7a-45c9-ac9d-d9585490d7d6" providerId="ADAL" clId="{1AF9D08D-6394-4F2B-915A-35AB7D9BB526}" dt="2025-11-26T21:39:43.525" v="581" actId="478"/>
          <ac:spMkLst>
            <pc:docMk/>
            <pc:sldMk cId="1449649471" sldId="2381"/>
            <ac:spMk id="6" creationId="{A3625D0B-1A88-CEE5-83AB-31944996CBE2}"/>
          </ac:spMkLst>
        </pc:spChg>
        <pc:spChg chg="add del mod">
          <ac:chgData name="Kabele, Karel" userId="9f4d68d3-0b7a-45c9-ac9d-d9585490d7d6" providerId="ADAL" clId="{1AF9D08D-6394-4F2B-915A-35AB7D9BB526}" dt="2025-11-26T21:39:34.075" v="579" actId="478"/>
          <ac:spMkLst>
            <pc:docMk/>
            <pc:sldMk cId="1449649471" sldId="2381"/>
            <ac:spMk id="8" creationId="{A7B9263A-D58C-7999-3469-B2D6B7AA4A1A}"/>
          </ac:spMkLst>
        </pc:spChg>
        <pc:spChg chg="add mod">
          <ac:chgData name="Kabele, Karel" userId="9f4d68d3-0b7a-45c9-ac9d-d9585490d7d6" providerId="ADAL" clId="{1AF9D08D-6394-4F2B-915A-35AB7D9BB526}" dt="2025-11-26T21:39:40.711" v="580"/>
          <ac:spMkLst>
            <pc:docMk/>
            <pc:sldMk cId="1449649471" sldId="2381"/>
            <ac:spMk id="9" creationId="{F9F7DD5A-0ABC-F0FD-980C-186B46F746D7}"/>
          </ac:spMkLst>
        </pc:spChg>
        <pc:spChg chg="add mod">
          <ac:chgData name="Kabele, Karel" userId="9f4d68d3-0b7a-45c9-ac9d-d9585490d7d6" providerId="ADAL" clId="{1AF9D08D-6394-4F2B-915A-35AB7D9BB526}" dt="2025-11-26T22:07:37.813" v="1073" actId="207"/>
          <ac:spMkLst>
            <pc:docMk/>
            <pc:sldMk cId="1449649471" sldId="2381"/>
            <ac:spMk id="10" creationId="{34A4CA9C-BD5D-DF94-4996-F770EA38BD94}"/>
          </ac:spMkLst>
        </pc:spChg>
      </pc:sldChg>
      <pc:sldChg chg="modSp add mod">
        <pc:chgData name="Kabele, Karel" userId="9f4d68d3-0b7a-45c9-ac9d-d9585490d7d6" providerId="ADAL" clId="{1AF9D08D-6394-4F2B-915A-35AB7D9BB526}" dt="2025-11-26T22:32:31.091" v="1420" actId="20577"/>
        <pc:sldMkLst>
          <pc:docMk/>
          <pc:sldMk cId="2439838109" sldId="2382"/>
        </pc:sldMkLst>
        <pc:spChg chg="mod">
          <ac:chgData name="Kabele, Karel" userId="9f4d68d3-0b7a-45c9-ac9d-d9585490d7d6" providerId="ADAL" clId="{1AF9D08D-6394-4F2B-915A-35AB7D9BB526}" dt="2025-11-26T22:32:02.855" v="1416" actId="20577"/>
          <ac:spMkLst>
            <pc:docMk/>
            <pc:sldMk cId="2439838109" sldId="2382"/>
            <ac:spMk id="3" creationId="{7D90F01F-F8EF-902D-4917-7478EAD564D0}"/>
          </ac:spMkLst>
        </pc:spChg>
        <pc:spChg chg="mod">
          <ac:chgData name="Kabele, Karel" userId="9f4d68d3-0b7a-45c9-ac9d-d9585490d7d6" providerId="ADAL" clId="{1AF9D08D-6394-4F2B-915A-35AB7D9BB526}" dt="2025-11-26T22:32:31.091" v="1420" actId="20577"/>
          <ac:spMkLst>
            <pc:docMk/>
            <pc:sldMk cId="2439838109" sldId="2382"/>
            <ac:spMk id="5" creationId="{72ACC587-1427-2CFC-352E-E51F159F8A4D}"/>
          </ac:spMkLst>
        </pc:spChg>
        <pc:spChg chg="mod">
          <ac:chgData name="Kabele, Karel" userId="9f4d68d3-0b7a-45c9-ac9d-d9585490d7d6" providerId="ADAL" clId="{1AF9D08D-6394-4F2B-915A-35AB7D9BB526}" dt="2025-11-26T22:28:04.690" v="1395" actId="1076"/>
          <ac:spMkLst>
            <pc:docMk/>
            <pc:sldMk cId="2439838109" sldId="2382"/>
            <ac:spMk id="8" creationId="{182C32AE-F8DB-9F04-17B9-BF71E05EB790}"/>
          </ac:spMkLst>
        </pc:spChg>
        <pc:picChg chg="mod">
          <ac:chgData name="Kabele, Karel" userId="9f4d68d3-0b7a-45c9-ac9d-d9585490d7d6" providerId="ADAL" clId="{1AF9D08D-6394-4F2B-915A-35AB7D9BB526}" dt="2025-11-26T22:28:06.775" v="1396" actId="1076"/>
          <ac:picMkLst>
            <pc:docMk/>
            <pc:sldMk cId="2439838109" sldId="2382"/>
            <ac:picMk id="7" creationId="{FAE0EAAC-A9BF-B708-F544-85F498FD561C}"/>
          </ac:picMkLst>
        </pc:picChg>
      </pc:sldChg>
      <pc:sldChg chg="addSp modSp add mod ord">
        <pc:chgData name="Kabele, Karel" userId="9f4d68d3-0b7a-45c9-ac9d-d9585490d7d6" providerId="ADAL" clId="{1AF9D08D-6394-4F2B-915A-35AB7D9BB526}" dt="2025-11-26T23:27:41.208" v="1917" actId="1076"/>
        <pc:sldMkLst>
          <pc:docMk/>
          <pc:sldMk cId="0" sldId="2383"/>
        </pc:sldMkLst>
        <pc:spChg chg="mod">
          <ac:chgData name="Kabele, Karel" userId="9f4d68d3-0b7a-45c9-ac9d-d9585490d7d6" providerId="ADAL" clId="{1AF9D08D-6394-4F2B-915A-35AB7D9BB526}" dt="2025-11-26T22:37:11.410" v="1444" actId="20577"/>
          <ac:spMkLst>
            <pc:docMk/>
            <pc:sldMk cId="0" sldId="2383"/>
            <ac:spMk id="4" creationId="{00000000-0000-0000-0000-000000000000}"/>
          </ac:spMkLst>
        </pc:spChg>
        <pc:spChg chg="mod">
          <ac:chgData name="Kabele, Karel" userId="9f4d68d3-0b7a-45c9-ac9d-d9585490d7d6" providerId="ADAL" clId="{1AF9D08D-6394-4F2B-915A-35AB7D9BB526}" dt="2025-11-26T22:50:31.424" v="1509" actId="1076"/>
          <ac:spMkLst>
            <pc:docMk/>
            <pc:sldMk cId="0" sldId="2383"/>
            <ac:spMk id="6" creationId="{00000000-0000-0000-0000-000000000000}"/>
          </ac:spMkLst>
        </pc:spChg>
        <pc:spChg chg="mod">
          <ac:chgData name="Kabele, Karel" userId="9f4d68d3-0b7a-45c9-ac9d-d9585490d7d6" providerId="ADAL" clId="{1AF9D08D-6394-4F2B-915A-35AB7D9BB526}" dt="2025-11-26T22:50:34.320" v="1510" actId="1076"/>
          <ac:spMkLst>
            <pc:docMk/>
            <pc:sldMk cId="0" sldId="2383"/>
            <ac:spMk id="8" creationId="{00000000-0000-0000-0000-000000000000}"/>
          </ac:spMkLst>
        </pc:spChg>
        <pc:spChg chg="mod">
          <ac:chgData name="Kabele, Karel" userId="9f4d68d3-0b7a-45c9-ac9d-d9585490d7d6" providerId="ADAL" clId="{1AF9D08D-6394-4F2B-915A-35AB7D9BB526}" dt="2025-11-26T22:33:57.307" v="1422" actId="1076"/>
          <ac:spMkLst>
            <pc:docMk/>
            <pc:sldMk cId="0" sldId="2383"/>
            <ac:spMk id="9" creationId="{00000000-0000-0000-0000-000000000000}"/>
          </ac:spMkLst>
        </pc:spChg>
        <pc:spChg chg="add mod">
          <ac:chgData name="Kabele, Karel" userId="9f4d68d3-0b7a-45c9-ac9d-d9585490d7d6" providerId="ADAL" clId="{1AF9D08D-6394-4F2B-915A-35AB7D9BB526}" dt="2025-11-26T23:27:41.208" v="1917" actId="1076"/>
          <ac:spMkLst>
            <pc:docMk/>
            <pc:sldMk cId="0" sldId="2383"/>
            <ac:spMk id="13" creationId="{D82899F5-6F61-E574-D9DA-D7ABF9DB5256}"/>
          </ac:spMkLst>
        </pc:spChg>
      </pc:sldChg>
      <pc:sldChg chg="addSp modSp add mod ord">
        <pc:chgData name="Kabele, Karel" userId="9f4d68d3-0b7a-45c9-ac9d-d9585490d7d6" providerId="ADAL" clId="{1AF9D08D-6394-4F2B-915A-35AB7D9BB526}" dt="2025-11-26T23:27:46.553" v="1919" actId="1076"/>
        <pc:sldMkLst>
          <pc:docMk/>
          <pc:sldMk cId="0" sldId="2384"/>
        </pc:sldMkLst>
        <pc:spChg chg="mod">
          <ac:chgData name="Kabele, Karel" userId="9f4d68d3-0b7a-45c9-ac9d-d9585490d7d6" providerId="ADAL" clId="{1AF9D08D-6394-4F2B-915A-35AB7D9BB526}" dt="2025-11-26T22:57:02.619" v="1624" actId="20577"/>
          <ac:spMkLst>
            <pc:docMk/>
            <pc:sldMk cId="0" sldId="2384"/>
            <ac:spMk id="2" creationId="{00000000-0000-0000-0000-000000000000}"/>
          </ac:spMkLst>
        </pc:spChg>
        <pc:spChg chg="mod">
          <ac:chgData name="Kabele, Karel" userId="9f4d68d3-0b7a-45c9-ac9d-d9585490d7d6" providerId="ADAL" clId="{1AF9D08D-6394-4F2B-915A-35AB7D9BB526}" dt="2025-11-26T23:04:24.076" v="1870" actId="1076"/>
          <ac:spMkLst>
            <pc:docMk/>
            <pc:sldMk cId="0" sldId="2384"/>
            <ac:spMk id="4" creationId="{00000000-0000-0000-0000-000000000000}"/>
          </ac:spMkLst>
        </pc:spChg>
        <pc:spChg chg="add mod">
          <ac:chgData name="Kabele, Karel" userId="9f4d68d3-0b7a-45c9-ac9d-d9585490d7d6" providerId="ADAL" clId="{1AF9D08D-6394-4F2B-915A-35AB7D9BB526}" dt="2025-11-26T23:27:46.553" v="1919" actId="1076"/>
          <ac:spMkLst>
            <pc:docMk/>
            <pc:sldMk cId="0" sldId="2384"/>
            <ac:spMk id="8" creationId="{9D0C3838-BB5D-CE39-0827-08914C918157}"/>
          </ac:spMkLst>
        </pc:spChg>
        <pc:graphicFrameChg chg="mod modGraphic">
          <ac:chgData name="Kabele, Karel" userId="9f4d68d3-0b7a-45c9-ac9d-d9585490d7d6" providerId="ADAL" clId="{1AF9D08D-6394-4F2B-915A-35AB7D9BB526}" dt="2025-11-26T22:53:09.978" v="1553" actId="1076"/>
          <ac:graphicFrameMkLst>
            <pc:docMk/>
            <pc:sldMk cId="0" sldId="2384"/>
            <ac:graphicFrameMk id="5" creationId="{00000000-0000-0000-0000-000000000000}"/>
          </ac:graphicFrameMkLst>
        </pc:graphicFrameChg>
      </pc:sldChg>
      <pc:sldChg chg="addSp modSp add mod ord">
        <pc:chgData name="Kabele, Karel" userId="9f4d68d3-0b7a-45c9-ac9d-d9585490d7d6" providerId="ADAL" clId="{1AF9D08D-6394-4F2B-915A-35AB7D9BB526}" dt="2025-11-26T23:27:52.162" v="1921" actId="1076"/>
        <pc:sldMkLst>
          <pc:docMk/>
          <pc:sldMk cId="1138550643" sldId="2385"/>
        </pc:sldMkLst>
        <pc:spChg chg="mod">
          <ac:chgData name="Kabele, Karel" userId="9f4d68d3-0b7a-45c9-ac9d-d9585490d7d6" providerId="ADAL" clId="{1AF9D08D-6394-4F2B-915A-35AB7D9BB526}" dt="2025-11-26T22:56:32.007" v="1589" actId="20577"/>
          <ac:spMkLst>
            <pc:docMk/>
            <pc:sldMk cId="1138550643" sldId="2385"/>
            <ac:spMk id="2" creationId="{92FF3E53-CAE3-B71C-B49F-37DAA48943F0}"/>
          </ac:spMkLst>
        </pc:spChg>
        <pc:spChg chg="add mod">
          <ac:chgData name="Kabele, Karel" userId="9f4d68d3-0b7a-45c9-ac9d-d9585490d7d6" providerId="ADAL" clId="{1AF9D08D-6394-4F2B-915A-35AB7D9BB526}" dt="2025-11-26T22:56:11.552" v="1578" actId="1076"/>
          <ac:spMkLst>
            <pc:docMk/>
            <pc:sldMk cId="1138550643" sldId="2385"/>
            <ac:spMk id="6" creationId="{67FC1FA5-B079-FAAD-A72B-4BF3B51326A7}"/>
          </ac:spMkLst>
        </pc:spChg>
        <pc:spChg chg="add mod">
          <ac:chgData name="Kabele, Karel" userId="9f4d68d3-0b7a-45c9-ac9d-d9585490d7d6" providerId="ADAL" clId="{1AF9D08D-6394-4F2B-915A-35AB7D9BB526}" dt="2025-11-26T23:27:52.162" v="1921" actId="1076"/>
          <ac:spMkLst>
            <pc:docMk/>
            <pc:sldMk cId="1138550643" sldId="2385"/>
            <ac:spMk id="12" creationId="{10B24D7A-8582-8BCC-4561-DAECF19FE1BA}"/>
          </ac:spMkLst>
        </pc:spChg>
        <pc:graphicFrameChg chg="mod modGraphic">
          <ac:chgData name="Kabele, Karel" userId="9f4d68d3-0b7a-45c9-ac9d-d9585490d7d6" providerId="ADAL" clId="{1AF9D08D-6394-4F2B-915A-35AB7D9BB526}" dt="2025-11-26T22:54:10.831" v="1566" actId="1076"/>
          <ac:graphicFrameMkLst>
            <pc:docMk/>
            <pc:sldMk cId="1138550643" sldId="2385"/>
            <ac:graphicFrameMk id="5" creationId="{F9F8AB45-0EBE-F608-561C-6908E949DA3F}"/>
          </ac:graphicFrameMkLst>
        </pc:graphicFrameChg>
        <pc:picChg chg="add mod">
          <ac:chgData name="Kabele, Karel" userId="9f4d68d3-0b7a-45c9-ac9d-d9585490d7d6" providerId="ADAL" clId="{1AF9D08D-6394-4F2B-915A-35AB7D9BB526}" dt="2025-11-26T22:56:06.526" v="1577" actId="1076"/>
          <ac:picMkLst>
            <pc:docMk/>
            <pc:sldMk cId="1138550643" sldId="2385"/>
            <ac:picMk id="8" creationId="{CC175FE1-13D1-7703-D071-D3030F654146}"/>
          </ac:picMkLst>
        </pc:picChg>
      </pc:sldChg>
      <pc:sldChg chg="del">
        <pc:chgData name="Kabele, Karel" userId="9f4d68d3-0b7a-45c9-ac9d-d9585490d7d6" providerId="ADAL" clId="{1AF9D08D-6394-4F2B-915A-35AB7D9BB526}" dt="2025-11-26T20:56:17.939" v="71" actId="47"/>
        <pc:sldMkLst>
          <pc:docMk/>
          <pc:sldMk cId="273592387" sldId="2386"/>
        </pc:sldMkLst>
      </pc:sldChg>
      <pc:sldChg chg="addSp modSp add mod ord">
        <pc:chgData name="Kabele, Karel" userId="9f4d68d3-0b7a-45c9-ac9d-d9585490d7d6" providerId="ADAL" clId="{1AF9D08D-6394-4F2B-915A-35AB7D9BB526}" dt="2025-11-26T23:27:59.987" v="1923" actId="1076"/>
        <pc:sldMkLst>
          <pc:docMk/>
          <pc:sldMk cId="2988102832" sldId="2386"/>
        </pc:sldMkLst>
        <pc:spChg chg="mod">
          <ac:chgData name="Kabele, Karel" userId="9f4d68d3-0b7a-45c9-ac9d-d9585490d7d6" providerId="ADAL" clId="{1AF9D08D-6394-4F2B-915A-35AB7D9BB526}" dt="2025-11-26T22:58:04.746" v="1678" actId="20577"/>
          <ac:spMkLst>
            <pc:docMk/>
            <pc:sldMk cId="2988102832" sldId="2386"/>
            <ac:spMk id="2" creationId="{9497CDF4-BD02-A878-1132-8E0B6D882635}"/>
          </ac:spMkLst>
        </pc:spChg>
        <pc:spChg chg="add mod">
          <ac:chgData name="Kabele, Karel" userId="9f4d68d3-0b7a-45c9-ac9d-d9585490d7d6" providerId="ADAL" clId="{1AF9D08D-6394-4F2B-915A-35AB7D9BB526}" dt="2025-11-26T23:27:59.987" v="1923" actId="1076"/>
          <ac:spMkLst>
            <pc:docMk/>
            <pc:sldMk cId="2988102832" sldId="2386"/>
            <ac:spMk id="8" creationId="{F74ABCF6-CA35-160E-CBFC-8FA199BD4AD0}"/>
          </ac:spMkLst>
        </pc:spChg>
        <pc:graphicFrameChg chg="mod modGraphic">
          <ac:chgData name="Kabele, Karel" userId="9f4d68d3-0b7a-45c9-ac9d-d9585490d7d6" providerId="ADAL" clId="{1AF9D08D-6394-4F2B-915A-35AB7D9BB526}" dt="2025-11-26T23:04:16.271" v="1869" actId="1076"/>
          <ac:graphicFrameMkLst>
            <pc:docMk/>
            <pc:sldMk cId="2988102832" sldId="2386"/>
            <ac:graphicFrameMk id="5" creationId="{A291DAB8-67CF-84C1-9F55-A4B970C7B361}"/>
          </ac:graphicFrameMkLst>
        </pc:graphicFrameChg>
      </pc:sldChg>
      <pc:sldChg chg="addSp delSp modSp add mod">
        <pc:chgData name="Kabele, Karel" userId="9f4d68d3-0b7a-45c9-ac9d-d9585490d7d6" providerId="ADAL" clId="{1AF9D08D-6394-4F2B-915A-35AB7D9BB526}" dt="2025-11-26T23:37:38.494" v="2085" actId="207"/>
        <pc:sldMkLst>
          <pc:docMk/>
          <pc:sldMk cId="1884156912" sldId="2387"/>
        </pc:sldMkLst>
        <pc:spChg chg="mod">
          <ac:chgData name="Kabele, Karel" userId="9f4d68d3-0b7a-45c9-ac9d-d9585490d7d6" providerId="ADAL" clId="{1AF9D08D-6394-4F2B-915A-35AB7D9BB526}" dt="2025-11-26T23:29:04.679" v="1946" actId="404"/>
          <ac:spMkLst>
            <pc:docMk/>
            <pc:sldMk cId="1884156912" sldId="2387"/>
            <ac:spMk id="2" creationId="{365677B1-22B3-5E33-54E5-10FAA310A80A}"/>
          </ac:spMkLst>
        </pc:spChg>
        <pc:spChg chg="del">
          <ac:chgData name="Kabele, Karel" userId="9f4d68d3-0b7a-45c9-ac9d-d9585490d7d6" providerId="ADAL" clId="{1AF9D08D-6394-4F2B-915A-35AB7D9BB526}" dt="2025-11-26T23:29:11.987" v="1948" actId="478"/>
          <ac:spMkLst>
            <pc:docMk/>
            <pc:sldMk cId="1884156912" sldId="2387"/>
            <ac:spMk id="4" creationId="{6EEC3493-821D-792E-82BA-3787D20C34E0}"/>
          </ac:spMkLst>
        </pc:spChg>
        <pc:spChg chg="add mod">
          <ac:chgData name="Kabele, Karel" userId="9f4d68d3-0b7a-45c9-ac9d-d9585490d7d6" providerId="ADAL" clId="{1AF9D08D-6394-4F2B-915A-35AB7D9BB526}" dt="2025-11-26T23:37:38.494" v="2085" actId="207"/>
          <ac:spMkLst>
            <pc:docMk/>
            <pc:sldMk cId="1884156912" sldId="2387"/>
            <ac:spMk id="10" creationId="{6C9845B1-9BAC-19C3-7633-3428536FBB72}"/>
          </ac:spMkLst>
        </pc:spChg>
        <pc:graphicFrameChg chg="del">
          <ac:chgData name="Kabele, Karel" userId="9f4d68d3-0b7a-45c9-ac9d-d9585490d7d6" providerId="ADAL" clId="{1AF9D08D-6394-4F2B-915A-35AB7D9BB526}" dt="2025-11-26T23:29:08.809" v="1947" actId="478"/>
          <ac:graphicFrameMkLst>
            <pc:docMk/>
            <pc:sldMk cId="1884156912" sldId="2387"/>
            <ac:graphicFrameMk id="5" creationId="{1321A14F-2BE9-BA96-4812-CDF75017BB7F}"/>
          </ac:graphicFrameMkLst>
        </pc:graphicFrameChg>
        <pc:graphicFrameChg chg="add mod modGraphic">
          <ac:chgData name="Kabele, Karel" userId="9f4d68d3-0b7a-45c9-ac9d-d9585490d7d6" providerId="ADAL" clId="{1AF9D08D-6394-4F2B-915A-35AB7D9BB526}" dt="2025-11-26T23:36:31.320" v="2069" actId="14734"/>
          <ac:graphicFrameMkLst>
            <pc:docMk/>
            <pc:sldMk cId="1884156912" sldId="2387"/>
            <ac:graphicFrameMk id="9" creationId="{C08D3522-0742-DA60-4144-18CEA766B3BF}"/>
          </ac:graphicFrameMkLst>
        </pc:graphicFrameChg>
        <pc:picChg chg="add mod">
          <ac:chgData name="Kabele, Karel" userId="9f4d68d3-0b7a-45c9-ac9d-d9585490d7d6" providerId="ADAL" clId="{1AF9D08D-6394-4F2B-915A-35AB7D9BB526}" dt="2025-11-26T23:37:24.492" v="2082" actId="1076"/>
          <ac:picMkLst>
            <pc:docMk/>
            <pc:sldMk cId="1884156912" sldId="2387"/>
            <ac:picMk id="11" creationId="{BC135BA2-1782-EE09-9D27-11CAEFA742B1}"/>
          </ac:picMkLst>
        </pc:picChg>
        <pc:picChg chg="add mod">
          <ac:chgData name="Kabele, Karel" userId="9f4d68d3-0b7a-45c9-ac9d-d9585490d7d6" providerId="ADAL" clId="{1AF9D08D-6394-4F2B-915A-35AB7D9BB526}" dt="2025-11-26T23:37:21.198" v="2080" actId="14100"/>
          <ac:picMkLst>
            <pc:docMk/>
            <pc:sldMk cId="1884156912" sldId="2387"/>
            <ac:picMk id="12" creationId="{FB662554-2FC9-CAEE-0713-8292387E118D}"/>
          </ac:picMkLst>
        </pc:picChg>
      </pc:sldChg>
      <pc:sldChg chg="modSp new mod">
        <pc:chgData name="Kabele, Karel" userId="9f4d68d3-0b7a-45c9-ac9d-d9585490d7d6" providerId="ADAL" clId="{1AF9D08D-6394-4F2B-915A-35AB7D9BB526}" dt="2025-11-26T23:59:30.644" v="2620" actId="20577"/>
        <pc:sldMkLst>
          <pc:docMk/>
          <pc:sldMk cId="1351407358" sldId="2388"/>
        </pc:sldMkLst>
        <pc:spChg chg="mod">
          <ac:chgData name="Kabele, Karel" userId="9f4d68d3-0b7a-45c9-ac9d-d9585490d7d6" providerId="ADAL" clId="{1AF9D08D-6394-4F2B-915A-35AB7D9BB526}" dt="2025-11-26T23:59:30.644" v="2620" actId="20577"/>
          <ac:spMkLst>
            <pc:docMk/>
            <pc:sldMk cId="1351407358" sldId="2388"/>
            <ac:spMk id="2" creationId="{0473F357-5344-40A6-FF02-7BF42D7115F2}"/>
          </ac:spMkLst>
        </pc:spChg>
        <pc:spChg chg="mod">
          <ac:chgData name="Kabele, Karel" userId="9f4d68d3-0b7a-45c9-ac9d-d9585490d7d6" providerId="ADAL" clId="{1AF9D08D-6394-4F2B-915A-35AB7D9BB526}" dt="2025-11-26T23:32:59.826" v="1963" actId="20577"/>
          <ac:spMkLst>
            <pc:docMk/>
            <pc:sldMk cId="1351407358" sldId="2388"/>
            <ac:spMk id="6" creationId="{C9AC8276-DF79-8B15-296C-7CA4BE01C001}"/>
          </ac:spMkLst>
        </pc:spChg>
      </pc:sldChg>
      <pc:sldChg chg="add">
        <pc:chgData name="Kabele, Karel" userId="9f4d68d3-0b7a-45c9-ac9d-d9585490d7d6" providerId="ADAL" clId="{1AF9D08D-6394-4F2B-915A-35AB7D9BB526}" dt="2025-11-26T23:34:45.012" v="2024"/>
        <pc:sldMkLst>
          <pc:docMk/>
          <pc:sldMk cId="419177629" sldId="2389"/>
        </pc:sldMkLst>
      </pc:sldChg>
      <pc:sldChg chg="del">
        <pc:chgData name="Kabele, Karel" userId="9f4d68d3-0b7a-45c9-ac9d-d9585490d7d6" providerId="ADAL" clId="{1AF9D08D-6394-4F2B-915A-35AB7D9BB526}" dt="2025-11-26T20:56:20.224" v="72" actId="47"/>
        <pc:sldMkLst>
          <pc:docMk/>
          <pc:sldMk cId="237042458" sldId="2398"/>
        </pc:sldMkLst>
      </pc:sldChg>
      <pc:sldMasterChg chg="modSldLayout">
        <pc:chgData name="Kabele, Karel" userId="9f4d68d3-0b7a-45c9-ac9d-d9585490d7d6" providerId="ADAL" clId="{1AF9D08D-6394-4F2B-915A-35AB7D9BB526}" dt="2025-11-26T23:05:51.567" v="1871"/>
        <pc:sldMasterMkLst>
          <pc:docMk/>
          <pc:sldMasterMk cId="0" sldId="2147485192"/>
        </pc:sldMasterMkLst>
        <pc:sldLayoutChg chg="addSp modSp">
          <pc:chgData name="Kabele, Karel" userId="9f4d68d3-0b7a-45c9-ac9d-d9585490d7d6" providerId="ADAL" clId="{1AF9D08D-6394-4F2B-915A-35AB7D9BB526}" dt="2025-11-26T23:05:51.567" v="1871"/>
          <pc:sldLayoutMkLst>
            <pc:docMk/>
            <pc:sldMasterMk cId="0" sldId="2147485192"/>
            <pc:sldLayoutMk cId="2759250829" sldId="2147486727"/>
          </pc:sldLayoutMkLst>
          <pc:spChg chg="add mod">
            <ac:chgData name="Kabele, Karel" userId="9f4d68d3-0b7a-45c9-ac9d-d9585490d7d6" providerId="ADAL" clId="{1AF9D08D-6394-4F2B-915A-35AB7D9BB526}" dt="2025-11-26T23:05:51.567" v="1871"/>
            <ac:spMkLst>
              <pc:docMk/>
              <pc:sldMasterMk cId="0" sldId="2147485192"/>
              <pc:sldLayoutMk cId="2759250829" sldId="2147486727"/>
              <ac:spMk id="2" creationId="{35AA0967-9949-DCC4-65E8-3256230A5D47}"/>
            </ac:spMkLst>
          </pc:spChg>
          <pc:spChg chg="add mod">
            <ac:chgData name="Kabele, Karel" userId="9f4d68d3-0b7a-45c9-ac9d-d9585490d7d6" providerId="ADAL" clId="{1AF9D08D-6394-4F2B-915A-35AB7D9BB526}" dt="2025-11-26T23:05:51.567" v="1871"/>
            <ac:spMkLst>
              <pc:docMk/>
              <pc:sldMasterMk cId="0" sldId="2147485192"/>
              <pc:sldLayoutMk cId="2759250829" sldId="2147486727"/>
              <ac:spMk id="3" creationId="{9E88D383-40FF-9A40-0D38-E1706DD67D39}"/>
            </ac:spMkLst>
          </pc:spChg>
          <pc:spChg chg="add mod">
            <ac:chgData name="Kabele, Karel" userId="9f4d68d3-0b7a-45c9-ac9d-d9585490d7d6" providerId="ADAL" clId="{1AF9D08D-6394-4F2B-915A-35AB7D9BB526}" dt="2025-11-26T23:05:51.567" v="1871"/>
            <ac:spMkLst>
              <pc:docMk/>
              <pc:sldMasterMk cId="0" sldId="2147485192"/>
              <pc:sldLayoutMk cId="2759250829" sldId="2147486727"/>
              <ac:spMk id="4" creationId="{32843DCB-D66D-F79B-966C-D744CB9F1E6B}"/>
            </ac:spMkLst>
          </pc:spChg>
        </pc:sldLayoutChg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6" Type="http://schemas.openxmlformats.org/officeDocument/2006/relationships/image" Target="../media/image26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6" Type="http://schemas.openxmlformats.org/officeDocument/2006/relationships/image" Target="../media/image26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6" Type="http://schemas.openxmlformats.org/officeDocument/2006/relationships/image" Target="../media/image26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6" Type="http://schemas.openxmlformats.org/officeDocument/2006/relationships/image" Target="../media/image26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728EBC-A8B1-467D-811C-B052D855045C}" type="doc">
      <dgm:prSet loTypeId="urn:microsoft.com/office/officeart/2005/8/layout/arrow2" loCatId="process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3FB035C2-DC6C-4D7A-8A09-5F2482D78344}">
      <dgm:prSet phldrT="[Text]" custT="1"/>
      <dgm:spPr/>
      <dgm:t>
        <a:bodyPr/>
        <a:lstStyle/>
        <a:p>
          <a:r>
            <a:rPr lang="en-US" sz="1400" dirty="0"/>
            <a:t>Nízkoenergetická </a:t>
          </a:r>
          <a:r>
            <a:rPr lang="cs-CZ" sz="1400" dirty="0" err="1"/>
            <a:t>budova</a:t>
          </a:r>
          <a:endParaRPr lang="en-GB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364611-92BB-4AC9-9F79-0F5B0A00DB6A}" type="parTrans" cxnId="{39966FB4-A39E-4376-BBEC-42AD2119C928}">
      <dgm:prSet/>
      <dgm:spPr/>
      <dgm:t>
        <a:bodyPr/>
        <a:lstStyle/>
        <a:p>
          <a:endParaRPr lang="en-GB" sz="11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268487-4EF2-43F2-9A24-4076F99CA141}" type="sibTrans" cxnId="{39966FB4-A39E-4376-BBEC-42AD2119C928}">
      <dgm:prSet/>
      <dgm:spPr/>
      <dgm:t>
        <a:bodyPr/>
        <a:lstStyle/>
        <a:p>
          <a:endParaRPr lang="en-GB" sz="11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F0817-AC4A-4AA9-AB21-972284D8D1DF}">
      <dgm:prSet phldrT="[Text]" custT="1"/>
      <dgm:spPr/>
      <dgm:t>
        <a:bodyPr/>
        <a:lstStyle/>
        <a:p>
          <a:r>
            <a:rPr lang="en-US" sz="1400" dirty="0"/>
            <a:t>Pasivní </a:t>
          </a:r>
          <a:r>
            <a:rPr lang="cs-CZ" sz="1400" dirty="0" err="1"/>
            <a:t>budova</a:t>
          </a:r>
          <a:endParaRPr lang="en-GB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CF2551-C3E6-4066-A260-D34DAC81BD3B}" type="parTrans" cxnId="{358983E9-D638-4D45-BC6B-53F40B8D2355}">
      <dgm:prSet/>
      <dgm:spPr/>
      <dgm:t>
        <a:bodyPr/>
        <a:lstStyle/>
        <a:p>
          <a:endParaRPr lang="en-US" sz="1100"/>
        </a:p>
      </dgm:t>
    </dgm:pt>
    <dgm:pt modelId="{3A012B73-640F-4F9F-8D5A-3A265384357C}" type="sibTrans" cxnId="{358983E9-D638-4D45-BC6B-53F40B8D2355}">
      <dgm:prSet/>
      <dgm:spPr/>
      <dgm:t>
        <a:bodyPr/>
        <a:lstStyle/>
        <a:p>
          <a:endParaRPr lang="en-US" sz="1100"/>
        </a:p>
      </dgm:t>
    </dgm:pt>
    <dgm:pt modelId="{D14E93D0-0987-4DBF-B1AE-2B09A6183773}">
      <dgm:prSet phldrT="[Text]" custT="1"/>
      <dgm:spPr/>
      <dgm:t>
        <a:bodyPr/>
        <a:lstStyle/>
        <a:p>
          <a:r>
            <a:rPr lang="cs-CZ" sz="1400" dirty="0" err="1"/>
            <a:t>Budova s téměř nulovou spotřebou energie</a:t>
          </a:r>
          <a:endParaRPr lang="en-GB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3D12E7-CF30-4EAB-94EC-C4EC44396C73}" type="parTrans" cxnId="{497C7A19-DF0A-4BC0-8105-2E9B073D8012}">
      <dgm:prSet/>
      <dgm:spPr/>
      <dgm:t>
        <a:bodyPr/>
        <a:lstStyle/>
        <a:p>
          <a:endParaRPr lang="en-US" sz="1100"/>
        </a:p>
      </dgm:t>
    </dgm:pt>
    <dgm:pt modelId="{B2071357-7C9F-4DE4-894B-6DA6E717E2DA}" type="sibTrans" cxnId="{497C7A19-DF0A-4BC0-8105-2E9B073D8012}">
      <dgm:prSet/>
      <dgm:spPr/>
      <dgm:t>
        <a:bodyPr/>
        <a:lstStyle/>
        <a:p>
          <a:endParaRPr lang="en-US" sz="1100"/>
        </a:p>
      </dgm:t>
    </dgm:pt>
    <dgm:pt modelId="{5BFCDD7B-59B4-4B02-A9AB-4CE9FAD8D5B3}">
      <dgm:prSet phldrT="[Text]" custT="1"/>
      <dgm:spPr/>
      <dgm:t>
        <a:bodyPr/>
        <a:lstStyle/>
        <a:p>
          <a:r>
            <a:rPr lang="cs-CZ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Budova s nulovými emisemi</a:t>
          </a:r>
          <a:endParaRPr lang="en-GB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1DC68B-1241-4FE9-9F9C-C4D91A86818F}" type="parTrans" cxnId="{6C6C4F43-8B7E-4FAF-BCC7-98A092124FF3}">
      <dgm:prSet/>
      <dgm:spPr/>
      <dgm:t>
        <a:bodyPr/>
        <a:lstStyle/>
        <a:p>
          <a:endParaRPr lang="cs-CZ" sz="1100"/>
        </a:p>
      </dgm:t>
    </dgm:pt>
    <dgm:pt modelId="{E81D3E1E-F449-437C-8D46-B3F685A9DA10}" type="sibTrans" cxnId="{6C6C4F43-8B7E-4FAF-BCC7-98A092124FF3}">
      <dgm:prSet/>
      <dgm:spPr/>
      <dgm:t>
        <a:bodyPr/>
        <a:lstStyle/>
        <a:p>
          <a:endParaRPr lang="cs-CZ" sz="1100"/>
        </a:p>
      </dgm:t>
    </dgm:pt>
    <dgm:pt modelId="{08B9B486-53B9-41A6-83E1-1668A28784BC}" type="pres">
      <dgm:prSet presAssocID="{3A728EBC-A8B1-467D-811C-B052D855045C}" presName="arrowDiagram" presStyleCnt="0">
        <dgm:presLayoutVars>
          <dgm:chMax val="5"/>
          <dgm:dir/>
          <dgm:resizeHandles val="exact"/>
        </dgm:presLayoutVars>
      </dgm:prSet>
      <dgm:spPr/>
    </dgm:pt>
    <dgm:pt modelId="{8A1EC3B6-8214-45AF-A9EC-DB8DC54BC760}" type="pres">
      <dgm:prSet presAssocID="{3A728EBC-A8B1-467D-811C-B052D855045C}" presName="arrow" presStyleLbl="bgShp" presStyleIdx="0" presStyleCnt="1" custLinFactNeighborX="4543" custLinFactNeighborY="-1949"/>
      <dgm:spPr/>
    </dgm:pt>
    <dgm:pt modelId="{99A7FECA-F45F-443A-8E3D-A2353E3A1323}" type="pres">
      <dgm:prSet presAssocID="{3A728EBC-A8B1-467D-811C-B052D855045C}" presName="arrowDiagram4" presStyleCnt="0"/>
      <dgm:spPr/>
    </dgm:pt>
    <dgm:pt modelId="{25C60238-4AC8-4FFD-868B-EC511324D439}" type="pres">
      <dgm:prSet presAssocID="{3FB035C2-DC6C-4D7A-8A09-5F2482D78344}" presName="bullet4a" presStyleLbl="node1" presStyleIdx="0" presStyleCnt="4"/>
      <dgm:spPr/>
    </dgm:pt>
    <dgm:pt modelId="{EA93D402-D3A9-4E44-8F8C-2F83C3A36143}" type="pres">
      <dgm:prSet presAssocID="{3FB035C2-DC6C-4D7A-8A09-5F2482D78344}" presName="textBox4a" presStyleLbl="revTx" presStyleIdx="0" presStyleCnt="4" custScaleX="196296">
        <dgm:presLayoutVars>
          <dgm:bulletEnabled val="1"/>
        </dgm:presLayoutVars>
      </dgm:prSet>
      <dgm:spPr/>
    </dgm:pt>
    <dgm:pt modelId="{7AF8AD9F-C4D1-44C0-92F6-C79953CCDDBD}" type="pres">
      <dgm:prSet presAssocID="{F2BF0817-AC4A-4AA9-AB21-972284D8D1DF}" presName="bullet4b" presStyleLbl="node1" presStyleIdx="1" presStyleCnt="4"/>
      <dgm:spPr/>
    </dgm:pt>
    <dgm:pt modelId="{BFF4F194-5FE3-437C-B444-D75FB29E1067}" type="pres">
      <dgm:prSet presAssocID="{F2BF0817-AC4A-4AA9-AB21-972284D8D1DF}" presName="textBox4b" presStyleLbl="revTx" presStyleIdx="1" presStyleCnt="4">
        <dgm:presLayoutVars>
          <dgm:bulletEnabled val="1"/>
        </dgm:presLayoutVars>
      </dgm:prSet>
      <dgm:spPr/>
    </dgm:pt>
    <dgm:pt modelId="{D91A346E-E45D-4E47-A12D-D3DBAC12BC16}" type="pres">
      <dgm:prSet presAssocID="{D14E93D0-0987-4DBF-B1AE-2B09A6183773}" presName="bullet4c" presStyleLbl="node1" presStyleIdx="2" presStyleCnt="4"/>
      <dgm:spPr/>
    </dgm:pt>
    <dgm:pt modelId="{90827526-73FA-4B4E-9FD8-A4AB678CD4A5}" type="pres">
      <dgm:prSet presAssocID="{D14E93D0-0987-4DBF-B1AE-2B09A6183773}" presName="textBox4c" presStyleLbl="revTx" presStyleIdx="2" presStyleCnt="4">
        <dgm:presLayoutVars>
          <dgm:bulletEnabled val="1"/>
        </dgm:presLayoutVars>
      </dgm:prSet>
      <dgm:spPr/>
    </dgm:pt>
    <dgm:pt modelId="{C94CEDA0-B30E-4A93-9380-1663288BAA52}" type="pres">
      <dgm:prSet presAssocID="{5BFCDD7B-59B4-4B02-A9AB-4CE9FAD8D5B3}" presName="bullet4d" presStyleLbl="node1" presStyleIdx="3" presStyleCnt="4"/>
      <dgm:spPr/>
    </dgm:pt>
    <dgm:pt modelId="{B8E2A89D-07AA-40AF-900E-7875AB586330}" type="pres">
      <dgm:prSet presAssocID="{5BFCDD7B-59B4-4B02-A9AB-4CE9FAD8D5B3}" presName="textBox4d" presStyleLbl="revTx" presStyleIdx="3" presStyleCnt="4" custScaleX="150899">
        <dgm:presLayoutVars>
          <dgm:bulletEnabled val="1"/>
        </dgm:presLayoutVars>
      </dgm:prSet>
      <dgm:spPr/>
    </dgm:pt>
  </dgm:ptLst>
  <dgm:cxnLst>
    <dgm:cxn modelId="{5439B70A-87A6-477B-BFF2-DBB65EE5776F}" type="presOf" srcId="{5BFCDD7B-59B4-4B02-A9AB-4CE9FAD8D5B3}" destId="{B8E2A89D-07AA-40AF-900E-7875AB586330}" srcOrd="0" destOrd="0" presId="urn:microsoft.com/office/officeart/2005/8/layout/arrow2"/>
    <dgm:cxn modelId="{7B26BD10-5D71-499A-8FAF-110C52AC991D}" type="presOf" srcId="{3FB035C2-DC6C-4D7A-8A09-5F2482D78344}" destId="{EA93D402-D3A9-4E44-8F8C-2F83C3A36143}" srcOrd="0" destOrd="0" presId="urn:microsoft.com/office/officeart/2005/8/layout/arrow2"/>
    <dgm:cxn modelId="{497C7A19-DF0A-4BC0-8105-2E9B073D8012}" srcId="{3A728EBC-A8B1-467D-811C-B052D855045C}" destId="{D14E93D0-0987-4DBF-B1AE-2B09A6183773}" srcOrd="2" destOrd="0" parTransId="{9C3D12E7-CF30-4EAB-94EC-C4EC44396C73}" sibTransId="{B2071357-7C9F-4DE4-894B-6DA6E717E2DA}"/>
    <dgm:cxn modelId="{D4249229-E8D3-4D6F-97A7-98977281A2A6}" type="presOf" srcId="{F2BF0817-AC4A-4AA9-AB21-972284D8D1DF}" destId="{BFF4F194-5FE3-437C-B444-D75FB29E1067}" srcOrd="0" destOrd="0" presId="urn:microsoft.com/office/officeart/2005/8/layout/arrow2"/>
    <dgm:cxn modelId="{6C6C4F43-8B7E-4FAF-BCC7-98A092124FF3}" srcId="{3A728EBC-A8B1-467D-811C-B052D855045C}" destId="{5BFCDD7B-59B4-4B02-A9AB-4CE9FAD8D5B3}" srcOrd="3" destOrd="0" parTransId="{201DC68B-1241-4FE9-9F9C-C4D91A86818F}" sibTransId="{E81D3E1E-F449-437C-8D46-B3F685A9DA10}"/>
    <dgm:cxn modelId="{CE99F19C-AF52-4407-9229-9B727B72C265}" type="presOf" srcId="{3A728EBC-A8B1-467D-811C-B052D855045C}" destId="{08B9B486-53B9-41A6-83E1-1668A28784BC}" srcOrd="0" destOrd="0" presId="urn:microsoft.com/office/officeart/2005/8/layout/arrow2"/>
    <dgm:cxn modelId="{39966FB4-A39E-4376-BBEC-42AD2119C928}" srcId="{3A728EBC-A8B1-467D-811C-B052D855045C}" destId="{3FB035C2-DC6C-4D7A-8A09-5F2482D78344}" srcOrd="0" destOrd="0" parTransId="{ED364611-92BB-4AC9-9F79-0F5B0A00DB6A}" sibTransId="{59268487-4EF2-43F2-9A24-4076F99CA141}"/>
    <dgm:cxn modelId="{F20DE9BF-5AA7-4BBB-B2BB-D62DBF1D0EBE}" type="presOf" srcId="{D14E93D0-0987-4DBF-B1AE-2B09A6183773}" destId="{90827526-73FA-4B4E-9FD8-A4AB678CD4A5}" srcOrd="0" destOrd="0" presId="urn:microsoft.com/office/officeart/2005/8/layout/arrow2"/>
    <dgm:cxn modelId="{358983E9-D638-4D45-BC6B-53F40B8D2355}" srcId="{3A728EBC-A8B1-467D-811C-B052D855045C}" destId="{F2BF0817-AC4A-4AA9-AB21-972284D8D1DF}" srcOrd="1" destOrd="0" parTransId="{8ACF2551-C3E6-4066-A260-D34DAC81BD3B}" sibTransId="{3A012B73-640F-4F9F-8D5A-3A265384357C}"/>
    <dgm:cxn modelId="{40A2651A-8C17-43AC-80CF-5C70CA7F458B}" type="presParOf" srcId="{08B9B486-53B9-41A6-83E1-1668A28784BC}" destId="{8A1EC3B6-8214-45AF-A9EC-DB8DC54BC760}" srcOrd="0" destOrd="0" presId="urn:microsoft.com/office/officeart/2005/8/layout/arrow2"/>
    <dgm:cxn modelId="{C35C44A9-B468-4D51-B3A8-3067D9A5DAC8}" type="presParOf" srcId="{08B9B486-53B9-41A6-83E1-1668A28784BC}" destId="{99A7FECA-F45F-443A-8E3D-A2353E3A1323}" srcOrd="1" destOrd="0" presId="urn:microsoft.com/office/officeart/2005/8/layout/arrow2"/>
    <dgm:cxn modelId="{CF86D055-060E-46DE-ACDF-EC6D2CC58086}" type="presParOf" srcId="{99A7FECA-F45F-443A-8E3D-A2353E3A1323}" destId="{25C60238-4AC8-4FFD-868B-EC511324D439}" srcOrd="0" destOrd="0" presId="urn:microsoft.com/office/officeart/2005/8/layout/arrow2"/>
    <dgm:cxn modelId="{387C8174-277E-4D6A-850E-C43EA830228F}" type="presParOf" srcId="{99A7FECA-F45F-443A-8E3D-A2353E3A1323}" destId="{EA93D402-D3A9-4E44-8F8C-2F83C3A36143}" srcOrd="1" destOrd="0" presId="urn:microsoft.com/office/officeart/2005/8/layout/arrow2"/>
    <dgm:cxn modelId="{DBB86D36-E616-490A-B067-EED03D0E0D91}" type="presParOf" srcId="{99A7FECA-F45F-443A-8E3D-A2353E3A1323}" destId="{7AF8AD9F-C4D1-44C0-92F6-C79953CCDDBD}" srcOrd="2" destOrd="0" presId="urn:microsoft.com/office/officeart/2005/8/layout/arrow2"/>
    <dgm:cxn modelId="{CC9BC232-BC13-4D28-925C-E8C04CB046B0}" type="presParOf" srcId="{99A7FECA-F45F-443A-8E3D-A2353E3A1323}" destId="{BFF4F194-5FE3-437C-B444-D75FB29E1067}" srcOrd="3" destOrd="0" presId="urn:microsoft.com/office/officeart/2005/8/layout/arrow2"/>
    <dgm:cxn modelId="{F7D6AFAF-2E05-4C20-ACBC-B7FAEEFA0D24}" type="presParOf" srcId="{99A7FECA-F45F-443A-8E3D-A2353E3A1323}" destId="{D91A346E-E45D-4E47-A12D-D3DBAC12BC16}" srcOrd="4" destOrd="0" presId="urn:microsoft.com/office/officeart/2005/8/layout/arrow2"/>
    <dgm:cxn modelId="{3BED0B61-AE6F-4ED8-A6E9-949796A4E229}" type="presParOf" srcId="{99A7FECA-F45F-443A-8E3D-A2353E3A1323}" destId="{90827526-73FA-4B4E-9FD8-A4AB678CD4A5}" srcOrd="5" destOrd="0" presId="urn:microsoft.com/office/officeart/2005/8/layout/arrow2"/>
    <dgm:cxn modelId="{4DF1F0AF-FEF6-44E0-AB9F-6425676C9153}" type="presParOf" srcId="{99A7FECA-F45F-443A-8E3D-A2353E3A1323}" destId="{C94CEDA0-B30E-4A93-9380-1663288BAA52}" srcOrd="6" destOrd="0" presId="urn:microsoft.com/office/officeart/2005/8/layout/arrow2"/>
    <dgm:cxn modelId="{2393D7A8-485C-435B-90F2-6CD074523A16}" type="presParOf" srcId="{99A7FECA-F45F-443A-8E3D-A2353E3A1323}" destId="{B8E2A89D-07AA-40AF-900E-7875AB586330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84F32E-C5B7-43A3-8697-C0D9882AE68F}" type="doc">
      <dgm:prSet loTypeId="urn:microsoft.com/office/officeart/2018/5/layout/IconLeafLabelList" loCatId="icon" qsTypeId="urn:microsoft.com/office/officeart/2005/8/quickstyle/simple5" qsCatId="simple" csTypeId="urn:microsoft.com/office/officeart/2005/8/colors/accent2_2" csCatId="accent2" phldr="1"/>
      <dgm:spPr/>
    </dgm:pt>
    <dgm:pt modelId="{1DB1F790-6612-41D9-8310-F294BAF7E009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Obálka budovy</a:t>
          </a:r>
          <a:endParaRPr lang="en-GB"/>
        </a:p>
      </dgm:t>
    </dgm:pt>
    <dgm:pt modelId="{7D75308F-0D9B-4A44-AB00-F8645C8C312C}" type="parTrans" cxnId="{FB006C00-2982-4BB5-B0AA-909253474828}">
      <dgm:prSet/>
      <dgm:spPr/>
      <dgm:t>
        <a:bodyPr/>
        <a:lstStyle/>
        <a:p>
          <a:endParaRPr lang="en-GB"/>
        </a:p>
      </dgm:t>
    </dgm:pt>
    <dgm:pt modelId="{8941140A-CC96-4C19-BC40-7953A6056A17}" type="sibTrans" cxnId="{FB006C00-2982-4BB5-B0AA-909253474828}">
      <dgm:prSet/>
      <dgm:spPr/>
      <dgm:t>
        <a:bodyPr/>
        <a:lstStyle/>
        <a:p>
          <a:endParaRPr lang="en-GB"/>
        </a:p>
      </dgm:t>
    </dgm:pt>
    <dgm:pt modelId="{4A5DFAB1-67DD-4C2B-8ED8-60E9631422C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Vytápění</a:t>
          </a:r>
        </a:p>
      </dgm:t>
    </dgm:pt>
    <dgm:pt modelId="{0FE94C62-5E80-4514-B31B-61DCE9E247E6}" type="parTrans" cxnId="{C8C68D22-0938-4CEE-B996-CA5F2A580BD7}">
      <dgm:prSet/>
      <dgm:spPr/>
      <dgm:t>
        <a:bodyPr/>
        <a:lstStyle/>
        <a:p>
          <a:endParaRPr lang="en-GB"/>
        </a:p>
      </dgm:t>
    </dgm:pt>
    <dgm:pt modelId="{51ECE984-6414-4C4A-B721-A307C3AE1F98}" type="sibTrans" cxnId="{C8C68D22-0938-4CEE-B996-CA5F2A580BD7}">
      <dgm:prSet/>
      <dgm:spPr/>
      <dgm:t>
        <a:bodyPr/>
        <a:lstStyle/>
        <a:p>
          <a:endParaRPr lang="en-GB"/>
        </a:p>
      </dgm:t>
    </dgm:pt>
    <dgm:pt modelId="{C47B8795-513E-4382-88A5-8C3E2301FC3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Chlazení</a:t>
          </a:r>
        </a:p>
      </dgm:t>
    </dgm:pt>
    <dgm:pt modelId="{0C86CB4E-1570-4781-8C89-FAA5FA24D806}" type="parTrans" cxnId="{AEA9800D-9428-49B3-A973-C5F0A6FFD819}">
      <dgm:prSet/>
      <dgm:spPr/>
      <dgm:t>
        <a:bodyPr/>
        <a:lstStyle/>
        <a:p>
          <a:endParaRPr lang="en-GB"/>
        </a:p>
      </dgm:t>
    </dgm:pt>
    <dgm:pt modelId="{DF8CEDC7-41BA-4502-ABCC-437FA44C2299}" type="sibTrans" cxnId="{AEA9800D-9428-49B3-A973-C5F0A6FFD819}">
      <dgm:prSet/>
      <dgm:spPr/>
      <dgm:t>
        <a:bodyPr/>
        <a:lstStyle/>
        <a:p>
          <a:endParaRPr lang="en-GB"/>
        </a:p>
      </dgm:t>
    </dgm:pt>
    <dgm:pt modelId="{98E8406D-36F7-4D48-9192-C19237349AE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Větrání</a:t>
          </a:r>
          <a:endParaRPr lang="en-US"/>
        </a:p>
      </dgm:t>
    </dgm:pt>
    <dgm:pt modelId="{EC7BF04A-8EC6-49A2-9598-E599DE314DAE}" type="parTrans" cxnId="{B8556EFB-9BAE-4366-AA65-61EE0CBA0DE6}">
      <dgm:prSet/>
      <dgm:spPr/>
      <dgm:t>
        <a:bodyPr/>
        <a:lstStyle/>
        <a:p>
          <a:endParaRPr lang="en-GB"/>
        </a:p>
      </dgm:t>
    </dgm:pt>
    <dgm:pt modelId="{61C736BC-FE23-48EC-A21F-BF113061D729}" type="sibTrans" cxnId="{B8556EFB-9BAE-4366-AA65-61EE0CBA0DE6}">
      <dgm:prSet/>
      <dgm:spPr/>
      <dgm:t>
        <a:bodyPr/>
        <a:lstStyle/>
        <a:p>
          <a:endParaRPr lang="en-GB"/>
        </a:p>
      </dgm:t>
    </dgm:pt>
    <dgm:pt modelId="{990B573D-9311-4916-BC24-D378E41252D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Osvětlení</a:t>
          </a:r>
        </a:p>
      </dgm:t>
    </dgm:pt>
    <dgm:pt modelId="{CE113DD9-B5B2-45D3-BBEC-86C89F06BDCF}" type="parTrans" cxnId="{BC1D241D-A809-4936-90EC-E06F980FF591}">
      <dgm:prSet/>
      <dgm:spPr/>
      <dgm:t>
        <a:bodyPr/>
        <a:lstStyle/>
        <a:p>
          <a:endParaRPr lang="en-GB"/>
        </a:p>
      </dgm:t>
    </dgm:pt>
    <dgm:pt modelId="{E41C7873-867D-4E33-9DCC-E5B01EE9E28B}" type="sibTrans" cxnId="{BC1D241D-A809-4936-90EC-E06F980FF591}">
      <dgm:prSet/>
      <dgm:spPr/>
      <dgm:t>
        <a:bodyPr/>
        <a:lstStyle/>
        <a:p>
          <a:endParaRPr lang="en-GB"/>
        </a:p>
      </dgm:t>
    </dgm:pt>
    <dgm:pt modelId="{5DCA68DE-1348-49E8-84E8-9074F43E8D8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Výroba tepla</a:t>
          </a:r>
        </a:p>
      </dgm:t>
    </dgm:pt>
    <dgm:pt modelId="{4A766151-5049-4A28-BD2E-25739D57D458}" type="parTrans" cxnId="{5A46FA4A-1AD9-42F2-98D4-69F8EDEF5C94}">
      <dgm:prSet/>
      <dgm:spPr/>
      <dgm:t>
        <a:bodyPr/>
        <a:lstStyle/>
        <a:p>
          <a:endParaRPr lang="en-GB"/>
        </a:p>
      </dgm:t>
    </dgm:pt>
    <dgm:pt modelId="{3C9B0DEE-35FF-48D1-A003-EC4E61B21A6B}" type="sibTrans" cxnId="{5A46FA4A-1AD9-42F2-98D4-69F8EDEF5C94}">
      <dgm:prSet/>
      <dgm:spPr/>
      <dgm:t>
        <a:bodyPr/>
        <a:lstStyle/>
        <a:p>
          <a:endParaRPr lang="en-GB"/>
        </a:p>
      </dgm:t>
    </dgm:pt>
    <dgm:pt modelId="{871CC7EE-2EB8-46DE-8020-3BCAA59B185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Výroba elektřiny</a:t>
          </a:r>
        </a:p>
      </dgm:t>
    </dgm:pt>
    <dgm:pt modelId="{F11A430C-D6C3-4F3E-BB07-53E476C5B9DC}" type="parTrans" cxnId="{A0196577-DDED-41A1-9B92-8D1F35455DE0}">
      <dgm:prSet/>
      <dgm:spPr/>
      <dgm:t>
        <a:bodyPr/>
        <a:lstStyle/>
        <a:p>
          <a:endParaRPr lang="en-GB"/>
        </a:p>
      </dgm:t>
    </dgm:pt>
    <dgm:pt modelId="{EB627519-EE6B-4493-91EE-940460070B1B}" type="sibTrans" cxnId="{A0196577-DDED-41A1-9B92-8D1F35455DE0}">
      <dgm:prSet/>
      <dgm:spPr/>
      <dgm:t>
        <a:bodyPr/>
        <a:lstStyle/>
        <a:p>
          <a:endParaRPr lang="en-GB"/>
        </a:p>
      </dgm:t>
    </dgm:pt>
    <dgm:pt modelId="{D094589D-3C3D-4ACF-8DB9-3059351DD25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dirty="0"/>
            <a:t>Inteligentní budovy</a:t>
          </a:r>
        </a:p>
      </dgm:t>
    </dgm:pt>
    <dgm:pt modelId="{018321CD-E692-4B34-927F-645AF92881BA}" type="parTrans" cxnId="{1E25EEE6-9DFF-44F0-BE8E-E963FEE7FBD4}">
      <dgm:prSet/>
      <dgm:spPr/>
      <dgm:t>
        <a:bodyPr/>
        <a:lstStyle/>
        <a:p>
          <a:endParaRPr lang="en-GB"/>
        </a:p>
      </dgm:t>
    </dgm:pt>
    <dgm:pt modelId="{DA6AB245-D462-4189-9FA7-7BA663A48A3C}" type="sibTrans" cxnId="{1E25EEE6-9DFF-44F0-BE8E-E963FEE7FBD4}">
      <dgm:prSet/>
      <dgm:spPr/>
      <dgm:t>
        <a:bodyPr/>
        <a:lstStyle/>
        <a:p>
          <a:endParaRPr lang="en-GB"/>
        </a:p>
      </dgm:t>
    </dgm:pt>
    <dgm:pt modelId="{DB4D5B45-5F3B-4C3C-ADFF-92C68310070D}" type="pres">
      <dgm:prSet presAssocID="{0784F32E-C5B7-43A3-8697-C0D9882AE68F}" presName="root" presStyleCnt="0">
        <dgm:presLayoutVars>
          <dgm:dir/>
          <dgm:resizeHandles val="exact"/>
        </dgm:presLayoutVars>
      </dgm:prSet>
      <dgm:spPr/>
    </dgm:pt>
    <dgm:pt modelId="{3D6CEED6-5AC4-43AD-B7EA-4C861D585218}" type="pres">
      <dgm:prSet presAssocID="{1DB1F790-6612-41D9-8310-F294BAF7E009}" presName="compNode" presStyleCnt="0"/>
      <dgm:spPr/>
    </dgm:pt>
    <dgm:pt modelId="{35B7FD6B-9379-407A-8E48-354D682F0873}" type="pres">
      <dgm:prSet presAssocID="{1DB1F790-6612-41D9-8310-F294BAF7E009}" presName="iconBgRect" presStyleLbl="bgShp" presStyleIdx="0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FC9F2213-145F-4F0B-8E4E-C934F0C74DD2}" type="pres">
      <dgm:prSet presAssocID="{1DB1F790-6612-41D9-8310-F294BAF7E009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ům"/>
        </a:ext>
      </dgm:extLst>
    </dgm:pt>
    <dgm:pt modelId="{76669222-1C2E-4943-BA58-138AE6649008}" type="pres">
      <dgm:prSet presAssocID="{1DB1F790-6612-41D9-8310-F294BAF7E009}" presName="spaceRect" presStyleCnt="0"/>
      <dgm:spPr/>
    </dgm:pt>
    <dgm:pt modelId="{2D2073BE-A374-4CB6-8301-337B3DB0C2F2}" type="pres">
      <dgm:prSet presAssocID="{1DB1F790-6612-41D9-8310-F294BAF7E009}" presName="textRect" presStyleLbl="revTx" presStyleIdx="0" presStyleCnt="8">
        <dgm:presLayoutVars>
          <dgm:chMax val="1"/>
          <dgm:chPref val="1"/>
        </dgm:presLayoutVars>
      </dgm:prSet>
      <dgm:spPr/>
    </dgm:pt>
    <dgm:pt modelId="{F4021F93-B0F1-4558-813A-C9AC5EBFAA43}" type="pres">
      <dgm:prSet presAssocID="{8941140A-CC96-4C19-BC40-7953A6056A17}" presName="sibTrans" presStyleCnt="0"/>
      <dgm:spPr/>
    </dgm:pt>
    <dgm:pt modelId="{29FD2899-71E1-4F14-86E6-BABA7689F7AC}" type="pres">
      <dgm:prSet presAssocID="{4A5DFAB1-67DD-4C2B-8ED8-60E9631422CC}" presName="compNode" presStyleCnt="0"/>
      <dgm:spPr/>
    </dgm:pt>
    <dgm:pt modelId="{9FF553C2-504F-4897-BB14-1A9783148C29}" type="pres">
      <dgm:prSet presAssocID="{4A5DFAB1-67DD-4C2B-8ED8-60E9631422CC}" presName="iconBgRect" presStyleLbl="bgShp" presStyleIdx="1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0D5F1679-93B2-4B98-80C5-1DB795EF3F95}" type="pres">
      <dgm:prSet presAssocID="{4A5DFAB1-67DD-4C2B-8ED8-60E9631422CC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heň"/>
        </a:ext>
      </dgm:extLst>
    </dgm:pt>
    <dgm:pt modelId="{D59DD60F-D413-4D1D-BCBF-6932A28CD985}" type="pres">
      <dgm:prSet presAssocID="{4A5DFAB1-67DD-4C2B-8ED8-60E9631422CC}" presName="spaceRect" presStyleCnt="0"/>
      <dgm:spPr/>
    </dgm:pt>
    <dgm:pt modelId="{33F7A430-0BC6-46A7-9FA7-67BB3B88ABA2}" type="pres">
      <dgm:prSet presAssocID="{4A5DFAB1-67DD-4C2B-8ED8-60E9631422CC}" presName="textRect" presStyleLbl="revTx" presStyleIdx="1" presStyleCnt="8">
        <dgm:presLayoutVars>
          <dgm:chMax val="1"/>
          <dgm:chPref val="1"/>
        </dgm:presLayoutVars>
      </dgm:prSet>
      <dgm:spPr/>
    </dgm:pt>
    <dgm:pt modelId="{826684B7-8720-4ABF-A243-340926D32B5F}" type="pres">
      <dgm:prSet presAssocID="{51ECE984-6414-4C4A-B721-A307C3AE1F98}" presName="sibTrans" presStyleCnt="0"/>
      <dgm:spPr/>
    </dgm:pt>
    <dgm:pt modelId="{9211C8DB-4081-4706-A574-DD8BA7941651}" type="pres">
      <dgm:prSet presAssocID="{C47B8795-513E-4382-88A5-8C3E2301FC38}" presName="compNode" presStyleCnt="0"/>
      <dgm:spPr/>
    </dgm:pt>
    <dgm:pt modelId="{C7E79C97-22E8-4812-BCF4-49106E487792}" type="pres">
      <dgm:prSet presAssocID="{C47B8795-513E-4382-88A5-8C3E2301FC38}" presName="iconBgRect" presStyleLbl="bgShp" presStyleIdx="2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BDE713C6-5DEC-4C3E-A5F8-4EB742330D7A}" type="pres">
      <dgm:prSet presAssocID="{C47B8795-513E-4382-88A5-8C3E2301FC38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ploměr"/>
        </a:ext>
      </dgm:extLst>
    </dgm:pt>
    <dgm:pt modelId="{F5930E3D-0DBA-40C5-AA06-2D53864A502C}" type="pres">
      <dgm:prSet presAssocID="{C47B8795-513E-4382-88A5-8C3E2301FC38}" presName="spaceRect" presStyleCnt="0"/>
      <dgm:spPr/>
    </dgm:pt>
    <dgm:pt modelId="{293D2C92-7F46-4D48-9177-FE150A2E40EE}" type="pres">
      <dgm:prSet presAssocID="{C47B8795-513E-4382-88A5-8C3E2301FC38}" presName="textRect" presStyleLbl="revTx" presStyleIdx="2" presStyleCnt="8">
        <dgm:presLayoutVars>
          <dgm:chMax val="1"/>
          <dgm:chPref val="1"/>
        </dgm:presLayoutVars>
      </dgm:prSet>
      <dgm:spPr/>
    </dgm:pt>
    <dgm:pt modelId="{965BB831-3902-4D99-84CA-05FBBF24F8F7}" type="pres">
      <dgm:prSet presAssocID="{DF8CEDC7-41BA-4502-ABCC-437FA44C2299}" presName="sibTrans" presStyleCnt="0"/>
      <dgm:spPr/>
    </dgm:pt>
    <dgm:pt modelId="{9017C03F-894C-4060-A433-5B484A50ADB3}" type="pres">
      <dgm:prSet presAssocID="{98E8406D-36F7-4D48-9192-C19237349AE1}" presName="compNode" presStyleCnt="0"/>
      <dgm:spPr/>
    </dgm:pt>
    <dgm:pt modelId="{36BE5EB3-E240-4C3F-847C-E0DDF451E064}" type="pres">
      <dgm:prSet presAssocID="{98E8406D-36F7-4D48-9192-C19237349AE1}" presName="iconBgRect" presStyleLbl="bgShp" presStyleIdx="3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A0F48AD2-3003-46B2-9FE4-2634F4B24FB5}" type="pres">
      <dgm:prSet presAssocID="{98E8406D-36F7-4D48-9192-C19237349AE1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oskop"/>
        </a:ext>
      </dgm:extLst>
    </dgm:pt>
    <dgm:pt modelId="{D59A8F12-3CB4-44C4-8270-8D2C5606E722}" type="pres">
      <dgm:prSet presAssocID="{98E8406D-36F7-4D48-9192-C19237349AE1}" presName="spaceRect" presStyleCnt="0"/>
      <dgm:spPr/>
    </dgm:pt>
    <dgm:pt modelId="{3743364D-D5AB-4978-BE6A-D9644DE916ED}" type="pres">
      <dgm:prSet presAssocID="{98E8406D-36F7-4D48-9192-C19237349AE1}" presName="textRect" presStyleLbl="revTx" presStyleIdx="3" presStyleCnt="8">
        <dgm:presLayoutVars>
          <dgm:chMax val="1"/>
          <dgm:chPref val="1"/>
        </dgm:presLayoutVars>
      </dgm:prSet>
      <dgm:spPr/>
    </dgm:pt>
    <dgm:pt modelId="{5FDA8B10-B446-4742-9F18-D4B08C26F50D}" type="pres">
      <dgm:prSet presAssocID="{61C736BC-FE23-48EC-A21F-BF113061D729}" presName="sibTrans" presStyleCnt="0"/>
      <dgm:spPr/>
    </dgm:pt>
    <dgm:pt modelId="{E5518D48-5CD1-4A6C-A8DA-6A02BE1930C9}" type="pres">
      <dgm:prSet presAssocID="{990B573D-9311-4916-BC24-D378E41252DC}" presName="compNode" presStyleCnt="0"/>
      <dgm:spPr/>
    </dgm:pt>
    <dgm:pt modelId="{C6408E35-062C-4034-BB9A-F6A7BC221577}" type="pres">
      <dgm:prSet presAssocID="{990B573D-9311-4916-BC24-D378E41252DC}" presName="iconBgRect" presStyleLbl="bgShp" presStyleIdx="4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E4EBF0B9-05DF-48F4-A543-1391C959187E}" type="pres">
      <dgm:prSet presAssocID="{990B573D-9311-4916-BC24-D378E41252DC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Žárovka"/>
        </a:ext>
      </dgm:extLst>
    </dgm:pt>
    <dgm:pt modelId="{A04F9CDD-9F84-4D1E-9BEB-13235F6E2959}" type="pres">
      <dgm:prSet presAssocID="{990B573D-9311-4916-BC24-D378E41252DC}" presName="spaceRect" presStyleCnt="0"/>
      <dgm:spPr/>
    </dgm:pt>
    <dgm:pt modelId="{4A0812B6-85FE-4A82-8568-4D000C568AA4}" type="pres">
      <dgm:prSet presAssocID="{990B573D-9311-4916-BC24-D378E41252DC}" presName="textRect" presStyleLbl="revTx" presStyleIdx="4" presStyleCnt="8">
        <dgm:presLayoutVars>
          <dgm:chMax val="1"/>
          <dgm:chPref val="1"/>
        </dgm:presLayoutVars>
      </dgm:prSet>
      <dgm:spPr/>
    </dgm:pt>
    <dgm:pt modelId="{6F53C568-AF3B-437B-A213-BE71EB51F700}" type="pres">
      <dgm:prSet presAssocID="{E41C7873-867D-4E33-9DCC-E5B01EE9E28B}" presName="sibTrans" presStyleCnt="0"/>
      <dgm:spPr/>
    </dgm:pt>
    <dgm:pt modelId="{D29EFA66-02C8-47A6-A130-8775C26FB171}" type="pres">
      <dgm:prSet presAssocID="{5DCA68DE-1348-49E8-84E8-9074F43E8D89}" presName="compNode" presStyleCnt="0"/>
      <dgm:spPr/>
    </dgm:pt>
    <dgm:pt modelId="{75263D78-220C-4BCC-BF03-64A3C8F5A995}" type="pres">
      <dgm:prSet presAssocID="{5DCA68DE-1348-49E8-84E8-9074F43E8D89}" presName="iconBgRect" presStyleLbl="bgShp" presStyleIdx="5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13A75495-5FD0-47C5-AD00-7856B18227CB}" type="pres">
      <dgm:prSet presAssocID="{5DCA68DE-1348-49E8-84E8-9074F43E8D89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várna"/>
        </a:ext>
      </dgm:extLst>
    </dgm:pt>
    <dgm:pt modelId="{84D20756-2947-4B51-B250-EF1ACE496E0C}" type="pres">
      <dgm:prSet presAssocID="{5DCA68DE-1348-49E8-84E8-9074F43E8D89}" presName="spaceRect" presStyleCnt="0"/>
      <dgm:spPr/>
    </dgm:pt>
    <dgm:pt modelId="{CA9921F6-8A22-448C-89FB-7D29345CB582}" type="pres">
      <dgm:prSet presAssocID="{5DCA68DE-1348-49E8-84E8-9074F43E8D89}" presName="textRect" presStyleLbl="revTx" presStyleIdx="5" presStyleCnt="8">
        <dgm:presLayoutVars>
          <dgm:chMax val="1"/>
          <dgm:chPref val="1"/>
        </dgm:presLayoutVars>
      </dgm:prSet>
      <dgm:spPr/>
    </dgm:pt>
    <dgm:pt modelId="{442691CB-C2BD-4B2A-A3F7-FC6899EDCCB5}" type="pres">
      <dgm:prSet presAssocID="{3C9B0DEE-35FF-48D1-A003-EC4E61B21A6B}" presName="sibTrans" presStyleCnt="0"/>
      <dgm:spPr/>
    </dgm:pt>
    <dgm:pt modelId="{725A7F62-7D44-4704-876E-1154548CB62A}" type="pres">
      <dgm:prSet presAssocID="{871CC7EE-2EB8-46DE-8020-3BCAA59B185E}" presName="compNode" presStyleCnt="0"/>
      <dgm:spPr/>
    </dgm:pt>
    <dgm:pt modelId="{85BB2ADA-FEBC-4B3F-B8EB-9E98D632AF96}" type="pres">
      <dgm:prSet presAssocID="{871CC7EE-2EB8-46DE-8020-3BCAA59B185E}" presName="iconBgRect" presStyleLbl="bgShp" presStyleIdx="6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65C3C6FB-1F26-4738-89F3-1DF6B6C78919}" type="pres">
      <dgm:prSet presAssocID="{871CC7EE-2EB8-46DE-8020-3BCAA59B185E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zubená kola"/>
        </a:ext>
      </dgm:extLst>
    </dgm:pt>
    <dgm:pt modelId="{5E9C61B7-B431-40DC-B16C-811E7E4DB692}" type="pres">
      <dgm:prSet presAssocID="{871CC7EE-2EB8-46DE-8020-3BCAA59B185E}" presName="spaceRect" presStyleCnt="0"/>
      <dgm:spPr/>
    </dgm:pt>
    <dgm:pt modelId="{B65C07F2-6CB6-4D2D-943C-11E1188B2BFD}" type="pres">
      <dgm:prSet presAssocID="{871CC7EE-2EB8-46DE-8020-3BCAA59B185E}" presName="textRect" presStyleLbl="revTx" presStyleIdx="6" presStyleCnt="8">
        <dgm:presLayoutVars>
          <dgm:chMax val="1"/>
          <dgm:chPref val="1"/>
        </dgm:presLayoutVars>
      </dgm:prSet>
      <dgm:spPr/>
    </dgm:pt>
    <dgm:pt modelId="{FD27917C-A87A-4C87-8D89-A0CED66AD4E0}" type="pres">
      <dgm:prSet presAssocID="{EB627519-EE6B-4493-91EE-940460070B1B}" presName="sibTrans" presStyleCnt="0"/>
      <dgm:spPr/>
    </dgm:pt>
    <dgm:pt modelId="{0715C8A2-E754-4B23-8AE4-4E1DE0404B36}" type="pres">
      <dgm:prSet presAssocID="{D094589D-3C3D-4ACF-8DB9-3059351DD255}" presName="compNode" presStyleCnt="0"/>
      <dgm:spPr/>
    </dgm:pt>
    <dgm:pt modelId="{CC66B189-0735-4DF2-997B-78706D03F9EF}" type="pres">
      <dgm:prSet presAssocID="{D094589D-3C3D-4ACF-8DB9-3059351DD255}" presName="iconBgRect" presStyleLbl="bgShp" presStyleIdx="7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4DE970D4-3205-4E46-AF0B-A5B9256D49EC}" type="pres">
      <dgm:prSet presAssocID="{D094589D-3C3D-4ACF-8DB9-3059351DD255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ěsto"/>
        </a:ext>
      </dgm:extLst>
    </dgm:pt>
    <dgm:pt modelId="{606F4879-0FCE-4B85-82F3-058C64F81A4D}" type="pres">
      <dgm:prSet presAssocID="{D094589D-3C3D-4ACF-8DB9-3059351DD255}" presName="spaceRect" presStyleCnt="0"/>
      <dgm:spPr/>
    </dgm:pt>
    <dgm:pt modelId="{17C50C10-10C6-42E3-9A7B-5823744F4975}" type="pres">
      <dgm:prSet presAssocID="{D094589D-3C3D-4ACF-8DB9-3059351DD255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FB006C00-2982-4BB5-B0AA-909253474828}" srcId="{0784F32E-C5B7-43A3-8697-C0D9882AE68F}" destId="{1DB1F790-6612-41D9-8310-F294BAF7E009}" srcOrd="0" destOrd="0" parTransId="{7D75308F-0D9B-4A44-AB00-F8645C8C312C}" sibTransId="{8941140A-CC96-4C19-BC40-7953A6056A17}"/>
    <dgm:cxn modelId="{0B066101-8EB0-49B4-B8B2-140D717DDEC9}" type="presOf" srcId="{C47B8795-513E-4382-88A5-8C3E2301FC38}" destId="{293D2C92-7F46-4D48-9177-FE150A2E40EE}" srcOrd="0" destOrd="0" presId="urn:microsoft.com/office/officeart/2018/5/layout/IconLeafLabelList"/>
    <dgm:cxn modelId="{AEA9800D-9428-49B3-A973-C5F0A6FFD819}" srcId="{0784F32E-C5B7-43A3-8697-C0D9882AE68F}" destId="{C47B8795-513E-4382-88A5-8C3E2301FC38}" srcOrd="2" destOrd="0" parTransId="{0C86CB4E-1570-4781-8C89-FAA5FA24D806}" sibTransId="{DF8CEDC7-41BA-4502-ABCC-437FA44C2299}"/>
    <dgm:cxn modelId="{BC1D241D-A809-4936-90EC-E06F980FF591}" srcId="{0784F32E-C5B7-43A3-8697-C0D9882AE68F}" destId="{990B573D-9311-4916-BC24-D378E41252DC}" srcOrd="4" destOrd="0" parTransId="{CE113DD9-B5B2-45D3-BBEC-86C89F06BDCF}" sibTransId="{E41C7873-867D-4E33-9DCC-E5B01EE9E28B}"/>
    <dgm:cxn modelId="{ABACD51F-AA40-4772-92B5-BCC63292F2D8}" type="presOf" srcId="{871CC7EE-2EB8-46DE-8020-3BCAA59B185E}" destId="{B65C07F2-6CB6-4D2D-943C-11E1188B2BFD}" srcOrd="0" destOrd="0" presId="urn:microsoft.com/office/officeart/2018/5/layout/IconLeafLabelList"/>
    <dgm:cxn modelId="{C8C68D22-0938-4CEE-B996-CA5F2A580BD7}" srcId="{0784F32E-C5B7-43A3-8697-C0D9882AE68F}" destId="{4A5DFAB1-67DD-4C2B-8ED8-60E9631422CC}" srcOrd="1" destOrd="0" parTransId="{0FE94C62-5E80-4514-B31B-61DCE9E247E6}" sibTransId="{51ECE984-6414-4C4A-B721-A307C3AE1F98}"/>
    <dgm:cxn modelId="{E9D18F3D-FA51-4937-BADF-2714A3E5D57D}" type="presOf" srcId="{98E8406D-36F7-4D48-9192-C19237349AE1}" destId="{3743364D-D5AB-4978-BE6A-D9644DE916ED}" srcOrd="0" destOrd="0" presId="urn:microsoft.com/office/officeart/2018/5/layout/IconLeafLabelList"/>
    <dgm:cxn modelId="{E7308C61-A68F-4C20-95AF-7416512B318A}" type="presOf" srcId="{990B573D-9311-4916-BC24-D378E41252DC}" destId="{4A0812B6-85FE-4A82-8568-4D000C568AA4}" srcOrd="0" destOrd="0" presId="urn:microsoft.com/office/officeart/2018/5/layout/IconLeafLabelList"/>
    <dgm:cxn modelId="{5A46FA4A-1AD9-42F2-98D4-69F8EDEF5C94}" srcId="{0784F32E-C5B7-43A3-8697-C0D9882AE68F}" destId="{5DCA68DE-1348-49E8-84E8-9074F43E8D89}" srcOrd="5" destOrd="0" parTransId="{4A766151-5049-4A28-BD2E-25739D57D458}" sibTransId="{3C9B0DEE-35FF-48D1-A003-EC4E61B21A6B}"/>
    <dgm:cxn modelId="{52796F4E-B440-4098-A650-1DF056603E7F}" type="presOf" srcId="{1DB1F790-6612-41D9-8310-F294BAF7E009}" destId="{2D2073BE-A374-4CB6-8301-337B3DB0C2F2}" srcOrd="0" destOrd="0" presId="urn:microsoft.com/office/officeart/2018/5/layout/IconLeafLabelList"/>
    <dgm:cxn modelId="{BBDAD455-D265-4A11-A64A-30087FB652D0}" type="presOf" srcId="{D094589D-3C3D-4ACF-8DB9-3059351DD255}" destId="{17C50C10-10C6-42E3-9A7B-5823744F4975}" srcOrd="0" destOrd="0" presId="urn:microsoft.com/office/officeart/2018/5/layout/IconLeafLabelList"/>
    <dgm:cxn modelId="{A0196577-DDED-41A1-9B92-8D1F35455DE0}" srcId="{0784F32E-C5B7-43A3-8697-C0D9882AE68F}" destId="{871CC7EE-2EB8-46DE-8020-3BCAA59B185E}" srcOrd="6" destOrd="0" parTransId="{F11A430C-D6C3-4F3E-BB07-53E476C5B9DC}" sibTransId="{EB627519-EE6B-4493-91EE-940460070B1B}"/>
    <dgm:cxn modelId="{C9CCBC94-B158-445D-8E9E-0FBE4470F024}" type="presOf" srcId="{5DCA68DE-1348-49E8-84E8-9074F43E8D89}" destId="{CA9921F6-8A22-448C-89FB-7D29345CB582}" srcOrd="0" destOrd="0" presId="urn:microsoft.com/office/officeart/2018/5/layout/IconLeafLabelList"/>
    <dgm:cxn modelId="{1E25EEE6-9DFF-44F0-BE8E-E963FEE7FBD4}" srcId="{0784F32E-C5B7-43A3-8697-C0D9882AE68F}" destId="{D094589D-3C3D-4ACF-8DB9-3059351DD255}" srcOrd="7" destOrd="0" parTransId="{018321CD-E692-4B34-927F-645AF92881BA}" sibTransId="{DA6AB245-D462-4189-9FA7-7BA663A48A3C}"/>
    <dgm:cxn modelId="{5BFA65F0-282B-49C2-8FE0-1C44B07D6DAE}" type="presOf" srcId="{0784F32E-C5B7-43A3-8697-C0D9882AE68F}" destId="{DB4D5B45-5F3B-4C3C-ADFF-92C68310070D}" srcOrd="0" destOrd="0" presId="urn:microsoft.com/office/officeart/2018/5/layout/IconLeafLabelList"/>
    <dgm:cxn modelId="{A9D098F9-B72A-40F6-A66A-F0EA91E2C073}" type="presOf" srcId="{4A5DFAB1-67DD-4C2B-8ED8-60E9631422CC}" destId="{33F7A430-0BC6-46A7-9FA7-67BB3B88ABA2}" srcOrd="0" destOrd="0" presId="urn:microsoft.com/office/officeart/2018/5/layout/IconLeafLabelList"/>
    <dgm:cxn modelId="{B8556EFB-9BAE-4366-AA65-61EE0CBA0DE6}" srcId="{0784F32E-C5B7-43A3-8697-C0D9882AE68F}" destId="{98E8406D-36F7-4D48-9192-C19237349AE1}" srcOrd="3" destOrd="0" parTransId="{EC7BF04A-8EC6-49A2-9598-E599DE314DAE}" sibTransId="{61C736BC-FE23-48EC-A21F-BF113061D729}"/>
    <dgm:cxn modelId="{D432916D-1815-4D6F-857B-84800CDB0894}" type="presParOf" srcId="{DB4D5B45-5F3B-4C3C-ADFF-92C68310070D}" destId="{3D6CEED6-5AC4-43AD-B7EA-4C861D585218}" srcOrd="0" destOrd="0" presId="urn:microsoft.com/office/officeart/2018/5/layout/IconLeafLabelList"/>
    <dgm:cxn modelId="{F05231E3-EFFE-4F2D-B5D7-8BA4E36F75DE}" type="presParOf" srcId="{3D6CEED6-5AC4-43AD-B7EA-4C861D585218}" destId="{35B7FD6B-9379-407A-8E48-354D682F0873}" srcOrd="0" destOrd="0" presId="urn:microsoft.com/office/officeart/2018/5/layout/IconLeafLabelList"/>
    <dgm:cxn modelId="{9ADCE11A-638D-43D9-98E8-C63BFBECB03E}" type="presParOf" srcId="{3D6CEED6-5AC4-43AD-B7EA-4C861D585218}" destId="{FC9F2213-145F-4F0B-8E4E-C934F0C74DD2}" srcOrd="1" destOrd="0" presId="urn:microsoft.com/office/officeart/2018/5/layout/IconLeafLabelList"/>
    <dgm:cxn modelId="{1131596E-747A-4E25-8E5A-8467991FE7D8}" type="presParOf" srcId="{3D6CEED6-5AC4-43AD-B7EA-4C861D585218}" destId="{76669222-1C2E-4943-BA58-138AE6649008}" srcOrd="2" destOrd="0" presId="urn:microsoft.com/office/officeart/2018/5/layout/IconLeafLabelList"/>
    <dgm:cxn modelId="{A6AA516E-CDB7-4AB9-9F79-9A0FEAC9F6C2}" type="presParOf" srcId="{3D6CEED6-5AC4-43AD-B7EA-4C861D585218}" destId="{2D2073BE-A374-4CB6-8301-337B3DB0C2F2}" srcOrd="3" destOrd="0" presId="urn:microsoft.com/office/officeart/2018/5/layout/IconLeafLabelList"/>
    <dgm:cxn modelId="{5A0E37A4-7EC2-43C7-99AE-5975E0D590B3}" type="presParOf" srcId="{DB4D5B45-5F3B-4C3C-ADFF-92C68310070D}" destId="{F4021F93-B0F1-4558-813A-C9AC5EBFAA43}" srcOrd="1" destOrd="0" presId="urn:microsoft.com/office/officeart/2018/5/layout/IconLeafLabelList"/>
    <dgm:cxn modelId="{2A2F8ADA-A6E4-402E-8B3D-FBBA00EBA930}" type="presParOf" srcId="{DB4D5B45-5F3B-4C3C-ADFF-92C68310070D}" destId="{29FD2899-71E1-4F14-86E6-BABA7689F7AC}" srcOrd="2" destOrd="0" presId="urn:microsoft.com/office/officeart/2018/5/layout/IconLeafLabelList"/>
    <dgm:cxn modelId="{ABF44322-FF16-4D1F-9C65-384749184219}" type="presParOf" srcId="{29FD2899-71E1-4F14-86E6-BABA7689F7AC}" destId="{9FF553C2-504F-4897-BB14-1A9783148C29}" srcOrd="0" destOrd="0" presId="urn:microsoft.com/office/officeart/2018/5/layout/IconLeafLabelList"/>
    <dgm:cxn modelId="{510F2A88-6BC1-404C-B4AF-A91FA3012A40}" type="presParOf" srcId="{29FD2899-71E1-4F14-86E6-BABA7689F7AC}" destId="{0D5F1679-93B2-4B98-80C5-1DB795EF3F95}" srcOrd="1" destOrd="0" presId="urn:microsoft.com/office/officeart/2018/5/layout/IconLeafLabelList"/>
    <dgm:cxn modelId="{8BAB5780-3A66-441B-8ABA-399BF2A08119}" type="presParOf" srcId="{29FD2899-71E1-4F14-86E6-BABA7689F7AC}" destId="{D59DD60F-D413-4D1D-BCBF-6932A28CD985}" srcOrd="2" destOrd="0" presId="urn:microsoft.com/office/officeart/2018/5/layout/IconLeafLabelList"/>
    <dgm:cxn modelId="{B6A68739-2E95-4404-A85B-988959D6CC02}" type="presParOf" srcId="{29FD2899-71E1-4F14-86E6-BABA7689F7AC}" destId="{33F7A430-0BC6-46A7-9FA7-67BB3B88ABA2}" srcOrd="3" destOrd="0" presId="urn:microsoft.com/office/officeart/2018/5/layout/IconLeafLabelList"/>
    <dgm:cxn modelId="{32E30DF1-97F7-4002-B44B-786D2089F9CA}" type="presParOf" srcId="{DB4D5B45-5F3B-4C3C-ADFF-92C68310070D}" destId="{826684B7-8720-4ABF-A243-340926D32B5F}" srcOrd="3" destOrd="0" presId="urn:microsoft.com/office/officeart/2018/5/layout/IconLeafLabelList"/>
    <dgm:cxn modelId="{8407A50D-8A9C-4870-A000-458EE140AF32}" type="presParOf" srcId="{DB4D5B45-5F3B-4C3C-ADFF-92C68310070D}" destId="{9211C8DB-4081-4706-A574-DD8BA7941651}" srcOrd="4" destOrd="0" presId="urn:microsoft.com/office/officeart/2018/5/layout/IconLeafLabelList"/>
    <dgm:cxn modelId="{9F063212-2059-41F3-A075-480C1DDC9B74}" type="presParOf" srcId="{9211C8DB-4081-4706-A574-DD8BA7941651}" destId="{C7E79C97-22E8-4812-BCF4-49106E487792}" srcOrd="0" destOrd="0" presId="urn:microsoft.com/office/officeart/2018/5/layout/IconLeafLabelList"/>
    <dgm:cxn modelId="{7B3832BD-4F32-406E-8E3C-1CDC0DE17E23}" type="presParOf" srcId="{9211C8DB-4081-4706-A574-DD8BA7941651}" destId="{BDE713C6-5DEC-4C3E-A5F8-4EB742330D7A}" srcOrd="1" destOrd="0" presId="urn:microsoft.com/office/officeart/2018/5/layout/IconLeafLabelList"/>
    <dgm:cxn modelId="{438F3D65-C2CE-4A27-9A12-6DAA0C24D3CC}" type="presParOf" srcId="{9211C8DB-4081-4706-A574-DD8BA7941651}" destId="{F5930E3D-0DBA-40C5-AA06-2D53864A502C}" srcOrd="2" destOrd="0" presId="urn:microsoft.com/office/officeart/2018/5/layout/IconLeafLabelList"/>
    <dgm:cxn modelId="{A51EE18A-F14F-4E13-A902-2C2DAA22180A}" type="presParOf" srcId="{9211C8DB-4081-4706-A574-DD8BA7941651}" destId="{293D2C92-7F46-4D48-9177-FE150A2E40EE}" srcOrd="3" destOrd="0" presId="urn:microsoft.com/office/officeart/2018/5/layout/IconLeafLabelList"/>
    <dgm:cxn modelId="{9B5421FC-7BC8-422B-95C2-752CE9D82674}" type="presParOf" srcId="{DB4D5B45-5F3B-4C3C-ADFF-92C68310070D}" destId="{965BB831-3902-4D99-84CA-05FBBF24F8F7}" srcOrd="5" destOrd="0" presId="urn:microsoft.com/office/officeart/2018/5/layout/IconLeafLabelList"/>
    <dgm:cxn modelId="{9879D600-E61B-4EA8-BC2C-C2158FEB09C0}" type="presParOf" srcId="{DB4D5B45-5F3B-4C3C-ADFF-92C68310070D}" destId="{9017C03F-894C-4060-A433-5B484A50ADB3}" srcOrd="6" destOrd="0" presId="urn:microsoft.com/office/officeart/2018/5/layout/IconLeafLabelList"/>
    <dgm:cxn modelId="{4F451DD1-1853-42F7-A0F6-286DA4939C5A}" type="presParOf" srcId="{9017C03F-894C-4060-A433-5B484A50ADB3}" destId="{36BE5EB3-E240-4C3F-847C-E0DDF451E064}" srcOrd="0" destOrd="0" presId="urn:microsoft.com/office/officeart/2018/5/layout/IconLeafLabelList"/>
    <dgm:cxn modelId="{FDAA9713-B830-46BF-9CB9-C3F01106F1A3}" type="presParOf" srcId="{9017C03F-894C-4060-A433-5B484A50ADB3}" destId="{A0F48AD2-3003-46B2-9FE4-2634F4B24FB5}" srcOrd="1" destOrd="0" presId="urn:microsoft.com/office/officeart/2018/5/layout/IconLeafLabelList"/>
    <dgm:cxn modelId="{4CEC2EE4-58CD-49CC-949B-252CC7782263}" type="presParOf" srcId="{9017C03F-894C-4060-A433-5B484A50ADB3}" destId="{D59A8F12-3CB4-44C4-8270-8D2C5606E722}" srcOrd="2" destOrd="0" presId="urn:microsoft.com/office/officeart/2018/5/layout/IconLeafLabelList"/>
    <dgm:cxn modelId="{428AFB82-4E61-481C-A658-F55B2C6848A6}" type="presParOf" srcId="{9017C03F-894C-4060-A433-5B484A50ADB3}" destId="{3743364D-D5AB-4978-BE6A-D9644DE916ED}" srcOrd="3" destOrd="0" presId="urn:microsoft.com/office/officeart/2018/5/layout/IconLeafLabelList"/>
    <dgm:cxn modelId="{E5F4650F-0276-4058-BC41-EC707C861761}" type="presParOf" srcId="{DB4D5B45-5F3B-4C3C-ADFF-92C68310070D}" destId="{5FDA8B10-B446-4742-9F18-D4B08C26F50D}" srcOrd="7" destOrd="0" presId="urn:microsoft.com/office/officeart/2018/5/layout/IconLeafLabelList"/>
    <dgm:cxn modelId="{C7D60AB5-B10C-4B7F-B445-17B7FEB6D80A}" type="presParOf" srcId="{DB4D5B45-5F3B-4C3C-ADFF-92C68310070D}" destId="{E5518D48-5CD1-4A6C-A8DA-6A02BE1930C9}" srcOrd="8" destOrd="0" presId="urn:microsoft.com/office/officeart/2018/5/layout/IconLeafLabelList"/>
    <dgm:cxn modelId="{EEBEB09C-99AE-4B88-96E4-011C827FF2B5}" type="presParOf" srcId="{E5518D48-5CD1-4A6C-A8DA-6A02BE1930C9}" destId="{C6408E35-062C-4034-BB9A-F6A7BC221577}" srcOrd="0" destOrd="0" presId="urn:microsoft.com/office/officeart/2018/5/layout/IconLeafLabelList"/>
    <dgm:cxn modelId="{2C2E7B84-18F3-4BFF-838C-24FBA5E1B041}" type="presParOf" srcId="{E5518D48-5CD1-4A6C-A8DA-6A02BE1930C9}" destId="{E4EBF0B9-05DF-48F4-A543-1391C959187E}" srcOrd="1" destOrd="0" presId="urn:microsoft.com/office/officeart/2018/5/layout/IconLeafLabelList"/>
    <dgm:cxn modelId="{905D543E-EE3E-4BC0-81CC-8A98432CF434}" type="presParOf" srcId="{E5518D48-5CD1-4A6C-A8DA-6A02BE1930C9}" destId="{A04F9CDD-9F84-4D1E-9BEB-13235F6E2959}" srcOrd="2" destOrd="0" presId="urn:microsoft.com/office/officeart/2018/5/layout/IconLeafLabelList"/>
    <dgm:cxn modelId="{2ED7B798-C92F-4B98-A604-409E5E3D1453}" type="presParOf" srcId="{E5518D48-5CD1-4A6C-A8DA-6A02BE1930C9}" destId="{4A0812B6-85FE-4A82-8568-4D000C568AA4}" srcOrd="3" destOrd="0" presId="urn:microsoft.com/office/officeart/2018/5/layout/IconLeafLabelList"/>
    <dgm:cxn modelId="{FB4B2BD9-32AE-4F1A-A555-9AA589EAA6C7}" type="presParOf" srcId="{DB4D5B45-5F3B-4C3C-ADFF-92C68310070D}" destId="{6F53C568-AF3B-437B-A213-BE71EB51F700}" srcOrd="9" destOrd="0" presId="urn:microsoft.com/office/officeart/2018/5/layout/IconLeafLabelList"/>
    <dgm:cxn modelId="{36A9B137-61FA-4E03-A656-3B774F29A8CC}" type="presParOf" srcId="{DB4D5B45-5F3B-4C3C-ADFF-92C68310070D}" destId="{D29EFA66-02C8-47A6-A130-8775C26FB171}" srcOrd="10" destOrd="0" presId="urn:microsoft.com/office/officeart/2018/5/layout/IconLeafLabelList"/>
    <dgm:cxn modelId="{D4EDA029-E387-4945-9D5A-75093CC99AB9}" type="presParOf" srcId="{D29EFA66-02C8-47A6-A130-8775C26FB171}" destId="{75263D78-220C-4BCC-BF03-64A3C8F5A995}" srcOrd="0" destOrd="0" presId="urn:microsoft.com/office/officeart/2018/5/layout/IconLeafLabelList"/>
    <dgm:cxn modelId="{F1A153D6-A292-43E2-A0A5-7E3CF5779679}" type="presParOf" srcId="{D29EFA66-02C8-47A6-A130-8775C26FB171}" destId="{13A75495-5FD0-47C5-AD00-7856B18227CB}" srcOrd="1" destOrd="0" presId="urn:microsoft.com/office/officeart/2018/5/layout/IconLeafLabelList"/>
    <dgm:cxn modelId="{14659ABD-A341-44FA-A699-6205C294118D}" type="presParOf" srcId="{D29EFA66-02C8-47A6-A130-8775C26FB171}" destId="{84D20756-2947-4B51-B250-EF1ACE496E0C}" srcOrd="2" destOrd="0" presId="urn:microsoft.com/office/officeart/2018/5/layout/IconLeafLabelList"/>
    <dgm:cxn modelId="{C6B66E6D-CF38-4B5E-A14E-D88518C4755A}" type="presParOf" srcId="{D29EFA66-02C8-47A6-A130-8775C26FB171}" destId="{CA9921F6-8A22-448C-89FB-7D29345CB582}" srcOrd="3" destOrd="0" presId="urn:microsoft.com/office/officeart/2018/5/layout/IconLeafLabelList"/>
    <dgm:cxn modelId="{FE8BF1A8-FB30-49E3-9F29-57F88CE9FC55}" type="presParOf" srcId="{DB4D5B45-5F3B-4C3C-ADFF-92C68310070D}" destId="{442691CB-C2BD-4B2A-A3F7-FC6899EDCCB5}" srcOrd="11" destOrd="0" presId="urn:microsoft.com/office/officeart/2018/5/layout/IconLeafLabelList"/>
    <dgm:cxn modelId="{61B1C92A-B669-4347-954E-4FAA238EC46A}" type="presParOf" srcId="{DB4D5B45-5F3B-4C3C-ADFF-92C68310070D}" destId="{725A7F62-7D44-4704-876E-1154548CB62A}" srcOrd="12" destOrd="0" presId="urn:microsoft.com/office/officeart/2018/5/layout/IconLeafLabelList"/>
    <dgm:cxn modelId="{B10C666A-9E61-4719-94B3-66075865164E}" type="presParOf" srcId="{725A7F62-7D44-4704-876E-1154548CB62A}" destId="{85BB2ADA-FEBC-4B3F-B8EB-9E98D632AF96}" srcOrd="0" destOrd="0" presId="urn:microsoft.com/office/officeart/2018/5/layout/IconLeafLabelList"/>
    <dgm:cxn modelId="{03377A86-7C9D-4F65-A0BF-ACDC9529AF79}" type="presParOf" srcId="{725A7F62-7D44-4704-876E-1154548CB62A}" destId="{65C3C6FB-1F26-4738-89F3-1DF6B6C78919}" srcOrd="1" destOrd="0" presId="urn:microsoft.com/office/officeart/2018/5/layout/IconLeafLabelList"/>
    <dgm:cxn modelId="{D32F04A3-7FCC-4BE2-BCBF-E8D1F62A6BD1}" type="presParOf" srcId="{725A7F62-7D44-4704-876E-1154548CB62A}" destId="{5E9C61B7-B431-40DC-B16C-811E7E4DB692}" srcOrd="2" destOrd="0" presId="urn:microsoft.com/office/officeart/2018/5/layout/IconLeafLabelList"/>
    <dgm:cxn modelId="{2D3A1E86-FF24-4ADD-85F1-BFAE1FF0ADB4}" type="presParOf" srcId="{725A7F62-7D44-4704-876E-1154548CB62A}" destId="{B65C07F2-6CB6-4D2D-943C-11E1188B2BFD}" srcOrd="3" destOrd="0" presId="urn:microsoft.com/office/officeart/2018/5/layout/IconLeafLabelList"/>
    <dgm:cxn modelId="{FF3362C2-E814-4B6D-83B0-C0A64CB8688C}" type="presParOf" srcId="{DB4D5B45-5F3B-4C3C-ADFF-92C68310070D}" destId="{FD27917C-A87A-4C87-8D89-A0CED66AD4E0}" srcOrd="13" destOrd="0" presId="urn:microsoft.com/office/officeart/2018/5/layout/IconLeafLabelList"/>
    <dgm:cxn modelId="{4FE308C4-893A-4C8D-9993-C30CAE135C1C}" type="presParOf" srcId="{DB4D5B45-5F3B-4C3C-ADFF-92C68310070D}" destId="{0715C8A2-E754-4B23-8AE4-4E1DE0404B36}" srcOrd="14" destOrd="0" presId="urn:microsoft.com/office/officeart/2018/5/layout/IconLeafLabelList"/>
    <dgm:cxn modelId="{7521538D-890D-4C6E-AB79-A91C63D54D9F}" type="presParOf" srcId="{0715C8A2-E754-4B23-8AE4-4E1DE0404B36}" destId="{CC66B189-0735-4DF2-997B-78706D03F9EF}" srcOrd="0" destOrd="0" presId="urn:microsoft.com/office/officeart/2018/5/layout/IconLeafLabelList"/>
    <dgm:cxn modelId="{1A9FDDBD-5799-43FD-A628-1FB03EE65440}" type="presParOf" srcId="{0715C8A2-E754-4B23-8AE4-4E1DE0404B36}" destId="{4DE970D4-3205-4E46-AF0B-A5B9256D49EC}" srcOrd="1" destOrd="0" presId="urn:microsoft.com/office/officeart/2018/5/layout/IconLeafLabelList"/>
    <dgm:cxn modelId="{474D4576-4263-4086-9620-551F190B33DD}" type="presParOf" srcId="{0715C8A2-E754-4B23-8AE4-4E1DE0404B36}" destId="{606F4879-0FCE-4B85-82F3-058C64F81A4D}" srcOrd="2" destOrd="0" presId="urn:microsoft.com/office/officeart/2018/5/layout/IconLeafLabelList"/>
    <dgm:cxn modelId="{71D2B335-4265-44DE-851C-8243A3CD7BCD}" type="presParOf" srcId="{0715C8A2-E754-4B23-8AE4-4E1DE0404B36}" destId="{17C50C10-10C6-42E3-9A7B-5823744F4975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95CE8F-A8A4-4393-879B-41B7115DA7FD}" type="doc">
      <dgm:prSet loTypeId="urn:microsoft.com/office/officeart/2005/8/layout/radial1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10FB9C30-C646-4D76-BF21-3DC4B8B4248C}">
      <dgm:prSet phldrT="[Text]"/>
      <dgm:spPr/>
      <dgm:t>
        <a:bodyPr/>
        <a:lstStyle/>
        <a:p>
          <a:r>
            <a:rPr lang="cs-CZ" dirty="0"/>
            <a:t>Kvalita vzduchu</a:t>
          </a:r>
        </a:p>
      </dgm:t>
    </dgm:pt>
    <dgm:pt modelId="{1B7D9176-C0C1-492B-B8A6-7926E8E6343E}" type="parTrans" cxnId="{120429C7-F57D-4FD8-A0EA-6F4198DF8AC7}">
      <dgm:prSet/>
      <dgm:spPr/>
      <dgm:t>
        <a:bodyPr/>
        <a:lstStyle/>
        <a:p>
          <a:endParaRPr lang="en-GB"/>
        </a:p>
      </dgm:t>
    </dgm:pt>
    <dgm:pt modelId="{9EF5E3B2-46DC-44FF-9426-8BDA4371F60B}" type="sibTrans" cxnId="{120429C7-F57D-4FD8-A0EA-6F4198DF8AC7}">
      <dgm:prSet/>
      <dgm:spPr/>
      <dgm:t>
        <a:bodyPr/>
        <a:lstStyle/>
        <a:p>
          <a:endParaRPr lang="en-GB"/>
        </a:p>
      </dgm:t>
    </dgm:pt>
    <dgm:pt modelId="{683E16AF-75C3-45A9-8651-469C2188E128}">
      <dgm:prSet phldrT="[Text]"/>
      <dgm:spPr/>
      <dgm:t>
        <a:bodyPr/>
        <a:lstStyle/>
        <a:p>
          <a:r>
            <a:rPr lang="cs-CZ" dirty="0"/>
            <a:t>Osvětlení</a:t>
          </a:r>
        </a:p>
      </dgm:t>
    </dgm:pt>
    <dgm:pt modelId="{0DE65E05-961B-426A-BBF4-2161D7041E6E}" type="parTrans" cxnId="{051B0BBD-0D6A-424F-ADF0-FA57B618A6FF}">
      <dgm:prSet/>
      <dgm:spPr/>
      <dgm:t>
        <a:bodyPr/>
        <a:lstStyle/>
        <a:p>
          <a:endParaRPr lang="en-GB"/>
        </a:p>
      </dgm:t>
    </dgm:pt>
    <dgm:pt modelId="{6DE3AF00-C00D-4F10-AE7F-904F4A92C2A5}" type="sibTrans" cxnId="{051B0BBD-0D6A-424F-ADF0-FA57B618A6FF}">
      <dgm:prSet/>
      <dgm:spPr/>
      <dgm:t>
        <a:bodyPr/>
        <a:lstStyle/>
        <a:p>
          <a:endParaRPr lang="en-GB"/>
        </a:p>
      </dgm:t>
    </dgm:pt>
    <dgm:pt modelId="{54C53CC1-79D3-4AD0-89BE-D1A06ED5B1B0}">
      <dgm:prSet phldrT="[Text]"/>
      <dgm:spPr/>
      <dgm:t>
        <a:bodyPr/>
        <a:lstStyle/>
        <a:p>
          <a:r>
            <a:rPr lang="cs-CZ" dirty="0"/>
            <a:t>Akustika</a:t>
          </a:r>
        </a:p>
      </dgm:t>
    </dgm:pt>
    <dgm:pt modelId="{9A64CF02-41CC-4A02-BD8D-8C8D398B77A9}" type="parTrans" cxnId="{CEEF8256-F9B9-4D25-8DB4-0CDC242083B7}">
      <dgm:prSet/>
      <dgm:spPr/>
      <dgm:t>
        <a:bodyPr/>
        <a:lstStyle/>
        <a:p>
          <a:endParaRPr lang="en-GB"/>
        </a:p>
      </dgm:t>
    </dgm:pt>
    <dgm:pt modelId="{1F94C4AF-D522-4A1F-A893-29F1B1A9C975}" type="sibTrans" cxnId="{CEEF8256-F9B9-4D25-8DB4-0CDC242083B7}">
      <dgm:prSet/>
      <dgm:spPr/>
      <dgm:t>
        <a:bodyPr/>
        <a:lstStyle/>
        <a:p>
          <a:endParaRPr lang="en-GB"/>
        </a:p>
      </dgm:t>
    </dgm:pt>
    <dgm:pt modelId="{F3BEBA9A-9C03-4850-90F3-1A6559EB6D15}">
      <dgm:prSet phldrT="[Text]"/>
      <dgm:spPr/>
      <dgm:t>
        <a:bodyPr/>
        <a:lstStyle/>
        <a:p>
          <a:r>
            <a:rPr lang="cs-CZ" dirty="0"/>
            <a:t>Psychika</a:t>
          </a:r>
        </a:p>
      </dgm:t>
    </dgm:pt>
    <dgm:pt modelId="{28C2AE1B-1396-4321-A713-5A66E05F8A77}" type="parTrans" cxnId="{80221B7E-B824-48E7-8A7B-2B5E621816E0}">
      <dgm:prSet/>
      <dgm:spPr/>
      <dgm:t>
        <a:bodyPr/>
        <a:lstStyle/>
        <a:p>
          <a:endParaRPr lang="en-GB"/>
        </a:p>
      </dgm:t>
    </dgm:pt>
    <dgm:pt modelId="{EC0E4A57-B381-4CD0-9380-D92B7D329DFE}" type="sibTrans" cxnId="{80221B7E-B824-48E7-8A7B-2B5E621816E0}">
      <dgm:prSet/>
      <dgm:spPr/>
      <dgm:t>
        <a:bodyPr/>
        <a:lstStyle/>
        <a:p>
          <a:endParaRPr lang="en-GB"/>
        </a:p>
      </dgm:t>
    </dgm:pt>
    <dgm:pt modelId="{E917B812-4B5A-4EB7-8EB5-A4A69CEAA6FD}">
      <dgm:prSet phldrT="[Text]"/>
      <dgm:spPr/>
      <dgm:t>
        <a:bodyPr/>
        <a:lstStyle/>
        <a:p>
          <a:r>
            <a:rPr lang="cs-CZ" dirty="0" err="1"/>
            <a:t>Elmg</a:t>
          </a:r>
          <a:r>
            <a:rPr lang="cs-CZ" dirty="0"/>
            <a:t> pole</a:t>
          </a:r>
        </a:p>
      </dgm:t>
    </dgm:pt>
    <dgm:pt modelId="{069A9CE9-6DE3-4525-AD31-F3AF18F921C9}" type="parTrans" cxnId="{82772621-4419-4570-8A17-C504A9E76B06}">
      <dgm:prSet/>
      <dgm:spPr/>
      <dgm:t>
        <a:bodyPr/>
        <a:lstStyle/>
        <a:p>
          <a:endParaRPr lang="en-GB"/>
        </a:p>
      </dgm:t>
    </dgm:pt>
    <dgm:pt modelId="{4A5AA8DE-F1BF-4662-90C7-2209E014125A}" type="sibTrans" cxnId="{82772621-4419-4570-8A17-C504A9E76B06}">
      <dgm:prSet/>
      <dgm:spPr/>
      <dgm:t>
        <a:bodyPr/>
        <a:lstStyle/>
        <a:p>
          <a:endParaRPr lang="en-GB"/>
        </a:p>
      </dgm:t>
    </dgm:pt>
    <dgm:pt modelId="{05FFC186-F3DE-47E6-BDFF-41082A5CDFB4}">
      <dgm:prSet phldrT="[Text]"/>
      <dgm:spPr/>
      <dgm:t>
        <a:bodyPr/>
        <a:lstStyle/>
        <a:p>
          <a:r>
            <a:rPr lang="cs-CZ" dirty="0"/>
            <a:t>Tepelný komfort</a:t>
          </a:r>
          <a:endParaRPr lang="en-GB" dirty="0"/>
        </a:p>
      </dgm:t>
    </dgm:pt>
    <dgm:pt modelId="{8405D145-D51B-4FEE-9D11-7A4F995B7E28}" type="parTrans" cxnId="{DB0E85CD-6C24-4AC7-85CC-1C7B65750449}">
      <dgm:prSet/>
      <dgm:spPr/>
      <dgm:t>
        <a:bodyPr/>
        <a:lstStyle/>
        <a:p>
          <a:endParaRPr lang="en-GB"/>
        </a:p>
      </dgm:t>
    </dgm:pt>
    <dgm:pt modelId="{4956A6A8-AB64-4D49-995C-FD907F2E7A86}" type="sibTrans" cxnId="{DB0E85CD-6C24-4AC7-85CC-1C7B65750449}">
      <dgm:prSet/>
      <dgm:spPr/>
      <dgm:t>
        <a:bodyPr/>
        <a:lstStyle/>
        <a:p>
          <a:endParaRPr lang="en-GB"/>
        </a:p>
      </dgm:t>
    </dgm:pt>
    <dgm:pt modelId="{BDA3EDA6-7157-4EAD-AA09-34591C465C25}">
      <dgm:prSet phldrT="[Text]"/>
      <dgm:spPr/>
      <dgm:t>
        <a:bodyPr/>
        <a:lstStyle/>
        <a:p>
          <a:r>
            <a:rPr lang="cs-CZ" dirty="0"/>
            <a:t>Vnitřní prostředí </a:t>
          </a:r>
          <a:endParaRPr lang="en-GB" dirty="0"/>
        </a:p>
      </dgm:t>
    </dgm:pt>
    <dgm:pt modelId="{58566D4C-A586-41F9-99C7-848F0217B192}" type="parTrans" cxnId="{9AF74384-4C97-420F-B45D-AC62979D7F41}">
      <dgm:prSet/>
      <dgm:spPr/>
      <dgm:t>
        <a:bodyPr/>
        <a:lstStyle/>
        <a:p>
          <a:endParaRPr lang="en-GB"/>
        </a:p>
      </dgm:t>
    </dgm:pt>
    <dgm:pt modelId="{571418B1-B9A4-41F9-8ECC-7AFCF0B6B4C3}" type="sibTrans" cxnId="{9AF74384-4C97-420F-B45D-AC62979D7F41}">
      <dgm:prSet/>
      <dgm:spPr/>
      <dgm:t>
        <a:bodyPr/>
        <a:lstStyle/>
        <a:p>
          <a:endParaRPr lang="en-GB"/>
        </a:p>
      </dgm:t>
    </dgm:pt>
    <dgm:pt modelId="{C4A09BB0-6781-4D4A-AB54-693CFD85EEBF}" type="pres">
      <dgm:prSet presAssocID="{5E95CE8F-A8A4-4393-879B-41B7115DA7F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2BC3AB9-032A-45E3-A3EE-CB5FF3AE65D2}" type="pres">
      <dgm:prSet presAssocID="{BDA3EDA6-7157-4EAD-AA09-34591C465C25}" presName="centerShape" presStyleLbl="node0" presStyleIdx="0" presStyleCnt="1"/>
      <dgm:spPr/>
    </dgm:pt>
    <dgm:pt modelId="{E827F8CA-4EF3-4E1D-A237-AB889B4C7665}" type="pres">
      <dgm:prSet presAssocID="{8405D145-D51B-4FEE-9D11-7A4F995B7E28}" presName="Name9" presStyleLbl="parChTrans1D2" presStyleIdx="0" presStyleCnt="6"/>
      <dgm:spPr/>
    </dgm:pt>
    <dgm:pt modelId="{79EDA7D1-41BC-459F-AE78-3A014D991CDF}" type="pres">
      <dgm:prSet presAssocID="{8405D145-D51B-4FEE-9D11-7A4F995B7E28}" presName="connTx" presStyleLbl="parChTrans1D2" presStyleIdx="0" presStyleCnt="6"/>
      <dgm:spPr/>
    </dgm:pt>
    <dgm:pt modelId="{956D8A9C-B803-49C4-A18E-64037C569493}" type="pres">
      <dgm:prSet presAssocID="{05FFC186-F3DE-47E6-BDFF-41082A5CDFB4}" presName="node" presStyleLbl="node1" presStyleIdx="0" presStyleCnt="6">
        <dgm:presLayoutVars>
          <dgm:bulletEnabled val="1"/>
        </dgm:presLayoutVars>
      </dgm:prSet>
      <dgm:spPr/>
    </dgm:pt>
    <dgm:pt modelId="{27267912-EEED-4500-ACFE-404954FB3864}" type="pres">
      <dgm:prSet presAssocID="{1B7D9176-C0C1-492B-B8A6-7926E8E6343E}" presName="Name9" presStyleLbl="parChTrans1D2" presStyleIdx="1" presStyleCnt="6"/>
      <dgm:spPr/>
    </dgm:pt>
    <dgm:pt modelId="{B42514F9-6C81-4961-A729-519A305E203B}" type="pres">
      <dgm:prSet presAssocID="{1B7D9176-C0C1-492B-B8A6-7926E8E6343E}" presName="connTx" presStyleLbl="parChTrans1D2" presStyleIdx="1" presStyleCnt="6"/>
      <dgm:spPr/>
    </dgm:pt>
    <dgm:pt modelId="{F401256F-2B3E-4F73-96C2-6636A42AD9A6}" type="pres">
      <dgm:prSet presAssocID="{10FB9C30-C646-4D76-BF21-3DC4B8B4248C}" presName="node" presStyleLbl="node1" presStyleIdx="1" presStyleCnt="6">
        <dgm:presLayoutVars>
          <dgm:bulletEnabled val="1"/>
        </dgm:presLayoutVars>
      </dgm:prSet>
      <dgm:spPr/>
    </dgm:pt>
    <dgm:pt modelId="{CE544E11-EF0D-405E-A62D-61D865B7AA95}" type="pres">
      <dgm:prSet presAssocID="{0DE65E05-961B-426A-BBF4-2161D7041E6E}" presName="Name9" presStyleLbl="parChTrans1D2" presStyleIdx="2" presStyleCnt="6"/>
      <dgm:spPr/>
    </dgm:pt>
    <dgm:pt modelId="{E6A5CD0C-C16D-4663-AD06-7A87F3BECC34}" type="pres">
      <dgm:prSet presAssocID="{0DE65E05-961B-426A-BBF4-2161D7041E6E}" presName="connTx" presStyleLbl="parChTrans1D2" presStyleIdx="2" presStyleCnt="6"/>
      <dgm:spPr/>
    </dgm:pt>
    <dgm:pt modelId="{2F4536E8-BCC3-4F50-9777-216C58CB8362}" type="pres">
      <dgm:prSet presAssocID="{683E16AF-75C3-45A9-8651-469C2188E128}" presName="node" presStyleLbl="node1" presStyleIdx="2" presStyleCnt="6">
        <dgm:presLayoutVars>
          <dgm:bulletEnabled val="1"/>
        </dgm:presLayoutVars>
      </dgm:prSet>
      <dgm:spPr/>
    </dgm:pt>
    <dgm:pt modelId="{322F6B44-8997-47B2-92F4-CBE8B0C6721C}" type="pres">
      <dgm:prSet presAssocID="{9A64CF02-41CC-4A02-BD8D-8C8D398B77A9}" presName="Name9" presStyleLbl="parChTrans1D2" presStyleIdx="3" presStyleCnt="6"/>
      <dgm:spPr/>
    </dgm:pt>
    <dgm:pt modelId="{5AA6E2AD-58AB-4544-8F59-DAAF410BFACB}" type="pres">
      <dgm:prSet presAssocID="{9A64CF02-41CC-4A02-BD8D-8C8D398B77A9}" presName="connTx" presStyleLbl="parChTrans1D2" presStyleIdx="3" presStyleCnt="6"/>
      <dgm:spPr/>
    </dgm:pt>
    <dgm:pt modelId="{0A0093F5-067C-4E47-86D0-757389084879}" type="pres">
      <dgm:prSet presAssocID="{54C53CC1-79D3-4AD0-89BE-D1A06ED5B1B0}" presName="node" presStyleLbl="node1" presStyleIdx="3" presStyleCnt="6">
        <dgm:presLayoutVars>
          <dgm:bulletEnabled val="1"/>
        </dgm:presLayoutVars>
      </dgm:prSet>
      <dgm:spPr/>
    </dgm:pt>
    <dgm:pt modelId="{874485B4-ABC0-446A-8578-AB5D328DA97C}" type="pres">
      <dgm:prSet presAssocID="{28C2AE1B-1396-4321-A713-5A66E05F8A77}" presName="Name9" presStyleLbl="parChTrans1D2" presStyleIdx="4" presStyleCnt="6"/>
      <dgm:spPr/>
    </dgm:pt>
    <dgm:pt modelId="{81337CDB-5D8F-4655-9AB2-BBEAA5150E14}" type="pres">
      <dgm:prSet presAssocID="{28C2AE1B-1396-4321-A713-5A66E05F8A77}" presName="connTx" presStyleLbl="parChTrans1D2" presStyleIdx="4" presStyleCnt="6"/>
      <dgm:spPr/>
    </dgm:pt>
    <dgm:pt modelId="{074F9337-0886-4264-8294-D4F73A777872}" type="pres">
      <dgm:prSet presAssocID="{F3BEBA9A-9C03-4850-90F3-1A6559EB6D15}" presName="node" presStyleLbl="node1" presStyleIdx="4" presStyleCnt="6">
        <dgm:presLayoutVars>
          <dgm:bulletEnabled val="1"/>
        </dgm:presLayoutVars>
      </dgm:prSet>
      <dgm:spPr/>
    </dgm:pt>
    <dgm:pt modelId="{F42C710D-CD61-4B91-847F-8D275643DEEF}" type="pres">
      <dgm:prSet presAssocID="{069A9CE9-6DE3-4525-AD31-F3AF18F921C9}" presName="Name9" presStyleLbl="parChTrans1D2" presStyleIdx="5" presStyleCnt="6"/>
      <dgm:spPr/>
    </dgm:pt>
    <dgm:pt modelId="{207DE220-2603-41C7-B241-E20EFD35D1C1}" type="pres">
      <dgm:prSet presAssocID="{069A9CE9-6DE3-4525-AD31-F3AF18F921C9}" presName="connTx" presStyleLbl="parChTrans1D2" presStyleIdx="5" presStyleCnt="6"/>
      <dgm:spPr/>
    </dgm:pt>
    <dgm:pt modelId="{18FBE122-D704-44EA-B57A-713605D9D87E}" type="pres">
      <dgm:prSet presAssocID="{E917B812-4B5A-4EB7-8EB5-A4A69CEAA6FD}" presName="node" presStyleLbl="node1" presStyleIdx="5" presStyleCnt="6">
        <dgm:presLayoutVars>
          <dgm:bulletEnabled val="1"/>
        </dgm:presLayoutVars>
      </dgm:prSet>
      <dgm:spPr/>
    </dgm:pt>
  </dgm:ptLst>
  <dgm:cxnLst>
    <dgm:cxn modelId="{3DD2F803-D446-4903-9B6B-F4E27A9C2DD8}" type="presOf" srcId="{E917B812-4B5A-4EB7-8EB5-A4A69CEAA6FD}" destId="{18FBE122-D704-44EA-B57A-713605D9D87E}" srcOrd="0" destOrd="0" presId="urn:microsoft.com/office/officeart/2005/8/layout/radial1"/>
    <dgm:cxn modelId="{82772621-4419-4570-8A17-C504A9E76B06}" srcId="{BDA3EDA6-7157-4EAD-AA09-34591C465C25}" destId="{E917B812-4B5A-4EB7-8EB5-A4A69CEAA6FD}" srcOrd="5" destOrd="0" parTransId="{069A9CE9-6DE3-4525-AD31-F3AF18F921C9}" sibTransId="{4A5AA8DE-F1BF-4662-90C7-2209E014125A}"/>
    <dgm:cxn modelId="{7906CF24-5E8A-40BB-81F7-BB221EA0227C}" type="presOf" srcId="{28C2AE1B-1396-4321-A713-5A66E05F8A77}" destId="{81337CDB-5D8F-4655-9AB2-BBEAA5150E14}" srcOrd="1" destOrd="0" presId="urn:microsoft.com/office/officeart/2005/8/layout/radial1"/>
    <dgm:cxn modelId="{6282423A-781B-416A-8A77-EB619FF962A6}" type="presOf" srcId="{8405D145-D51B-4FEE-9D11-7A4F995B7E28}" destId="{79EDA7D1-41BC-459F-AE78-3A014D991CDF}" srcOrd="1" destOrd="0" presId="urn:microsoft.com/office/officeart/2005/8/layout/radial1"/>
    <dgm:cxn modelId="{70C72C70-8D97-4B60-8962-0D347CA0C6BA}" type="presOf" srcId="{5E95CE8F-A8A4-4393-879B-41B7115DA7FD}" destId="{C4A09BB0-6781-4D4A-AB54-693CFD85EEBF}" srcOrd="0" destOrd="0" presId="urn:microsoft.com/office/officeart/2005/8/layout/radial1"/>
    <dgm:cxn modelId="{4D201676-0D9C-4EC7-B1E3-0C5150E861BD}" type="presOf" srcId="{1B7D9176-C0C1-492B-B8A6-7926E8E6343E}" destId="{B42514F9-6C81-4961-A729-519A305E203B}" srcOrd="1" destOrd="0" presId="urn:microsoft.com/office/officeart/2005/8/layout/radial1"/>
    <dgm:cxn modelId="{CEEF8256-F9B9-4D25-8DB4-0CDC242083B7}" srcId="{BDA3EDA6-7157-4EAD-AA09-34591C465C25}" destId="{54C53CC1-79D3-4AD0-89BE-D1A06ED5B1B0}" srcOrd="3" destOrd="0" parTransId="{9A64CF02-41CC-4A02-BD8D-8C8D398B77A9}" sibTransId="{1F94C4AF-D522-4A1F-A893-29F1B1A9C975}"/>
    <dgm:cxn modelId="{80221B7E-B824-48E7-8A7B-2B5E621816E0}" srcId="{BDA3EDA6-7157-4EAD-AA09-34591C465C25}" destId="{F3BEBA9A-9C03-4850-90F3-1A6559EB6D15}" srcOrd="4" destOrd="0" parTransId="{28C2AE1B-1396-4321-A713-5A66E05F8A77}" sibTransId="{EC0E4A57-B381-4CD0-9380-D92B7D329DFE}"/>
    <dgm:cxn modelId="{9AF74384-4C97-420F-B45D-AC62979D7F41}" srcId="{5E95CE8F-A8A4-4393-879B-41B7115DA7FD}" destId="{BDA3EDA6-7157-4EAD-AA09-34591C465C25}" srcOrd="0" destOrd="0" parTransId="{58566D4C-A586-41F9-99C7-848F0217B192}" sibTransId="{571418B1-B9A4-41F9-8ECC-7AFCF0B6B4C3}"/>
    <dgm:cxn modelId="{5F512686-CB79-4DE0-8E03-6C34AFAE5C43}" type="presOf" srcId="{F3BEBA9A-9C03-4850-90F3-1A6559EB6D15}" destId="{074F9337-0886-4264-8294-D4F73A777872}" srcOrd="0" destOrd="0" presId="urn:microsoft.com/office/officeart/2005/8/layout/radial1"/>
    <dgm:cxn modelId="{B393179A-44B6-4B26-BF28-C118CFF027A1}" type="presOf" srcId="{0DE65E05-961B-426A-BBF4-2161D7041E6E}" destId="{E6A5CD0C-C16D-4663-AD06-7A87F3BECC34}" srcOrd="1" destOrd="0" presId="urn:microsoft.com/office/officeart/2005/8/layout/radial1"/>
    <dgm:cxn modelId="{E227069E-2791-483B-AB7E-475075E08C61}" type="presOf" srcId="{BDA3EDA6-7157-4EAD-AA09-34591C465C25}" destId="{32BC3AB9-032A-45E3-A3EE-CB5FF3AE65D2}" srcOrd="0" destOrd="0" presId="urn:microsoft.com/office/officeart/2005/8/layout/radial1"/>
    <dgm:cxn modelId="{F400FF9E-9EBE-48A9-B58D-2B0CD691055B}" type="presOf" srcId="{0DE65E05-961B-426A-BBF4-2161D7041E6E}" destId="{CE544E11-EF0D-405E-A62D-61D865B7AA95}" srcOrd="0" destOrd="0" presId="urn:microsoft.com/office/officeart/2005/8/layout/radial1"/>
    <dgm:cxn modelId="{2C10E6AB-5ED1-44D5-8E3A-F7E7A7A565B3}" type="presOf" srcId="{28C2AE1B-1396-4321-A713-5A66E05F8A77}" destId="{874485B4-ABC0-446A-8578-AB5D328DA97C}" srcOrd="0" destOrd="0" presId="urn:microsoft.com/office/officeart/2005/8/layout/radial1"/>
    <dgm:cxn modelId="{97A8B3B7-8906-4025-948F-CE9C0DD4D289}" type="presOf" srcId="{9A64CF02-41CC-4A02-BD8D-8C8D398B77A9}" destId="{322F6B44-8997-47B2-92F4-CBE8B0C6721C}" srcOrd="0" destOrd="0" presId="urn:microsoft.com/office/officeart/2005/8/layout/radial1"/>
    <dgm:cxn modelId="{051B0BBD-0D6A-424F-ADF0-FA57B618A6FF}" srcId="{BDA3EDA6-7157-4EAD-AA09-34591C465C25}" destId="{683E16AF-75C3-45A9-8651-469C2188E128}" srcOrd="2" destOrd="0" parTransId="{0DE65E05-961B-426A-BBF4-2161D7041E6E}" sibTransId="{6DE3AF00-C00D-4F10-AE7F-904F4A92C2A5}"/>
    <dgm:cxn modelId="{F4058DE0-8CA3-49E8-8987-1439E32D1A4D}" type="presOf" srcId="{10FB9C30-C646-4D76-BF21-3DC4B8B4248C}" destId="{F401256F-2B3E-4F73-96C2-6636A42AD9A6}" srcOrd="0" destOrd="0" presId="urn:microsoft.com/office/officeart/2005/8/layout/radial1"/>
    <dgm:cxn modelId="{120429C7-F57D-4FD8-A0EA-6F4198DF8AC7}" srcId="{BDA3EDA6-7157-4EAD-AA09-34591C465C25}" destId="{10FB9C30-C646-4D76-BF21-3DC4B8B4248C}" srcOrd="1" destOrd="0" parTransId="{1B7D9176-C0C1-492B-B8A6-7926E8E6343E}" sibTransId="{9EF5E3B2-46DC-44FF-9426-8BDA4371F60B}"/>
    <dgm:cxn modelId="{7DF5DAE9-FD30-4011-A42B-2DC68951712E}" type="presOf" srcId="{683E16AF-75C3-45A9-8651-469C2188E128}" destId="{2F4536E8-BCC3-4F50-9777-216C58CB8362}" srcOrd="0" destOrd="0" presId="urn:microsoft.com/office/officeart/2005/8/layout/radial1"/>
    <dgm:cxn modelId="{18AE3CEC-BF98-4C80-B878-BD65D0514147}" type="presOf" srcId="{069A9CE9-6DE3-4525-AD31-F3AF18F921C9}" destId="{F42C710D-CD61-4B91-847F-8D275643DEEF}" srcOrd="0" destOrd="0" presId="urn:microsoft.com/office/officeart/2005/8/layout/radial1"/>
    <dgm:cxn modelId="{6899C3EC-B07D-46FE-BE13-2204A3402CCC}" type="presOf" srcId="{1B7D9176-C0C1-492B-B8A6-7926E8E6343E}" destId="{27267912-EEED-4500-ACFE-404954FB3864}" srcOrd="0" destOrd="0" presId="urn:microsoft.com/office/officeart/2005/8/layout/radial1"/>
    <dgm:cxn modelId="{DB0E85CD-6C24-4AC7-85CC-1C7B65750449}" srcId="{BDA3EDA6-7157-4EAD-AA09-34591C465C25}" destId="{05FFC186-F3DE-47E6-BDFF-41082A5CDFB4}" srcOrd="0" destOrd="0" parTransId="{8405D145-D51B-4FEE-9D11-7A4F995B7E28}" sibTransId="{4956A6A8-AB64-4D49-995C-FD907F2E7A86}"/>
    <dgm:cxn modelId="{456502F1-2C4B-485B-B2A8-21CADCDE73B4}" type="presOf" srcId="{069A9CE9-6DE3-4525-AD31-F3AF18F921C9}" destId="{207DE220-2603-41C7-B241-E20EFD35D1C1}" srcOrd="1" destOrd="0" presId="urn:microsoft.com/office/officeart/2005/8/layout/radial1"/>
    <dgm:cxn modelId="{3C6977F6-188C-4CB2-828E-10861FD38C81}" type="presOf" srcId="{05FFC186-F3DE-47E6-BDFF-41082A5CDFB4}" destId="{956D8A9C-B803-49C4-A18E-64037C569493}" srcOrd="0" destOrd="0" presId="urn:microsoft.com/office/officeart/2005/8/layout/radial1"/>
    <dgm:cxn modelId="{2D3F2EFA-ADE8-495C-A043-84B23F893EDC}" type="presOf" srcId="{54C53CC1-79D3-4AD0-89BE-D1A06ED5B1B0}" destId="{0A0093F5-067C-4E47-86D0-757389084879}" srcOrd="0" destOrd="0" presId="urn:microsoft.com/office/officeart/2005/8/layout/radial1"/>
    <dgm:cxn modelId="{E09138FA-CD1C-4EF7-A8B6-44490FCC75BE}" type="presOf" srcId="{9A64CF02-41CC-4A02-BD8D-8C8D398B77A9}" destId="{5AA6E2AD-58AB-4544-8F59-DAAF410BFACB}" srcOrd="1" destOrd="0" presId="urn:microsoft.com/office/officeart/2005/8/layout/radial1"/>
    <dgm:cxn modelId="{3E2FA6FD-E312-455C-B79F-3D183E17CD50}" type="presOf" srcId="{8405D145-D51B-4FEE-9D11-7A4F995B7E28}" destId="{E827F8CA-4EF3-4E1D-A237-AB889B4C7665}" srcOrd="0" destOrd="0" presId="urn:microsoft.com/office/officeart/2005/8/layout/radial1"/>
    <dgm:cxn modelId="{1C919BEE-8C5D-44D8-AA94-5DA92FC450FC}" type="presParOf" srcId="{C4A09BB0-6781-4D4A-AB54-693CFD85EEBF}" destId="{32BC3AB9-032A-45E3-A3EE-CB5FF3AE65D2}" srcOrd="0" destOrd="0" presId="urn:microsoft.com/office/officeart/2005/8/layout/radial1"/>
    <dgm:cxn modelId="{71641D4D-0380-49D4-A198-374EB1B5B2B3}" type="presParOf" srcId="{C4A09BB0-6781-4D4A-AB54-693CFD85EEBF}" destId="{E827F8CA-4EF3-4E1D-A237-AB889B4C7665}" srcOrd="1" destOrd="0" presId="urn:microsoft.com/office/officeart/2005/8/layout/radial1"/>
    <dgm:cxn modelId="{89017B82-6581-44EC-8D68-F88F73B2A3D3}" type="presParOf" srcId="{E827F8CA-4EF3-4E1D-A237-AB889B4C7665}" destId="{79EDA7D1-41BC-459F-AE78-3A014D991CDF}" srcOrd="0" destOrd="0" presId="urn:microsoft.com/office/officeart/2005/8/layout/radial1"/>
    <dgm:cxn modelId="{56555F0B-F481-4E98-9DF4-D4BD1A2031FB}" type="presParOf" srcId="{C4A09BB0-6781-4D4A-AB54-693CFD85EEBF}" destId="{956D8A9C-B803-49C4-A18E-64037C569493}" srcOrd="2" destOrd="0" presId="urn:microsoft.com/office/officeart/2005/8/layout/radial1"/>
    <dgm:cxn modelId="{82BBAFF7-1528-4417-A400-9B36FE18F072}" type="presParOf" srcId="{C4A09BB0-6781-4D4A-AB54-693CFD85EEBF}" destId="{27267912-EEED-4500-ACFE-404954FB3864}" srcOrd="3" destOrd="0" presId="urn:microsoft.com/office/officeart/2005/8/layout/radial1"/>
    <dgm:cxn modelId="{8CB06BFC-55E7-43C8-986A-2D4BA245BFDD}" type="presParOf" srcId="{27267912-EEED-4500-ACFE-404954FB3864}" destId="{B42514F9-6C81-4961-A729-519A305E203B}" srcOrd="0" destOrd="0" presId="urn:microsoft.com/office/officeart/2005/8/layout/radial1"/>
    <dgm:cxn modelId="{819D95C0-453C-403F-983E-C39BA6F44690}" type="presParOf" srcId="{C4A09BB0-6781-4D4A-AB54-693CFD85EEBF}" destId="{F401256F-2B3E-4F73-96C2-6636A42AD9A6}" srcOrd="4" destOrd="0" presId="urn:microsoft.com/office/officeart/2005/8/layout/radial1"/>
    <dgm:cxn modelId="{FAD4EE1D-D7EF-4070-8532-5D36842BCB67}" type="presParOf" srcId="{C4A09BB0-6781-4D4A-AB54-693CFD85EEBF}" destId="{CE544E11-EF0D-405E-A62D-61D865B7AA95}" srcOrd="5" destOrd="0" presId="urn:microsoft.com/office/officeart/2005/8/layout/radial1"/>
    <dgm:cxn modelId="{86CDCF7C-860B-4F10-ACAC-DC07DA022C15}" type="presParOf" srcId="{CE544E11-EF0D-405E-A62D-61D865B7AA95}" destId="{E6A5CD0C-C16D-4663-AD06-7A87F3BECC34}" srcOrd="0" destOrd="0" presId="urn:microsoft.com/office/officeart/2005/8/layout/radial1"/>
    <dgm:cxn modelId="{5DDEDB05-8B97-4055-9EDA-34749FD7BDBF}" type="presParOf" srcId="{C4A09BB0-6781-4D4A-AB54-693CFD85EEBF}" destId="{2F4536E8-BCC3-4F50-9777-216C58CB8362}" srcOrd="6" destOrd="0" presId="urn:microsoft.com/office/officeart/2005/8/layout/radial1"/>
    <dgm:cxn modelId="{7A7551AE-642E-4ACA-A046-9C2892020672}" type="presParOf" srcId="{C4A09BB0-6781-4D4A-AB54-693CFD85EEBF}" destId="{322F6B44-8997-47B2-92F4-CBE8B0C6721C}" srcOrd="7" destOrd="0" presId="urn:microsoft.com/office/officeart/2005/8/layout/radial1"/>
    <dgm:cxn modelId="{679788FB-C0CF-4403-ACF8-2B522A7C14C1}" type="presParOf" srcId="{322F6B44-8997-47B2-92F4-CBE8B0C6721C}" destId="{5AA6E2AD-58AB-4544-8F59-DAAF410BFACB}" srcOrd="0" destOrd="0" presId="urn:microsoft.com/office/officeart/2005/8/layout/radial1"/>
    <dgm:cxn modelId="{323C6339-E407-41E9-B482-922E4F9D0B3A}" type="presParOf" srcId="{C4A09BB0-6781-4D4A-AB54-693CFD85EEBF}" destId="{0A0093F5-067C-4E47-86D0-757389084879}" srcOrd="8" destOrd="0" presId="urn:microsoft.com/office/officeart/2005/8/layout/radial1"/>
    <dgm:cxn modelId="{621F24FA-4DF0-4AFA-A905-CA391C9CBA4E}" type="presParOf" srcId="{C4A09BB0-6781-4D4A-AB54-693CFD85EEBF}" destId="{874485B4-ABC0-446A-8578-AB5D328DA97C}" srcOrd="9" destOrd="0" presId="urn:microsoft.com/office/officeart/2005/8/layout/radial1"/>
    <dgm:cxn modelId="{44E67543-8395-453D-B604-E430EFB52C5F}" type="presParOf" srcId="{874485B4-ABC0-446A-8578-AB5D328DA97C}" destId="{81337CDB-5D8F-4655-9AB2-BBEAA5150E14}" srcOrd="0" destOrd="0" presId="urn:microsoft.com/office/officeart/2005/8/layout/radial1"/>
    <dgm:cxn modelId="{6854C2C7-CF0A-44EA-A7FD-C0F57E8E5F4D}" type="presParOf" srcId="{C4A09BB0-6781-4D4A-AB54-693CFD85EEBF}" destId="{074F9337-0886-4264-8294-D4F73A777872}" srcOrd="10" destOrd="0" presId="urn:microsoft.com/office/officeart/2005/8/layout/radial1"/>
    <dgm:cxn modelId="{121C050E-DD36-4FD8-8ADC-9A78EC3FAF87}" type="presParOf" srcId="{C4A09BB0-6781-4D4A-AB54-693CFD85EEBF}" destId="{F42C710D-CD61-4B91-847F-8D275643DEEF}" srcOrd="11" destOrd="0" presId="urn:microsoft.com/office/officeart/2005/8/layout/radial1"/>
    <dgm:cxn modelId="{62EFFD7E-FEFC-4FB3-9BEC-D83DCE059956}" type="presParOf" srcId="{F42C710D-CD61-4B91-847F-8D275643DEEF}" destId="{207DE220-2603-41C7-B241-E20EFD35D1C1}" srcOrd="0" destOrd="0" presId="urn:microsoft.com/office/officeart/2005/8/layout/radial1"/>
    <dgm:cxn modelId="{B9E6BD59-49E2-441B-8411-0FFCAABE412E}" type="presParOf" srcId="{C4A09BB0-6781-4D4A-AB54-693CFD85EEBF}" destId="{18FBE122-D704-44EA-B57A-713605D9D87E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84F32E-C5B7-43A3-8697-C0D9882AE68F}" type="doc">
      <dgm:prSet loTypeId="urn:microsoft.com/office/officeart/2018/5/layout/IconLeafLabelList" loCatId="icon" qsTypeId="urn:microsoft.com/office/officeart/2005/8/quickstyle/simple5" qsCatId="simple" csTypeId="urn:microsoft.com/office/officeart/2005/8/colors/accent2_2" csCatId="accent2" phldr="1"/>
      <dgm:spPr/>
    </dgm:pt>
    <dgm:pt modelId="{1DB1F790-6612-41D9-8310-F294BAF7E009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Obálka budovy</a:t>
          </a:r>
          <a:endParaRPr lang="en-GB"/>
        </a:p>
      </dgm:t>
    </dgm:pt>
    <dgm:pt modelId="{7D75308F-0D9B-4A44-AB00-F8645C8C312C}" type="parTrans" cxnId="{FB006C00-2982-4BB5-B0AA-909253474828}">
      <dgm:prSet/>
      <dgm:spPr/>
      <dgm:t>
        <a:bodyPr/>
        <a:lstStyle/>
        <a:p>
          <a:endParaRPr lang="en-GB"/>
        </a:p>
      </dgm:t>
    </dgm:pt>
    <dgm:pt modelId="{8941140A-CC96-4C19-BC40-7953A6056A17}" type="sibTrans" cxnId="{FB006C00-2982-4BB5-B0AA-909253474828}">
      <dgm:prSet/>
      <dgm:spPr/>
      <dgm:t>
        <a:bodyPr/>
        <a:lstStyle/>
        <a:p>
          <a:endParaRPr lang="en-GB"/>
        </a:p>
      </dgm:t>
    </dgm:pt>
    <dgm:pt modelId="{4A5DFAB1-67DD-4C2B-8ED8-60E9631422C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Vytápění</a:t>
          </a:r>
        </a:p>
      </dgm:t>
    </dgm:pt>
    <dgm:pt modelId="{0FE94C62-5E80-4514-B31B-61DCE9E247E6}" type="parTrans" cxnId="{C8C68D22-0938-4CEE-B996-CA5F2A580BD7}">
      <dgm:prSet/>
      <dgm:spPr/>
      <dgm:t>
        <a:bodyPr/>
        <a:lstStyle/>
        <a:p>
          <a:endParaRPr lang="en-GB"/>
        </a:p>
      </dgm:t>
    </dgm:pt>
    <dgm:pt modelId="{51ECE984-6414-4C4A-B721-A307C3AE1F98}" type="sibTrans" cxnId="{C8C68D22-0938-4CEE-B996-CA5F2A580BD7}">
      <dgm:prSet/>
      <dgm:spPr/>
      <dgm:t>
        <a:bodyPr/>
        <a:lstStyle/>
        <a:p>
          <a:endParaRPr lang="en-GB"/>
        </a:p>
      </dgm:t>
    </dgm:pt>
    <dgm:pt modelId="{C47B8795-513E-4382-88A5-8C3E2301FC3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Chlazení</a:t>
          </a:r>
        </a:p>
      </dgm:t>
    </dgm:pt>
    <dgm:pt modelId="{0C86CB4E-1570-4781-8C89-FAA5FA24D806}" type="parTrans" cxnId="{AEA9800D-9428-49B3-A973-C5F0A6FFD819}">
      <dgm:prSet/>
      <dgm:spPr/>
      <dgm:t>
        <a:bodyPr/>
        <a:lstStyle/>
        <a:p>
          <a:endParaRPr lang="en-GB"/>
        </a:p>
      </dgm:t>
    </dgm:pt>
    <dgm:pt modelId="{DF8CEDC7-41BA-4502-ABCC-437FA44C2299}" type="sibTrans" cxnId="{AEA9800D-9428-49B3-A973-C5F0A6FFD819}">
      <dgm:prSet/>
      <dgm:spPr/>
      <dgm:t>
        <a:bodyPr/>
        <a:lstStyle/>
        <a:p>
          <a:endParaRPr lang="en-GB"/>
        </a:p>
      </dgm:t>
    </dgm:pt>
    <dgm:pt modelId="{98E8406D-36F7-4D48-9192-C19237349AE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Větrání</a:t>
          </a:r>
          <a:endParaRPr lang="en-US"/>
        </a:p>
      </dgm:t>
    </dgm:pt>
    <dgm:pt modelId="{EC7BF04A-8EC6-49A2-9598-E599DE314DAE}" type="parTrans" cxnId="{B8556EFB-9BAE-4366-AA65-61EE0CBA0DE6}">
      <dgm:prSet/>
      <dgm:spPr/>
      <dgm:t>
        <a:bodyPr/>
        <a:lstStyle/>
        <a:p>
          <a:endParaRPr lang="en-GB"/>
        </a:p>
      </dgm:t>
    </dgm:pt>
    <dgm:pt modelId="{61C736BC-FE23-48EC-A21F-BF113061D729}" type="sibTrans" cxnId="{B8556EFB-9BAE-4366-AA65-61EE0CBA0DE6}">
      <dgm:prSet/>
      <dgm:spPr/>
      <dgm:t>
        <a:bodyPr/>
        <a:lstStyle/>
        <a:p>
          <a:endParaRPr lang="en-GB"/>
        </a:p>
      </dgm:t>
    </dgm:pt>
    <dgm:pt modelId="{990B573D-9311-4916-BC24-D378E41252D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Osvětlení</a:t>
          </a:r>
        </a:p>
      </dgm:t>
    </dgm:pt>
    <dgm:pt modelId="{CE113DD9-B5B2-45D3-BBEC-86C89F06BDCF}" type="parTrans" cxnId="{BC1D241D-A809-4936-90EC-E06F980FF591}">
      <dgm:prSet/>
      <dgm:spPr/>
      <dgm:t>
        <a:bodyPr/>
        <a:lstStyle/>
        <a:p>
          <a:endParaRPr lang="en-GB"/>
        </a:p>
      </dgm:t>
    </dgm:pt>
    <dgm:pt modelId="{E41C7873-867D-4E33-9DCC-E5B01EE9E28B}" type="sibTrans" cxnId="{BC1D241D-A809-4936-90EC-E06F980FF591}">
      <dgm:prSet/>
      <dgm:spPr/>
      <dgm:t>
        <a:bodyPr/>
        <a:lstStyle/>
        <a:p>
          <a:endParaRPr lang="en-GB"/>
        </a:p>
      </dgm:t>
    </dgm:pt>
    <dgm:pt modelId="{5DCA68DE-1348-49E8-84E8-9074F43E8D8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Výroba tepla</a:t>
          </a:r>
        </a:p>
      </dgm:t>
    </dgm:pt>
    <dgm:pt modelId="{4A766151-5049-4A28-BD2E-25739D57D458}" type="parTrans" cxnId="{5A46FA4A-1AD9-42F2-98D4-69F8EDEF5C94}">
      <dgm:prSet/>
      <dgm:spPr/>
      <dgm:t>
        <a:bodyPr/>
        <a:lstStyle/>
        <a:p>
          <a:endParaRPr lang="en-GB"/>
        </a:p>
      </dgm:t>
    </dgm:pt>
    <dgm:pt modelId="{3C9B0DEE-35FF-48D1-A003-EC4E61B21A6B}" type="sibTrans" cxnId="{5A46FA4A-1AD9-42F2-98D4-69F8EDEF5C94}">
      <dgm:prSet/>
      <dgm:spPr/>
      <dgm:t>
        <a:bodyPr/>
        <a:lstStyle/>
        <a:p>
          <a:endParaRPr lang="en-GB"/>
        </a:p>
      </dgm:t>
    </dgm:pt>
    <dgm:pt modelId="{871CC7EE-2EB8-46DE-8020-3BCAA59B185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Výroba elektřiny</a:t>
          </a:r>
        </a:p>
      </dgm:t>
    </dgm:pt>
    <dgm:pt modelId="{F11A430C-D6C3-4F3E-BB07-53E476C5B9DC}" type="parTrans" cxnId="{A0196577-DDED-41A1-9B92-8D1F35455DE0}">
      <dgm:prSet/>
      <dgm:spPr/>
      <dgm:t>
        <a:bodyPr/>
        <a:lstStyle/>
        <a:p>
          <a:endParaRPr lang="en-GB"/>
        </a:p>
      </dgm:t>
    </dgm:pt>
    <dgm:pt modelId="{EB627519-EE6B-4493-91EE-940460070B1B}" type="sibTrans" cxnId="{A0196577-DDED-41A1-9B92-8D1F35455DE0}">
      <dgm:prSet/>
      <dgm:spPr/>
      <dgm:t>
        <a:bodyPr/>
        <a:lstStyle/>
        <a:p>
          <a:endParaRPr lang="en-GB"/>
        </a:p>
      </dgm:t>
    </dgm:pt>
    <dgm:pt modelId="{D094589D-3C3D-4ACF-8DB9-3059351DD25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dirty="0"/>
            <a:t>Inteligentní budovy</a:t>
          </a:r>
        </a:p>
      </dgm:t>
    </dgm:pt>
    <dgm:pt modelId="{018321CD-E692-4B34-927F-645AF92881BA}" type="parTrans" cxnId="{1E25EEE6-9DFF-44F0-BE8E-E963FEE7FBD4}">
      <dgm:prSet/>
      <dgm:spPr/>
      <dgm:t>
        <a:bodyPr/>
        <a:lstStyle/>
        <a:p>
          <a:endParaRPr lang="en-GB"/>
        </a:p>
      </dgm:t>
    </dgm:pt>
    <dgm:pt modelId="{DA6AB245-D462-4189-9FA7-7BA663A48A3C}" type="sibTrans" cxnId="{1E25EEE6-9DFF-44F0-BE8E-E963FEE7FBD4}">
      <dgm:prSet/>
      <dgm:spPr/>
      <dgm:t>
        <a:bodyPr/>
        <a:lstStyle/>
        <a:p>
          <a:endParaRPr lang="en-GB"/>
        </a:p>
      </dgm:t>
    </dgm:pt>
    <dgm:pt modelId="{DB4D5B45-5F3B-4C3C-ADFF-92C68310070D}" type="pres">
      <dgm:prSet presAssocID="{0784F32E-C5B7-43A3-8697-C0D9882AE68F}" presName="root" presStyleCnt="0">
        <dgm:presLayoutVars>
          <dgm:dir/>
          <dgm:resizeHandles val="exact"/>
        </dgm:presLayoutVars>
      </dgm:prSet>
      <dgm:spPr/>
    </dgm:pt>
    <dgm:pt modelId="{3D6CEED6-5AC4-43AD-B7EA-4C861D585218}" type="pres">
      <dgm:prSet presAssocID="{1DB1F790-6612-41D9-8310-F294BAF7E009}" presName="compNode" presStyleCnt="0"/>
      <dgm:spPr/>
    </dgm:pt>
    <dgm:pt modelId="{35B7FD6B-9379-407A-8E48-354D682F0873}" type="pres">
      <dgm:prSet presAssocID="{1DB1F790-6612-41D9-8310-F294BAF7E009}" presName="iconBgRect" presStyleLbl="bgShp" presStyleIdx="0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FC9F2213-145F-4F0B-8E4E-C934F0C74DD2}" type="pres">
      <dgm:prSet presAssocID="{1DB1F790-6612-41D9-8310-F294BAF7E009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ům"/>
        </a:ext>
      </dgm:extLst>
    </dgm:pt>
    <dgm:pt modelId="{76669222-1C2E-4943-BA58-138AE6649008}" type="pres">
      <dgm:prSet presAssocID="{1DB1F790-6612-41D9-8310-F294BAF7E009}" presName="spaceRect" presStyleCnt="0"/>
      <dgm:spPr/>
    </dgm:pt>
    <dgm:pt modelId="{2D2073BE-A374-4CB6-8301-337B3DB0C2F2}" type="pres">
      <dgm:prSet presAssocID="{1DB1F790-6612-41D9-8310-F294BAF7E009}" presName="textRect" presStyleLbl="revTx" presStyleIdx="0" presStyleCnt="8">
        <dgm:presLayoutVars>
          <dgm:chMax val="1"/>
          <dgm:chPref val="1"/>
        </dgm:presLayoutVars>
      </dgm:prSet>
      <dgm:spPr/>
    </dgm:pt>
    <dgm:pt modelId="{F4021F93-B0F1-4558-813A-C9AC5EBFAA43}" type="pres">
      <dgm:prSet presAssocID="{8941140A-CC96-4C19-BC40-7953A6056A17}" presName="sibTrans" presStyleCnt="0"/>
      <dgm:spPr/>
    </dgm:pt>
    <dgm:pt modelId="{29FD2899-71E1-4F14-86E6-BABA7689F7AC}" type="pres">
      <dgm:prSet presAssocID="{4A5DFAB1-67DD-4C2B-8ED8-60E9631422CC}" presName="compNode" presStyleCnt="0"/>
      <dgm:spPr/>
    </dgm:pt>
    <dgm:pt modelId="{9FF553C2-504F-4897-BB14-1A9783148C29}" type="pres">
      <dgm:prSet presAssocID="{4A5DFAB1-67DD-4C2B-8ED8-60E9631422CC}" presName="iconBgRect" presStyleLbl="bgShp" presStyleIdx="1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0D5F1679-93B2-4B98-80C5-1DB795EF3F95}" type="pres">
      <dgm:prSet presAssocID="{4A5DFAB1-67DD-4C2B-8ED8-60E9631422CC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heň"/>
        </a:ext>
      </dgm:extLst>
    </dgm:pt>
    <dgm:pt modelId="{D59DD60F-D413-4D1D-BCBF-6932A28CD985}" type="pres">
      <dgm:prSet presAssocID="{4A5DFAB1-67DD-4C2B-8ED8-60E9631422CC}" presName="spaceRect" presStyleCnt="0"/>
      <dgm:spPr/>
    </dgm:pt>
    <dgm:pt modelId="{33F7A430-0BC6-46A7-9FA7-67BB3B88ABA2}" type="pres">
      <dgm:prSet presAssocID="{4A5DFAB1-67DD-4C2B-8ED8-60E9631422CC}" presName="textRect" presStyleLbl="revTx" presStyleIdx="1" presStyleCnt="8">
        <dgm:presLayoutVars>
          <dgm:chMax val="1"/>
          <dgm:chPref val="1"/>
        </dgm:presLayoutVars>
      </dgm:prSet>
      <dgm:spPr/>
    </dgm:pt>
    <dgm:pt modelId="{826684B7-8720-4ABF-A243-340926D32B5F}" type="pres">
      <dgm:prSet presAssocID="{51ECE984-6414-4C4A-B721-A307C3AE1F98}" presName="sibTrans" presStyleCnt="0"/>
      <dgm:spPr/>
    </dgm:pt>
    <dgm:pt modelId="{9211C8DB-4081-4706-A574-DD8BA7941651}" type="pres">
      <dgm:prSet presAssocID="{C47B8795-513E-4382-88A5-8C3E2301FC38}" presName="compNode" presStyleCnt="0"/>
      <dgm:spPr/>
    </dgm:pt>
    <dgm:pt modelId="{C7E79C97-22E8-4812-BCF4-49106E487792}" type="pres">
      <dgm:prSet presAssocID="{C47B8795-513E-4382-88A5-8C3E2301FC38}" presName="iconBgRect" presStyleLbl="bgShp" presStyleIdx="2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BDE713C6-5DEC-4C3E-A5F8-4EB742330D7A}" type="pres">
      <dgm:prSet presAssocID="{C47B8795-513E-4382-88A5-8C3E2301FC38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ploměr"/>
        </a:ext>
      </dgm:extLst>
    </dgm:pt>
    <dgm:pt modelId="{F5930E3D-0DBA-40C5-AA06-2D53864A502C}" type="pres">
      <dgm:prSet presAssocID="{C47B8795-513E-4382-88A5-8C3E2301FC38}" presName="spaceRect" presStyleCnt="0"/>
      <dgm:spPr/>
    </dgm:pt>
    <dgm:pt modelId="{293D2C92-7F46-4D48-9177-FE150A2E40EE}" type="pres">
      <dgm:prSet presAssocID="{C47B8795-513E-4382-88A5-8C3E2301FC38}" presName="textRect" presStyleLbl="revTx" presStyleIdx="2" presStyleCnt="8">
        <dgm:presLayoutVars>
          <dgm:chMax val="1"/>
          <dgm:chPref val="1"/>
        </dgm:presLayoutVars>
      </dgm:prSet>
      <dgm:spPr/>
    </dgm:pt>
    <dgm:pt modelId="{965BB831-3902-4D99-84CA-05FBBF24F8F7}" type="pres">
      <dgm:prSet presAssocID="{DF8CEDC7-41BA-4502-ABCC-437FA44C2299}" presName="sibTrans" presStyleCnt="0"/>
      <dgm:spPr/>
    </dgm:pt>
    <dgm:pt modelId="{9017C03F-894C-4060-A433-5B484A50ADB3}" type="pres">
      <dgm:prSet presAssocID="{98E8406D-36F7-4D48-9192-C19237349AE1}" presName="compNode" presStyleCnt="0"/>
      <dgm:spPr/>
    </dgm:pt>
    <dgm:pt modelId="{36BE5EB3-E240-4C3F-847C-E0DDF451E064}" type="pres">
      <dgm:prSet presAssocID="{98E8406D-36F7-4D48-9192-C19237349AE1}" presName="iconBgRect" presStyleLbl="bgShp" presStyleIdx="3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A0F48AD2-3003-46B2-9FE4-2634F4B24FB5}" type="pres">
      <dgm:prSet presAssocID="{98E8406D-36F7-4D48-9192-C19237349AE1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oskop"/>
        </a:ext>
      </dgm:extLst>
    </dgm:pt>
    <dgm:pt modelId="{D59A8F12-3CB4-44C4-8270-8D2C5606E722}" type="pres">
      <dgm:prSet presAssocID="{98E8406D-36F7-4D48-9192-C19237349AE1}" presName="spaceRect" presStyleCnt="0"/>
      <dgm:spPr/>
    </dgm:pt>
    <dgm:pt modelId="{3743364D-D5AB-4978-BE6A-D9644DE916ED}" type="pres">
      <dgm:prSet presAssocID="{98E8406D-36F7-4D48-9192-C19237349AE1}" presName="textRect" presStyleLbl="revTx" presStyleIdx="3" presStyleCnt="8">
        <dgm:presLayoutVars>
          <dgm:chMax val="1"/>
          <dgm:chPref val="1"/>
        </dgm:presLayoutVars>
      </dgm:prSet>
      <dgm:spPr/>
    </dgm:pt>
    <dgm:pt modelId="{5FDA8B10-B446-4742-9F18-D4B08C26F50D}" type="pres">
      <dgm:prSet presAssocID="{61C736BC-FE23-48EC-A21F-BF113061D729}" presName="sibTrans" presStyleCnt="0"/>
      <dgm:spPr/>
    </dgm:pt>
    <dgm:pt modelId="{E5518D48-5CD1-4A6C-A8DA-6A02BE1930C9}" type="pres">
      <dgm:prSet presAssocID="{990B573D-9311-4916-BC24-D378E41252DC}" presName="compNode" presStyleCnt="0"/>
      <dgm:spPr/>
    </dgm:pt>
    <dgm:pt modelId="{C6408E35-062C-4034-BB9A-F6A7BC221577}" type="pres">
      <dgm:prSet presAssocID="{990B573D-9311-4916-BC24-D378E41252DC}" presName="iconBgRect" presStyleLbl="bgShp" presStyleIdx="4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E4EBF0B9-05DF-48F4-A543-1391C959187E}" type="pres">
      <dgm:prSet presAssocID="{990B573D-9311-4916-BC24-D378E41252DC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Žárovka"/>
        </a:ext>
      </dgm:extLst>
    </dgm:pt>
    <dgm:pt modelId="{A04F9CDD-9F84-4D1E-9BEB-13235F6E2959}" type="pres">
      <dgm:prSet presAssocID="{990B573D-9311-4916-BC24-D378E41252DC}" presName="spaceRect" presStyleCnt="0"/>
      <dgm:spPr/>
    </dgm:pt>
    <dgm:pt modelId="{4A0812B6-85FE-4A82-8568-4D000C568AA4}" type="pres">
      <dgm:prSet presAssocID="{990B573D-9311-4916-BC24-D378E41252DC}" presName="textRect" presStyleLbl="revTx" presStyleIdx="4" presStyleCnt="8">
        <dgm:presLayoutVars>
          <dgm:chMax val="1"/>
          <dgm:chPref val="1"/>
        </dgm:presLayoutVars>
      </dgm:prSet>
      <dgm:spPr/>
    </dgm:pt>
    <dgm:pt modelId="{6F53C568-AF3B-437B-A213-BE71EB51F700}" type="pres">
      <dgm:prSet presAssocID="{E41C7873-867D-4E33-9DCC-E5B01EE9E28B}" presName="sibTrans" presStyleCnt="0"/>
      <dgm:spPr/>
    </dgm:pt>
    <dgm:pt modelId="{D29EFA66-02C8-47A6-A130-8775C26FB171}" type="pres">
      <dgm:prSet presAssocID="{5DCA68DE-1348-49E8-84E8-9074F43E8D89}" presName="compNode" presStyleCnt="0"/>
      <dgm:spPr/>
    </dgm:pt>
    <dgm:pt modelId="{75263D78-220C-4BCC-BF03-64A3C8F5A995}" type="pres">
      <dgm:prSet presAssocID="{5DCA68DE-1348-49E8-84E8-9074F43E8D89}" presName="iconBgRect" presStyleLbl="bgShp" presStyleIdx="5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13A75495-5FD0-47C5-AD00-7856B18227CB}" type="pres">
      <dgm:prSet presAssocID="{5DCA68DE-1348-49E8-84E8-9074F43E8D89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várna"/>
        </a:ext>
      </dgm:extLst>
    </dgm:pt>
    <dgm:pt modelId="{84D20756-2947-4B51-B250-EF1ACE496E0C}" type="pres">
      <dgm:prSet presAssocID="{5DCA68DE-1348-49E8-84E8-9074F43E8D89}" presName="spaceRect" presStyleCnt="0"/>
      <dgm:spPr/>
    </dgm:pt>
    <dgm:pt modelId="{CA9921F6-8A22-448C-89FB-7D29345CB582}" type="pres">
      <dgm:prSet presAssocID="{5DCA68DE-1348-49E8-84E8-9074F43E8D89}" presName="textRect" presStyleLbl="revTx" presStyleIdx="5" presStyleCnt="8">
        <dgm:presLayoutVars>
          <dgm:chMax val="1"/>
          <dgm:chPref val="1"/>
        </dgm:presLayoutVars>
      </dgm:prSet>
      <dgm:spPr/>
    </dgm:pt>
    <dgm:pt modelId="{442691CB-C2BD-4B2A-A3F7-FC6899EDCCB5}" type="pres">
      <dgm:prSet presAssocID="{3C9B0DEE-35FF-48D1-A003-EC4E61B21A6B}" presName="sibTrans" presStyleCnt="0"/>
      <dgm:spPr/>
    </dgm:pt>
    <dgm:pt modelId="{725A7F62-7D44-4704-876E-1154548CB62A}" type="pres">
      <dgm:prSet presAssocID="{871CC7EE-2EB8-46DE-8020-3BCAA59B185E}" presName="compNode" presStyleCnt="0"/>
      <dgm:spPr/>
    </dgm:pt>
    <dgm:pt modelId="{85BB2ADA-FEBC-4B3F-B8EB-9E98D632AF96}" type="pres">
      <dgm:prSet presAssocID="{871CC7EE-2EB8-46DE-8020-3BCAA59B185E}" presName="iconBgRect" presStyleLbl="bgShp" presStyleIdx="6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65C3C6FB-1F26-4738-89F3-1DF6B6C78919}" type="pres">
      <dgm:prSet presAssocID="{871CC7EE-2EB8-46DE-8020-3BCAA59B185E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zubená kola"/>
        </a:ext>
      </dgm:extLst>
    </dgm:pt>
    <dgm:pt modelId="{5E9C61B7-B431-40DC-B16C-811E7E4DB692}" type="pres">
      <dgm:prSet presAssocID="{871CC7EE-2EB8-46DE-8020-3BCAA59B185E}" presName="spaceRect" presStyleCnt="0"/>
      <dgm:spPr/>
    </dgm:pt>
    <dgm:pt modelId="{B65C07F2-6CB6-4D2D-943C-11E1188B2BFD}" type="pres">
      <dgm:prSet presAssocID="{871CC7EE-2EB8-46DE-8020-3BCAA59B185E}" presName="textRect" presStyleLbl="revTx" presStyleIdx="6" presStyleCnt="8">
        <dgm:presLayoutVars>
          <dgm:chMax val="1"/>
          <dgm:chPref val="1"/>
        </dgm:presLayoutVars>
      </dgm:prSet>
      <dgm:spPr/>
    </dgm:pt>
    <dgm:pt modelId="{FD27917C-A87A-4C87-8D89-A0CED66AD4E0}" type="pres">
      <dgm:prSet presAssocID="{EB627519-EE6B-4493-91EE-940460070B1B}" presName="sibTrans" presStyleCnt="0"/>
      <dgm:spPr/>
    </dgm:pt>
    <dgm:pt modelId="{0715C8A2-E754-4B23-8AE4-4E1DE0404B36}" type="pres">
      <dgm:prSet presAssocID="{D094589D-3C3D-4ACF-8DB9-3059351DD255}" presName="compNode" presStyleCnt="0"/>
      <dgm:spPr/>
    </dgm:pt>
    <dgm:pt modelId="{CC66B189-0735-4DF2-997B-78706D03F9EF}" type="pres">
      <dgm:prSet presAssocID="{D094589D-3C3D-4ACF-8DB9-3059351DD255}" presName="iconBgRect" presStyleLbl="bgShp" presStyleIdx="7" presStyleCnt="8"/>
      <dgm:spPr>
        <a:prstGeom prst="round2DiagRect">
          <a:avLst>
            <a:gd name="adj1" fmla="val 29727"/>
            <a:gd name="adj2" fmla="val 0"/>
          </a:avLst>
        </a:prstGeom>
      </dgm:spPr>
    </dgm:pt>
    <dgm:pt modelId="{4DE970D4-3205-4E46-AF0B-A5B9256D49EC}" type="pres">
      <dgm:prSet presAssocID="{D094589D-3C3D-4ACF-8DB9-3059351DD255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ěsto"/>
        </a:ext>
      </dgm:extLst>
    </dgm:pt>
    <dgm:pt modelId="{606F4879-0FCE-4B85-82F3-058C64F81A4D}" type="pres">
      <dgm:prSet presAssocID="{D094589D-3C3D-4ACF-8DB9-3059351DD255}" presName="spaceRect" presStyleCnt="0"/>
      <dgm:spPr/>
    </dgm:pt>
    <dgm:pt modelId="{17C50C10-10C6-42E3-9A7B-5823744F4975}" type="pres">
      <dgm:prSet presAssocID="{D094589D-3C3D-4ACF-8DB9-3059351DD255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FB006C00-2982-4BB5-B0AA-909253474828}" srcId="{0784F32E-C5B7-43A3-8697-C0D9882AE68F}" destId="{1DB1F790-6612-41D9-8310-F294BAF7E009}" srcOrd="0" destOrd="0" parTransId="{7D75308F-0D9B-4A44-AB00-F8645C8C312C}" sibTransId="{8941140A-CC96-4C19-BC40-7953A6056A17}"/>
    <dgm:cxn modelId="{0B066101-8EB0-49B4-B8B2-140D717DDEC9}" type="presOf" srcId="{C47B8795-513E-4382-88A5-8C3E2301FC38}" destId="{293D2C92-7F46-4D48-9177-FE150A2E40EE}" srcOrd="0" destOrd="0" presId="urn:microsoft.com/office/officeart/2018/5/layout/IconLeafLabelList"/>
    <dgm:cxn modelId="{AEA9800D-9428-49B3-A973-C5F0A6FFD819}" srcId="{0784F32E-C5B7-43A3-8697-C0D9882AE68F}" destId="{C47B8795-513E-4382-88A5-8C3E2301FC38}" srcOrd="2" destOrd="0" parTransId="{0C86CB4E-1570-4781-8C89-FAA5FA24D806}" sibTransId="{DF8CEDC7-41BA-4502-ABCC-437FA44C2299}"/>
    <dgm:cxn modelId="{BC1D241D-A809-4936-90EC-E06F980FF591}" srcId="{0784F32E-C5B7-43A3-8697-C0D9882AE68F}" destId="{990B573D-9311-4916-BC24-D378E41252DC}" srcOrd="4" destOrd="0" parTransId="{CE113DD9-B5B2-45D3-BBEC-86C89F06BDCF}" sibTransId="{E41C7873-867D-4E33-9DCC-E5B01EE9E28B}"/>
    <dgm:cxn modelId="{ABACD51F-AA40-4772-92B5-BCC63292F2D8}" type="presOf" srcId="{871CC7EE-2EB8-46DE-8020-3BCAA59B185E}" destId="{B65C07F2-6CB6-4D2D-943C-11E1188B2BFD}" srcOrd="0" destOrd="0" presId="urn:microsoft.com/office/officeart/2018/5/layout/IconLeafLabelList"/>
    <dgm:cxn modelId="{C8C68D22-0938-4CEE-B996-CA5F2A580BD7}" srcId="{0784F32E-C5B7-43A3-8697-C0D9882AE68F}" destId="{4A5DFAB1-67DD-4C2B-8ED8-60E9631422CC}" srcOrd="1" destOrd="0" parTransId="{0FE94C62-5E80-4514-B31B-61DCE9E247E6}" sibTransId="{51ECE984-6414-4C4A-B721-A307C3AE1F98}"/>
    <dgm:cxn modelId="{E9D18F3D-FA51-4937-BADF-2714A3E5D57D}" type="presOf" srcId="{98E8406D-36F7-4D48-9192-C19237349AE1}" destId="{3743364D-D5AB-4978-BE6A-D9644DE916ED}" srcOrd="0" destOrd="0" presId="urn:microsoft.com/office/officeart/2018/5/layout/IconLeafLabelList"/>
    <dgm:cxn modelId="{E7308C61-A68F-4C20-95AF-7416512B318A}" type="presOf" srcId="{990B573D-9311-4916-BC24-D378E41252DC}" destId="{4A0812B6-85FE-4A82-8568-4D000C568AA4}" srcOrd="0" destOrd="0" presId="urn:microsoft.com/office/officeart/2018/5/layout/IconLeafLabelList"/>
    <dgm:cxn modelId="{5A46FA4A-1AD9-42F2-98D4-69F8EDEF5C94}" srcId="{0784F32E-C5B7-43A3-8697-C0D9882AE68F}" destId="{5DCA68DE-1348-49E8-84E8-9074F43E8D89}" srcOrd="5" destOrd="0" parTransId="{4A766151-5049-4A28-BD2E-25739D57D458}" sibTransId="{3C9B0DEE-35FF-48D1-A003-EC4E61B21A6B}"/>
    <dgm:cxn modelId="{52796F4E-B440-4098-A650-1DF056603E7F}" type="presOf" srcId="{1DB1F790-6612-41D9-8310-F294BAF7E009}" destId="{2D2073BE-A374-4CB6-8301-337B3DB0C2F2}" srcOrd="0" destOrd="0" presId="urn:microsoft.com/office/officeart/2018/5/layout/IconLeafLabelList"/>
    <dgm:cxn modelId="{BBDAD455-D265-4A11-A64A-30087FB652D0}" type="presOf" srcId="{D094589D-3C3D-4ACF-8DB9-3059351DD255}" destId="{17C50C10-10C6-42E3-9A7B-5823744F4975}" srcOrd="0" destOrd="0" presId="urn:microsoft.com/office/officeart/2018/5/layout/IconLeafLabelList"/>
    <dgm:cxn modelId="{A0196577-DDED-41A1-9B92-8D1F35455DE0}" srcId="{0784F32E-C5B7-43A3-8697-C0D9882AE68F}" destId="{871CC7EE-2EB8-46DE-8020-3BCAA59B185E}" srcOrd="6" destOrd="0" parTransId="{F11A430C-D6C3-4F3E-BB07-53E476C5B9DC}" sibTransId="{EB627519-EE6B-4493-91EE-940460070B1B}"/>
    <dgm:cxn modelId="{C9CCBC94-B158-445D-8E9E-0FBE4470F024}" type="presOf" srcId="{5DCA68DE-1348-49E8-84E8-9074F43E8D89}" destId="{CA9921F6-8A22-448C-89FB-7D29345CB582}" srcOrd="0" destOrd="0" presId="urn:microsoft.com/office/officeart/2018/5/layout/IconLeafLabelList"/>
    <dgm:cxn modelId="{1E25EEE6-9DFF-44F0-BE8E-E963FEE7FBD4}" srcId="{0784F32E-C5B7-43A3-8697-C0D9882AE68F}" destId="{D094589D-3C3D-4ACF-8DB9-3059351DD255}" srcOrd="7" destOrd="0" parTransId="{018321CD-E692-4B34-927F-645AF92881BA}" sibTransId="{DA6AB245-D462-4189-9FA7-7BA663A48A3C}"/>
    <dgm:cxn modelId="{5BFA65F0-282B-49C2-8FE0-1C44B07D6DAE}" type="presOf" srcId="{0784F32E-C5B7-43A3-8697-C0D9882AE68F}" destId="{DB4D5B45-5F3B-4C3C-ADFF-92C68310070D}" srcOrd="0" destOrd="0" presId="urn:microsoft.com/office/officeart/2018/5/layout/IconLeafLabelList"/>
    <dgm:cxn modelId="{A9D098F9-B72A-40F6-A66A-F0EA91E2C073}" type="presOf" srcId="{4A5DFAB1-67DD-4C2B-8ED8-60E9631422CC}" destId="{33F7A430-0BC6-46A7-9FA7-67BB3B88ABA2}" srcOrd="0" destOrd="0" presId="urn:microsoft.com/office/officeart/2018/5/layout/IconLeafLabelList"/>
    <dgm:cxn modelId="{B8556EFB-9BAE-4366-AA65-61EE0CBA0DE6}" srcId="{0784F32E-C5B7-43A3-8697-C0D9882AE68F}" destId="{98E8406D-36F7-4D48-9192-C19237349AE1}" srcOrd="3" destOrd="0" parTransId="{EC7BF04A-8EC6-49A2-9598-E599DE314DAE}" sibTransId="{61C736BC-FE23-48EC-A21F-BF113061D729}"/>
    <dgm:cxn modelId="{D432916D-1815-4D6F-857B-84800CDB0894}" type="presParOf" srcId="{DB4D5B45-5F3B-4C3C-ADFF-92C68310070D}" destId="{3D6CEED6-5AC4-43AD-B7EA-4C861D585218}" srcOrd="0" destOrd="0" presId="urn:microsoft.com/office/officeart/2018/5/layout/IconLeafLabelList"/>
    <dgm:cxn modelId="{F05231E3-EFFE-4F2D-B5D7-8BA4E36F75DE}" type="presParOf" srcId="{3D6CEED6-5AC4-43AD-B7EA-4C861D585218}" destId="{35B7FD6B-9379-407A-8E48-354D682F0873}" srcOrd="0" destOrd="0" presId="urn:microsoft.com/office/officeart/2018/5/layout/IconLeafLabelList"/>
    <dgm:cxn modelId="{9ADCE11A-638D-43D9-98E8-C63BFBECB03E}" type="presParOf" srcId="{3D6CEED6-5AC4-43AD-B7EA-4C861D585218}" destId="{FC9F2213-145F-4F0B-8E4E-C934F0C74DD2}" srcOrd="1" destOrd="0" presId="urn:microsoft.com/office/officeart/2018/5/layout/IconLeafLabelList"/>
    <dgm:cxn modelId="{1131596E-747A-4E25-8E5A-8467991FE7D8}" type="presParOf" srcId="{3D6CEED6-5AC4-43AD-B7EA-4C861D585218}" destId="{76669222-1C2E-4943-BA58-138AE6649008}" srcOrd="2" destOrd="0" presId="urn:microsoft.com/office/officeart/2018/5/layout/IconLeafLabelList"/>
    <dgm:cxn modelId="{A6AA516E-CDB7-4AB9-9F79-9A0FEAC9F6C2}" type="presParOf" srcId="{3D6CEED6-5AC4-43AD-B7EA-4C861D585218}" destId="{2D2073BE-A374-4CB6-8301-337B3DB0C2F2}" srcOrd="3" destOrd="0" presId="urn:microsoft.com/office/officeart/2018/5/layout/IconLeafLabelList"/>
    <dgm:cxn modelId="{5A0E37A4-7EC2-43C7-99AE-5975E0D590B3}" type="presParOf" srcId="{DB4D5B45-5F3B-4C3C-ADFF-92C68310070D}" destId="{F4021F93-B0F1-4558-813A-C9AC5EBFAA43}" srcOrd="1" destOrd="0" presId="urn:microsoft.com/office/officeart/2018/5/layout/IconLeafLabelList"/>
    <dgm:cxn modelId="{2A2F8ADA-A6E4-402E-8B3D-FBBA00EBA930}" type="presParOf" srcId="{DB4D5B45-5F3B-4C3C-ADFF-92C68310070D}" destId="{29FD2899-71E1-4F14-86E6-BABA7689F7AC}" srcOrd="2" destOrd="0" presId="urn:microsoft.com/office/officeart/2018/5/layout/IconLeafLabelList"/>
    <dgm:cxn modelId="{ABF44322-FF16-4D1F-9C65-384749184219}" type="presParOf" srcId="{29FD2899-71E1-4F14-86E6-BABA7689F7AC}" destId="{9FF553C2-504F-4897-BB14-1A9783148C29}" srcOrd="0" destOrd="0" presId="urn:microsoft.com/office/officeart/2018/5/layout/IconLeafLabelList"/>
    <dgm:cxn modelId="{510F2A88-6BC1-404C-B4AF-A91FA3012A40}" type="presParOf" srcId="{29FD2899-71E1-4F14-86E6-BABA7689F7AC}" destId="{0D5F1679-93B2-4B98-80C5-1DB795EF3F95}" srcOrd="1" destOrd="0" presId="urn:microsoft.com/office/officeart/2018/5/layout/IconLeafLabelList"/>
    <dgm:cxn modelId="{8BAB5780-3A66-441B-8ABA-399BF2A08119}" type="presParOf" srcId="{29FD2899-71E1-4F14-86E6-BABA7689F7AC}" destId="{D59DD60F-D413-4D1D-BCBF-6932A28CD985}" srcOrd="2" destOrd="0" presId="urn:microsoft.com/office/officeart/2018/5/layout/IconLeafLabelList"/>
    <dgm:cxn modelId="{B6A68739-2E95-4404-A85B-988959D6CC02}" type="presParOf" srcId="{29FD2899-71E1-4F14-86E6-BABA7689F7AC}" destId="{33F7A430-0BC6-46A7-9FA7-67BB3B88ABA2}" srcOrd="3" destOrd="0" presId="urn:microsoft.com/office/officeart/2018/5/layout/IconLeafLabelList"/>
    <dgm:cxn modelId="{32E30DF1-97F7-4002-B44B-786D2089F9CA}" type="presParOf" srcId="{DB4D5B45-5F3B-4C3C-ADFF-92C68310070D}" destId="{826684B7-8720-4ABF-A243-340926D32B5F}" srcOrd="3" destOrd="0" presId="urn:microsoft.com/office/officeart/2018/5/layout/IconLeafLabelList"/>
    <dgm:cxn modelId="{8407A50D-8A9C-4870-A000-458EE140AF32}" type="presParOf" srcId="{DB4D5B45-5F3B-4C3C-ADFF-92C68310070D}" destId="{9211C8DB-4081-4706-A574-DD8BA7941651}" srcOrd="4" destOrd="0" presId="urn:microsoft.com/office/officeart/2018/5/layout/IconLeafLabelList"/>
    <dgm:cxn modelId="{9F063212-2059-41F3-A075-480C1DDC9B74}" type="presParOf" srcId="{9211C8DB-4081-4706-A574-DD8BA7941651}" destId="{C7E79C97-22E8-4812-BCF4-49106E487792}" srcOrd="0" destOrd="0" presId="urn:microsoft.com/office/officeart/2018/5/layout/IconLeafLabelList"/>
    <dgm:cxn modelId="{7B3832BD-4F32-406E-8E3C-1CDC0DE17E23}" type="presParOf" srcId="{9211C8DB-4081-4706-A574-DD8BA7941651}" destId="{BDE713C6-5DEC-4C3E-A5F8-4EB742330D7A}" srcOrd="1" destOrd="0" presId="urn:microsoft.com/office/officeart/2018/5/layout/IconLeafLabelList"/>
    <dgm:cxn modelId="{438F3D65-C2CE-4A27-9A12-6DAA0C24D3CC}" type="presParOf" srcId="{9211C8DB-4081-4706-A574-DD8BA7941651}" destId="{F5930E3D-0DBA-40C5-AA06-2D53864A502C}" srcOrd="2" destOrd="0" presId="urn:microsoft.com/office/officeart/2018/5/layout/IconLeafLabelList"/>
    <dgm:cxn modelId="{A51EE18A-F14F-4E13-A902-2C2DAA22180A}" type="presParOf" srcId="{9211C8DB-4081-4706-A574-DD8BA7941651}" destId="{293D2C92-7F46-4D48-9177-FE150A2E40EE}" srcOrd="3" destOrd="0" presId="urn:microsoft.com/office/officeart/2018/5/layout/IconLeafLabelList"/>
    <dgm:cxn modelId="{9B5421FC-7BC8-422B-95C2-752CE9D82674}" type="presParOf" srcId="{DB4D5B45-5F3B-4C3C-ADFF-92C68310070D}" destId="{965BB831-3902-4D99-84CA-05FBBF24F8F7}" srcOrd="5" destOrd="0" presId="urn:microsoft.com/office/officeart/2018/5/layout/IconLeafLabelList"/>
    <dgm:cxn modelId="{9879D600-E61B-4EA8-BC2C-C2158FEB09C0}" type="presParOf" srcId="{DB4D5B45-5F3B-4C3C-ADFF-92C68310070D}" destId="{9017C03F-894C-4060-A433-5B484A50ADB3}" srcOrd="6" destOrd="0" presId="urn:microsoft.com/office/officeart/2018/5/layout/IconLeafLabelList"/>
    <dgm:cxn modelId="{4F451DD1-1853-42F7-A0F6-286DA4939C5A}" type="presParOf" srcId="{9017C03F-894C-4060-A433-5B484A50ADB3}" destId="{36BE5EB3-E240-4C3F-847C-E0DDF451E064}" srcOrd="0" destOrd="0" presId="urn:microsoft.com/office/officeart/2018/5/layout/IconLeafLabelList"/>
    <dgm:cxn modelId="{FDAA9713-B830-46BF-9CB9-C3F01106F1A3}" type="presParOf" srcId="{9017C03F-894C-4060-A433-5B484A50ADB3}" destId="{A0F48AD2-3003-46B2-9FE4-2634F4B24FB5}" srcOrd="1" destOrd="0" presId="urn:microsoft.com/office/officeart/2018/5/layout/IconLeafLabelList"/>
    <dgm:cxn modelId="{4CEC2EE4-58CD-49CC-949B-252CC7782263}" type="presParOf" srcId="{9017C03F-894C-4060-A433-5B484A50ADB3}" destId="{D59A8F12-3CB4-44C4-8270-8D2C5606E722}" srcOrd="2" destOrd="0" presId="urn:microsoft.com/office/officeart/2018/5/layout/IconLeafLabelList"/>
    <dgm:cxn modelId="{428AFB82-4E61-481C-A658-F55B2C6848A6}" type="presParOf" srcId="{9017C03F-894C-4060-A433-5B484A50ADB3}" destId="{3743364D-D5AB-4978-BE6A-D9644DE916ED}" srcOrd="3" destOrd="0" presId="urn:microsoft.com/office/officeart/2018/5/layout/IconLeafLabelList"/>
    <dgm:cxn modelId="{E5F4650F-0276-4058-BC41-EC707C861761}" type="presParOf" srcId="{DB4D5B45-5F3B-4C3C-ADFF-92C68310070D}" destId="{5FDA8B10-B446-4742-9F18-D4B08C26F50D}" srcOrd="7" destOrd="0" presId="urn:microsoft.com/office/officeart/2018/5/layout/IconLeafLabelList"/>
    <dgm:cxn modelId="{C7D60AB5-B10C-4B7F-B445-17B7FEB6D80A}" type="presParOf" srcId="{DB4D5B45-5F3B-4C3C-ADFF-92C68310070D}" destId="{E5518D48-5CD1-4A6C-A8DA-6A02BE1930C9}" srcOrd="8" destOrd="0" presId="urn:microsoft.com/office/officeart/2018/5/layout/IconLeafLabelList"/>
    <dgm:cxn modelId="{EEBEB09C-99AE-4B88-96E4-011C827FF2B5}" type="presParOf" srcId="{E5518D48-5CD1-4A6C-A8DA-6A02BE1930C9}" destId="{C6408E35-062C-4034-BB9A-F6A7BC221577}" srcOrd="0" destOrd="0" presId="urn:microsoft.com/office/officeart/2018/5/layout/IconLeafLabelList"/>
    <dgm:cxn modelId="{2C2E7B84-18F3-4BFF-838C-24FBA5E1B041}" type="presParOf" srcId="{E5518D48-5CD1-4A6C-A8DA-6A02BE1930C9}" destId="{E4EBF0B9-05DF-48F4-A543-1391C959187E}" srcOrd="1" destOrd="0" presId="urn:microsoft.com/office/officeart/2018/5/layout/IconLeafLabelList"/>
    <dgm:cxn modelId="{905D543E-EE3E-4BC0-81CC-8A98432CF434}" type="presParOf" srcId="{E5518D48-5CD1-4A6C-A8DA-6A02BE1930C9}" destId="{A04F9CDD-9F84-4D1E-9BEB-13235F6E2959}" srcOrd="2" destOrd="0" presId="urn:microsoft.com/office/officeart/2018/5/layout/IconLeafLabelList"/>
    <dgm:cxn modelId="{2ED7B798-C92F-4B98-A604-409E5E3D1453}" type="presParOf" srcId="{E5518D48-5CD1-4A6C-A8DA-6A02BE1930C9}" destId="{4A0812B6-85FE-4A82-8568-4D000C568AA4}" srcOrd="3" destOrd="0" presId="urn:microsoft.com/office/officeart/2018/5/layout/IconLeafLabelList"/>
    <dgm:cxn modelId="{FB4B2BD9-32AE-4F1A-A555-9AA589EAA6C7}" type="presParOf" srcId="{DB4D5B45-5F3B-4C3C-ADFF-92C68310070D}" destId="{6F53C568-AF3B-437B-A213-BE71EB51F700}" srcOrd="9" destOrd="0" presId="urn:microsoft.com/office/officeart/2018/5/layout/IconLeafLabelList"/>
    <dgm:cxn modelId="{36A9B137-61FA-4E03-A656-3B774F29A8CC}" type="presParOf" srcId="{DB4D5B45-5F3B-4C3C-ADFF-92C68310070D}" destId="{D29EFA66-02C8-47A6-A130-8775C26FB171}" srcOrd="10" destOrd="0" presId="urn:microsoft.com/office/officeart/2018/5/layout/IconLeafLabelList"/>
    <dgm:cxn modelId="{D4EDA029-E387-4945-9D5A-75093CC99AB9}" type="presParOf" srcId="{D29EFA66-02C8-47A6-A130-8775C26FB171}" destId="{75263D78-220C-4BCC-BF03-64A3C8F5A995}" srcOrd="0" destOrd="0" presId="urn:microsoft.com/office/officeart/2018/5/layout/IconLeafLabelList"/>
    <dgm:cxn modelId="{F1A153D6-A292-43E2-A0A5-7E3CF5779679}" type="presParOf" srcId="{D29EFA66-02C8-47A6-A130-8775C26FB171}" destId="{13A75495-5FD0-47C5-AD00-7856B18227CB}" srcOrd="1" destOrd="0" presId="urn:microsoft.com/office/officeart/2018/5/layout/IconLeafLabelList"/>
    <dgm:cxn modelId="{14659ABD-A341-44FA-A699-6205C294118D}" type="presParOf" srcId="{D29EFA66-02C8-47A6-A130-8775C26FB171}" destId="{84D20756-2947-4B51-B250-EF1ACE496E0C}" srcOrd="2" destOrd="0" presId="urn:microsoft.com/office/officeart/2018/5/layout/IconLeafLabelList"/>
    <dgm:cxn modelId="{C6B66E6D-CF38-4B5E-A14E-D88518C4755A}" type="presParOf" srcId="{D29EFA66-02C8-47A6-A130-8775C26FB171}" destId="{CA9921F6-8A22-448C-89FB-7D29345CB582}" srcOrd="3" destOrd="0" presId="urn:microsoft.com/office/officeart/2018/5/layout/IconLeafLabelList"/>
    <dgm:cxn modelId="{FE8BF1A8-FB30-49E3-9F29-57F88CE9FC55}" type="presParOf" srcId="{DB4D5B45-5F3B-4C3C-ADFF-92C68310070D}" destId="{442691CB-C2BD-4B2A-A3F7-FC6899EDCCB5}" srcOrd="11" destOrd="0" presId="urn:microsoft.com/office/officeart/2018/5/layout/IconLeafLabelList"/>
    <dgm:cxn modelId="{61B1C92A-B669-4347-954E-4FAA238EC46A}" type="presParOf" srcId="{DB4D5B45-5F3B-4C3C-ADFF-92C68310070D}" destId="{725A7F62-7D44-4704-876E-1154548CB62A}" srcOrd="12" destOrd="0" presId="urn:microsoft.com/office/officeart/2018/5/layout/IconLeafLabelList"/>
    <dgm:cxn modelId="{B10C666A-9E61-4719-94B3-66075865164E}" type="presParOf" srcId="{725A7F62-7D44-4704-876E-1154548CB62A}" destId="{85BB2ADA-FEBC-4B3F-B8EB-9E98D632AF96}" srcOrd="0" destOrd="0" presId="urn:microsoft.com/office/officeart/2018/5/layout/IconLeafLabelList"/>
    <dgm:cxn modelId="{03377A86-7C9D-4F65-A0BF-ACDC9529AF79}" type="presParOf" srcId="{725A7F62-7D44-4704-876E-1154548CB62A}" destId="{65C3C6FB-1F26-4738-89F3-1DF6B6C78919}" srcOrd="1" destOrd="0" presId="urn:microsoft.com/office/officeart/2018/5/layout/IconLeafLabelList"/>
    <dgm:cxn modelId="{D32F04A3-7FCC-4BE2-BCBF-E8D1F62A6BD1}" type="presParOf" srcId="{725A7F62-7D44-4704-876E-1154548CB62A}" destId="{5E9C61B7-B431-40DC-B16C-811E7E4DB692}" srcOrd="2" destOrd="0" presId="urn:microsoft.com/office/officeart/2018/5/layout/IconLeafLabelList"/>
    <dgm:cxn modelId="{2D3A1E86-FF24-4ADD-85F1-BFAE1FF0ADB4}" type="presParOf" srcId="{725A7F62-7D44-4704-876E-1154548CB62A}" destId="{B65C07F2-6CB6-4D2D-943C-11E1188B2BFD}" srcOrd="3" destOrd="0" presId="urn:microsoft.com/office/officeart/2018/5/layout/IconLeafLabelList"/>
    <dgm:cxn modelId="{FF3362C2-E814-4B6D-83B0-C0A64CB8688C}" type="presParOf" srcId="{DB4D5B45-5F3B-4C3C-ADFF-92C68310070D}" destId="{FD27917C-A87A-4C87-8D89-A0CED66AD4E0}" srcOrd="13" destOrd="0" presId="urn:microsoft.com/office/officeart/2018/5/layout/IconLeafLabelList"/>
    <dgm:cxn modelId="{4FE308C4-893A-4C8D-9993-C30CAE135C1C}" type="presParOf" srcId="{DB4D5B45-5F3B-4C3C-ADFF-92C68310070D}" destId="{0715C8A2-E754-4B23-8AE4-4E1DE0404B36}" srcOrd="14" destOrd="0" presId="urn:microsoft.com/office/officeart/2018/5/layout/IconLeafLabelList"/>
    <dgm:cxn modelId="{7521538D-890D-4C6E-AB79-A91C63D54D9F}" type="presParOf" srcId="{0715C8A2-E754-4B23-8AE4-4E1DE0404B36}" destId="{CC66B189-0735-4DF2-997B-78706D03F9EF}" srcOrd="0" destOrd="0" presId="urn:microsoft.com/office/officeart/2018/5/layout/IconLeafLabelList"/>
    <dgm:cxn modelId="{1A9FDDBD-5799-43FD-A628-1FB03EE65440}" type="presParOf" srcId="{0715C8A2-E754-4B23-8AE4-4E1DE0404B36}" destId="{4DE970D4-3205-4E46-AF0B-A5B9256D49EC}" srcOrd="1" destOrd="0" presId="urn:microsoft.com/office/officeart/2018/5/layout/IconLeafLabelList"/>
    <dgm:cxn modelId="{474D4576-4263-4086-9620-551F190B33DD}" type="presParOf" srcId="{0715C8A2-E754-4B23-8AE4-4E1DE0404B36}" destId="{606F4879-0FCE-4B85-82F3-058C64F81A4D}" srcOrd="2" destOrd="0" presId="urn:microsoft.com/office/officeart/2018/5/layout/IconLeafLabelList"/>
    <dgm:cxn modelId="{71D2B335-4265-44DE-851C-8243A3CD7BCD}" type="presParOf" srcId="{0715C8A2-E754-4B23-8AE4-4E1DE0404B36}" destId="{17C50C10-10C6-42E3-9A7B-5823744F4975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95CE8F-A8A4-4393-879B-41B7115DA7FD}" type="doc">
      <dgm:prSet loTypeId="urn:microsoft.com/office/officeart/2005/8/layout/radial1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10FB9C30-C646-4D76-BF21-3DC4B8B4248C}">
      <dgm:prSet phldrT="[Text]"/>
      <dgm:spPr/>
      <dgm:t>
        <a:bodyPr/>
        <a:lstStyle/>
        <a:p>
          <a:r>
            <a:rPr lang="cs-CZ" dirty="0"/>
            <a:t>Kvalita vzduchu</a:t>
          </a:r>
        </a:p>
      </dgm:t>
    </dgm:pt>
    <dgm:pt modelId="{1B7D9176-C0C1-492B-B8A6-7926E8E6343E}" type="parTrans" cxnId="{120429C7-F57D-4FD8-A0EA-6F4198DF8AC7}">
      <dgm:prSet/>
      <dgm:spPr/>
      <dgm:t>
        <a:bodyPr/>
        <a:lstStyle/>
        <a:p>
          <a:endParaRPr lang="en-GB"/>
        </a:p>
      </dgm:t>
    </dgm:pt>
    <dgm:pt modelId="{9EF5E3B2-46DC-44FF-9426-8BDA4371F60B}" type="sibTrans" cxnId="{120429C7-F57D-4FD8-A0EA-6F4198DF8AC7}">
      <dgm:prSet/>
      <dgm:spPr/>
      <dgm:t>
        <a:bodyPr/>
        <a:lstStyle/>
        <a:p>
          <a:endParaRPr lang="en-GB"/>
        </a:p>
      </dgm:t>
    </dgm:pt>
    <dgm:pt modelId="{683E16AF-75C3-45A9-8651-469C2188E128}">
      <dgm:prSet phldrT="[Text]"/>
      <dgm:spPr/>
      <dgm:t>
        <a:bodyPr/>
        <a:lstStyle/>
        <a:p>
          <a:r>
            <a:rPr lang="cs-CZ" dirty="0"/>
            <a:t>Osvětlení</a:t>
          </a:r>
        </a:p>
      </dgm:t>
    </dgm:pt>
    <dgm:pt modelId="{0DE65E05-961B-426A-BBF4-2161D7041E6E}" type="parTrans" cxnId="{051B0BBD-0D6A-424F-ADF0-FA57B618A6FF}">
      <dgm:prSet/>
      <dgm:spPr/>
      <dgm:t>
        <a:bodyPr/>
        <a:lstStyle/>
        <a:p>
          <a:endParaRPr lang="en-GB"/>
        </a:p>
      </dgm:t>
    </dgm:pt>
    <dgm:pt modelId="{6DE3AF00-C00D-4F10-AE7F-904F4A92C2A5}" type="sibTrans" cxnId="{051B0BBD-0D6A-424F-ADF0-FA57B618A6FF}">
      <dgm:prSet/>
      <dgm:spPr/>
      <dgm:t>
        <a:bodyPr/>
        <a:lstStyle/>
        <a:p>
          <a:endParaRPr lang="en-GB"/>
        </a:p>
      </dgm:t>
    </dgm:pt>
    <dgm:pt modelId="{54C53CC1-79D3-4AD0-89BE-D1A06ED5B1B0}">
      <dgm:prSet phldrT="[Text]"/>
      <dgm:spPr/>
      <dgm:t>
        <a:bodyPr/>
        <a:lstStyle/>
        <a:p>
          <a:r>
            <a:rPr lang="cs-CZ" dirty="0"/>
            <a:t>Akustika</a:t>
          </a:r>
        </a:p>
      </dgm:t>
    </dgm:pt>
    <dgm:pt modelId="{9A64CF02-41CC-4A02-BD8D-8C8D398B77A9}" type="parTrans" cxnId="{CEEF8256-F9B9-4D25-8DB4-0CDC242083B7}">
      <dgm:prSet/>
      <dgm:spPr/>
      <dgm:t>
        <a:bodyPr/>
        <a:lstStyle/>
        <a:p>
          <a:endParaRPr lang="en-GB"/>
        </a:p>
      </dgm:t>
    </dgm:pt>
    <dgm:pt modelId="{1F94C4AF-D522-4A1F-A893-29F1B1A9C975}" type="sibTrans" cxnId="{CEEF8256-F9B9-4D25-8DB4-0CDC242083B7}">
      <dgm:prSet/>
      <dgm:spPr/>
      <dgm:t>
        <a:bodyPr/>
        <a:lstStyle/>
        <a:p>
          <a:endParaRPr lang="en-GB"/>
        </a:p>
      </dgm:t>
    </dgm:pt>
    <dgm:pt modelId="{F3BEBA9A-9C03-4850-90F3-1A6559EB6D15}">
      <dgm:prSet phldrT="[Text]"/>
      <dgm:spPr/>
      <dgm:t>
        <a:bodyPr/>
        <a:lstStyle/>
        <a:p>
          <a:r>
            <a:rPr lang="cs-CZ" dirty="0"/>
            <a:t>Psychika</a:t>
          </a:r>
        </a:p>
      </dgm:t>
    </dgm:pt>
    <dgm:pt modelId="{28C2AE1B-1396-4321-A713-5A66E05F8A77}" type="parTrans" cxnId="{80221B7E-B824-48E7-8A7B-2B5E621816E0}">
      <dgm:prSet/>
      <dgm:spPr/>
      <dgm:t>
        <a:bodyPr/>
        <a:lstStyle/>
        <a:p>
          <a:endParaRPr lang="en-GB"/>
        </a:p>
      </dgm:t>
    </dgm:pt>
    <dgm:pt modelId="{EC0E4A57-B381-4CD0-9380-D92B7D329DFE}" type="sibTrans" cxnId="{80221B7E-B824-48E7-8A7B-2B5E621816E0}">
      <dgm:prSet/>
      <dgm:spPr/>
      <dgm:t>
        <a:bodyPr/>
        <a:lstStyle/>
        <a:p>
          <a:endParaRPr lang="en-GB"/>
        </a:p>
      </dgm:t>
    </dgm:pt>
    <dgm:pt modelId="{E917B812-4B5A-4EB7-8EB5-A4A69CEAA6FD}">
      <dgm:prSet phldrT="[Text]"/>
      <dgm:spPr/>
      <dgm:t>
        <a:bodyPr/>
        <a:lstStyle/>
        <a:p>
          <a:r>
            <a:rPr lang="cs-CZ" dirty="0" err="1"/>
            <a:t>Elmg</a:t>
          </a:r>
          <a:r>
            <a:rPr lang="cs-CZ" dirty="0"/>
            <a:t> pole</a:t>
          </a:r>
        </a:p>
      </dgm:t>
    </dgm:pt>
    <dgm:pt modelId="{069A9CE9-6DE3-4525-AD31-F3AF18F921C9}" type="parTrans" cxnId="{82772621-4419-4570-8A17-C504A9E76B06}">
      <dgm:prSet/>
      <dgm:spPr/>
      <dgm:t>
        <a:bodyPr/>
        <a:lstStyle/>
        <a:p>
          <a:endParaRPr lang="en-GB"/>
        </a:p>
      </dgm:t>
    </dgm:pt>
    <dgm:pt modelId="{4A5AA8DE-F1BF-4662-90C7-2209E014125A}" type="sibTrans" cxnId="{82772621-4419-4570-8A17-C504A9E76B06}">
      <dgm:prSet/>
      <dgm:spPr/>
      <dgm:t>
        <a:bodyPr/>
        <a:lstStyle/>
        <a:p>
          <a:endParaRPr lang="en-GB"/>
        </a:p>
      </dgm:t>
    </dgm:pt>
    <dgm:pt modelId="{05FFC186-F3DE-47E6-BDFF-41082A5CDFB4}">
      <dgm:prSet phldrT="[Text]"/>
      <dgm:spPr/>
      <dgm:t>
        <a:bodyPr/>
        <a:lstStyle/>
        <a:p>
          <a:r>
            <a:rPr lang="cs-CZ" dirty="0"/>
            <a:t>Tepelný komfort</a:t>
          </a:r>
          <a:endParaRPr lang="en-GB" dirty="0"/>
        </a:p>
      </dgm:t>
    </dgm:pt>
    <dgm:pt modelId="{8405D145-D51B-4FEE-9D11-7A4F995B7E28}" type="parTrans" cxnId="{DB0E85CD-6C24-4AC7-85CC-1C7B65750449}">
      <dgm:prSet/>
      <dgm:spPr/>
      <dgm:t>
        <a:bodyPr/>
        <a:lstStyle/>
        <a:p>
          <a:endParaRPr lang="en-GB"/>
        </a:p>
      </dgm:t>
    </dgm:pt>
    <dgm:pt modelId="{4956A6A8-AB64-4D49-995C-FD907F2E7A86}" type="sibTrans" cxnId="{DB0E85CD-6C24-4AC7-85CC-1C7B65750449}">
      <dgm:prSet/>
      <dgm:spPr/>
      <dgm:t>
        <a:bodyPr/>
        <a:lstStyle/>
        <a:p>
          <a:endParaRPr lang="en-GB"/>
        </a:p>
      </dgm:t>
    </dgm:pt>
    <dgm:pt modelId="{BDA3EDA6-7157-4EAD-AA09-34591C465C25}">
      <dgm:prSet phldrT="[Text]"/>
      <dgm:spPr/>
      <dgm:t>
        <a:bodyPr/>
        <a:lstStyle/>
        <a:p>
          <a:r>
            <a:rPr lang="cs-CZ" dirty="0"/>
            <a:t>Vnitřní prostředí </a:t>
          </a:r>
          <a:endParaRPr lang="en-GB" dirty="0"/>
        </a:p>
      </dgm:t>
    </dgm:pt>
    <dgm:pt modelId="{58566D4C-A586-41F9-99C7-848F0217B192}" type="parTrans" cxnId="{9AF74384-4C97-420F-B45D-AC62979D7F41}">
      <dgm:prSet/>
      <dgm:spPr/>
      <dgm:t>
        <a:bodyPr/>
        <a:lstStyle/>
        <a:p>
          <a:endParaRPr lang="en-GB"/>
        </a:p>
      </dgm:t>
    </dgm:pt>
    <dgm:pt modelId="{571418B1-B9A4-41F9-8ECC-7AFCF0B6B4C3}" type="sibTrans" cxnId="{9AF74384-4C97-420F-B45D-AC62979D7F41}">
      <dgm:prSet/>
      <dgm:spPr/>
      <dgm:t>
        <a:bodyPr/>
        <a:lstStyle/>
        <a:p>
          <a:endParaRPr lang="en-GB"/>
        </a:p>
      </dgm:t>
    </dgm:pt>
    <dgm:pt modelId="{C4A09BB0-6781-4D4A-AB54-693CFD85EEBF}" type="pres">
      <dgm:prSet presAssocID="{5E95CE8F-A8A4-4393-879B-41B7115DA7F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2BC3AB9-032A-45E3-A3EE-CB5FF3AE65D2}" type="pres">
      <dgm:prSet presAssocID="{BDA3EDA6-7157-4EAD-AA09-34591C465C25}" presName="centerShape" presStyleLbl="node0" presStyleIdx="0" presStyleCnt="1"/>
      <dgm:spPr/>
    </dgm:pt>
    <dgm:pt modelId="{E827F8CA-4EF3-4E1D-A237-AB889B4C7665}" type="pres">
      <dgm:prSet presAssocID="{8405D145-D51B-4FEE-9D11-7A4F995B7E28}" presName="Name9" presStyleLbl="parChTrans1D2" presStyleIdx="0" presStyleCnt="6"/>
      <dgm:spPr/>
    </dgm:pt>
    <dgm:pt modelId="{79EDA7D1-41BC-459F-AE78-3A014D991CDF}" type="pres">
      <dgm:prSet presAssocID="{8405D145-D51B-4FEE-9D11-7A4F995B7E28}" presName="connTx" presStyleLbl="parChTrans1D2" presStyleIdx="0" presStyleCnt="6"/>
      <dgm:spPr/>
    </dgm:pt>
    <dgm:pt modelId="{956D8A9C-B803-49C4-A18E-64037C569493}" type="pres">
      <dgm:prSet presAssocID="{05FFC186-F3DE-47E6-BDFF-41082A5CDFB4}" presName="node" presStyleLbl="node1" presStyleIdx="0" presStyleCnt="6">
        <dgm:presLayoutVars>
          <dgm:bulletEnabled val="1"/>
        </dgm:presLayoutVars>
      </dgm:prSet>
      <dgm:spPr/>
    </dgm:pt>
    <dgm:pt modelId="{27267912-EEED-4500-ACFE-404954FB3864}" type="pres">
      <dgm:prSet presAssocID="{1B7D9176-C0C1-492B-B8A6-7926E8E6343E}" presName="Name9" presStyleLbl="parChTrans1D2" presStyleIdx="1" presStyleCnt="6"/>
      <dgm:spPr/>
    </dgm:pt>
    <dgm:pt modelId="{B42514F9-6C81-4961-A729-519A305E203B}" type="pres">
      <dgm:prSet presAssocID="{1B7D9176-C0C1-492B-B8A6-7926E8E6343E}" presName="connTx" presStyleLbl="parChTrans1D2" presStyleIdx="1" presStyleCnt="6"/>
      <dgm:spPr/>
    </dgm:pt>
    <dgm:pt modelId="{F401256F-2B3E-4F73-96C2-6636A42AD9A6}" type="pres">
      <dgm:prSet presAssocID="{10FB9C30-C646-4D76-BF21-3DC4B8B4248C}" presName="node" presStyleLbl="node1" presStyleIdx="1" presStyleCnt="6">
        <dgm:presLayoutVars>
          <dgm:bulletEnabled val="1"/>
        </dgm:presLayoutVars>
      </dgm:prSet>
      <dgm:spPr/>
    </dgm:pt>
    <dgm:pt modelId="{CE544E11-EF0D-405E-A62D-61D865B7AA95}" type="pres">
      <dgm:prSet presAssocID="{0DE65E05-961B-426A-BBF4-2161D7041E6E}" presName="Name9" presStyleLbl="parChTrans1D2" presStyleIdx="2" presStyleCnt="6"/>
      <dgm:spPr/>
    </dgm:pt>
    <dgm:pt modelId="{E6A5CD0C-C16D-4663-AD06-7A87F3BECC34}" type="pres">
      <dgm:prSet presAssocID="{0DE65E05-961B-426A-BBF4-2161D7041E6E}" presName="connTx" presStyleLbl="parChTrans1D2" presStyleIdx="2" presStyleCnt="6"/>
      <dgm:spPr/>
    </dgm:pt>
    <dgm:pt modelId="{2F4536E8-BCC3-4F50-9777-216C58CB8362}" type="pres">
      <dgm:prSet presAssocID="{683E16AF-75C3-45A9-8651-469C2188E128}" presName="node" presStyleLbl="node1" presStyleIdx="2" presStyleCnt="6">
        <dgm:presLayoutVars>
          <dgm:bulletEnabled val="1"/>
        </dgm:presLayoutVars>
      </dgm:prSet>
      <dgm:spPr/>
    </dgm:pt>
    <dgm:pt modelId="{322F6B44-8997-47B2-92F4-CBE8B0C6721C}" type="pres">
      <dgm:prSet presAssocID="{9A64CF02-41CC-4A02-BD8D-8C8D398B77A9}" presName="Name9" presStyleLbl="parChTrans1D2" presStyleIdx="3" presStyleCnt="6"/>
      <dgm:spPr/>
    </dgm:pt>
    <dgm:pt modelId="{5AA6E2AD-58AB-4544-8F59-DAAF410BFACB}" type="pres">
      <dgm:prSet presAssocID="{9A64CF02-41CC-4A02-BD8D-8C8D398B77A9}" presName="connTx" presStyleLbl="parChTrans1D2" presStyleIdx="3" presStyleCnt="6"/>
      <dgm:spPr/>
    </dgm:pt>
    <dgm:pt modelId="{0A0093F5-067C-4E47-86D0-757389084879}" type="pres">
      <dgm:prSet presAssocID="{54C53CC1-79D3-4AD0-89BE-D1A06ED5B1B0}" presName="node" presStyleLbl="node1" presStyleIdx="3" presStyleCnt="6">
        <dgm:presLayoutVars>
          <dgm:bulletEnabled val="1"/>
        </dgm:presLayoutVars>
      </dgm:prSet>
      <dgm:spPr/>
    </dgm:pt>
    <dgm:pt modelId="{874485B4-ABC0-446A-8578-AB5D328DA97C}" type="pres">
      <dgm:prSet presAssocID="{28C2AE1B-1396-4321-A713-5A66E05F8A77}" presName="Name9" presStyleLbl="parChTrans1D2" presStyleIdx="4" presStyleCnt="6"/>
      <dgm:spPr/>
    </dgm:pt>
    <dgm:pt modelId="{81337CDB-5D8F-4655-9AB2-BBEAA5150E14}" type="pres">
      <dgm:prSet presAssocID="{28C2AE1B-1396-4321-A713-5A66E05F8A77}" presName="connTx" presStyleLbl="parChTrans1D2" presStyleIdx="4" presStyleCnt="6"/>
      <dgm:spPr/>
    </dgm:pt>
    <dgm:pt modelId="{074F9337-0886-4264-8294-D4F73A777872}" type="pres">
      <dgm:prSet presAssocID="{F3BEBA9A-9C03-4850-90F3-1A6559EB6D15}" presName="node" presStyleLbl="node1" presStyleIdx="4" presStyleCnt="6">
        <dgm:presLayoutVars>
          <dgm:bulletEnabled val="1"/>
        </dgm:presLayoutVars>
      </dgm:prSet>
      <dgm:spPr/>
    </dgm:pt>
    <dgm:pt modelId="{F42C710D-CD61-4B91-847F-8D275643DEEF}" type="pres">
      <dgm:prSet presAssocID="{069A9CE9-6DE3-4525-AD31-F3AF18F921C9}" presName="Name9" presStyleLbl="parChTrans1D2" presStyleIdx="5" presStyleCnt="6"/>
      <dgm:spPr/>
    </dgm:pt>
    <dgm:pt modelId="{207DE220-2603-41C7-B241-E20EFD35D1C1}" type="pres">
      <dgm:prSet presAssocID="{069A9CE9-6DE3-4525-AD31-F3AF18F921C9}" presName="connTx" presStyleLbl="parChTrans1D2" presStyleIdx="5" presStyleCnt="6"/>
      <dgm:spPr/>
    </dgm:pt>
    <dgm:pt modelId="{18FBE122-D704-44EA-B57A-713605D9D87E}" type="pres">
      <dgm:prSet presAssocID="{E917B812-4B5A-4EB7-8EB5-A4A69CEAA6FD}" presName="node" presStyleLbl="node1" presStyleIdx="5" presStyleCnt="6">
        <dgm:presLayoutVars>
          <dgm:bulletEnabled val="1"/>
        </dgm:presLayoutVars>
      </dgm:prSet>
      <dgm:spPr/>
    </dgm:pt>
  </dgm:ptLst>
  <dgm:cxnLst>
    <dgm:cxn modelId="{3DD2F803-D446-4903-9B6B-F4E27A9C2DD8}" type="presOf" srcId="{E917B812-4B5A-4EB7-8EB5-A4A69CEAA6FD}" destId="{18FBE122-D704-44EA-B57A-713605D9D87E}" srcOrd="0" destOrd="0" presId="urn:microsoft.com/office/officeart/2005/8/layout/radial1"/>
    <dgm:cxn modelId="{82772621-4419-4570-8A17-C504A9E76B06}" srcId="{BDA3EDA6-7157-4EAD-AA09-34591C465C25}" destId="{E917B812-4B5A-4EB7-8EB5-A4A69CEAA6FD}" srcOrd="5" destOrd="0" parTransId="{069A9CE9-6DE3-4525-AD31-F3AF18F921C9}" sibTransId="{4A5AA8DE-F1BF-4662-90C7-2209E014125A}"/>
    <dgm:cxn modelId="{7906CF24-5E8A-40BB-81F7-BB221EA0227C}" type="presOf" srcId="{28C2AE1B-1396-4321-A713-5A66E05F8A77}" destId="{81337CDB-5D8F-4655-9AB2-BBEAA5150E14}" srcOrd="1" destOrd="0" presId="urn:microsoft.com/office/officeart/2005/8/layout/radial1"/>
    <dgm:cxn modelId="{6282423A-781B-416A-8A77-EB619FF962A6}" type="presOf" srcId="{8405D145-D51B-4FEE-9D11-7A4F995B7E28}" destId="{79EDA7D1-41BC-459F-AE78-3A014D991CDF}" srcOrd="1" destOrd="0" presId="urn:microsoft.com/office/officeart/2005/8/layout/radial1"/>
    <dgm:cxn modelId="{70C72C70-8D97-4B60-8962-0D347CA0C6BA}" type="presOf" srcId="{5E95CE8F-A8A4-4393-879B-41B7115DA7FD}" destId="{C4A09BB0-6781-4D4A-AB54-693CFD85EEBF}" srcOrd="0" destOrd="0" presId="urn:microsoft.com/office/officeart/2005/8/layout/radial1"/>
    <dgm:cxn modelId="{4D201676-0D9C-4EC7-B1E3-0C5150E861BD}" type="presOf" srcId="{1B7D9176-C0C1-492B-B8A6-7926E8E6343E}" destId="{B42514F9-6C81-4961-A729-519A305E203B}" srcOrd="1" destOrd="0" presId="urn:microsoft.com/office/officeart/2005/8/layout/radial1"/>
    <dgm:cxn modelId="{CEEF8256-F9B9-4D25-8DB4-0CDC242083B7}" srcId="{BDA3EDA6-7157-4EAD-AA09-34591C465C25}" destId="{54C53CC1-79D3-4AD0-89BE-D1A06ED5B1B0}" srcOrd="3" destOrd="0" parTransId="{9A64CF02-41CC-4A02-BD8D-8C8D398B77A9}" sibTransId="{1F94C4AF-D522-4A1F-A893-29F1B1A9C975}"/>
    <dgm:cxn modelId="{80221B7E-B824-48E7-8A7B-2B5E621816E0}" srcId="{BDA3EDA6-7157-4EAD-AA09-34591C465C25}" destId="{F3BEBA9A-9C03-4850-90F3-1A6559EB6D15}" srcOrd="4" destOrd="0" parTransId="{28C2AE1B-1396-4321-A713-5A66E05F8A77}" sibTransId="{EC0E4A57-B381-4CD0-9380-D92B7D329DFE}"/>
    <dgm:cxn modelId="{9AF74384-4C97-420F-B45D-AC62979D7F41}" srcId="{5E95CE8F-A8A4-4393-879B-41B7115DA7FD}" destId="{BDA3EDA6-7157-4EAD-AA09-34591C465C25}" srcOrd="0" destOrd="0" parTransId="{58566D4C-A586-41F9-99C7-848F0217B192}" sibTransId="{571418B1-B9A4-41F9-8ECC-7AFCF0B6B4C3}"/>
    <dgm:cxn modelId="{5F512686-CB79-4DE0-8E03-6C34AFAE5C43}" type="presOf" srcId="{F3BEBA9A-9C03-4850-90F3-1A6559EB6D15}" destId="{074F9337-0886-4264-8294-D4F73A777872}" srcOrd="0" destOrd="0" presId="urn:microsoft.com/office/officeart/2005/8/layout/radial1"/>
    <dgm:cxn modelId="{B393179A-44B6-4B26-BF28-C118CFF027A1}" type="presOf" srcId="{0DE65E05-961B-426A-BBF4-2161D7041E6E}" destId="{E6A5CD0C-C16D-4663-AD06-7A87F3BECC34}" srcOrd="1" destOrd="0" presId="urn:microsoft.com/office/officeart/2005/8/layout/radial1"/>
    <dgm:cxn modelId="{E227069E-2791-483B-AB7E-475075E08C61}" type="presOf" srcId="{BDA3EDA6-7157-4EAD-AA09-34591C465C25}" destId="{32BC3AB9-032A-45E3-A3EE-CB5FF3AE65D2}" srcOrd="0" destOrd="0" presId="urn:microsoft.com/office/officeart/2005/8/layout/radial1"/>
    <dgm:cxn modelId="{F400FF9E-9EBE-48A9-B58D-2B0CD691055B}" type="presOf" srcId="{0DE65E05-961B-426A-BBF4-2161D7041E6E}" destId="{CE544E11-EF0D-405E-A62D-61D865B7AA95}" srcOrd="0" destOrd="0" presId="urn:microsoft.com/office/officeart/2005/8/layout/radial1"/>
    <dgm:cxn modelId="{2C10E6AB-5ED1-44D5-8E3A-F7E7A7A565B3}" type="presOf" srcId="{28C2AE1B-1396-4321-A713-5A66E05F8A77}" destId="{874485B4-ABC0-446A-8578-AB5D328DA97C}" srcOrd="0" destOrd="0" presId="urn:microsoft.com/office/officeart/2005/8/layout/radial1"/>
    <dgm:cxn modelId="{97A8B3B7-8906-4025-948F-CE9C0DD4D289}" type="presOf" srcId="{9A64CF02-41CC-4A02-BD8D-8C8D398B77A9}" destId="{322F6B44-8997-47B2-92F4-CBE8B0C6721C}" srcOrd="0" destOrd="0" presId="urn:microsoft.com/office/officeart/2005/8/layout/radial1"/>
    <dgm:cxn modelId="{051B0BBD-0D6A-424F-ADF0-FA57B618A6FF}" srcId="{BDA3EDA6-7157-4EAD-AA09-34591C465C25}" destId="{683E16AF-75C3-45A9-8651-469C2188E128}" srcOrd="2" destOrd="0" parTransId="{0DE65E05-961B-426A-BBF4-2161D7041E6E}" sibTransId="{6DE3AF00-C00D-4F10-AE7F-904F4A92C2A5}"/>
    <dgm:cxn modelId="{F4058DE0-8CA3-49E8-8987-1439E32D1A4D}" type="presOf" srcId="{10FB9C30-C646-4D76-BF21-3DC4B8B4248C}" destId="{F401256F-2B3E-4F73-96C2-6636A42AD9A6}" srcOrd="0" destOrd="0" presId="urn:microsoft.com/office/officeart/2005/8/layout/radial1"/>
    <dgm:cxn modelId="{120429C7-F57D-4FD8-A0EA-6F4198DF8AC7}" srcId="{BDA3EDA6-7157-4EAD-AA09-34591C465C25}" destId="{10FB9C30-C646-4D76-BF21-3DC4B8B4248C}" srcOrd="1" destOrd="0" parTransId="{1B7D9176-C0C1-492B-B8A6-7926E8E6343E}" sibTransId="{9EF5E3B2-46DC-44FF-9426-8BDA4371F60B}"/>
    <dgm:cxn modelId="{7DF5DAE9-FD30-4011-A42B-2DC68951712E}" type="presOf" srcId="{683E16AF-75C3-45A9-8651-469C2188E128}" destId="{2F4536E8-BCC3-4F50-9777-216C58CB8362}" srcOrd="0" destOrd="0" presId="urn:microsoft.com/office/officeart/2005/8/layout/radial1"/>
    <dgm:cxn modelId="{18AE3CEC-BF98-4C80-B878-BD65D0514147}" type="presOf" srcId="{069A9CE9-6DE3-4525-AD31-F3AF18F921C9}" destId="{F42C710D-CD61-4B91-847F-8D275643DEEF}" srcOrd="0" destOrd="0" presId="urn:microsoft.com/office/officeart/2005/8/layout/radial1"/>
    <dgm:cxn modelId="{6899C3EC-B07D-46FE-BE13-2204A3402CCC}" type="presOf" srcId="{1B7D9176-C0C1-492B-B8A6-7926E8E6343E}" destId="{27267912-EEED-4500-ACFE-404954FB3864}" srcOrd="0" destOrd="0" presId="urn:microsoft.com/office/officeart/2005/8/layout/radial1"/>
    <dgm:cxn modelId="{DB0E85CD-6C24-4AC7-85CC-1C7B65750449}" srcId="{BDA3EDA6-7157-4EAD-AA09-34591C465C25}" destId="{05FFC186-F3DE-47E6-BDFF-41082A5CDFB4}" srcOrd="0" destOrd="0" parTransId="{8405D145-D51B-4FEE-9D11-7A4F995B7E28}" sibTransId="{4956A6A8-AB64-4D49-995C-FD907F2E7A86}"/>
    <dgm:cxn modelId="{456502F1-2C4B-485B-B2A8-21CADCDE73B4}" type="presOf" srcId="{069A9CE9-6DE3-4525-AD31-F3AF18F921C9}" destId="{207DE220-2603-41C7-B241-E20EFD35D1C1}" srcOrd="1" destOrd="0" presId="urn:microsoft.com/office/officeart/2005/8/layout/radial1"/>
    <dgm:cxn modelId="{3C6977F6-188C-4CB2-828E-10861FD38C81}" type="presOf" srcId="{05FFC186-F3DE-47E6-BDFF-41082A5CDFB4}" destId="{956D8A9C-B803-49C4-A18E-64037C569493}" srcOrd="0" destOrd="0" presId="urn:microsoft.com/office/officeart/2005/8/layout/radial1"/>
    <dgm:cxn modelId="{2D3F2EFA-ADE8-495C-A043-84B23F893EDC}" type="presOf" srcId="{54C53CC1-79D3-4AD0-89BE-D1A06ED5B1B0}" destId="{0A0093F5-067C-4E47-86D0-757389084879}" srcOrd="0" destOrd="0" presId="urn:microsoft.com/office/officeart/2005/8/layout/radial1"/>
    <dgm:cxn modelId="{E09138FA-CD1C-4EF7-A8B6-44490FCC75BE}" type="presOf" srcId="{9A64CF02-41CC-4A02-BD8D-8C8D398B77A9}" destId="{5AA6E2AD-58AB-4544-8F59-DAAF410BFACB}" srcOrd="1" destOrd="0" presId="urn:microsoft.com/office/officeart/2005/8/layout/radial1"/>
    <dgm:cxn modelId="{3E2FA6FD-E312-455C-B79F-3D183E17CD50}" type="presOf" srcId="{8405D145-D51B-4FEE-9D11-7A4F995B7E28}" destId="{E827F8CA-4EF3-4E1D-A237-AB889B4C7665}" srcOrd="0" destOrd="0" presId="urn:microsoft.com/office/officeart/2005/8/layout/radial1"/>
    <dgm:cxn modelId="{1C919BEE-8C5D-44D8-AA94-5DA92FC450FC}" type="presParOf" srcId="{C4A09BB0-6781-4D4A-AB54-693CFD85EEBF}" destId="{32BC3AB9-032A-45E3-A3EE-CB5FF3AE65D2}" srcOrd="0" destOrd="0" presId="urn:microsoft.com/office/officeart/2005/8/layout/radial1"/>
    <dgm:cxn modelId="{71641D4D-0380-49D4-A198-374EB1B5B2B3}" type="presParOf" srcId="{C4A09BB0-6781-4D4A-AB54-693CFD85EEBF}" destId="{E827F8CA-4EF3-4E1D-A237-AB889B4C7665}" srcOrd="1" destOrd="0" presId="urn:microsoft.com/office/officeart/2005/8/layout/radial1"/>
    <dgm:cxn modelId="{89017B82-6581-44EC-8D68-F88F73B2A3D3}" type="presParOf" srcId="{E827F8CA-4EF3-4E1D-A237-AB889B4C7665}" destId="{79EDA7D1-41BC-459F-AE78-3A014D991CDF}" srcOrd="0" destOrd="0" presId="urn:microsoft.com/office/officeart/2005/8/layout/radial1"/>
    <dgm:cxn modelId="{56555F0B-F481-4E98-9DF4-D4BD1A2031FB}" type="presParOf" srcId="{C4A09BB0-6781-4D4A-AB54-693CFD85EEBF}" destId="{956D8A9C-B803-49C4-A18E-64037C569493}" srcOrd="2" destOrd="0" presId="urn:microsoft.com/office/officeart/2005/8/layout/radial1"/>
    <dgm:cxn modelId="{82BBAFF7-1528-4417-A400-9B36FE18F072}" type="presParOf" srcId="{C4A09BB0-6781-4D4A-AB54-693CFD85EEBF}" destId="{27267912-EEED-4500-ACFE-404954FB3864}" srcOrd="3" destOrd="0" presId="urn:microsoft.com/office/officeart/2005/8/layout/radial1"/>
    <dgm:cxn modelId="{8CB06BFC-55E7-43C8-986A-2D4BA245BFDD}" type="presParOf" srcId="{27267912-EEED-4500-ACFE-404954FB3864}" destId="{B42514F9-6C81-4961-A729-519A305E203B}" srcOrd="0" destOrd="0" presId="urn:microsoft.com/office/officeart/2005/8/layout/radial1"/>
    <dgm:cxn modelId="{819D95C0-453C-403F-983E-C39BA6F44690}" type="presParOf" srcId="{C4A09BB0-6781-4D4A-AB54-693CFD85EEBF}" destId="{F401256F-2B3E-4F73-96C2-6636A42AD9A6}" srcOrd="4" destOrd="0" presId="urn:microsoft.com/office/officeart/2005/8/layout/radial1"/>
    <dgm:cxn modelId="{FAD4EE1D-D7EF-4070-8532-5D36842BCB67}" type="presParOf" srcId="{C4A09BB0-6781-4D4A-AB54-693CFD85EEBF}" destId="{CE544E11-EF0D-405E-A62D-61D865B7AA95}" srcOrd="5" destOrd="0" presId="urn:microsoft.com/office/officeart/2005/8/layout/radial1"/>
    <dgm:cxn modelId="{86CDCF7C-860B-4F10-ACAC-DC07DA022C15}" type="presParOf" srcId="{CE544E11-EF0D-405E-A62D-61D865B7AA95}" destId="{E6A5CD0C-C16D-4663-AD06-7A87F3BECC34}" srcOrd="0" destOrd="0" presId="urn:microsoft.com/office/officeart/2005/8/layout/radial1"/>
    <dgm:cxn modelId="{5DDEDB05-8B97-4055-9EDA-34749FD7BDBF}" type="presParOf" srcId="{C4A09BB0-6781-4D4A-AB54-693CFD85EEBF}" destId="{2F4536E8-BCC3-4F50-9777-216C58CB8362}" srcOrd="6" destOrd="0" presId="urn:microsoft.com/office/officeart/2005/8/layout/radial1"/>
    <dgm:cxn modelId="{7A7551AE-642E-4ACA-A046-9C2892020672}" type="presParOf" srcId="{C4A09BB0-6781-4D4A-AB54-693CFD85EEBF}" destId="{322F6B44-8997-47B2-92F4-CBE8B0C6721C}" srcOrd="7" destOrd="0" presId="urn:microsoft.com/office/officeart/2005/8/layout/radial1"/>
    <dgm:cxn modelId="{679788FB-C0CF-4403-ACF8-2B522A7C14C1}" type="presParOf" srcId="{322F6B44-8997-47B2-92F4-CBE8B0C6721C}" destId="{5AA6E2AD-58AB-4544-8F59-DAAF410BFACB}" srcOrd="0" destOrd="0" presId="urn:microsoft.com/office/officeart/2005/8/layout/radial1"/>
    <dgm:cxn modelId="{323C6339-E407-41E9-B482-922E4F9D0B3A}" type="presParOf" srcId="{C4A09BB0-6781-4D4A-AB54-693CFD85EEBF}" destId="{0A0093F5-067C-4E47-86D0-757389084879}" srcOrd="8" destOrd="0" presId="urn:microsoft.com/office/officeart/2005/8/layout/radial1"/>
    <dgm:cxn modelId="{621F24FA-4DF0-4AFA-A905-CA391C9CBA4E}" type="presParOf" srcId="{C4A09BB0-6781-4D4A-AB54-693CFD85EEBF}" destId="{874485B4-ABC0-446A-8578-AB5D328DA97C}" srcOrd="9" destOrd="0" presId="urn:microsoft.com/office/officeart/2005/8/layout/radial1"/>
    <dgm:cxn modelId="{44E67543-8395-453D-B604-E430EFB52C5F}" type="presParOf" srcId="{874485B4-ABC0-446A-8578-AB5D328DA97C}" destId="{81337CDB-5D8F-4655-9AB2-BBEAA5150E14}" srcOrd="0" destOrd="0" presId="urn:microsoft.com/office/officeart/2005/8/layout/radial1"/>
    <dgm:cxn modelId="{6854C2C7-CF0A-44EA-A7FD-C0F57E8E5F4D}" type="presParOf" srcId="{C4A09BB0-6781-4D4A-AB54-693CFD85EEBF}" destId="{074F9337-0886-4264-8294-D4F73A777872}" srcOrd="10" destOrd="0" presId="urn:microsoft.com/office/officeart/2005/8/layout/radial1"/>
    <dgm:cxn modelId="{121C050E-DD36-4FD8-8ADC-9A78EC3FAF87}" type="presParOf" srcId="{C4A09BB0-6781-4D4A-AB54-693CFD85EEBF}" destId="{F42C710D-CD61-4B91-847F-8D275643DEEF}" srcOrd="11" destOrd="0" presId="urn:microsoft.com/office/officeart/2005/8/layout/radial1"/>
    <dgm:cxn modelId="{62EFFD7E-FEFC-4FB3-9BEC-D83DCE059956}" type="presParOf" srcId="{F42C710D-CD61-4B91-847F-8D275643DEEF}" destId="{207DE220-2603-41C7-B241-E20EFD35D1C1}" srcOrd="0" destOrd="0" presId="urn:microsoft.com/office/officeart/2005/8/layout/radial1"/>
    <dgm:cxn modelId="{B9E6BD59-49E2-441B-8411-0FFCAABE412E}" type="presParOf" srcId="{C4A09BB0-6781-4D4A-AB54-693CFD85EEBF}" destId="{18FBE122-D704-44EA-B57A-713605D9D87E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D6D37C2-5B7C-4300-AB30-A5D3956E8E06}" type="doc">
      <dgm:prSet loTypeId="urn:microsoft.com/office/officeart/2009/3/layout/StepUp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EB269BA-C60F-435A-A70A-BDD5C6088D3E}">
      <dgm:prSet phldrT="[Text]" custT="1"/>
      <dgm:spPr/>
      <dgm:t>
        <a:bodyPr/>
        <a:lstStyle/>
        <a:p>
          <a:r>
            <a:rPr lang="cs-CZ" sz="2000" b="1"/>
            <a:t>Základní údaje  o hodnoceném objektu</a:t>
          </a:r>
          <a:endParaRPr lang="en-GB" sz="2000" b="1"/>
        </a:p>
      </dgm:t>
    </dgm:pt>
    <dgm:pt modelId="{5780DF23-F063-4825-94B9-8067B6E3E7BC}" type="parTrans" cxnId="{970513D3-8C0D-4E4B-B7EF-EEE405ED5EF6}">
      <dgm:prSet/>
      <dgm:spPr/>
      <dgm:t>
        <a:bodyPr/>
        <a:lstStyle/>
        <a:p>
          <a:endParaRPr lang="en-GB" sz="3200"/>
        </a:p>
      </dgm:t>
    </dgm:pt>
    <dgm:pt modelId="{227CC0CB-FB58-4726-B634-81784C33551B}" type="sibTrans" cxnId="{970513D3-8C0D-4E4B-B7EF-EEE405ED5EF6}">
      <dgm:prSet/>
      <dgm:spPr/>
      <dgm:t>
        <a:bodyPr/>
        <a:lstStyle/>
        <a:p>
          <a:endParaRPr lang="en-GB" sz="3200"/>
        </a:p>
      </dgm:t>
    </dgm:pt>
    <dgm:pt modelId="{ADC88F11-863E-4B2F-99A4-A7D759E184CD}">
      <dgm:prSet phldrT="[Text]" custT="1"/>
      <dgm:spPr/>
      <dgm:t>
        <a:bodyPr/>
        <a:lstStyle/>
        <a:p>
          <a:r>
            <a:rPr lang="en-GB" sz="1800" err="1"/>
            <a:t>Identifikace</a:t>
          </a:r>
          <a:r>
            <a:rPr lang="en-GB" sz="1800"/>
            <a:t> </a:t>
          </a:r>
          <a:r>
            <a:rPr lang="en-GB" sz="1800" err="1"/>
            <a:t>zpracovatele</a:t>
          </a:r>
          <a:endParaRPr lang="en-GB" sz="1800"/>
        </a:p>
      </dgm:t>
    </dgm:pt>
    <dgm:pt modelId="{C94EABB2-40CF-4DB3-91F2-F6912059C32D}" type="parTrans" cxnId="{6D703479-E8C3-425C-8425-E187F66DC469}">
      <dgm:prSet/>
      <dgm:spPr/>
      <dgm:t>
        <a:bodyPr/>
        <a:lstStyle/>
        <a:p>
          <a:endParaRPr lang="en-GB" sz="3200"/>
        </a:p>
      </dgm:t>
    </dgm:pt>
    <dgm:pt modelId="{25C13291-8EA7-402D-815E-25B81D9BC468}" type="sibTrans" cxnId="{6D703479-E8C3-425C-8425-E187F66DC469}">
      <dgm:prSet/>
      <dgm:spPr/>
      <dgm:t>
        <a:bodyPr/>
        <a:lstStyle/>
        <a:p>
          <a:endParaRPr lang="en-GB" sz="3200"/>
        </a:p>
      </dgm:t>
    </dgm:pt>
    <dgm:pt modelId="{5C8BA7E1-1076-45D2-B078-C7CED5F38FC7}">
      <dgm:prSet phldrT="[Text]" custT="1"/>
      <dgm:spPr/>
      <dgm:t>
        <a:bodyPr/>
        <a:lstStyle/>
        <a:p>
          <a:r>
            <a:rPr lang="en-GB" sz="1800" err="1"/>
            <a:t>Identifikace</a:t>
          </a:r>
          <a:r>
            <a:rPr lang="en-GB" sz="1800"/>
            <a:t> </a:t>
          </a:r>
          <a:r>
            <a:rPr lang="en-GB" sz="1800" err="1"/>
            <a:t>vlastníka</a:t>
          </a:r>
          <a:endParaRPr lang="en-GB" sz="1800"/>
        </a:p>
      </dgm:t>
    </dgm:pt>
    <dgm:pt modelId="{C9ABD799-212D-4516-A322-508CED8BA602}" type="parTrans" cxnId="{590AF9F4-DAED-4B36-8F4D-36CD5E60A960}">
      <dgm:prSet/>
      <dgm:spPr/>
      <dgm:t>
        <a:bodyPr/>
        <a:lstStyle/>
        <a:p>
          <a:endParaRPr lang="en-GB" sz="3200"/>
        </a:p>
      </dgm:t>
    </dgm:pt>
    <dgm:pt modelId="{ED7DEEDC-3695-4AFA-82FE-F8CC68921211}" type="sibTrans" cxnId="{590AF9F4-DAED-4B36-8F4D-36CD5E60A960}">
      <dgm:prSet/>
      <dgm:spPr/>
      <dgm:t>
        <a:bodyPr/>
        <a:lstStyle/>
        <a:p>
          <a:endParaRPr lang="en-GB" sz="3200"/>
        </a:p>
      </dgm:t>
    </dgm:pt>
    <dgm:pt modelId="{BDAA7DF4-777A-40CE-9627-A0FE1843875D}">
      <dgm:prSet phldrT="[Text]" custT="1"/>
      <dgm:spPr/>
      <dgm:t>
        <a:bodyPr/>
        <a:lstStyle/>
        <a:p>
          <a:r>
            <a:rPr lang="cs-CZ" sz="2400" b="1"/>
            <a:t>Popis hodnocených zón</a:t>
          </a:r>
          <a:endParaRPr lang="en-GB" sz="2400" b="1"/>
        </a:p>
      </dgm:t>
    </dgm:pt>
    <dgm:pt modelId="{732D2C15-6881-48B7-933F-4BBE1FFFE73B}" type="parTrans" cxnId="{83792225-7371-4F0B-8E2B-E392D772F480}">
      <dgm:prSet/>
      <dgm:spPr/>
      <dgm:t>
        <a:bodyPr/>
        <a:lstStyle/>
        <a:p>
          <a:endParaRPr lang="en-GB" sz="3200"/>
        </a:p>
      </dgm:t>
    </dgm:pt>
    <dgm:pt modelId="{4AE74997-F790-46DB-9541-23F855BA72E1}" type="sibTrans" cxnId="{83792225-7371-4F0B-8E2B-E392D772F480}">
      <dgm:prSet/>
      <dgm:spPr/>
      <dgm:t>
        <a:bodyPr/>
        <a:lstStyle/>
        <a:p>
          <a:endParaRPr lang="en-GB" sz="3200"/>
        </a:p>
      </dgm:t>
    </dgm:pt>
    <dgm:pt modelId="{5082D600-FC35-43B9-BBA0-7EBF630B2FAA}">
      <dgm:prSet phldrT="[Text]" custT="1"/>
      <dgm:spPr/>
      <dgm:t>
        <a:bodyPr/>
        <a:lstStyle/>
        <a:p>
          <a:r>
            <a:rPr lang="cs-CZ" sz="1800"/>
            <a:t>Identifikace zóny</a:t>
          </a:r>
          <a:endParaRPr lang="en-GB" sz="1800"/>
        </a:p>
      </dgm:t>
    </dgm:pt>
    <dgm:pt modelId="{CE990AA1-DCA0-41C4-B44B-A0CD167C92B3}" type="parTrans" cxnId="{4B429C51-1407-4BC8-8ED4-14B84F287E2B}">
      <dgm:prSet/>
      <dgm:spPr/>
      <dgm:t>
        <a:bodyPr/>
        <a:lstStyle/>
        <a:p>
          <a:endParaRPr lang="en-GB" sz="3200"/>
        </a:p>
      </dgm:t>
    </dgm:pt>
    <dgm:pt modelId="{5A1C0CFF-8948-4E6E-AA7C-FF9E0EE82E4F}" type="sibTrans" cxnId="{4B429C51-1407-4BC8-8ED4-14B84F287E2B}">
      <dgm:prSet/>
      <dgm:spPr/>
      <dgm:t>
        <a:bodyPr/>
        <a:lstStyle/>
        <a:p>
          <a:endParaRPr lang="en-GB" sz="3200"/>
        </a:p>
      </dgm:t>
    </dgm:pt>
    <dgm:pt modelId="{F78F3EDF-F435-41A1-BCD6-57DD123B6413}">
      <dgm:prSet phldrT="[Text]" custT="1"/>
      <dgm:spPr/>
      <dgm:t>
        <a:bodyPr/>
        <a:lstStyle/>
        <a:p>
          <a:r>
            <a:rPr lang="en-GB" sz="1800" err="1"/>
            <a:t>Stavebně-technické</a:t>
          </a:r>
          <a:r>
            <a:rPr lang="en-GB" sz="1800"/>
            <a:t> </a:t>
          </a:r>
          <a:r>
            <a:rPr lang="en-GB" sz="1800" err="1"/>
            <a:t>řešení</a:t>
          </a:r>
          <a:r>
            <a:rPr lang="en-GB" sz="1800"/>
            <a:t> a </a:t>
          </a:r>
          <a:r>
            <a:rPr lang="en-GB" sz="1800" err="1"/>
            <a:t>interi</a:t>
          </a:r>
          <a:r>
            <a:rPr lang="cs-CZ" sz="1800"/>
            <a:t>é</a:t>
          </a:r>
          <a:r>
            <a:rPr lang="en-GB" sz="1800"/>
            <a:t>r</a:t>
          </a:r>
        </a:p>
      </dgm:t>
    </dgm:pt>
    <dgm:pt modelId="{5633ED33-576D-49BD-B608-7F6E2205323B}" type="parTrans" cxnId="{3B2CC447-E482-41C9-ABA4-DDF2824F1CCD}">
      <dgm:prSet/>
      <dgm:spPr/>
      <dgm:t>
        <a:bodyPr/>
        <a:lstStyle/>
        <a:p>
          <a:endParaRPr lang="en-GB" sz="3200"/>
        </a:p>
      </dgm:t>
    </dgm:pt>
    <dgm:pt modelId="{4D00E47B-3DE2-4172-BC65-7530679FA418}" type="sibTrans" cxnId="{3B2CC447-E482-41C9-ABA4-DDF2824F1CCD}">
      <dgm:prSet/>
      <dgm:spPr/>
      <dgm:t>
        <a:bodyPr/>
        <a:lstStyle/>
        <a:p>
          <a:endParaRPr lang="en-GB" sz="3200"/>
        </a:p>
      </dgm:t>
    </dgm:pt>
    <dgm:pt modelId="{C1DE1B88-A062-4061-A40F-EDFFF53A0B49}">
      <dgm:prSet phldrT="[Text]" custT="1"/>
      <dgm:spPr/>
      <dgm:t>
        <a:bodyPr/>
        <a:lstStyle/>
        <a:p>
          <a:r>
            <a:rPr lang="en-GB" sz="2000" b="1" err="1"/>
            <a:t>Zpracování</a:t>
          </a:r>
          <a:r>
            <a:rPr lang="en-GB" sz="2000" b="1"/>
            <a:t> </a:t>
          </a:r>
          <a:r>
            <a:rPr lang="en-GB" sz="2000" b="1" err="1"/>
            <a:t>informací</a:t>
          </a:r>
          <a:r>
            <a:rPr lang="en-GB" sz="2000" b="1"/>
            <a:t> o </a:t>
          </a:r>
          <a:r>
            <a:rPr lang="en-GB" sz="2000" b="1" err="1"/>
            <a:t>provozu</a:t>
          </a:r>
          <a:r>
            <a:rPr lang="en-GB" sz="2000" b="1"/>
            <a:t> </a:t>
          </a:r>
          <a:r>
            <a:rPr lang="en-GB" sz="2000" b="1" err="1"/>
            <a:t>hodnoceného</a:t>
          </a:r>
          <a:r>
            <a:rPr lang="en-GB" sz="2000" b="1"/>
            <a:t> </a:t>
          </a:r>
          <a:r>
            <a:rPr lang="en-GB" sz="2000" b="1" err="1"/>
            <a:t>objektu</a:t>
          </a:r>
          <a:endParaRPr lang="en-GB" sz="2000" b="1"/>
        </a:p>
      </dgm:t>
    </dgm:pt>
    <dgm:pt modelId="{5E421A61-9E95-4BD1-993D-D4F58517EF56}" type="parTrans" cxnId="{30A382B8-C333-425B-B75E-F977A241D08B}">
      <dgm:prSet/>
      <dgm:spPr/>
      <dgm:t>
        <a:bodyPr/>
        <a:lstStyle/>
        <a:p>
          <a:endParaRPr lang="en-GB" sz="3200"/>
        </a:p>
      </dgm:t>
    </dgm:pt>
    <dgm:pt modelId="{3500A726-1EC8-4832-A131-36DBBEF371E2}" type="sibTrans" cxnId="{30A382B8-C333-425B-B75E-F977A241D08B}">
      <dgm:prSet/>
      <dgm:spPr/>
      <dgm:t>
        <a:bodyPr/>
        <a:lstStyle/>
        <a:p>
          <a:endParaRPr lang="en-GB" sz="3200"/>
        </a:p>
      </dgm:t>
    </dgm:pt>
    <dgm:pt modelId="{FB2085B9-CDD0-4EF3-B7AE-E535856C21B0}">
      <dgm:prSet phldrT="[Text]" custT="1"/>
      <dgm:spPr/>
      <dgm:t>
        <a:bodyPr/>
        <a:lstStyle/>
        <a:p>
          <a:r>
            <a:rPr lang="en-GB" sz="1800"/>
            <a:t>Data z </a:t>
          </a:r>
          <a:r>
            <a:rPr lang="en-GB" sz="1800" err="1"/>
            <a:t>měření</a:t>
          </a:r>
          <a:endParaRPr lang="en-GB" sz="1800"/>
        </a:p>
      </dgm:t>
    </dgm:pt>
    <dgm:pt modelId="{8B3D3524-1A4F-4A7C-B652-C0BDE47501F8}" type="parTrans" cxnId="{402D6096-BFE7-4392-A93F-3E1DEAF183AA}">
      <dgm:prSet/>
      <dgm:spPr/>
      <dgm:t>
        <a:bodyPr/>
        <a:lstStyle/>
        <a:p>
          <a:endParaRPr lang="en-GB" sz="3200"/>
        </a:p>
      </dgm:t>
    </dgm:pt>
    <dgm:pt modelId="{DC418F35-62D5-44BC-AEAD-110CE65CA790}" type="sibTrans" cxnId="{402D6096-BFE7-4392-A93F-3E1DEAF183AA}">
      <dgm:prSet/>
      <dgm:spPr/>
      <dgm:t>
        <a:bodyPr/>
        <a:lstStyle/>
        <a:p>
          <a:endParaRPr lang="en-GB" sz="3200"/>
        </a:p>
      </dgm:t>
    </dgm:pt>
    <dgm:pt modelId="{172C2280-8935-401F-BAA3-8C518DF1D918}">
      <dgm:prSet phldrT="[Text]" custT="1"/>
      <dgm:spPr/>
      <dgm:t>
        <a:bodyPr/>
        <a:lstStyle/>
        <a:p>
          <a:r>
            <a:rPr lang="en-GB" sz="1800"/>
            <a:t>Data z </a:t>
          </a:r>
          <a:r>
            <a:rPr lang="en-GB" sz="1800" err="1"/>
            <a:t>matematického</a:t>
          </a:r>
          <a:r>
            <a:rPr lang="en-GB" sz="1800"/>
            <a:t> </a:t>
          </a:r>
          <a:r>
            <a:rPr lang="en-GB" sz="1800" err="1"/>
            <a:t>modelu</a:t>
          </a:r>
          <a:endParaRPr lang="en-GB" sz="1800"/>
        </a:p>
      </dgm:t>
    </dgm:pt>
    <dgm:pt modelId="{5B16108D-8791-4715-A2C0-332033155BA4}" type="parTrans" cxnId="{4F891202-9C8A-4053-BA7F-3869EE4A9C07}">
      <dgm:prSet/>
      <dgm:spPr/>
      <dgm:t>
        <a:bodyPr/>
        <a:lstStyle/>
        <a:p>
          <a:endParaRPr lang="en-GB" sz="3200"/>
        </a:p>
      </dgm:t>
    </dgm:pt>
    <dgm:pt modelId="{1032CBA1-6ADF-4038-9202-BB3E9431404A}" type="sibTrans" cxnId="{4F891202-9C8A-4053-BA7F-3869EE4A9C07}">
      <dgm:prSet/>
      <dgm:spPr/>
      <dgm:t>
        <a:bodyPr/>
        <a:lstStyle/>
        <a:p>
          <a:endParaRPr lang="en-GB" sz="3200"/>
        </a:p>
      </dgm:t>
    </dgm:pt>
    <dgm:pt modelId="{44828A9C-1D64-4428-A667-F5C23C041D0C}">
      <dgm:prSet phldrT="[Text]" custT="1"/>
      <dgm:spPr/>
      <dgm:t>
        <a:bodyPr/>
        <a:lstStyle/>
        <a:p>
          <a:r>
            <a:rPr lang="en-GB" sz="1800" err="1"/>
            <a:t>Charakter</a:t>
          </a:r>
          <a:r>
            <a:rPr lang="en-GB" sz="1800"/>
            <a:t> </a:t>
          </a:r>
          <a:r>
            <a:rPr lang="cs-CZ" sz="1800"/>
            <a:t>objektu</a:t>
          </a:r>
          <a:endParaRPr lang="en-GB" sz="1800"/>
        </a:p>
      </dgm:t>
    </dgm:pt>
    <dgm:pt modelId="{A1A19D0A-59EE-4982-AA29-72F6AE327E92}" type="parTrans" cxnId="{4EFAE0DD-B173-4BC5-BB67-6A9239AB7C4E}">
      <dgm:prSet/>
      <dgm:spPr/>
      <dgm:t>
        <a:bodyPr/>
        <a:lstStyle/>
        <a:p>
          <a:endParaRPr lang="en-GB" sz="3200"/>
        </a:p>
      </dgm:t>
    </dgm:pt>
    <dgm:pt modelId="{F97843C6-60A9-4894-B1BC-FCB605E82309}" type="sibTrans" cxnId="{4EFAE0DD-B173-4BC5-BB67-6A9239AB7C4E}">
      <dgm:prSet/>
      <dgm:spPr/>
      <dgm:t>
        <a:bodyPr/>
        <a:lstStyle/>
        <a:p>
          <a:endParaRPr lang="en-GB" sz="3200"/>
        </a:p>
      </dgm:t>
    </dgm:pt>
    <dgm:pt modelId="{FDEF3C49-6917-467A-9B3D-305B03940351}">
      <dgm:prSet phldrT="[Text]" custT="1"/>
      <dgm:spPr/>
      <dgm:t>
        <a:bodyPr/>
        <a:lstStyle/>
        <a:p>
          <a:r>
            <a:rPr lang="en-GB" sz="1800" err="1"/>
            <a:t>Umístění</a:t>
          </a:r>
          <a:endParaRPr lang="en-GB" sz="1800"/>
        </a:p>
      </dgm:t>
    </dgm:pt>
    <dgm:pt modelId="{7B0AEB84-F17F-4424-99D6-40F563073CF5}" type="parTrans" cxnId="{CA894821-FE38-4D4E-B7E6-BCABD5B31F09}">
      <dgm:prSet/>
      <dgm:spPr/>
      <dgm:t>
        <a:bodyPr/>
        <a:lstStyle/>
        <a:p>
          <a:endParaRPr lang="en-GB" sz="3200"/>
        </a:p>
      </dgm:t>
    </dgm:pt>
    <dgm:pt modelId="{EFED3245-855C-454B-BC9D-459B9C745423}" type="sibTrans" cxnId="{CA894821-FE38-4D4E-B7E6-BCABD5B31F09}">
      <dgm:prSet/>
      <dgm:spPr/>
      <dgm:t>
        <a:bodyPr/>
        <a:lstStyle/>
        <a:p>
          <a:endParaRPr lang="en-GB" sz="3200"/>
        </a:p>
      </dgm:t>
    </dgm:pt>
    <dgm:pt modelId="{61707A7F-9E6B-4236-88EB-A0C86893C05A}">
      <dgm:prSet phldrT="[Text]" custT="1"/>
      <dgm:spPr/>
      <dgm:t>
        <a:bodyPr/>
        <a:lstStyle/>
        <a:p>
          <a:r>
            <a:rPr lang="en-GB" sz="1800" err="1"/>
            <a:t>Podklady</a:t>
          </a:r>
          <a:r>
            <a:rPr lang="en-GB" sz="1800"/>
            <a:t> pro </a:t>
          </a:r>
          <a:r>
            <a:rPr lang="en-GB" sz="1800" err="1"/>
            <a:t>hodnocení</a:t>
          </a:r>
          <a:endParaRPr lang="en-GB" sz="1800"/>
        </a:p>
      </dgm:t>
    </dgm:pt>
    <dgm:pt modelId="{0E5D6FE0-0AA0-4386-8FAC-3B1A1BFE303A}" type="parTrans" cxnId="{51B9EF8C-6E5B-4CED-BB99-E4A14C4E5200}">
      <dgm:prSet/>
      <dgm:spPr/>
      <dgm:t>
        <a:bodyPr/>
        <a:lstStyle/>
        <a:p>
          <a:endParaRPr lang="en-GB" sz="3200"/>
        </a:p>
      </dgm:t>
    </dgm:pt>
    <dgm:pt modelId="{BF61D5A2-2195-4860-95E2-4040EF6A37F8}" type="sibTrans" cxnId="{51B9EF8C-6E5B-4CED-BB99-E4A14C4E5200}">
      <dgm:prSet/>
      <dgm:spPr/>
      <dgm:t>
        <a:bodyPr/>
        <a:lstStyle/>
        <a:p>
          <a:endParaRPr lang="en-GB" sz="3200"/>
        </a:p>
      </dgm:t>
    </dgm:pt>
    <dgm:pt modelId="{6CE203C1-D5D6-4EAF-BAB5-F4FDAB436A97}">
      <dgm:prSet phldrT="[Text]" custT="1"/>
      <dgm:spPr/>
      <dgm:t>
        <a:bodyPr/>
        <a:lstStyle/>
        <a:p>
          <a:r>
            <a:rPr lang="cs-CZ" sz="1800"/>
            <a:t>Účel hodnocení</a:t>
          </a:r>
          <a:endParaRPr lang="en-GB" sz="1800"/>
        </a:p>
      </dgm:t>
    </dgm:pt>
    <dgm:pt modelId="{4828ABC6-60DD-4EDB-93CE-6327AEFEF715}" type="parTrans" cxnId="{45C7C97A-647D-4E49-957E-F90A6EFE5C0C}">
      <dgm:prSet/>
      <dgm:spPr/>
      <dgm:t>
        <a:bodyPr/>
        <a:lstStyle/>
        <a:p>
          <a:endParaRPr lang="en-GB" sz="3200"/>
        </a:p>
      </dgm:t>
    </dgm:pt>
    <dgm:pt modelId="{B369D20F-3FD7-489C-AC5E-F839DA2EE7E6}" type="sibTrans" cxnId="{45C7C97A-647D-4E49-957E-F90A6EFE5C0C}">
      <dgm:prSet/>
      <dgm:spPr/>
      <dgm:t>
        <a:bodyPr/>
        <a:lstStyle/>
        <a:p>
          <a:endParaRPr lang="en-GB" sz="3200"/>
        </a:p>
      </dgm:t>
    </dgm:pt>
    <dgm:pt modelId="{E61F7E45-819D-438D-8D55-698EC6E8ADE8}">
      <dgm:prSet phldrT="[Text]" custT="1"/>
      <dgm:spPr/>
      <dgm:t>
        <a:bodyPr/>
        <a:lstStyle/>
        <a:p>
          <a:r>
            <a:rPr lang="en-GB" sz="1800" err="1"/>
            <a:t>Vymezení</a:t>
          </a:r>
          <a:r>
            <a:rPr lang="en-GB" sz="1800"/>
            <a:t> </a:t>
          </a:r>
          <a:r>
            <a:rPr lang="en-GB" sz="1800" err="1"/>
            <a:t>rozsahu</a:t>
          </a:r>
          <a:endParaRPr lang="en-GB" sz="2000"/>
        </a:p>
      </dgm:t>
    </dgm:pt>
    <dgm:pt modelId="{06DCEB5D-F331-4F52-BC02-2A9B09E84347}" type="parTrans" cxnId="{968EBCA3-F4EC-48B3-B5F4-047C85976F18}">
      <dgm:prSet/>
      <dgm:spPr/>
      <dgm:t>
        <a:bodyPr/>
        <a:lstStyle/>
        <a:p>
          <a:endParaRPr lang="en-GB" sz="3200"/>
        </a:p>
      </dgm:t>
    </dgm:pt>
    <dgm:pt modelId="{3D0EB846-C14E-4235-B4AD-FD0ED3589F82}" type="sibTrans" cxnId="{968EBCA3-F4EC-48B3-B5F4-047C85976F18}">
      <dgm:prSet/>
      <dgm:spPr/>
      <dgm:t>
        <a:bodyPr/>
        <a:lstStyle/>
        <a:p>
          <a:endParaRPr lang="en-GB" sz="3200"/>
        </a:p>
      </dgm:t>
    </dgm:pt>
    <dgm:pt modelId="{B65BD804-3DE6-456F-A39F-5D48ABCF54DC}">
      <dgm:prSet phldrT="[Text]" custT="1"/>
      <dgm:spPr/>
      <dgm:t>
        <a:bodyPr/>
        <a:lstStyle/>
        <a:p>
          <a:r>
            <a:rPr lang="en-GB" sz="1800" err="1"/>
            <a:t>Vytápění</a:t>
          </a:r>
          <a:r>
            <a:rPr lang="en-GB" sz="1800"/>
            <a:t> </a:t>
          </a:r>
          <a:r>
            <a:rPr lang="en-GB" sz="1800" err="1"/>
            <a:t>zóny</a:t>
          </a:r>
          <a:endParaRPr lang="en-GB" sz="1800"/>
        </a:p>
      </dgm:t>
    </dgm:pt>
    <dgm:pt modelId="{37AFE405-5F2D-443D-9C80-B5FEFEA6F84E}" type="parTrans" cxnId="{783FDCB8-D3E9-40F7-A939-5FE1D597E9B2}">
      <dgm:prSet/>
      <dgm:spPr/>
      <dgm:t>
        <a:bodyPr/>
        <a:lstStyle/>
        <a:p>
          <a:endParaRPr lang="en-GB" sz="3200"/>
        </a:p>
      </dgm:t>
    </dgm:pt>
    <dgm:pt modelId="{9DFBC222-2D27-4C30-9C70-B6A00CD3C1BB}" type="sibTrans" cxnId="{783FDCB8-D3E9-40F7-A939-5FE1D597E9B2}">
      <dgm:prSet/>
      <dgm:spPr/>
      <dgm:t>
        <a:bodyPr/>
        <a:lstStyle/>
        <a:p>
          <a:endParaRPr lang="en-GB" sz="3200"/>
        </a:p>
      </dgm:t>
    </dgm:pt>
    <dgm:pt modelId="{FFEB68D1-6877-41CF-9FBE-29868C1A3A05}">
      <dgm:prSet phldrT="[Text]" custT="1"/>
      <dgm:spPr/>
      <dgm:t>
        <a:bodyPr/>
        <a:lstStyle/>
        <a:p>
          <a:r>
            <a:rPr lang="en-GB" sz="1800" err="1"/>
            <a:t>Chlazení</a:t>
          </a:r>
          <a:r>
            <a:rPr lang="en-GB" sz="1800"/>
            <a:t> </a:t>
          </a:r>
          <a:r>
            <a:rPr lang="en-GB" sz="1800" err="1"/>
            <a:t>zóny</a:t>
          </a:r>
          <a:endParaRPr lang="en-GB" sz="1800"/>
        </a:p>
      </dgm:t>
    </dgm:pt>
    <dgm:pt modelId="{1DED7AC9-633D-48A3-9B5B-9F7E692DA25E}" type="parTrans" cxnId="{6B36E7ED-80C7-4A70-84AD-554C4352046C}">
      <dgm:prSet/>
      <dgm:spPr/>
      <dgm:t>
        <a:bodyPr/>
        <a:lstStyle/>
        <a:p>
          <a:endParaRPr lang="en-GB" sz="3200"/>
        </a:p>
      </dgm:t>
    </dgm:pt>
    <dgm:pt modelId="{FAF830C9-42D8-4F4B-9BA5-3D56721F1D88}" type="sibTrans" cxnId="{6B36E7ED-80C7-4A70-84AD-554C4352046C}">
      <dgm:prSet/>
      <dgm:spPr/>
      <dgm:t>
        <a:bodyPr/>
        <a:lstStyle/>
        <a:p>
          <a:endParaRPr lang="en-GB" sz="3200"/>
        </a:p>
      </dgm:t>
    </dgm:pt>
    <dgm:pt modelId="{5010E564-765D-4700-8FA5-DAAE7A8BD88E}">
      <dgm:prSet phldrT="[Text]" custT="1"/>
      <dgm:spPr/>
      <dgm:t>
        <a:bodyPr/>
        <a:lstStyle/>
        <a:p>
          <a:r>
            <a:rPr lang="cs-CZ" sz="1800"/>
            <a:t>Větrání</a:t>
          </a:r>
          <a:endParaRPr lang="en-GB" sz="1800"/>
        </a:p>
      </dgm:t>
    </dgm:pt>
    <dgm:pt modelId="{760D1801-FB00-46EF-9095-3522D50867BC}" type="parTrans" cxnId="{36AACE84-8C8C-4D37-B06E-772860935A0B}">
      <dgm:prSet/>
      <dgm:spPr/>
      <dgm:t>
        <a:bodyPr/>
        <a:lstStyle/>
        <a:p>
          <a:endParaRPr lang="en-GB" sz="3200"/>
        </a:p>
      </dgm:t>
    </dgm:pt>
    <dgm:pt modelId="{490A48E0-115F-41BA-A017-F16110E666F2}" type="sibTrans" cxnId="{36AACE84-8C8C-4D37-B06E-772860935A0B}">
      <dgm:prSet/>
      <dgm:spPr/>
      <dgm:t>
        <a:bodyPr/>
        <a:lstStyle/>
        <a:p>
          <a:endParaRPr lang="en-GB" sz="3200"/>
        </a:p>
      </dgm:t>
    </dgm:pt>
    <dgm:pt modelId="{0C486B36-C97A-40F3-9579-19F8BE3D7956}">
      <dgm:prSet phldrT="[Text]" custT="1"/>
      <dgm:spPr/>
      <dgm:t>
        <a:bodyPr/>
        <a:lstStyle/>
        <a:p>
          <a:r>
            <a:rPr lang="cs-CZ" sz="1800"/>
            <a:t>Osvětlení</a:t>
          </a:r>
          <a:endParaRPr lang="en-GB" sz="1800"/>
        </a:p>
      </dgm:t>
    </dgm:pt>
    <dgm:pt modelId="{8DEB6693-250C-48D4-912D-A530D65ECB98}" type="parTrans" cxnId="{B2D8DCCA-D10F-4855-B3E5-74DB93E72275}">
      <dgm:prSet/>
      <dgm:spPr/>
      <dgm:t>
        <a:bodyPr/>
        <a:lstStyle/>
        <a:p>
          <a:endParaRPr lang="en-GB" sz="3200"/>
        </a:p>
      </dgm:t>
    </dgm:pt>
    <dgm:pt modelId="{611E89B4-71E0-4C8A-B5B0-DCABC9F11120}" type="sibTrans" cxnId="{B2D8DCCA-D10F-4855-B3E5-74DB93E72275}">
      <dgm:prSet/>
      <dgm:spPr/>
      <dgm:t>
        <a:bodyPr/>
        <a:lstStyle/>
        <a:p>
          <a:endParaRPr lang="en-GB" sz="3200"/>
        </a:p>
      </dgm:t>
    </dgm:pt>
    <dgm:pt modelId="{84795043-B068-4563-AA00-33D1DE262C86}">
      <dgm:prSet phldrT="[Text]" custT="1"/>
      <dgm:spPr/>
      <dgm:t>
        <a:bodyPr/>
        <a:lstStyle/>
        <a:p>
          <a:r>
            <a:rPr lang="cs-CZ" sz="1800"/>
            <a:t>Akustika</a:t>
          </a:r>
          <a:endParaRPr lang="en-GB" sz="1800"/>
        </a:p>
      </dgm:t>
    </dgm:pt>
    <dgm:pt modelId="{FA4FD132-3FA7-4E58-93AC-2EEA25BB9124}" type="parTrans" cxnId="{01A9D883-770B-4F62-9E3F-B002A9221DE1}">
      <dgm:prSet/>
      <dgm:spPr/>
      <dgm:t>
        <a:bodyPr/>
        <a:lstStyle/>
        <a:p>
          <a:endParaRPr lang="en-GB" sz="3200"/>
        </a:p>
      </dgm:t>
    </dgm:pt>
    <dgm:pt modelId="{060D8FB9-1A70-413D-A937-1B4C1AB7D7BA}" type="sibTrans" cxnId="{01A9D883-770B-4F62-9E3F-B002A9221DE1}">
      <dgm:prSet/>
      <dgm:spPr/>
      <dgm:t>
        <a:bodyPr/>
        <a:lstStyle/>
        <a:p>
          <a:endParaRPr lang="en-GB" sz="3200"/>
        </a:p>
      </dgm:t>
    </dgm:pt>
    <dgm:pt modelId="{FBDA947E-D05E-4947-BFC9-46BF44837A7D}">
      <dgm:prSet phldrT="[Text]" custT="1"/>
      <dgm:spPr/>
      <dgm:t>
        <a:bodyPr/>
        <a:lstStyle/>
        <a:p>
          <a:r>
            <a:rPr lang="cs-CZ" sz="1800"/>
            <a:t>Zdroje záření a el. polí</a:t>
          </a:r>
          <a:endParaRPr lang="en-GB" sz="1800"/>
        </a:p>
      </dgm:t>
    </dgm:pt>
    <dgm:pt modelId="{E6DB93AB-5A0C-40CA-9B6F-1D41FD7FDAD7}" type="parTrans" cxnId="{CB6B79A8-00C7-4602-A62A-498676058146}">
      <dgm:prSet/>
      <dgm:spPr/>
      <dgm:t>
        <a:bodyPr/>
        <a:lstStyle/>
        <a:p>
          <a:endParaRPr lang="en-GB" sz="3200"/>
        </a:p>
      </dgm:t>
    </dgm:pt>
    <dgm:pt modelId="{8B8E318E-D825-4835-854F-569E2D68438E}" type="sibTrans" cxnId="{CB6B79A8-00C7-4602-A62A-498676058146}">
      <dgm:prSet/>
      <dgm:spPr/>
      <dgm:t>
        <a:bodyPr/>
        <a:lstStyle/>
        <a:p>
          <a:endParaRPr lang="en-GB" sz="3200"/>
        </a:p>
      </dgm:t>
    </dgm:pt>
    <dgm:pt modelId="{307CBB9E-0C1A-4F40-8DAE-1B1A336F9188}">
      <dgm:prSet phldrT="[Text]" custT="1"/>
      <dgm:spPr/>
      <dgm:t>
        <a:bodyPr/>
        <a:lstStyle/>
        <a:p>
          <a:r>
            <a:rPr lang="en-GB" sz="1800" err="1"/>
            <a:t>Dotazníkový</a:t>
          </a:r>
          <a:r>
            <a:rPr lang="en-GB" sz="1800"/>
            <a:t> </a:t>
          </a:r>
          <a:r>
            <a:rPr lang="en-GB" sz="1800" err="1"/>
            <a:t>průzkum</a:t>
          </a:r>
          <a:endParaRPr lang="en-GB" sz="1800"/>
        </a:p>
      </dgm:t>
    </dgm:pt>
    <dgm:pt modelId="{D2F20798-7559-4A4B-A045-972E06B8FC3C}" type="parTrans" cxnId="{20399442-391A-4DC2-B7D3-F598FBB912FB}">
      <dgm:prSet/>
      <dgm:spPr/>
      <dgm:t>
        <a:bodyPr/>
        <a:lstStyle/>
        <a:p>
          <a:endParaRPr lang="en-GB" sz="3200"/>
        </a:p>
      </dgm:t>
    </dgm:pt>
    <dgm:pt modelId="{DDD32A12-122B-48B6-BE7B-63D53A1CA6CA}" type="sibTrans" cxnId="{20399442-391A-4DC2-B7D3-F598FBB912FB}">
      <dgm:prSet/>
      <dgm:spPr/>
      <dgm:t>
        <a:bodyPr/>
        <a:lstStyle/>
        <a:p>
          <a:endParaRPr lang="en-GB" sz="3200"/>
        </a:p>
      </dgm:t>
    </dgm:pt>
    <dgm:pt modelId="{25F2ED82-6E60-4074-A4EE-C724B851F0FD}">
      <dgm:prSet phldrT="[Text]" custT="1"/>
      <dgm:spPr/>
      <dgm:t>
        <a:bodyPr/>
        <a:lstStyle/>
        <a:p>
          <a:r>
            <a:rPr lang="cs-CZ" sz="2400" b="1"/>
            <a:t>Vyhodnocení</a:t>
          </a:r>
          <a:r>
            <a:rPr lang="cs-CZ" sz="1800"/>
            <a:t> </a:t>
          </a:r>
          <a:endParaRPr lang="en-GB" sz="1800"/>
        </a:p>
      </dgm:t>
    </dgm:pt>
    <dgm:pt modelId="{C56B1355-F726-41CD-A713-87A70946AE01}" type="parTrans" cxnId="{C937D27B-2139-4033-935D-A4D6C6DBE18E}">
      <dgm:prSet/>
      <dgm:spPr/>
      <dgm:t>
        <a:bodyPr/>
        <a:lstStyle/>
        <a:p>
          <a:endParaRPr lang="cs-CZ" sz="2400"/>
        </a:p>
      </dgm:t>
    </dgm:pt>
    <dgm:pt modelId="{0A9B37D5-2EAF-48BB-BC44-88370A5BD939}" type="sibTrans" cxnId="{C937D27B-2139-4033-935D-A4D6C6DBE18E}">
      <dgm:prSet/>
      <dgm:spPr/>
      <dgm:t>
        <a:bodyPr/>
        <a:lstStyle/>
        <a:p>
          <a:endParaRPr lang="cs-CZ" sz="2400"/>
        </a:p>
      </dgm:t>
    </dgm:pt>
    <dgm:pt modelId="{F4AD4E0A-1788-4747-9FD1-4664DE8E3B09}">
      <dgm:prSet phldrT="[Text]" custT="1"/>
      <dgm:spPr/>
      <dgm:t>
        <a:bodyPr/>
        <a:lstStyle/>
        <a:p>
          <a:r>
            <a:rPr lang="en-GB" sz="1800" b="0" err="1"/>
            <a:t>Lokalita</a:t>
          </a:r>
          <a:r>
            <a:rPr lang="en-GB" sz="1800" b="0"/>
            <a:t> a </a:t>
          </a:r>
          <a:r>
            <a:rPr lang="en-GB" sz="1800" b="0" err="1"/>
            <a:t>umístěné</a:t>
          </a:r>
          <a:r>
            <a:rPr lang="en-GB" sz="1800" b="0"/>
            <a:t> </a:t>
          </a:r>
          <a:r>
            <a:rPr lang="en-GB" sz="1800" b="0" err="1"/>
            <a:t>objektu</a:t>
          </a:r>
          <a:r>
            <a:rPr lang="en-GB" sz="1800" b="0"/>
            <a:t> z </a:t>
          </a:r>
          <a:r>
            <a:rPr lang="en-GB" sz="1800" b="0" err="1"/>
            <a:t>hlediska</a:t>
          </a:r>
          <a:r>
            <a:rPr lang="en-GB" sz="1800" b="0"/>
            <a:t> </a:t>
          </a:r>
          <a:r>
            <a:rPr lang="en-GB" sz="1800" b="0" err="1"/>
            <a:t>vnějšího</a:t>
          </a:r>
          <a:r>
            <a:rPr lang="en-GB" sz="1800" b="0"/>
            <a:t> </a:t>
          </a:r>
          <a:r>
            <a:rPr lang="en-GB" sz="1800" b="0" err="1"/>
            <a:t>prostředí</a:t>
          </a:r>
          <a:r>
            <a:rPr lang="en-GB" sz="1800" b="0"/>
            <a:t> a </a:t>
          </a:r>
          <a:r>
            <a:rPr lang="en-GB" sz="1800" b="0" err="1"/>
            <a:t>sociálních</a:t>
          </a:r>
          <a:r>
            <a:rPr lang="cs-CZ" sz="1800" b="0"/>
            <a:t> vazeb</a:t>
          </a:r>
          <a:endParaRPr lang="en-GB" sz="1800" b="0"/>
        </a:p>
      </dgm:t>
    </dgm:pt>
    <dgm:pt modelId="{4E8D6208-0279-47A0-A7C5-6FA7BF9BEC5B}" type="parTrans" cxnId="{7C8E8FF1-2EED-4E1B-AE09-8EF6342D548F}">
      <dgm:prSet/>
      <dgm:spPr/>
      <dgm:t>
        <a:bodyPr/>
        <a:lstStyle/>
        <a:p>
          <a:endParaRPr lang="cs-CZ" sz="2400"/>
        </a:p>
      </dgm:t>
    </dgm:pt>
    <dgm:pt modelId="{50254D83-B84A-4020-8B23-0C9EA2B8B4D7}" type="sibTrans" cxnId="{7C8E8FF1-2EED-4E1B-AE09-8EF6342D548F}">
      <dgm:prSet/>
      <dgm:spPr/>
      <dgm:t>
        <a:bodyPr/>
        <a:lstStyle/>
        <a:p>
          <a:endParaRPr lang="cs-CZ" sz="2400"/>
        </a:p>
      </dgm:t>
    </dgm:pt>
    <dgm:pt modelId="{4F84D056-19BC-458A-91A7-A45642E3627B}">
      <dgm:prSet phldrT="[Text]" custT="1"/>
      <dgm:spPr/>
      <dgm:t>
        <a:bodyPr/>
        <a:lstStyle/>
        <a:p>
          <a:r>
            <a:rPr lang="en-GB" sz="1800" b="0" err="1"/>
            <a:t>Stavebně-technické</a:t>
          </a:r>
          <a:r>
            <a:rPr lang="en-GB" sz="1800" b="0"/>
            <a:t> </a:t>
          </a:r>
          <a:r>
            <a:rPr lang="en-GB" sz="1800" b="0" err="1"/>
            <a:t>řešení</a:t>
          </a:r>
          <a:r>
            <a:rPr lang="en-GB" sz="1800" b="0"/>
            <a:t> a </a:t>
          </a:r>
          <a:r>
            <a:rPr lang="en-GB" sz="1800" b="0" err="1"/>
            <a:t>interiér</a:t>
          </a:r>
          <a:r>
            <a:rPr lang="en-GB" sz="1800" b="0"/>
            <a:t> </a:t>
          </a:r>
          <a:r>
            <a:rPr lang="en-GB" sz="1800" b="0" err="1"/>
            <a:t>hodnocené</a:t>
          </a:r>
          <a:r>
            <a:rPr lang="en-GB" sz="1800" b="0"/>
            <a:t> </a:t>
          </a:r>
          <a:r>
            <a:rPr lang="en-GB" sz="1800" b="0" err="1"/>
            <a:t>zóny</a:t>
          </a:r>
          <a:endParaRPr lang="en-GB" sz="1800" b="0"/>
        </a:p>
      </dgm:t>
    </dgm:pt>
    <dgm:pt modelId="{AC9E9841-B113-4820-B286-B2B9CF7CFE44}" type="parTrans" cxnId="{DC51583D-C3C4-49FB-A75B-5C316E3477F3}">
      <dgm:prSet/>
      <dgm:spPr/>
      <dgm:t>
        <a:bodyPr/>
        <a:lstStyle/>
        <a:p>
          <a:endParaRPr lang="cs-CZ" sz="2400"/>
        </a:p>
      </dgm:t>
    </dgm:pt>
    <dgm:pt modelId="{D2434377-464C-4ADF-B90B-DE9967B7DC20}" type="sibTrans" cxnId="{DC51583D-C3C4-49FB-A75B-5C316E3477F3}">
      <dgm:prSet/>
      <dgm:spPr/>
      <dgm:t>
        <a:bodyPr/>
        <a:lstStyle/>
        <a:p>
          <a:endParaRPr lang="cs-CZ" sz="2400"/>
        </a:p>
      </dgm:t>
    </dgm:pt>
    <dgm:pt modelId="{7E95D050-C43F-4F71-958D-CDAEB9B1C7E6}">
      <dgm:prSet phldrT="[Text]" custT="1"/>
      <dgm:spPr/>
      <dgm:t>
        <a:bodyPr/>
        <a:lstStyle/>
        <a:p>
          <a:r>
            <a:rPr lang="en-GB" sz="1800" b="0" err="1"/>
            <a:t>Tepelný</a:t>
          </a:r>
          <a:r>
            <a:rPr lang="en-GB" sz="1800" b="0"/>
            <a:t> </a:t>
          </a:r>
          <a:r>
            <a:rPr lang="en-GB" sz="1800" b="0" err="1"/>
            <a:t>komfort</a:t>
          </a:r>
          <a:r>
            <a:rPr lang="en-GB" sz="1800" b="0"/>
            <a:t> v </a:t>
          </a:r>
          <a:r>
            <a:rPr lang="en-GB" sz="1800" b="0" err="1"/>
            <a:t>zimním</a:t>
          </a:r>
          <a:r>
            <a:rPr lang="en-GB" sz="1800" b="0"/>
            <a:t> </a:t>
          </a:r>
          <a:r>
            <a:rPr lang="en-GB" sz="1800" b="0" err="1"/>
            <a:t>období</a:t>
          </a:r>
          <a:endParaRPr lang="en-GB" sz="1800" b="0"/>
        </a:p>
      </dgm:t>
    </dgm:pt>
    <dgm:pt modelId="{EE4D4A25-5928-4D7D-9E43-43CA8F070FCE}" type="parTrans" cxnId="{8E5D3681-0DD5-45CE-B8C1-EB0D81016FCC}">
      <dgm:prSet/>
      <dgm:spPr/>
      <dgm:t>
        <a:bodyPr/>
        <a:lstStyle/>
        <a:p>
          <a:endParaRPr lang="cs-CZ" sz="2400"/>
        </a:p>
      </dgm:t>
    </dgm:pt>
    <dgm:pt modelId="{1D02376B-8243-4BE2-A759-97FEF1F5341E}" type="sibTrans" cxnId="{8E5D3681-0DD5-45CE-B8C1-EB0D81016FCC}">
      <dgm:prSet/>
      <dgm:spPr/>
      <dgm:t>
        <a:bodyPr/>
        <a:lstStyle/>
        <a:p>
          <a:endParaRPr lang="cs-CZ" sz="2400"/>
        </a:p>
      </dgm:t>
    </dgm:pt>
    <dgm:pt modelId="{9AFB7D98-437A-4530-BB31-92D734A3C09E}">
      <dgm:prSet phldrT="[Text]" custT="1"/>
      <dgm:spPr/>
      <dgm:t>
        <a:bodyPr/>
        <a:lstStyle/>
        <a:p>
          <a:r>
            <a:rPr lang="en-GB" sz="1800" b="0" err="1"/>
            <a:t>Tepelný</a:t>
          </a:r>
          <a:r>
            <a:rPr lang="en-GB" sz="1800" b="0"/>
            <a:t> </a:t>
          </a:r>
          <a:r>
            <a:rPr lang="en-GB" sz="1800" b="0" err="1"/>
            <a:t>komfort</a:t>
          </a:r>
          <a:r>
            <a:rPr lang="en-GB" sz="1800" b="0"/>
            <a:t> v </a:t>
          </a:r>
          <a:r>
            <a:rPr lang="en-GB" sz="1800" b="0" err="1"/>
            <a:t>letním</a:t>
          </a:r>
          <a:r>
            <a:rPr lang="en-GB" sz="1800" b="0"/>
            <a:t> </a:t>
          </a:r>
          <a:r>
            <a:rPr lang="en-GB" sz="1800" b="0" err="1"/>
            <a:t>období</a:t>
          </a:r>
          <a:endParaRPr lang="en-GB" sz="1800" b="0"/>
        </a:p>
      </dgm:t>
    </dgm:pt>
    <dgm:pt modelId="{C869E294-C5BE-4101-9C02-36C8C2F3609D}" type="parTrans" cxnId="{507B5F3A-1D3A-427B-934D-DCA9C4F1C71A}">
      <dgm:prSet/>
      <dgm:spPr/>
      <dgm:t>
        <a:bodyPr/>
        <a:lstStyle/>
        <a:p>
          <a:endParaRPr lang="cs-CZ" sz="2400"/>
        </a:p>
      </dgm:t>
    </dgm:pt>
    <dgm:pt modelId="{EEA08AF4-3ADD-48F8-B014-38F4071DE61F}" type="sibTrans" cxnId="{507B5F3A-1D3A-427B-934D-DCA9C4F1C71A}">
      <dgm:prSet/>
      <dgm:spPr/>
      <dgm:t>
        <a:bodyPr/>
        <a:lstStyle/>
        <a:p>
          <a:endParaRPr lang="cs-CZ" sz="2400"/>
        </a:p>
      </dgm:t>
    </dgm:pt>
    <dgm:pt modelId="{76A5049E-9596-4D55-99AA-83A71088262A}">
      <dgm:prSet phldrT="[Text]" custT="1"/>
      <dgm:spPr/>
      <dgm:t>
        <a:bodyPr/>
        <a:lstStyle/>
        <a:p>
          <a:r>
            <a:rPr lang="en-GB" sz="1800" b="0" err="1"/>
            <a:t>Kvalita</a:t>
          </a:r>
          <a:r>
            <a:rPr lang="en-GB" sz="1800" b="0"/>
            <a:t> </a:t>
          </a:r>
          <a:r>
            <a:rPr lang="en-GB" sz="1800" b="0" err="1"/>
            <a:t>vzduchu</a:t>
          </a:r>
          <a:endParaRPr lang="en-GB" sz="1800" b="0"/>
        </a:p>
      </dgm:t>
    </dgm:pt>
    <dgm:pt modelId="{C2926BBE-34B8-415B-91F9-E6808DC6933B}" type="parTrans" cxnId="{4F7A18E4-2BF2-4E9E-B016-4EEF11E43257}">
      <dgm:prSet/>
      <dgm:spPr/>
      <dgm:t>
        <a:bodyPr/>
        <a:lstStyle/>
        <a:p>
          <a:endParaRPr lang="cs-CZ" sz="2400"/>
        </a:p>
      </dgm:t>
    </dgm:pt>
    <dgm:pt modelId="{3CDF5989-9555-4F75-9771-DB0060CFAFC4}" type="sibTrans" cxnId="{4F7A18E4-2BF2-4E9E-B016-4EEF11E43257}">
      <dgm:prSet/>
      <dgm:spPr/>
      <dgm:t>
        <a:bodyPr/>
        <a:lstStyle/>
        <a:p>
          <a:endParaRPr lang="cs-CZ" sz="2400"/>
        </a:p>
      </dgm:t>
    </dgm:pt>
    <dgm:pt modelId="{02A2724F-28A9-40A6-8F89-A9329C72242B}">
      <dgm:prSet phldrT="[Text]" custT="1"/>
      <dgm:spPr/>
      <dgm:t>
        <a:bodyPr/>
        <a:lstStyle/>
        <a:p>
          <a:r>
            <a:rPr lang="en-GB" sz="1800" b="0" err="1"/>
            <a:t>Světelné</a:t>
          </a:r>
          <a:r>
            <a:rPr lang="en-GB" sz="1800" b="0"/>
            <a:t> </a:t>
          </a:r>
          <a:r>
            <a:rPr lang="en-GB" sz="1800" b="0" err="1"/>
            <a:t>prostředí</a:t>
          </a:r>
          <a:endParaRPr lang="en-GB" sz="1800" b="0"/>
        </a:p>
      </dgm:t>
    </dgm:pt>
    <dgm:pt modelId="{A9433054-4CDE-4340-86BE-EA4A0F679ECB}" type="parTrans" cxnId="{41396BE7-F4CF-4D9C-8CF9-93AFCA19231D}">
      <dgm:prSet/>
      <dgm:spPr/>
      <dgm:t>
        <a:bodyPr/>
        <a:lstStyle/>
        <a:p>
          <a:endParaRPr lang="cs-CZ" sz="2400"/>
        </a:p>
      </dgm:t>
    </dgm:pt>
    <dgm:pt modelId="{A997A00D-7D28-4AB6-B123-A6B3617CE21C}" type="sibTrans" cxnId="{41396BE7-F4CF-4D9C-8CF9-93AFCA19231D}">
      <dgm:prSet/>
      <dgm:spPr/>
      <dgm:t>
        <a:bodyPr/>
        <a:lstStyle/>
        <a:p>
          <a:endParaRPr lang="cs-CZ" sz="2400"/>
        </a:p>
      </dgm:t>
    </dgm:pt>
    <dgm:pt modelId="{0CD59AC3-11AE-4C49-9DF7-3DF6162D3346}">
      <dgm:prSet phldrT="[Text]" custT="1"/>
      <dgm:spPr/>
      <dgm:t>
        <a:bodyPr/>
        <a:lstStyle/>
        <a:p>
          <a:r>
            <a:rPr lang="en-GB" sz="1800" b="0" err="1"/>
            <a:t>Akustické</a:t>
          </a:r>
          <a:r>
            <a:rPr lang="en-GB" sz="1800" b="0"/>
            <a:t> </a:t>
          </a:r>
          <a:r>
            <a:rPr lang="en-GB" sz="1800" b="0" err="1"/>
            <a:t>prostředí</a:t>
          </a:r>
          <a:endParaRPr lang="en-GB" sz="1800" b="0"/>
        </a:p>
      </dgm:t>
    </dgm:pt>
    <dgm:pt modelId="{3155EAC9-02B2-48E6-AE0A-6F5553B1F394}" type="parTrans" cxnId="{C2DBFD49-6BA2-4984-8BAC-BAA42A4EF7B5}">
      <dgm:prSet/>
      <dgm:spPr/>
      <dgm:t>
        <a:bodyPr/>
        <a:lstStyle/>
        <a:p>
          <a:endParaRPr lang="cs-CZ" sz="2400"/>
        </a:p>
      </dgm:t>
    </dgm:pt>
    <dgm:pt modelId="{B82B1117-3AC0-4218-A12B-86BEB5784029}" type="sibTrans" cxnId="{C2DBFD49-6BA2-4984-8BAC-BAA42A4EF7B5}">
      <dgm:prSet/>
      <dgm:spPr/>
      <dgm:t>
        <a:bodyPr/>
        <a:lstStyle/>
        <a:p>
          <a:endParaRPr lang="cs-CZ" sz="2400"/>
        </a:p>
      </dgm:t>
    </dgm:pt>
    <dgm:pt modelId="{A2BB13E1-4DA4-4BC9-AD31-784897EED031}">
      <dgm:prSet phldrT="[Text]" custT="1"/>
      <dgm:spPr/>
      <dgm:t>
        <a:bodyPr/>
        <a:lstStyle/>
        <a:p>
          <a:r>
            <a:rPr lang="en-GB" sz="1800" b="0" err="1"/>
            <a:t>Elektro-magnetická</a:t>
          </a:r>
          <a:r>
            <a:rPr lang="en-GB" sz="1800" b="0"/>
            <a:t>, -</a:t>
          </a:r>
          <a:r>
            <a:rPr lang="en-GB" sz="1800" b="0" err="1"/>
            <a:t>iontová</a:t>
          </a:r>
          <a:r>
            <a:rPr lang="en-GB" sz="1800" b="0"/>
            <a:t> -</a:t>
          </a:r>
          <a:r>
            <a:rPr lang="en-GB" sz="1800" b="0" err="1"/>
            <a:t>statická</a:t>
          </a:r>
          <a:r>
            <a:rPr lang="en-GB" sz="1800" b="0"/>
            <a:t> pole, </a:t>
          </a:r>
          <a:r>
            <a:rPr lang="en-GB" sz="1800" b="0" err="1"/>
            <a:t>ionizační</a:t>
          </a:r>
          <a:r>
            <a:rPr lang="en-GB" sz="1800" b="0"/>
            <a:t> </a:t>
          </a:r>
          <a:r>
            <a:rPr lang="en-GB" sz="1800" b="0" err="1"/>
            <a:t>záření</a:t>
          </a:r>
          <a:r>
            <a:rPr lang="cs-CZ" sz="1800" b="0"/>
            <a:t>, radon</a:t>
          </a:r>
          <a:endParaRPr lang="en-GB" sz="1800" b="0"/>
        </a:p>
      </dgm:t>
    </dgm:pt>
    <dgm:pt modelId="{A9569FE1-F34E-43E5-9658-05EEF0CA72CE}" type="parTrans" cxnId="{440F1CDA-283D-45A6-B07C-14282D47AF86}">
      <dgm:prSet/>
      <dgm:spPr/>
      <dgm:t>
        <a:bodyPr/>
        <a:lstStyle/>
        <a:p>
          <a:endParaRPr lang="cs-CZ" sz="2400"/>
        </a:p>
      </dgm:t>
    </dgm:pt>
    <dgm:pt modelId="{AF7C3EFE-3DB1-4ED8-B085-7CB5F8490F5C}" type="sibTrans" cxnId="{440F1CDA-283D-45A6-B07C-14282D47AF86}">
      <dgm:prSet/>
      <dgm:spPr/>
      <dgm:t>
        <a:bodyPr/>
        <a:lstStyle/>
        <a:p>
          <a:endParaRPr lang="cs-CZ" sz="2400"/>
        </a:p>
      </dgm:t>
    </dgm:pt>
    <dgm:pt modelId="{235E457F-EE50-45AA-9324-6BF3A9C97376}" type="pres">
      <dgm:prSet presAssocID="{7D6D37C2-5B7C-4300-AB30-A5D3956E8E06}" presName="rootnode" presStyleCnt="0">
        <dgm:presLayoutVars>
          <dgm:chMax/>
          <dgm:chPref/>
          <dgm:dir/>
          <dgm:animLvl val="lvl"/>
        </dgm:presLayoutVars>
      </dgm:prSet>
      <dgm:spPr/>
    </dgm:pt>
    <dgm:pt modelId="{3BE127EF-119F-4C68-A4A1-5C914B16E5BF}" type="pres">
      <dgm:prSet presAssocID="{AEB269BA-C60F-435A-A70A-BDD5C6088D3E}" presName="composite" presStyleCnt="0"/>
      <dgm:spPr/>
    </dgm:pt>
    <dgm:pt modelId="{75E18F54-7FC1-46F2-90DE-AADE7E2F02D4}" type="pres">
      <dgm:prSet presAssocID="{AEB269BA-C60F-435A-A70A-BDD5C6088D3E}" presName="LShape" presStyleLbl="alignNode1" presStyleIdx="0" presStyleCnt="7" custScaleX="163511" custLinFactNeighborX="1199" custLinFactNeighborY="2885"/>
      <dgm:spPr/>
    </dgm:pt>
    <dgm:pt modelId="{73B92336-B961-429F-A37E-2D167A1B19A7}" type="pres">
      <dgm:prSet presAssocID="{AEB269BA-C60F-435A-A70A-BDD5C6088D3E}" presName="ParentText" presStyleLbl="revTx" presStyleIdx="0" presStyleCnt="4" custScaleX="173954">
        <dgm:presLayoutVars>
          <dgm:chMax val="0"/>
          <dgm:chPref val="0"/>
          <dgm:bulletEnabled val="1"/>
        </dgm:presLayoutVars>
      </dgm:prSet>
      <dgm:spPr/>
    </dgm:pt>
    <dgm:pt modelId="{55CEF94A-EC00-4514-86CB-9766842D135C}" type="pres">
      <dgm:prSet presAssocID="{AEB269BA-C60F-435A-A70A-BDD5C6088D3E}" presName="Triangle" presStyleLbl="alignNode1" presStyleIdx="1" presStyleCnt="7"/>
      <dgm:spPr/>
    </dgm:pt>
    <dgm:pt modelId="{CB737B37-56E2-4010-AEC2-4DF0AE355EB3}" type="pres">
      <dgm:prSet presAssocID="{227CC0CB-FB58-4726-B634-81784C33551B}" presName="sibTrans" presStyleCnt="0"/>
      <dgm:spPr/>
    </dgm:pt>
    <dgm:pt modelId="{E9726B73-5EB5-470F-A1FA-48762F4669D1}" type="pres">
      <dgm:prSet presAssocID="{227CC0CB-FB58-4726-B634-81784C33551B}" presName="space" presStyleCnt="0"/>
      <dgm:spPr/>
    </dgm:pt>
    <dgm:pt modelId="{EF042BA7-2445-49A4-8124-0C584119AF89}" type="pres">
      <dgm:prSet presAssocID="{BDAA7DF4-777A-40CE-9627-A0FE1843875D}" presName="composite" presStyleCnt="0"/>
      <dgm:spPr/>
    </dgm:pt>
    <dgm:pt modelId="{80FEB603-E663-4FD3-B2A8-F9F7B4737C48}" type="pres">
      <dgm:prSet presAssocID="{BDAA7DF4-777A-40CE-9627-A0FE1843875D}" presName="LShape" presStyleLbl="alignNode1" presStyleIdx="2" presStyleCnt="7" custScaleX="160152"/>
      <dgm:spPr/>
    </dgm:pt>
    <dgm:pt modelId="{88979931-41D7-4D60-BF8B-2D28D5836695}" type="pres">
      <dgm:prSet presAssocID="{BDAA7DF4-777A-40CE-9627-A0FE1843875D}" presName="ParentText" presStyleLbl="revTx" presStyleIdx="1" presStyleCnt="4" custScaleX="169327">
        <dgm:presLayoutVars>
          <dgm:chMax val="0"/>
          <dgm:chPref val="0"/>
          <dgm:bulletEnabled val="1"/>
        </dgm:presLayoutVars>
      </dgm:prSet>
      <dgm:spPr/>
    </dgm:pt>
    <dgm:pt modelId="{615AB7AD-5682-4626-9D24-99920D57CF9B}" type="pres">
      <dgm:prSet presAssocID="{BDAA7DF4-777A-40CE-9627-A0FE1843875D}" presName="Triangle" presStyleLbl="alignNode1" presStyleIdx="3" presStyleCnt="7"/>
      <dgm:spPr/>
    </dgm:pt>
    <dgm:pt modelId="{44C8D689-E7C0-42CD-952E-37382602AA01}" type="pres">
      <dgm:prSet presAssocID="{4AE74997-F790-46DB-9541-23F855BA72E1}" presName="sibTrans" presStyleCnt="0"/>
      <dgm:spPr/>
    </dgm:pt>
    <dgm:pt modelId="{A38917E0-554B-4232-B5A3-4D3C9FAAA912}" type="pres">
      <dgm:prSet presAssocID="{4AE74997-F790-46DB-9541-23F855BA72E1}" presName="space" presStyleCnt="0"/>
      <dgm:spPr/>
    </dgm:pt>
    <dgm:pt modelId="{256419F6-DE28-4E12-851F-D5B75CB69D4F}" type="pres">
      <dgm:prSet presAssocID="{C1DE1B88-A062-4061-A40F-EDFFF53A0B49}" presName="composite" presStyleCnt="0"/>
      <dgm:spPr/>
    </dgm:pt>
    <dgm:pt modelId="{B2C3B15F-B42E-4BA0-B3F2-495ECB03CB3F}" type="pres">
      <dgm:prSet presAssocID="{C1DE1B88-A062-4061-A40F-EDFFF53A0B49}" presName="LShape" presStyleLbl="alignNode1" presStyleIdx="4" presStyleCnt="7" custScaleX="161287" custLinFactNeighborX="-12088" custLinFactNeighborY="-6920"/>
      <dgm:spPr/>
    </dgm:pt>
    <dgm:pt modelId="{F11A5F57-5D5C-47F4-B665-8D041683ACA8}" type="pres">
      <dgm:prSet presAssocID="{C1DE1B88-A062-4061-A40F-EDFFF53A0B49}" presName="ParentText" presStyleLbl="revTx" presStyleIdx="2" presStyleCnt="4" custScaleX="178496" custLinFactNeighborX="-11771" custLinFactNeighborY="-908">
        <dgm:presLayoutVars>
          <dgm:chMax val="0"/>
          <dgm:chPref val="0"/>
          <dgm:bulletEnabled val="1"/>
        </dgm:presLayoutVars>
      </dgm:prSet>
      <dgm:spPr/>
    </dgm:pt>
    <dgm:pt modelId="{68AC7124-E93B-4C8E-BE9E-50278FB79247}" type="pres">
      <dgm:prSet presAssocID="{C1DE1B88-A062-4061-A40F-EDFFF53A0B49}" presName="Triangle" presStyleLbl="alignNode1" presStyleIdx="5" presStyleCnt="7"/>
      <dgm:spPr/>
    </dgm:pt>
    <dgm:pt modelId="{93089A79-E52B-4218-9C12-CD525995341B}" type="pres">
      <dgm:prSet presAssocID="{3500A726-1EC8-4832-A131-36DBBEF371E2}" presName="sibTrans" presStyleCnt="0"/>
      <dgm:spPr/>
    </dgm:pt>
    <dgm:pt modelId="{7EE41802-6498-48FD-A5D8-43A6AC9B68C3}" type="pres">
      <dgm:prSet presAssocID="{3500A726-1EC8-4832-A131-36DBBEF371E2}" presName="space" presStyleCnt="0"/>
      <dgm:spPr/>
    </dgm:pt>
    <dgm:pt modelId="{5656E9EC-E7AB-496D-B63E-8280D9E09708}" type="pres">
      <dgm:prSet presAssocID="{25F2ED82-6E60-4074-A4EE-C724B851F0FD}" presName="composite" presStyleCnt="0"/>
      <dgm:spPr/>
    </dgm:pt>
    <dgm:pt modelId="{9A953DED-020B-40BB-ABFB-5EEDE9F69B50}" type="pres">
      <dgm:prSet presAssocID="{25F2ED82-6E60-4074-A4EE-C724B851F0FD}" presName="LShape" presStyleLbl="alignNode1" presStyleIdx="6" presStyleCnt="7" custScaleX="157386" custLinFactNeighborX="-22904" custLinFactNeighborY="2445"/>
      <dgm:spPr/>
    </dgm:pt>
    <dgm:pt modelId="{1903E827-1DC2-4719-AA30-91BF83DC4A40}" type="pres">
      <dgm:prSet presAssocID="{25F2ED82-6E60-4074-A4EE-C724B851F0FD}" presName="ParentText" presStyleLbl="revTx" presStyleIdx="3" presStyleCnt="4" custScaleX="218646" custLinFactNeighborX="25928" custLinFactNeighborY="2164">
        <dgm:presLayoutVars>
          <dgm:chMax val="0"/>
          <dgm:chPref val="0"/>
          <dgm:bulletEnabled val="1"/>
        </dgm:presLayoutVars>
      </dgm:prSet>
      <dgm:spPr/>
    </dgm:pt>
  </dgm:ptLst>
  <dgm:cxnLst>
    <dgm:cxn modelId="{4F891202-9C8A-4053-BA7F-3869EE4A9C07}" srcId="{C1DE1B88-A062-4061-A40F-EDFFF53A0B49}" destId="{172C2280-8935-401F-BAA3-8C518DF1D918}" srcOrd="1" destOrd="0" parTransId="{5B16108D-8791-4715-A2C0-332033155BA4}" sibTransId="{1032CBA1-6ADF-4038-9202-BB3E9431404A}"/>
    <dgm:cxn modelId="{2C180909-EF7E-415C-920E-A5C090163A92}" type="presOf" srcId="{4F84D056-19BC-458A-91A7-A45642E3627B}" destId="{1903E827-1DC2-4719-AA30-91BF83DC4A40}" srcOrd="0" destOrd="2" presId="urn:microsoft.com/office/officeart/2009/3/layout/StepUpProcess"/>
    <dgm:cxn modelId="{B1E2721C-7B22-4240-9A62-4AB97BA209C6}" type="presOf" srcId="{172C2280-8935-401F-BAA3-8C518DF1D918}" destId="{F11A5F57-5D5C-47F4-B665-8D041683ACA8}" srcOrd="0" destOrd="2" presId="urn:microsoft.com/office/officeart/2009/3/layout/StepUpProcess"/>
    <dgm:cxn modelId="{CA894821-FE38-4D4E-B7E6-BCABD5B31F09}" srcId="{AEB269BA-C60F-435A-A70A-BDD5C6088D3E}" destId="{FDEF3C49-6917-467A-9B3D-305B03940351}" srcOrd="3" destOrd="0" parTransId="{7B0AEB84-F17F-4424-99D6-40F563073CF5}" sibTransId="{EFED3245-855C-454B-BC9D-459B9C745423}"/>
    <dgm:cxn modelId="{12E08322-7F36-4FC8-932E-3598EC85958E}" type="presOf" srcId="{5082D600-FC35-43B9-BBA0-7EBF630B2FAA}" destId="{88979931-41D7-4D60-BF8B-2D28D5836695}" srcOrd="0" destOrd="1" presId="urn:microsoft.com/office/officeart/2009/3/layout/StepUpProcess"/>
    <dgm:cxn modelId="{83792225-7371-4F0B-8E2B-E392D772F480}" srcId="{7D6D37C2-5B7C-4300-AB30-A5D3956E8E06}" destId="{BDAA7DF4-777A-40CE-9627-A0FE1843875D}" srcOrd="1" destOrd="0" parTransId="{732D2C15-6881-48B7-933F-4BBE1FFFE73B}" sibTransId="{4AE74997-F790-46DB-9541-23F855BA72E1}"/>
    <dgm:cxn modelId="{C262D828-90D3-463E-815B-54626585DEA4}" type="presOf" srcId="{FBDA947E-D05E-4947-BFC9-46BF44837A7D}" destId="{88979931-41D7-4D60-BF8B-2D28D5836695}" srcOrd="0" destOrd="8" presId="urn:microsoft.com/office/officeart/2009/3/layout/StepUpProcess"/>
    <dgm:cxn modelId="{8F314B2D-75D2-4A04-9CB2-193D32662497}" type="presOf" srcId="{61707A7F-9E6B-4236-88EB-A0C86893C05A}" destId="{73B92336-B961-429F-A37E-2D167A1B19A7}" srcOrd="0" destOrd="5" presId="urn:microsoft.com/office/officeart/2009/3/layout/StepUpProcess"/>
    <dgm:cxn modelId="{D536DF2F-2FA0-4027-AB03-9DCA78FFECED}" type="presOf" srcId="{9AFB7D98-437A-4530-BB31-92D734A3C09E}" destId="{1903E827-1DC2-4719-AA30-91BF83DC4A40}" srcOrd="0" destOrd="4" presId="urn:microsoft.com/office/officeart/2009/3/layout/StepUpProcess"/>
    <dgm:cxn modelId="{0E593830-78D5-4EC4-890B-E4112D423A72}" type="presOf" srcId="{0C486B36-C97A-40F3-9579-19F8BE3D7956}" destId="{88979931-41D7-4D60-BF8B-2D28D5836695}" srcOrd="0" destOrd="6" presId="urn:microsoft.com/office/officeart/2009/3/layout/StepUpProcess"/>
    <dgm:cxn modelId="{C2E74F31-BCC6-47FE-8E52-75FB94A6F1D3}" type="presOf" srcId="{76A5049E-9596-4D55-99AA-83A71088262A}" destId="{1903E827-1DC2-4719-AA30-91BF83DC4A40}" srcOrd="0" destOrd="5" presId="urn:microsoft.com/office/officeart/2009/3/layout/StepUpProcess"/>
    <dgm:cxn modelId="{1D6F9831-8522-438E-A86E-C0B893F51488}" type="presOf" srcId="{FB2085B9-CDD0-4EF3-B7AE-E535856C21B0}" destId="{F11A5F57-5D5C-47F4-B665-8D041683ACA8}" srcOrd="0" destOrd="1" presId="urn:microsoft.com/office/officeart/2009/3/layout/StepUpProcess"/>
    <dgm:cxn modelId="{507B5F3A-1D3A-427B-934D-DCA9C4F1C71A}" srcId="{25F2ED82-6E60-4074-A4EE-C724B851F0FD}" destId="{9AFB7D98-437A-4530-BB31-92D734A3C09E}" srcOrd="3" destOrd="0" parTransId="{C869E294-C5BE-4101-9C02-36C8C2F3609D}" sibTransId="{EEA08AF4-3ADD-48F8-B014-38F4071DE61F}"/>
    <dgm:cxn modelId="{A168553A-079E-4828-8CDB-19E15292C0B3}" type="presOf" srcId="{307CBB9E-0C1A-4F40-8DAE-1B1A336F9188}" destId="{F11A5F57-5D5C-47F4-B665-8D041683ACA8}" srcOrd="0" destOrd="3" presId="urn:microsoft.com/office/officeart/2009/3/layout/StepUpProcess"/>
    <dgm:cxn modelId="{23FB153D-5E77-4EB1-984E-7E3392966EA9}" type="presOf" srcId="{F78F3EDF-F435-41A1-BCD6-57DD123B6413}" destId="{88979931-41D7-4D60-BF8B-2D28D5836695}" srcOrd="0" destOrd="2" presId="urn:microsoft.com/office/officeart/2009/3/layout/StepUpProcess"/>
    <dgm:cxn modelId="{DC51583D-C3C4-49FB-A75B-5C316E3477F3}" srcId="{25F2ED82-6E60-4074-A4EE-C724B851F0FD}" destId="{4F84D056-19BC-458A-91A7-A45642E3627B}" srcOrd="1" destOrd="0" parTransId="{AC9E9841-B113-4820-B286-B2B9CF7CFE44}" sibTransId="{D2434377-464C-4ADF-B90B-DE9967B7DC20}"/>
    <dgm:cxn modelId="{20399442-391A-4DC2-B7D3-F598FBB912FB}" srcId="{C1DE1B88-A062-4061-A40F-EDFFF53A0B49}" destId="{307CBB9E-0C1A-4F40-8DAE-1B1A336F9188}" srcOrd="2" destOrd="0" parTransId="{D2F20798-7559-4A4B-A045-972E06B8FC3C}" sibTransId="{DDD32A12-122B-48B6-BE7B-63D53A1CA6CA}"/>
    <dgm:cxn modelId="{3B2CC447-E482-41C9-ABA4-DDF2824F1CCD}" srcId="{BDAA7DF4-777A-40CE-9627-A0FE1843875D}" destId="{F78F3EDF-F435-41A1-BCD6-57DD123B6413}" srcOrd="1" destOrd="0" parTransId="{5633ED33-576D-49BD-B608-7F6E2205323B}" sibTransId="{4D00E47B-3DE2-4172-BC65-7530679FA418}"/>
    <dgm:cxn modelId="{C2DBFD49-6BA2-4984-8BAC-BAA42A4EF7B5}" srcId="{25F2ED82-6E60-4074-A4EE-C724B851F0FD}" destId="{0CD59AC3-11AE-4C49-9DF7-3DF6162D3346}" srcOrd="6" destOrd="0" parTransId="{3155EAC9-02B2-48E6-AE0A-6F5553B1F394}" sibTransId="{B82B1117-3AC0-4218-A12B-86BEB5784029}"/>
    <dgm:cxn modelId="{54C2E34E-5B11-40F3-B010-B9FAD0613840}" type="presOf" srcId="{A2BB13E1-4DA4-4BC9-AD31-784897EED031}" destId="{1903E827-1DC2-4719-AA30-91BF83DC4A40}" srcOrd="0" destOrd="8" presId="urn:microsoft.com/office/officeart/2009/3/layout/StepUpProcess"/>
    <dgm:cxn modelId="{8E6BE270-C9D5-462A-A1D9-37D0A6DD3735}" type="presOf" srcId="{0CD59AC3-11AE-4C49-9DF7-3DF6162D3346}" destId="{1903E827-1DC2-4719-AA30-91BF83DC4A40}" srcOrd="0" destOrd="7" presId="urn:microsoft.com/office/officeart/2009/3/layout/StepUpProcess"/>
    <dgm:cxn modelId="{4B429C51-1407-4BC8-8ED4-14B84F287E2B}" srcId="{BDAA7DF4-777A-40CE-9627-A0FE1843875D}" destId="{5082D600-FC35-43B9-BBA0-7EBF630B2FAA}" srcOrd="0" destOrd="0" parTransId="{CE990AA1-DCA0-41C4-B44B-A0CD167C92B3}" sibTransId="{5A1C0CFF-8948-4E6E-AA7C-FF9E0EE82E4F}"/>
    <dgm:cxn modelId="{7D95E171-12CB-4820-AFCD-8304CEAFF25A}" type="presOf" srcId="{02A2724F-28A9-40A6-8F89-A9329C72242B}" destId="{1903E827-1DC2-4719-AA30-91BF83DC4A40}" srcOrd="0" destOrd="6" presId="urn:microsoft.com/office/officeart/2009/3/layout/StepUpProcess"/>
    <dgm:cxn modelId="{E7762D77-2460-46B6-A4B1-B80336A8B5E2}" type="presOf" srcId="{7E95D050-C43F-4F71-958D-CDAEB9B1C7E6}" destId="{1903E827-1DC2-4719-AA30-91BF83DC4A40}" srcOrd="0" destOrd="3" presId="urn:microsoft.com/office/officeart/2009/3/layout/StepUpProcess"/>
    <dgm:cxn modelId="{6D703479-E8C3-425C-8425-E187F66DC469}" srcId="{AEB269BA-C60F-435A-A70A-BDD5C6088D3E}" destId="{ADC88F11-863E-4B2F-99A4-A7D759E184CD}" srcOrd="0" destOrd="0" parTransId="{C94EABB2-40CF-4DB3-91F2-F6912059C32D}" sibTransId="{25C13291-8EA7-402D-815E-25B81D9BC468}"/>
    <dgm:cxn modelId="{AD54775A-8CE1-4AFD-82D1-7796D7235DEE}" type="presOf" srcId="{7D6D37C2-5B7C-4300-AB30-A5D3956E8E06}" destId="{235E457F-EE50-45AA-9324-6BF3A9C97376}" srcOrd="0" destOrd="0" presId="urn:microsoft.com/office/officeart/2009/3/layout/StepUpProcess"/>
    <dgm:cxn modelId="{5339BB5A-A195-4B83-819C-7FFF777AF7DC}" type="presOf" srcId="{B65BD804-3DE6-456F-A39F-5D48ABCF54DC}" destId="{88979931-41D7-4D60-BF8B-2D28D5836695}" srcOrd="0" destOrd="3" presId="urn:microsoft.com/office/officeart/2009/3/layout/StepUpProcess"/>
    <dgm:cxn modelId="{45C7C97A-647D-4E49-957E-F90A6EFE5C0C}" srcId="{AEB269BA-C60F-435A-A70A-BDD5C6088D3E}" destId="{6CE203C1-D5D6-4EAF-BAB5-F4FDAB436A97}" srcOrd="5" destOrd="0" parTransId="{4828ABC6-60DD-4EDB-93CE-6327AEFEF715}" sibTransId="{B369D20F-3FD7-489C-AC5E-F839DA2EE7E6}"/>
    <dgm:cxn modelId="{C937D27B-2139-4033-935D-A4D6C6DBE18E}" srcId="{7D6D37C2-5B7C-4300-AB30-A5D3956E8E06}" destId="{25F2ED82-6E60-4074-A4EE-C724B851F0FD}" srcOrd="3" destOrd="0" parTransId="{C56B1355-F726-41CD-A713-87A70946AE01}" sibTransId="{0A9B37D5-2EAF-48BB-BC44-88370A5BD939}"/>
    <dgm:cxn modelId="{08739E7C-CEBF-459D-B3FE-2F2CBA7360AD}" type="presOf" srcId="{FFEB68D1-6877-41CF-9FBE-29868C1A3A05}" destId="{88979931-41D7-4D60-BF8B-2D28D5836695}" srcOrd="0" destOrd="4" presId="urn:microsoft.com/office/officeart/2009/3/layout/StepUpProcess"/>
    <dgm:cxn modelId="{8E5D3681-0DD5-45CE-B8C1-EB0D81016FCC}" srcId="{25F2ED82-6E60-4074-A4EE-C724B851F0FD}" destId="{7E95D050-C43F-4F71-958D-CDAEB9B1C7E6}" srcOrd="2" destOrd="0" parTransId="{EE4D4A25-5928-4D7D-9E43-43CA8F070FCE}" sibTransId="{1D02376B-8243-4BE2-A759-97FEF1F5341E}"/>
    <dgm:cxn modelId="{01A9D883-770B-4F62-9E3F-B002A9221DE1}" srcId="{BDAA7DF4-777A-40CE-9627-A0FE1843875D}" destId="{84795043-B068-4563-AA00-33D1DE262C86}" srcOrd="6" destOrd="0" parTransId="{FA4FD132-3FA7-4E58-93AC-2EEA25BB9124}" sibTransId="{060D8FB9-1A70-413D-A937-1B4C1AB7D7BA}"/>
    <dgm:cxn modelId="{36AACE84-8C8C-4D37-B06E-772860935A0B}" srcId="{BDAA7DF4-777A-40CE-9627-A0FE1843875D}" destId="{5010E564-765D-4700-8FA5-DAAE7A8BD88E}" srcOrd="4" destOrd="0" parTransId="{760D1801-FB00-46EF-9095-3522D50867BC}" sibTransId="{490A48E0-115F-41BA-A017-F16110E666F2}"/>
    <dgm:cxn modelId="{402D6096-BFE7-4392-A93F-3E1DEAF183AA}" srcId="{C1DE1B88-A062-4061-A40F-EDFFF53A0B49}" destId="{FB2085B9-CDD0-4EF3-B7AE-E535856C21B0}" srcOrd="0" destOrd="0" parTransId="{8B3D3524-1A4F-4A7C-B652-C0BDE47501F8}" sibTransId="{DC418F35-62D5-44BC-AEAD-110CE65CA790}"/>
    <dgm:cxn modelId="{6E1B7F98-39C0-48A4-BC42-237FBD969182}" type="presOf" srcId="{84795043-B068-4563-AA00-33D1DE262C86}" destId="{88979931-41D7-4D60-BF8B-2D28D5836695}" srcOrd="0" destOrd="7" presId="urn:microsoft.com/office/officeart/2009/3/layout/StepUpProcess"/>
    <dgm:cxn modelId="{51B9EF8C-6E5B-4CED-BB99-E4A14C4E5200}" srcId="{AEB269BA-C60F-435A-A70A-BDD5C6088D3E}" destId="{61707A7F-9E6B-4236-88EB-A0C86893C05A}" srcOrd="4" destOrd="0" parTransId="{0E5D6FE0-0AA0-4386-8FAC-3B1A1BFE303A}" sibTransId="{BF61D5A2-2195-4860-95E2-4040EF6A37F8}"/>
    <dgm:cxn modelId="{9E47239D-EAFF-4D34-BCA3-249288082739}" type="presOf" srcId="{ADC88F11-863E-4B2F-99A4-A7D759E184CD}" destId="{73B92336-B961-429F-A37E-2D167A1B19A7}" srcOrd="0" destOrd="1" presId="urn:microsoft.com/office/officeart/2009/3/layout/StepUpProcess"/>
    <dgm:cxn modelId="{C7A4B0A4-8E44-4E42-AA28-669AAD6212C6}" type="presOf" srcId="{AEB269BA-C60F-435A-A70A-BDD5C6088D3E}" destId="{73B92336-B961-429F-A37E-2D167A1B19A7}" srcOrd="0" destOrd="0" presId="urn:microsoft.com/office/officeart/2009/3/layout/StepUpProcess"/>
    <dgm:cxn modelId="{CB6B79A8-00C7-4602-A62A-498676058146}" srcId="{BDAA7DF4-777A-40CE-9627-A0FE1843875D}" destId="{FBDA947E-D05E-4947-BFC9-46BF44837A7D}" srcOrd="7" destOrd="0" parTransId="{E6DB93AB-5A0C-40CA-9B6F-1D41FD7FDAD7}" sibTransId="{8B8E318E-D825-4835-854F-569E2D68438E}"/>
    <dgm:cxn modelId="{246788AB-40D4-4238-AAC1-F13DCBF21491}" type="presOf" srcId="{5C8BA7E1-1076-45D2-B078-C7CED5F38FC7}" destId="{73B92336-B961-429F-A37E-2D167A1B19A7}" srcOrd="0" destOrd="2" presId="urn:microsoft.com/office/officeart/2009/3/layout/StepUpProcess"/>
    <dgm:cxn modelId="{968EBCA3-F4EC-48B3-B5F4-047C85976F18}" srcId="{AEB269BA-C60F-435A-A70A-BDD5C6088D3E}" destId="{E61F7E45-819D-438D-8D55-698EC6E8ADE8}" srcOrd="6" destOrd="0" parTransId="{06DCEB5D-F331-4F52-BC02-2A9B09E84347}" sibTransId="{3D0EB846-C14E-4235-B4AD-FD0ED3589F82}"/>
    <dgm:cxn modelId="{30A382B8-C333-425B-B75E-F977A241D08B}" srcId="{7D6D37C2-5B7C-4300-AB30-A5D3956E8E06}" destId="{C1DE1B88-A062-4061-A40F-EDFFF53A0B49}" srcOrd="2" destOrd="0" parTransId="{5E421A61-9E95-4BD1-993D-D4F58517EF56}" sibTransId="{3500A726-1EC8-4832-A131-36DBBEF371E2}"/>
    <dgm:cxn modelId="{783FDCB8-D3E9-40F7-A939-5FE1D597E9B2}" srcId="{BDAA7DF4-777A-40CE-9627-A0FE1843875D}" destId="{B65BD804-3DE6-456F-A39F-5D48ABCF54DC}" srcOrd="2" destOrd="0" parTransId="{37AFE405-5F2D-443D-9C80-B5FEFEA6F84E}" sibTransId="{9DFBC222-2D27-4C30-9C70-B6A00CD3C1BB}"/>
    <dgm:cxn modelId="{DF6606DF-F99F-4248-B629-E7F0C89DD202}" type="presOf" srcId="{E61F7E45-819D-438D-8D55-698EC6E8ADE8}" destId="{73B92336-B961-429F-A37E-2D167A1B19A7}" srcOrd="0" destOrd="7" presId="urn:microsoft.com/office/officeart/2009/3/layout/StepUpProcess"/>
    <dgm:cxn modelId="{4F7A18E4-2BF2-4E9E-B016-4EEF11E43257}" srcId="{25F2ED82-6E60-4074-A4EE-C724B851F0FD}" destId="{76A5049E-9596-4D55-99AA-83A71088262A}" srcOrd="4" destOrd="0" parTransId="{C2926BBE-34B8-415B-91F9-E6808DC6933B}" sibTransId="{3CDF5989-9555-4F75-9771-DB0060CFAFC4}"/>
    <dgm:cxn modelId="{596120E4-041A-4F10-921D-38F678B22B37}" type="presOf" srcId="{F4AD4E0A-1788-4747-9FD1-4664DE8E3B09}" destId="{1903E827-1DC2-4719-AA30-91BF83DC4A40}" srcOrd="0" destOrd="1" presId="urn:microsoft.com/office/officeart/2009/3/layout/StepUpProcess"/>
    <dgm:cxn modelId="{41396BE7-F4CF-4D9C-8CF9-93AFCA19231D}" srcId="{25F2ED82-6E60-4074-A4EE-C724B851F0FD}" destId="{02A2724F-28A9-40A6-8F89-A9329C72242B}" srcOrd="5" destOrd="0" parTransId="{A9433054-4CDE-4340-86BE-EA4A0F679ECB}" sibTransId="{A997A00D-7D28-4AB6-B123-A6B3617CE21C}"/>
    <dgm:cxn modelId="{A9503AC8-6B79-44A3-A5E6-ED6516766FCE}" type="presOf" srcId="{C1DE1B88-A062-4061-A40F-EDFFF53A0B49}" destId="{F11A5F57-5D5C-47F4-B665-8D041683ACA8}" srcOrd="0" destOrd="0" presId="urn:microsoft.com/office/officeart/2009/3/layout/StepUpProcess"/>
    <dgm:cxn modelId="{6A9DC0CA-F672-433D-AC79-7B0068072E5A}" type="presOf" srcId="{5010E564-765D-4700-8FA5-DAAE7A8BD88E}" destId="{88979931-41D7-4D60-BF8B-2D28D5836695}" srcOrd="0" destOrd="5" presId="urn:microsoft.com/office/officeart/2009/3/layout/StepUpProcess"/>
    <dgm:cxn modelId="{B2D8DCCA-D10F-4855-B3E5-74DB93E72275}" srcId="{BDAA7DF4-777A-40CE-9627-A0FE1843875D}" destId="{0C486B36-C97A-40F3-9579-19F8BE3D7956}" srcOrd="5" destOrd="0" parTransId="{8DEB6693-250C-48D4-912D-A530D65ECB98}" sibTransId="{611E89B4-71E0-4C8A-B5B0-DCABC9F11120}"/>
    <dgm:cxn modelId="{CDA702EC-CD9A-4AB3-BB18-BEA8A4BC4FA1}" type="presOf" srcId="{44828A9C-1D64-4428-A667-F5C23C041D0C}" destId="{73B92336-B961-429F-A37E-2D167A1B19A7}" srcOrd="0" destOrd="3" presId="urn:microsoft.com/office/officeart/2009/3/layout/StepUpProcess"/>
    <dgm:cxn modelId="{6B36E7ED-80C7-4A70-84AD-554C4352046C}" srcId="{BDAA7DF4-777A-40CE-9627-A0FE1843875D}" destId="{FFEB68D1-6877-41CF-9FBE-29868C1A3A05}" srcOrd="3" destOrd="0" parTransId="{1DED7AC9-633D-48A3-9B5B-9F7E692DA25E}" sibTransId="{FAF830C9-42D8-4F4B-9BA5-3D56721F1D88}"/>
    <dgm:cxn modelId="{2A7AAAEF-169C-4A3A-B393-AACD17BBFFF3}" type="presOf" srcId="{FDEF3C49-6917-467A-9B3D-305B03940351}" destId="{73B92336-B961-429F-A37E-2D167A1B19A7}" srcOrd="0" destOrd="4" presId="urn:microsoft.com/office/officeart/2009/3/layout/StepUpProcess"/>
    <dgm:cxn modelId="{7C8E8FF1-2EED-4E1B-AE09-8EF6342D548F}" srcId="{25F2ED82-6E60-4074-A4EE-C724B851F0FD}" destId="{F4AD4E0A-1788-4747-9FD1-4664DE8E3B09}" srcOrd="0" destOrd="0" parTransId="{4E8D6208-0279-47A0-A7C5-6FA7BF9BEC5B}" sibTransId="{50254D83-B84A-4020-8B23-0C9EA2B8B4D7}"/>
    <dgm:cxn modelId="{970513D3-8C0D-4E4B-B7EF-EEE405ED5EF6}" srcId="{7D6D37C2-5B7C-4300-AB30-A5D3956E8E06}" destId="{AEB269BA-C60F-435A-A70A-BDD5C6088D3E}" srcOrd="0" destOrd="0" parTransId="{5780DF23-F063-4825-94B9-8067B6E3E7BC}" sibTransId="{227CC0CB-FB58-4726-B634-81784C33551B}"/>
    <dgm:cxn modelId="{590AF9F4-DAED-4B36-8F4D-36CD5E60A960}" srcId="{AEB269BA-C60F-435A-A70A-BDD5C6088D3E}" destId="{5C8BA7E1-1076-45D2-B078-C7CED5F38FC7}" srcOrd="1" destOrd="0" parTransId="{C9ABD799-212D-4516-A322-508CED8BA602}" sibTransId="{ED7DEEDC-3695-4AFA-82FE-F8CC68921211}"/>
    <dgm:cxn modelId="{5E7CDAD8-5EC6-4DBC-8489-8DBBB72D34F9}" type="presOf" srcId="{6CE203C1-D5D6-4EAF-BAB5-F4FDAB436A97}" destId="{73B92336-B961-429F-A37E-2D167A1B19A7}" srcOrd="0" destOrd="6" presId="urn:microsoft.com/office/officeart/2009/3/layout/StepUpProcess"/>
    <dgm:cxn modelId="{DDA9BCF9-94E5-45D4-B345-D609DC021543}" type="presOf" srcId="{25F2ED82-6E60-4074-A4EE-C724B851F0FD}" destId="{1903E827-1DC2-4719-AA30-91BF83DC4A40}" srcOrd="0" destOrd="0" presId="urn:microsoft.com/office/officeart/2009/3/layout/StepUpProcess"/>
    <dgm:cxn modelId="{440F1CDA-283D-45A6-B07C-14282D47AF86}" srcId="{25F2ED82-6E60-4074-A4EE-C724B851F0FD}" destId="{A2BB13E1-4DA4-4BC9-AD31-784897EED031}" srcOrd="7" destOrd="0" parTransId="{A9569FE1-F34E-43E5-9658-05EEF0CA72CE}" sibTransId="{AF7C3EFE-3DB1-4ED8-B085-7CB5F8490F5C}"/>
    <dgm:cxn modelId="{1F9CA2DA-DADA-48C0-9181-68D96C9675D8}" type="presOf" srcId="{BDAA7DF4-777A-40CE-9627-A0FE1843875D}" destId="{88979931-41D7-4D60-BF8B-2D28D5836695}" srcOrd="0" destOrd="0" presId="urn:microsoft.com/office/officeart/2009/3/layout/StepUpProcess"/>
    <dgm:cxn modelId="{4EFAE0DD-B173-4BC5-BB67-6A9239AB7C4E}" srcId="{AEB269BA-C60F-435A-A70A-BDD5C6088D3E}" destId="{44828A9C-1D64-4428-A667-F5C23C041D0C}" srcOrd="2" destOrd="0" parTransId="{A1A19D0A-59EE-4982-AA29-72F6AE327E92}" sibTransId="{F97843C6-60A9-4894-B1BC-FCB605E82309}"/>
    <dgm:cxn modelId="{8C697DCF-700C-4D93-9907-6899704A9840}" type="presParOf" srcId="{235E457F-EE50-45AA-9324-6BF3A9C97376}" destId="{3BE127EF-119F-4C68-A4A1-5C914B16E5BF}" srcOrd="0" destOrd="0" presId="urn:microsoft.com/office/officeart/2009/3/layout/StepUpProcess"/>
    <dgm:cxn modelId="{E37D2E14-208B-4762-B283-3DE376DE2918}" type="presParOf" srcId="{3BE127EF-119F-4C68-A4A1-5C914B16E5BF}" destId="{75E18F54-7FC1-46F2-90DE-AADE7E2F02D4}" srcOrd="0" destOrd="0" presId="urn:microsoft.com/office/officeart/2009/3/layout/StepUpProcess"/>
    <dgm:cxn modelId="{2E552AD2-A3A0-4D35-A431-5A8C2A3F6E4C}" type="presParOf" srcId="{3BE127EF-119F-4C68-A4A1-5C914B16E5BF}" destId="{73B92336-B961-429F-A37E-2D167A1B19A7}" srcOrd="1" destOrd="0" presId="urn:microsoft.com/office/officeart/2009/3/layout/StepUpProcess"/>
    <dgm:cxn modelId="{01E74DB2-6C19-490B-B633-45BC5149AA5C}" type="presParOf" srcId="{3BE127EF-119F-4C68-A4A1-5C914B16E5BF}" destId="{55CEF94A-EC00-4514-86CB-9766842D135C}" srcOrd="2" destOrd="0" presId="urn:microsoft.com/office/officeart/2009/3/layout/StepUpProcess"/>
    <dgm:cxn modelId="{6D872D72-D70A-4D5F-8987-3CEBFB7259B2}" type="presParOf" srcId="{235E457F-EE50-45AA-9324-6BF3A9C97376}" destId="{CB737B37-56E2-4010-AEC2-4DF0AE355EB3}" srcOrd="1" destOrd="0" presId="urn:microsoft.com/office/officeart/2009/3/layout/StepUpProcess"/>
    <dgm:cxn modelId="{3AA97CE8-B2AB-428D-A9F6-D82D87BF26FF}" type="presParOf" srcId="{CB737B37-56E2-4010-AEC2-4DF0AE355EB3}" destId="{E9726B73-5EB5-470F-A1FA-48762F4669D1}" srcOrd="0" destOrd="0" presId="urn:microsoft.com/office/officeart/2009/3/layout/StepUpProcess"/>
    <dgm:cxn modelId="{1816A78C-97E9-4D77-8CF9-7F9B8DB12023}" type="presParOf" srcId="{235E457F-EE50-45AA-9324-6BF3A9C97376}" destId="{EF042BA7-2445-49A4-8124-0C584119AF89}" srcOrd="2" destOrd="0" presId="urn:microsoft.com/office/officeart/2009/3/layout/StepUpProcess"/>
    <dgm:cxn modelId="{6B293141-E260-4A71-A9D7-4920D3B02009}" type="presParOf" srcId="{EF042BA7-2445-49A4-8124-0C584119AF89}" destId="{80FEB603-E663-4FD3-B2A8-F9F7B4737C48}" srcOrd="0" destOrd="0" presId="urn:microsoft.com/office/officeart/2009/3/layout/StepUpProcess"/>
    <dgm:cxn modelId="{D25A73D8-425A-4BA6-BC21-928269C684E0}" type="presParOf" srcId="{EF042BA7-2445-49A4-8124-0C584119AF89}" destId="{88979931-41D7-4D60-BF8B-2D28D5836695}" srcOrd="1" destOrd="0" presId="urn:microsoft.com/office/officeart/2009/3/layout/StepUpProcess"/>
    <dgm:cxn modelId="{B7A9E854-7C66-4BF2-93A4-6A2E631338F5}" type="presParOf" srcId="{EF042BA7-2445-49A4-8124-0C584119AF89}" destId="{615AB7AD-5682-4626-9D24-99920D57CF9B}" srcOrd="2" destOrd="0" presId="urn:microsoft.com/office/officeart/2009/3/layout/StepUpProcess"/>
    <dgm:cxn modelId="{B13974F1-15B5-4C76-8BE2-DE3EBC171134}" type="presParOf" srcId="{235E457F-EE50-45AA-9324-6BF3A9C97376}" destId="{44C8D689-E7C0-42CD-952E-37382602AA01}" srcOrd="3" destOrd="0" presId="urn:microsoft.com/office/officeart/2009/3/layout/StepUpProcess"/>
    <dgm:cxn modelId="{E6FB6337-D1C6-4DD4-A9D6-6219BF45050A}" type="presParOf" srcId="{44C8D689-E7C0-42CD-952E-37382602AA01}" destId="{A38917E0-554B-4232-B5A3-4D3C9FAAA912}" srcOrd="0" destOrd="0" presId="urn:microsoft.com/office/officeart/2009/3/layout/StepUpProcess"/>
    <dgm:cxn modelId="{88477411-5810-41E2-9E6E-DE6F88B1C08F}" type="presParOf" srcId="{235E457F-EE50-45AA-9324-6BF3A9C97376}" destId="{256419F6-DE28-4E12-851F-D5B75CB69D4F}" srcOrd="4" destOrd="0" presId="urn:microsoft.com/office/officeart/2009/3/layout/StepUpProcess"/>
    <dgm:cxn modelId="{94135073-9796-47B7-A9C6-A1CB14C042BA}" type="presParOf" srcId="{256419F6-DE28-4E12-851F-D5B75CB69D4F}" destId="{B2C3B15F-B42E-4BA0-B3F2-495ECB03CB3F}" srcOrd="0" destOrd="0" presId="urn:microsoft.com/office/officeart/2009/3/layout/StepUpProcess"/>
    <dgm:cxn modelId="{4D12684F-2EA2-4F26-858A-D444F90C2477}" type="presParOf" srcId="{256419F6-DE28-4E12-851F-D5B75CB69D4F}" destId="{F11A5F57-5D5C-47F4-B665-8D041683ACA8}" srcOrd="1" destOrd="0" presId="urn:microsoft.com/office/officeart/2009/3/layout/StepUpProcess"/>
    <dgm:cxn modelId="{7377693E-4B26-4C42-96AE-876982980618}" type="presParOf" srcId="{256419F6-DE28-4E12-851F-D5B75CB69D4F}" destId="{68AC7124-E93B-4C8E-BE9E-50278FB79247}" srcOrd="2" destOrd="0" presId="urn:microsoft.com/office/officeart/2009/3/layout/StepUpProcess"/>
    <dgm:cxn modelId="{625A6649-B0A6-4787-854E-111E666DA827}" type="presParOf" srcId="{235E457F-EE50-45AA-9324-6BF3A9C97376}" destId="{93089A79-E52B-4218-9C12-CD525995341B}" srcOrd="5" destOrd="0" presId="urn:microsoft.com/office/officeart/2009/3/layout/StepUpProcess"/>
    <dgm:cxn modelId="{EB0D2B8D-2B3F-4185-BA22-60B587693E45}" type="presParOf" srcId="{93089A79-E52B-4218-9C12-CD525995341B}" destId="{7EE41802-6498-48FD-A5D8-43A6AC9B68C3}" srcOrd="0" destOrd="0" presId="urn:microsoft.com/office/officeart/2009/3/layout/StepUpProcess"/>
    <dgm:cxn modelId="{41658A10-1C77-47B7-867C-6B10088A63DB}" type="presParOf" srcId="{235E457F-EE50-45AA-9324-6BF3A9C97376}" destId="{5656E9EC-E7AB-496D-B63E-8280D9E09708}" srcOrd="6" destOrd="0" presId="urn:microsoft.com/office/officeart/2009/3/layout/StepUpProcess"/>
    <dgm:cxn modelId="{C3193195-5A54-49F9-9FD0-ED87BA6FED9E}" type="presParOf" srcId="{5656E9EC-E7AB-496D-B63E-8280D9E09708}" destId="{9A953DED-020B-40BB-ABFB-5EEDE9F69B50}" srcOrd="0" destOrd="0" presId="urn:microsoft.com/office/officeart/2009/3/layout/StepUpProcess"/>
    <dgm:cxn modelId="{A491D523-2000-4603-BA19-81E8E5F78DF6}" type="presParOf" srcId="{5656E9EC-E7AB-496D-B63E-8280D9E09708}" destId="{1903E827-1DC2-4719-AA30-91BF83DC4A40}" srcOrd="1" destOrd="0" presId="urn:microsoft.com/office/officeart/2009/3/layout/StepUpProcess"/>
  </dgm:cxnLst>
  <dgm:bg/>
  <dgm:whole>
    <a:ln>
      <a:prstDash val="soli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8C31A8-ABCC-442A-BF3F-05CA5594E903}" type="doc">
      <dgm:prSet loTypeId="urn:microsoft.com/office/officeart/2005/8/layout/funnel1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cs-CZ"/>
        </a:p>
      </dgm:t>
    </dgm:pt>
    <dgm:pt modelId="{3DF0687B-1781-4B01-B629-E0C3DB5BA84F}">
      <dgm:prSet phldrT="[Text]" custT="1"/>
      <dgm:spPr/>
      <dgm:t>
        <a:bodyPr/>
        <a:lstStyle/>
        <a:p>
          <a:r>
            <a:rPr lang="cs-CZ" sz="2000" b="1" dirty="0"/>
            <a:t>Průzkum objektů</a:t>
          </a:r>
        </a:p>
      </dgm:t>
    </dgm:pt>
    <dgm:pt modelId="{9B508BED-993F-4118-997C-34E3C82744A2}" type="parTrans" cxnId="{2D5FE7A7-19AA-4CBF-A282-914A46E688B4}">
      <dgm:prSet/>
      <dgm:spPr/>
      <dgm:t>
        <a:bodyPr/>
        <a:lstStyle/>
        <a:p>
          <a:endParaRPr lang="cs-CZ" sz="3200" b="1"/>
        </a:p>
      </dgm:t>
    </dgm:pt>
    <dgm:pt modelId="{7C8A0A95-2A12-42AF-84F0-784D752C620D}" type="sibTrans" cxnId="{2D5FE7A7-19AA-4CBF-A282-914A46E688B4}">
      <dgm:prSet/>
      <dgm:spPr/>
      <dgm:t>
        <a:bodyPr/>
        <a:lstStyle/>
        <a:p>
          <a:endParaRPr lang="cs-CZ" sz="3200" b="1"/>
        </a:p>
      </dgm:t>
    </dgm:pt>
    <dgm:pt modelId="{173D8558-2FD0-4C0C-8230-FB05083C6281}">
      <dgm:prSet phldrT="[Text]" custT="1"/>
      <dgm:spPr/>
      <dgm:t>
        <a:bodyPr/>
        <a:lstStyle/>
        <a:p>
          <a:r>
            <a:rPr lang="cs-CZ" sz="2000" b="1" dirty="0"/>
            <a:t>Měření</a:t>
          </a:r>
        </a:p>
      </dgm:t>
    </dgm:pt>
    <dgm:pt modelId="{A8C1F16F-8C29-4137-B41B-ADD11665110F}" type="parTrans" cxnId="{E38547C5-E7CE-46F9-9F31-760BDB244EFB}">
      <dgm:prSet/>
      <dgm:spPr/>
      <dgm:t>
        <a:bodyPr/>
        <a:lstStyle/>
        <a:p>
          <a:endParaRPr lang="cs-CZ" sz="3200" b="1"/>
        </a:p>
      </dgm:t>
    </dgm:pt>
    <dgm:pt modelId="{EFF8EC0B-226A-4BB6-A356-C5576EF1D4B4}" type="sibTrans" cxnId="{E38547C5-E7CE-46F9-9F31-760BDB244EFB}">
      <dgm:prSet/>
      <dgm:spPr/>
      <dgm:t>
        <a:bodyPr/>
        <a:lstStyle/>
        <a:p>
          <a:endParaRPr lang="cs-CZ" sz="3200" b="1"/>
        </a:p>
      </dgm:t>
    </dgm:pt>
    <dgm:pt modelId="{834F11EA-37BB-4F90-A813-EB1FBD5F16A8}">
      <dgm:prSet phldrT="[Text]" custT="1"/>
      <dgm:spPr/>
      <dgm:t>
        <a:bodyPr/>
        <a:lstStyle/>
        <a:p>
          <a:r>
            <a:rPr lang="cs-CZ" sz="2000" b="1" dirty="0"/>
            <a:t>Dotazníky</a:t>
          </a:r>
        </a:p>
      </dgm:t>
    </dgm:pt>
    <dgm:pt modelId="{8FBF20F4-FC14-4F8C-A64A-9C8460167F78}" type="parTrans" cxnId="{75BDDFDF-B258-43FE-AB54-E9488AB4B070}">
      <dgm:prSet/>
      <dgm:spPr/>
      <dgm:t>
        <a:bodyPr/>
        <a:lstStyle/>
        <a:p>
          <a:endParaRPr lang="cs-CZ" sz="3200" b="1"/>
        </a:p>
      </dgm:t>
    </dgm:pt>
    <dgm:pt modelId="{43E214B0-8E27-4146-8C70-BD4740824081}" type="sibTrans" cxnId="{75BDDFDF-B258-43FE-AB54-E9488AB4B070}">
      <dgm:prSet/>
      <dgm:spPr/>
      <dgm:t>
        <a:bodyPr/>
        <a:lstStyle/>
        <a:p>
          <a:endParaRPr lang="cs-CZ" sz="3200" b="1"/>
        </a:p>
      </dgm:t>
    </dgm:pt>
    <dgm:pt modelId="{8595A923-C343-4B95-9AE0-72BFC49E68DF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gradFill flip="none" rotWithShape="0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cs-CZ" sz="2400" b="1" dirty="0">
              <a:latin typeface="Technika" panose="00000500000000000000" pitchFamily="2" charset="-18"/>
            </a:rPr>
            <a:t>HAIEQ vyhodnocení</a:t>
          </a:r>
        </a:p>
      </dgm:t>
    </dgm:pt>
    <dgm:pt modelId="{1FCABDB7-A3D9-4211-A12B-B1BF1699F106}" type="parTrans" cxnId="{29BE56E3-3465-4ED4-9D18-B8A52AA10D08}">
      <dgm:prSet/>
      <dgm:spPr/>
      <dgm:t>
        <a:bodyPr/>
        <a:lstStyle/>
        <a:p>
          <a:endParaRPr lang="cs-CZ" sz="3200" b="1"/>
        </a:p>
      </dgm:t>
    </dgm:pt>
    <dgm:pt modelId="{9737A1CE-8A12-4926-BD3F-D36AECEC8D07}" type="sibTrans" cxnId="{29BE56E3-3465-4ED4-9D18-B8A52AA10D08}">
      <dgm:prSet/>
      <dgm:spPr/>
      <dgm:t>
        <a:bodyPr/>
        <a:lstStyle/>
        <a:p>
          <a:endParaRPr lang="cs-CZ" sz="3200" b="1"/>
        </a:p>
      </dgm:t>
    </dgm:pt>
    <dgm:pt modelId="{F7C8363B-3867-4FD1-8232-D8580847EFDE}" type="pres">
      <dgm:prSet presAssocID="{8E8C31A8-ABCC-442A-BF3F-05CA5594E903}" presName="Name0" presStyleCnt="0">
        <dgm:presLayoutVars>
          <dgm:chMax val="4"/>
          <dgm:resizeHandles val="exact"/>
        </dgm:presLayoutVars>
      </dgm:prSet>
      <dgm:spPr/>
    </dgm:pt>
    <dgm:pt modelId="{A20A6928-AEAA-4943-95B5-BA40A7B3084F}" type="pres">
      <dgm:prSet presAssocID="{8E8C31A8-ABCC-442A-BF3F-05CA5594E903}" presName="ellipse" presStyleLbl="trBgShp" presStyleIdx="0" presStyleCnt="1" custLinFactNeighborX="-1445" custLinFactNeighborY="-999"/>
      <dgm:spPr/>
    </dgm:pt>
    <dgm:pt modelId="{52686EF8-CBB1-41EB-ADE3-0DD2CC49A40F}" type="pres">
      <dgm:prSet presAssocID="{8E8C31A8-ABCC-442A-BF3F-05CA5594E903}" presName="arrow1" presStyleLbl="fgShp" presStyleIdx="0" presStyleCnt="1"/>
      <dgm:spPr/>
    </dgm:pt>
    <dgm:pt modelId="{464321F1-A5A0-4FEF-A6AA-B050A11447F7}" type="pres">
      <dgm:prSet presAssocID="{8E8C31A8-ABCC-442A-BF3F-05CA5594E903}" presName="rectangle" presStyleLbl="revTx" presStyleIdx="0" presStyleCnt="1" custScaleX="67361" custScaleY="105585" custLinFactNeighborX="-1956" custLinFactNeighborY="39665">
        <dgm:presLayoutVars>
          <dgm:bulletEnabled val="1"/>
        </dgm:presLayoutVars>
      </dgm:prSet>
      <dgm:spPr/>
    </dgm:pt>
    <dgm:pt modelId="{D1327890-3AE5-485C-AE8E-E26D7709CC2B}" type="pres">
      <dgm:prSet presAssocID="{173D8558-2FD0-4C0C-8230-FB05083C6281}" presName="item1" presStyleLbl="node1" presStyleIdx="0" presStyleCnt="3">
        <dgm:presLayoutVars>
          <dgm:bulletEnabled val="1"/>
        </dgm:presLayoutVars>
      </dgm:prSet>
      <dgm:spPr/>
    </dgm:pt>
    <dgm:pt modelId="{DC429EF4-B20D-40D1-BFA8-5BB9AEED1437}" type="pres">
      <dgm:prSet presAssocID="{834F11EA-37BB-4F90-A813-EB1FBD5F16A8}" presName="item2" presStyleLbl="node1" presStyleIdx="1" presStyleCnt="3">
        <dgm:presLayoutVars>
          <dgm:bulletEnabled val="1"/>
        </dgm:presLayoutVars>
      </dgm:prSet>
      <dgm:spPr/>
    </dgm:pt>
    <dgm:pt modelId="{93AAEB74-E55F-490C-BBF9-A789F01478F1}" type="pres">
      <dgm:prSet presAssocID="{8595A923-C343-4B95-9AE0-72BFC49E68DF}" presName="item3" presStyleLbl="node1" presStyleIdx="2" presStyleCnt="3">
        <dgm:presLayoutVars>
          <dgm:bulletEnabled val="1"/>
        </dgm:presLayoutVars>
      </dgm:prSet>
      <dgm:spPr/>
    </dgm:pt>
    <dgm:pt modelId="{2F3861BE-2BB5-400D-9489-9ADF2656F57B}" type="pres">
      <dgm:prSet presAssocID="{8E8C31A8-ABCC-442A-BF3F-05CA5594E903}" presName="funnel" presStyleLbl="trAlignAcc1" presStyleIdx="0" presStyleCnt="1" custLinFactNeighborX="-818" custLinFactNeighborY="-585"/>
      <dgm:spPr/>
    </dgm:pt>
  </dgm:ptLst>
  <dgm:cxnLst>
    <dgm:cxn modelId="{F1380036-A717-4997-9E27-68951BE7AD7B}" type="presOf" srcId="{8595A923-C343-4B95-9AE0-72BFC49E68DF}" destId="{464321F1-A5A0-4FEF-A6AA-B050A11447F7}" srcOrd="0" destOrd="0" presId="urn:microsoft.com/office/officeart/2005/8/layout/funnel1"/>
    <dgm:cxn modelId="{D93AB937-75CA-46BB-B065-F3DC512AF3FC}" type="presOf" srcId="{173D8558-2FD0-4C0C-8230-FB05083C6281}" destId="{DC429EF4-B20D-40D1-BFA8-5BB9AEED1437}" srcOrd="0" destOrd="0" presId="urn:microsoft.com/office/officeart/2005/8/layout/funnel1"/>
    <dgm:cxn modelId="{D918F998-ED63-4967-897B-297B1C77D8BB}" type="presOf" srcId="{3DF0687B-1781-4B01-B629-E0C3DB5BA84F}" destId="{93AAEB74-E55F-490C-BBF9-A789F01478F1}" srcOrd="0" destOrd="0" presId="urn:microsoft.com/office/officeart/2005/8/layout/funnel1"/>
    <dgm:cxn modelId="{2D5FE7A7-19AA-4CBF-A282-914A46E688B4}" srcId="{8E8C31A8-ABCC-442A-BF3F-05CA5594E903}" destId="{3DF0687B-1781-4B01-B629-E0C3DB5BA84F}" srcOrd="0" destOrd="0" parTransId="{9B508BED-993F-4118-997C-34E3C82744A2}" sibTransId="{7C8A0A95-2A12-42AF-84F0-784D752C620D}"/>
    <dgm:cxn modelId="{20677CA9-FDCE-4647-8893-413E860DE0DF}" type="presOf" srcId="{834F11EA-37BB-4F90-A813-EB1FBD5F16A8}" destId="{D1327890-3AE5-485C-AE8E-E26D7709CC2B}" srcOrd="0" destOrd="0" presId="urn:microsoft.com/office/officeart/2005/8/layout/funnel1"/>
    <dgm:cxn modelId="{75BDDFDF-B258-43FE-AB54-E9488AB4B070}" srcId="{8E8C31A8-ABCC-442A-BF3F-05CA5594E903}" destId="{834F11EA-37BB-4F90-A813-EB1FBD5F16A8}" srcOrd="2" destOrd="0" parTransId="{8FBF20F4-FC14-4F8C-A64A-9C8460167F78}" sibTransId="{43E214B0-8E27-4146-8C70-BD4740824081}"/>
    <dgm:cxn modelId="{29BE56E3-3465-4ED4-9D18-B8A52AA10D08}" srcId="{8E8C31A8-ABCC-442A-BF3F-05CA5594E903}" destId="{8595A923-C343-4B95-9AE0-72BFC49E68DF}" srcOrd="3" destOrd="0" parTransId="{1FCABDB7-A3D9-4211-A12B-B1BF1699F106}" sibTransId="{9737A1CE-8A12-4926-BD3F-D36AECEC8D07}"/>
    <dgm:cxn modelId="{E38547C5-E7CE-46F9-9F31-760BDB244EFB}" srcId="{8E8C31A8-ABCC-442A-BF3F-05CA5594E903}" destId="{173D8558-2FD0-4C0C-8230-FB05083C6281}" srcOrd="1" destOrd="0" parTransId="{A8C1F16F-8C29-4137-B41B-ADD11665110F}" sibTransId="{EFF8EC0B-226A-4BB6-A356-C5576EF1D4B4}"/>
    <dgm:cxn modelId="{F9F26DEA-0AE5-4BB7-BDF0-2FF4CC7AFF00}" type="presOf" srcId="{8E8C31A8-ABCC-442A-BF3F-05CA5594E903}" destId="{F7C8363B-3867-4FD1-8232-D8580847EFDE}" srcOrd="0" destOrd="0" presId="urn:microsoft.com/office/officeart/2005/8/layout/funnel1"/>
    <dgm:cxn modelId="{C2987069-B634-465E-811C-57C1B7074E52}" type="presParOf" srcId="{F7C8363B-3867-4FD1-8232-D8580847EFDE}" destId="{A20A6928-AEAA-4943-95B5-BA40A7B3084F}" srcOrd="0" destOrd="0" presId="urn:microsoft.com/office/officeart/2005/8/layout/funnel1"/>
    <dgm:cxn modelId="{29FC2A81-71A7-4789-9D99-0A30BF35E1D1}" type="presParOf" srcId="{F7C8363B-3867-4FD1-8232-D8580847EFDE}" destId="{52686EF8-CBB1-41EB-ADE3-0DD2CC49A40F}" srcOrd="1" destOrd="0" presId="urn:microsoft.com/office/officeart/2005/8/layout/funnel1"/>
    <dgm:cxn modelId="{5C3BA02E-CBCD-4BB2-AB6D-67BA2AF75717}" type="presParOf" srcId="{F7C8363B-3867-4FD1-8232-D8580847EFDE}" destId="{464321F1-A5A0-4FEF-A6AA-B050A11447F7}" srcOrd="2" destOrd="0" presId="urn:microsoft.com/office/officeart/2005/8/layout/funnel1"/>
    <dgm:cxn modelId="{D5CC2884-B229-4AF8-B792-D1844E683F23}" type="presParOf" srcId="{F7C8363B-3867-4FD1-8232-D8580847EFDE}" destId="{D1327890-3AE5-485C-AE8E-E26D7709CC2B}" srcOrd="3" destOrd="0" presId="urn:microsoft.com/office/officeart/2005/8/layout/funnel1"/>
    <dgm:cxn modelId="{007879A6-9816-4C08-87C1-A9F47A1B799D}" type="presParOf" srcId="{F7C8363B-3867-4FD1-8232-D8580847EFDE}" destId="{DC429EF4-B20D-40D1-BFA8-5BB9AEED1437}" srcOrd="4" destOrd="0" presId="urn:microsoft.com/office/officeart/2005/8/layout/funnel1"/>
    <dgm:cxn modelId="{C6ED7E51-D686-4443-8538-63857B73049A}" type="presParOf" srcId="{F7C8363B-3867-4FD1-8232-D8580847EFDE}" destId="{93AAEB74-E55F-490C-BBF9-A789F01478F1}" srcOrd="5" destOrd="0" presId="urn:microsoft.com/office/officeart/2005/8/layout/funnel1"/>
    <dgm:cxn modelId="{105D07AD-4CA1-40EE-9D92-6B202376B957}" type="presParOf" srcId="{F7C8363B-3867-4FD1-8232-D8580847EFDE}" destId="{2F3861BE-2BB5-400D-9489-9ADF2656F57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EC3B6-8214-45AF-A9EC-DB8DC54BC760}">
      <dsp:nvSpPr>
        <dsp:cNvPr id="0" name=""/>
        <dsp:cNvSpPr/>
      </dsp:nvSpPr>
      <dsp:spPr>
        <a:xfrm>
          <a:off x="728688" y="0"/>
          <a:ext cx="3926163" cy="245385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5C60238-4AC8-4FFD-868B-EC511324D439}">
      <dsp:nvSpPr>
        <dsp:cNvPr id="0" name=""/>
        <dsp:cNvSpPr/>
      </dsp:nvSpPr>
      <dsp:spPr>
        <a:xfrm>
          <a:off x="937050" y="1824684"/>
          <a:ext cx="90301" cy="90301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A93D402-D3A9-4E44-8F8C-2F83C3A36143}">
      <dsp:nvSpPr>
        <dsp:cNvPr id="0" name=""/>
        <dsp:cNvSpPr/>
      </dsp:nvSpPr>
      <dsp:spPr>
        <a:xfrm>
          <a:off x="658948" y="1869835"/>
          <a:ext cx="1317880" cy="584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849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Nízkoenergetická </a:t>
          </a:r>
          <a:r>
            <a:rPr lang="cs-CZ" sz="1400" kern="1200" dirty="0" err="1"/>
            <a:t>budova</a:t>
          </a:r>
          <a:endParaRPr lang="en-GB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8948" y="1869835"/>
        <a:ext cx="1317880" cy="584016"/>
      </dsp:txXfrm>
    </dsp:sp>
    <dsp:sp modelId="{7AF8AD9F-C4D1-44C0-92F6-C79953CCDDBD}">
      <dsp:nvSpPr>
        <dsp:cNvPr id="0" name=""/>
        <dsp:cNvSpPr/>
      </dsp:nvSpPr>
      <dsp:spPr>
        <a:xfrm>
          <a:off x="1575051" y="1253918"/>
          <a:ext cx="157046" cy="157046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102082"/>
                <a:satOff val="-1464"/>
                <a:lumOff val="853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102082"/>
                <a:satOff val="-1464"/>
                <a:lumOff val="853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102082"/>
                <a:satOff val="-1464"/>
                <a:lumOff val="853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FF4F194-5FE3-437C-B444-D75FB29E1067}">
      <dsp:nvSpPr>
        <dsp:cNvPr id="0" name=""/>
        <dsp:cNvSpPr/>
      </dsp:nvSpPr>
      <dsp:spPr>
        <a:xfrm>
          <a:off x="1653575" y="1332441"/>
          <a:ext cx="824494" cy="1121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16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Pasivní </a:t>
          </a:r>
          <a:r>
            <a:rPr lang="cs-CZ" sz="1400" kern="1200" dirty="0" err="1"/>
            <a:t>budova</a:t>
          </a:r>
          <a:endParaRPr lang="en-GB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53575" y="1332441"/>
        <a:ext cx="824494" cy="1121410"/>
      </dsp:txXfrm>
    </dsp:sp>
    <dsp:sp modelId="{D91A346E-E45D-4E47-A12D-D3DBAC12BC16}">
      <dsp:nvSpPr>
        <dsp:cNvPr id="0" name=""/>
        <dsp:cNvSpPr/>
      </dsp:nvSpPr>
      <dsp:spPr>
        <a:xfrm>
          <a:off x="2389730" y="833328"/>
          <a:ext cx="208086" cy="208086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204164"/>
                <a:satOff val="-2928"/>
                <a:lumOff val="170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204164"/>
                <a:satOff val="-2928"/>
                <a:lumOff val="170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204164"/>
                <a:satOff val="-2928"/>
                <a:lumOff val="170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0827526-73FA-4B4E-9FD8-A4AB678CD4A5}">
      <dsp:nvSpPr>
        <dsp:cNvPr id="0" name=""/>
        <dsp:cNvSpPr/>
      </dsp:nvSpPr>
      <dsp:spPr>
        <a:xfrm>
          <a:off x="2493774" y="937371"/>
          <a:ext cx="824494" cy="151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261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Budova s téměř nulovou spotřebou energie</a:t>
          </a:r>
          <a:endParaRPr lang="en-GB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93774" y="937371"/>
        <a:ext cx="824494" cy="1516480"/>
      </dsp:txXfrm>
    </dsp:sp>
    <dsp:sp modelId="{C94CEDA0-B30E-4A93-9380-1663288BAA52}">
      <dsp:nvSpPr>
        <dsp:cNvPr id="0" name=""/>
        <dsp:cNvSpPr/>
      </dsp:nvSpPr>
      <dsp:spPr>
        <a:xfrm>
          <a:off x="3277043" y="555061"/>
          <a:ext cx="278757" cy="278757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80000"/>
                <a:hueOff val="306246"/>
                <a:satOff val="-4392"/>
                <a:lumOff val="2561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8E2A89D-07AA-40AF-900E-7875AB586330}">
      <dsp:nvSpPr>
        <dsp:cNvPr id="0" name=""/>
        <dsp:cNvSpPr/>
      </dsp:nvSpPr>
      <dsp:spPr>
        <a:xfrm>
          <a:off x="3206592" y="694440"/>
          <a:ext cx="1244153" cy="1759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708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Budova s nulovými emisemi</a:t>
          </a:r>
          <a:endParaRPr lang="en-GB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06592" y="694440"/>
        <a:ext cx="1244153" cy="17594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B7FD6B-9379-407A-8E48-354D682F0873}">
      <dsp:nvSpPr>
        <dsp:cNvPr id="0" name=""/>
        <dsp:cNvSpPr/>
      </dsp:nvSpPr>
      <dsp:spPr>
        <a:xfrm>
          <a:off x="480232" y="3433"/>
          <a:ext cx="566156" cy="5661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9F2213-145F-4F0B-8E4E-C934F0C74DD2}">
      <dsp:nvSpPr>
        <dsp:cNvPr id="0" name=""/>
        <dsp:cNvSpPr/>
      </dsp:nvSpPr>
      <dsp:spPr>
        <a:xfrm>
          <a:off x="600888" y="124089"/>
          <a:ext cx="324843" cy="3248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2073BE-A374-4CB6-8301-337B3DB0C2F2}">
      <dsp:nvSpPr>
        <dsp:cNvPr id="0" name=""/>
        <dsp:cNvSpPr/>
      </dsp:nvSpPr>
      <dsp:spPr>
        <a:xfrm>
          <a:off x="299248" y="745933"/>
          <a:ext cx="928125" cy="37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Obálka budovy</a:t>
          </a:r>
          <a:endParaRPr lang="en-GB" sz="1100" kern="1200"/>
        </a:p>
      </dsp:txBody>
      <dsp:txXfrm>
        <a:off x="299248" y="745933"/>
        <a:ext cx="928125" cy="371250"/>
      </dsp:txXfrm>
    </dsp:sp>
    <dsp:sp modelId="{9FF553C2-504F-4897-BB14-1A9783148C29}">
      <dsp:nvSpPr>
        <dsp:cNvPr id="0" name=""/>
        <dsp:cNvSpPr/>
      </dsp:nvSpPr>
      <dsp:spPr>
        <a:xfrm>
          <a:off x="1570779" y="3433"/>
          <a:ext cx="566156" cy="5661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D5F1679-93B2-4B98-80C5-1DB795EF3F95}">
      <dsp:nvSpPr>
        <dsp:cNvPr id="0" name=""/>
        <dsp:cNvSpPr/>
      </dsp:nvSpPr>
      <dsp:spPr>
        <a:xfrm>
          <a:off x="1691435" y="124089"/>
          <a:ext cx="324843" cy="3248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3F7A430-0BC6-46A7-9FA7-67BB3B88ABA2}">
      <dsp:nvSpPr>
        <dsp:cNvPr id="0" name=""/>
        <dsp:cNvSpPr/>
      </dsp:nvSpPr>
      <dsp:spPr>
        <a:xfrm>
          <a:off x="1389794" y="745933"/>
          <a:ext cx="928125" cy="37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Vytápění</a:t>
          </a:r>
        </a:p>
      </dsp:txBody>
      <dsp:txXfrm>
        <a:off x="1389794" y="745933"/>
        <a:ext cx="928125" cy="371250"/>
      </dsp:txXfrm>
    </dsp:sp>
    <dsp:sp modelId="{C7E79C97-22E8-4812-BCF4-49106E487792}">
      <dsp:nvSpPr>
        <dsp:cNvPr id="0" name=""/>
        <dsp:cNvSpPr/>
      </dsp:nvSpPr>
      <dsp:spPr>
        <a:xfrm>
          <a:off x="2661326" y="3433"/>
          <a:ext cx="566156" cy="5661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E713C6-5DEC-4C3E-A5F8-4EB742330D7A}">
      <dsp:nvSpPr>
        <dsp:cNvPr id="0" name=""/>
        <dsp:cNvSpPr/>
      </dsp:nvSpPr>
      <dsp:spPr>
        <a:xfrm>
          <a:off x="2781982" y="124089"/>
          <a:ext cx="324843" cy="3248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93D2C92-7F46-4D48-9177-FE150A2E40EE}">
      <dsp:nvSpPr>
        <dsp:cNvPr id="0" name=""/>
        <dsp:cNvSpPr/>
      </dsp:nvSpPr>
      <dsp:spPr>
        <a:xfrm>
          <a:off x="2480341" y="745933"/>
          <a:ext cx="928125" cy="37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Chlazení</a:t>
          </a:r>
        </a:p>
      </dsp:txBody>
      <dsp:txXfrm>
        <a:off x="2480341" y="745933"/>
        <a:ext cx="928125" cy="371250"/>
      </dsp:txXfrm>
    </dsp:sp>
    <dsp:sp modelId="{36BE5EB3-E240-4C3F-847C-E0DDF451E064}">
      <dsp:nvSpPr>
        <dsp:cNvPr id="0" name=""/>
        <dsp:cNvSpPr/>
      </dsp:nvSpPr>
      <dsp:spPr>
        <a:xfrm>
          <a:off x="480232" y="1349214"/>
          <a:ext cx="566156" cy="5661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F48AD2-3003-46B2-9FE4-2634F4B24FB5}">
      <dsp:nvSpPr>
        <dsp:cNvPr id="0" name=""/>
        <dsp:cNvSpPr/>
      </dsp:nvSpPr>
      <dsp:spPr>
        <a:xfrm>
          <a:off x="600888" y="1469870"/>
          <a:ext cx="324843" cy="32484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743364D-D5AB-4978-BE6A-D9644DE916ED}">
      <dsp:nvSpPr>
        <dsp:cNvPr id="0" name=""/>
        <dsp:cNvSpPr/>
      </dsp:nvSpPr>
      <dsp:spPr>
        <a:xfrm>
          <a:off x="299248" y="2091714"/>
          <a:ext cx="928125" cy="37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Větrání</a:t>
          </a:r>
          <a:endParaRPr lang="en-US" sz="1100" kern="1200"/>
        </a:p>
      </dsp:txBody>
      <dsp:txXfrm>
        <a:off x="299248" y="2091714"/>
        <a:ext cx="928125" cy="371250"/>
      </dsp:txXfrm>
    </dsp:sp>
    <dsp:sp modelId="{C6408E35-062C-4034-BB9A-F6A7BC221577}">
      <dsp:nvSpPr>
        <dsp:cNvPr id="0" name=""/>
        <dsp:cNvSpPr/>
      </dsp:nvSpPr>
      <dsp:spPr>
        <a:xfrm>
          <a:off x="1570779" y="1349214"/>
          <a:ext cx="566156" cy="5661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EBF0B9-05DF-48F4-A543-1391C959187E}">
      <dsp:nvSpPr>
        <dsp:cNvPr id="0" name=""/>
        <dsp:cNvSpPr/>
      </dsp:nvSpPr>
      <dsp:spPr>
        <a:xfrm>
          <a:off x="1691435" y="1469870"/>
          <a:ext cx="324843" cy="32484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A0812B6-85FE-4A82-8568-4D000C568AA4}">
      <dsp:nvSpPr>
        <dsp:cNvPr id="0" name=""/>
        <dsp:cNvSpPr/>
      </dsp:nvSpPr>
      <dsp:spPr>
        <a:xfrm>
          <a:off x="1389794" y="2091714"/>
          <a:ext cx="928125" cy="37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Osvětlení</a:t>
          </a:r>
        </a:p>
      </dsp:txBody>
      <dsp:txXfrm>
        <a:off x="1389794" y="2091714"/>
        <a:ext cx="928125" cy="371250"/>
      </dsp:txXfrm>
    </dsp:sp>
    <dsp:sp modelId="{75263D78-220C-4BCC-BF03-64A3C8F5A995}">
      <dsp:nvSpPr>
        <dsp:cNvPr id="0" name=""/>
        <dsp:cNvSpPr/>
      </dsp:nvSpPr>
      <dsp:spPr>
        <a:xfrm>
          <a:off x="2661326" y="1349214"/>
          <a:ext cx="566156" cy="5661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3A75495-5FD0-47C5-AD00-7856B18227CB}">
      <dsp:nvSpPr>
        <dsp:cNvPr id="0" name=""/>
        <dsp:cNvSpPr/>
      </dsp:nvSpPr>
      <dsp:spPr>
        <a:xfrm>
          <a:off x="2781982" y="1469870"/>
          <a:ext cx="324843" cy="32484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A9921F6-8A22-448C-89FB-7D29345CB582}">
      <dsp:nvSpPr>
        <dsp:cNvPr id="0" name=""/>
        <dsp:cNvSpPr/>
      </dsp:nvSpPr>
      <dsp:spPr>
        <a:xfrm>
          <a:off x="2480341" y="2091714"/>
          <a:ext cx="928125" cy="37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Výroba tepla</a:t>
          </a:r>
        </a:p>
      </dsp:txBody>
      <dsp:txXfrm>
        <a:off x="2480341" y="2091714"/>
        <a:ext cx="928125" cy="371250"/>
      </dsp:txXfrm>
    </dsp:sp>
    <dsp:sp modelId="{85BB2ADA-FEBC-4B3F-B8EB-9E98D632AF96}">
      <dsp:nvSpPr>
        <dsp:cNvPr id="0" name=""/>
        <dsp:cNvSpPr/>
      </dsp:nvSpPr>
      <dsp:spPr>
        <a:xfrm>
          <a:off x="1025505" y="2694995"/>
          <a:ext cx="566156" cy="5661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C3C6FB-1F26-4738-89F3-1DF6B6C78919}">
      <dsp:nvSpPr>
        <dsp:cNvPr id="0" name=""/>
        <dsp:cNvSpPr/>
      </dsp:nvSpPr>
      <dsp:spPr>
        <a:xfrm>
          <a:off x="1146162" y="2815652"/>
          <a:ext cx="324843" cy="32484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5C07F2-6CB6-4D2D-943C-11E1188B2BFD}">
      <dsp:nvSpPr>
        <dsp:cNvPr id="0" name=""/>
        <dsp:cNvSpPr/>
      </dsp:nvSpPr>
      <dsp:spPr>
        <a:xfrm>
          <a:off x="844521" y="3437495"/>
          <a:ext cx="928125" cy="37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Výroba elektřiny</a:t>
          </a:r>
        </a:p>
      </dsp:txBody>
      <dsp:txXfrm>
        <a:off x="844521" y="3437495"/>
        <a:ext cx="928125" cy="371250"/>
      </dsp:txXfrm>
    </dsp:sp>
    <dsp:sp modelId="{CC66B189-0735-4DF2-997B-78706D03F9EF}">
      <dsp:nvSpPr>
        <dsp:cNvPr id="0" name=""/>
        <dsp:cNvSpPr/>
      </dsp:nvSpPr>
      <dsp:spPr>
        <a:xfrm>
          <a:off x="2116052" y="2694995"/>
          <a:ext cx="566156" cy="5661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E970D4-3205-4E46-AF0B-A5B9256D49EC}">
      <dsp:nvSpPr>
        <dsp:cNvPr id="0" name=""/>
        <dsp:cNvSpPr/>
      </dsp:nvSpPr>
      <dsp:spPr>
        <a:xfrm>
          <a:off x="2236709" y="2815652"/>
          <a:ext cx="324843" cy="324843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7C50C10-10C6-42E3-9A7B-5823744F4975}">
      <dsp:nvSpPr>
        <dsp:cNvPr id="0" name=""/>
        <dsp:cNvSpPr/>
      </dsp:nvSpPr>
      <dsp:spPr>
        <a:xfrm>
          <a:off x="1935068" y="3437495"/>
          <a:ext cx="928125" cy="37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 dirty="0"/>
            <a:t>Inteligentní budovy</a:t>
          </a:r>
        </a:p>
      </dsp:txBody>
      <dsp:txXfrm>
        <a:off x="1935068" y="3437495"/>
        <a:ext cx="928125" cy="3712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C3AB9-032A-45E3-A3EE-CB5FF3AE65D2}">
      <dsp:nvSpPr>
        <dsp:cNvPr id="0" name=""/>
        <dsp:cNvSpPr/>
      </dsp:nvSpPr>
      <dsp:spPr>
        <a:xfrm>
          <a:off x="1271918" y="1377808"/>
          <a:ext cx="1056562" cy="10565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Vnitřní prostředí </a:t>
          </a:r>
          <a:endParaRPr lang="en-GB" sz="1500" kern="1200" dirty="0"/>
        </a:p>
      </dsp:txBody>
      <dsp:txXfrm>
        <a:off x="1426648" y="1532538"/>
        <a:ext cx="747102" cy="747102"/>
      </dsp:txXfrm>
    </dsp:sp>
    <dsp:sp modelId="{E827F8CA-4EF3-4E1D-A237-AB889B4C7665}">
      <dsp:nvSpPr>
        <dsp:cNvPr id="0" name=""/>
        <dsp:cNvSpPr/>
      </dsp:nvSpPr>
      <dsp:spPr>
        <a:xfrm rot="16200000">
          <a:off x="1640653" y="1191850"/>
          <a:ext cx="319093" cy="52822"/>
        </a:xfrm>
        <a:custGeom>
          <a:avLst/>
          <a:gdLst/>
          <a:ahLst/>
          <a:cxnLst/>
          <a:rect l="0" t="0" r="0" b="0"/>
          <a:pathLst>
            <a:path>
              <a:moveTo>
                <a:pt x="0" y="26411"/>
              </a:moveTo>
              <a:lnTo>
                <a:pt x="319093" y="2641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1792222" y="1210284"/>
        <a:ext cx="15954" cy="15954"/>
      </dsp:txXfrm>
    </dsp:sp>
    <dsp:sp modelId="{956D8A9C-B803-49C4-A18E-64037C569493}">
      <dsp:nvSpPr>
        <dsp:cNvPr id="0" name=""/>
        <dsp:cNvSpPr/>
      </dsp:nvSpPr>
      <dsp:spPr>
        <a:xfrm>
          <a:off x="1271918" y="2152"/>
          <a:ext cx="1056562" cy="105656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Tepelný komfort</a:t>
          </a:r>
          <a:endParaRPr lang="en-GB" sz="1500" kern="1200" dirty="0"/>
        </a:p>
      </dsp:txBody>
      <dsp:txXfrm>
        <a:off x="1426648" y="156882"/>
        <a:ext cx="747102" cy="747102"/>
      </dsp:txXfrm>
    </dsp:sp>
    <dsp:sp modelId="{27267912-EEED-4500-ACFE-404954FB3864}">
      <dsp:nvSpPr>
        <dsp:cNvPr id="0" name=""/>
        <dsp:cNvSpPr/>
      </dsp:nvSpPr>
      <dsp:spPr>
        <a:xfrm rot="19800000">
          <a:off x="2236329" y="1535764"/>
          <a:ext cx="319093" cy="52822"/>
        </a:xfrm>
        <a:custGeom>
          <a:avLst/>
          <a:gdLst/>
          <a:ahLst/>
          <a:cxnLst/>
          <a:rect l="0" t="0" r="0" b="0"/>
          <a:pathLst>
            <a:path>
              <a:moveTo>
                <a:pt x="0" y="26411"/>
              </a:moveTo>
              <a:lnTo>
                <a:pt x="319093" y="2641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387899" y="1554198"/>
        <a:ext cx="15954" cy="15954"/>
      </dsp:txXfrm>
    </dsp:sp>
    <dsp:sp modelId="{F401256F-2B3E-4F73-96C2-6636A42AD9A6}">
      <dsp:nvSpPr>
        <dsp:cNvPr id="0" name=""/>
        <dsp:cNvSpPr/>
      </dsp:nvSpPr>
      <dsp:spPr>
        <a:xfrm>
          <a:off x="2463271" y="689980"/>
          <a:ext cx="1056562" cy="1056562"/>
        </a:xfrm>
        <a:prstGeom prst="ellipse">
          <a:avLst/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36304"/>
                <a:satOff val="-1168"/>
                <a:lumOff val="2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Kvalita vzduchu</a:t>
          </a:r>
        </a:p>
      </dsp:txBody>
      <dsp:txXfrm>
        <a:off x="2618001" y="844710"/>
        <a:ext cx="747102" cy="747102"/>
      </dsp:txXfrm>
    </dsp:sp>
    <dsp:sp modelId="{CE544E11-EF0D-405E-A62D-61D865B7AA95}">
      <dsp:nvSpPr>
        <dsp:cNvPr id="0" name=""/>
        <dsp:cNvSpPr/>
      </dsp:nvSpPr>
      <dsp:spPr>
        <a:xfrm rot="1800000">
          <a:off x="2236329" y="2223592"/>
          <a:ext cx="319093" cy="52822"/>
        </a:xfrm>
        <a:custGeom>
          <a:avLst/>
          <a:gdLst/>
          <a:ahLst/>
          <a:cxnLst/>
          <a:rect l="0" t="0" r="0" b="0"/>
          <a:pathLst>
            <a:path>
              <a:moveTo>
                <a:pt x="0" y="26411"/>
              </a:moveTo>
              <a:lnTo>
                <a:pt x="319093" y="2641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387899" y="2242026"/>
        <a:ext cx="15954" cy="15954"/>
      </dsp:txXfrm>
    </dsp:sp>
    <dsp:sp modelId="{2F4536E8-BCC3-4F50-9777-216C58CB8362}">
      <dsp:nvSpPr>
        <dsp:cNvPr id="0" name=""/>
        <dsp:cNvSpPr/>
      </dsp:nvSpPr>
      <dsp:spPr>
        <a:xfrm>
          <a:off x="2463271" y="2065636"/>
          <a:ext cx="1056562" cy="1056562"/>
        </a:xfrm>
        <a:prstGeom prst="ellipse">
          <a:avLst/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872608"/>
                <a:satOff val="-2336"/>
                <a:lumOff val="5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Osvětlení</a:t>
          </a:r>
        </a:p>
      </dsp:txBody>
      <dsp:txXfrm>
        <a:off x="2618001" y="2220366"/>
        <a:ext cx="747102" cy="747102"/>
      </dsp:txXfrm>
    </dsp:sp>
    <dsp:sp modelId="{322F6B44-8997-47B2-92F4-CBE8B0C6721C}">
      <dsp:nvSpPr>
        <dsp:cNvPr id="0" name=""/>
        <dsp:cNvSpPr/>
      </dsp:nvSpPr>
      <dsp:spPr>
        <a:xfrm rot="5400000">
          <a:off x="1640653" y="2567506"/>
          <a:ext cx="319093" cy="52822"/>
        </a:xfrm>
        <a:custGeom>
          <a:avLst/>
          <a:gdLst/>
          <a:ahLst/>
          <a:cxnLst/>
          <a:rect l="0" t="0" r="0" b="0"/>
          <a:pathLst>
            <a:path>
              <a:moveTo>
                <a:pt x="0" y="26411"/>
              </a:moveTo>
              <a:lnTo>
                <a:pt x="319093" y="2641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1792222" y="2585940"/>
        <a:ext cx="15954" cy="15954"/>
      </dsp:txXfrm>
    </dsp:sp>
    <dsp:sp modelId="{0A0093F5-067C-4E47-86D0-757389084879}">
      <dsp:nvSpPr>
        <dsp:cNvPr id="0" name=""/>
        <dsp:cNvSpPr/>
      </dsp:nvSpPr>
      <dsp:spPr>
        <a:xfrm>
          <a:off x="1271918" y="2753464"/>
          <a:ext cx="1056562" cy="1056562"/>
        </a:xfrm>
        <a:prstGeom prst="ellipse">
          <a:avLst/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808911"/>
                <a:satOff val="-3503"/>
                <a:lumOff val="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Akustika</a:t>
          </a:r>
        </a:p>
      </dsp:txBody>
      <dsp:txXfrm>
        <a:off x="1426648" y="2908194"/>
        <a:ext cx="747102" cy="747102"/>
      </dsp:txXfrm>
    </dsp:sp>
    <dsp:sp modelId="{874485B4-ABC0-446A-8578-AB5D328DA97C}">
      <dsp:nvSpPr>
        <dsp:cNvPr id="0" name=""/>
        <dsp:cNvSpPr/>
      </dsp:nvSpPr>
      <dsp:spPr>
        <a:xfrm rot="9000000">
          <a:off x="1044976" y="2223592"/>
          <a:ext cx="319093" cy="52822"/>
        </a:xfrm>
        <a:custGeom>
          <a:avLst/>
          <a:gdLst/>
          <a:ahLst/>
          <a:cxnLst/>
          <a:rect l="0" t="0" r="0" b="0"/>
          <a:pathLst>
            <a:path>
              <a:moveTo>
                <a:pt x="0" y="26411"/>
              </a:moveTo>
              <a:lnTo>
                <a:pt x="319093" y="2641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1196546" y="2242026"/>
        <a:ext cx="15954" cy="15954"/>
      </dsp:txXfrm>
    </dsp:sp>
    <dsp:sp modelId="{074F9337-0886-4264-8294-D4F73A777872}">
      <dsp:nvSpPr>
        <dsp:cNvPr id="0" name=""/>
        <dsp:cNvSpPr/>
      </dsp:nvSpPr>
      <dsp:spPr>
        <a:xfrm>
          <a:off x="80565" y="2065636"/>
          <a:ext cx="1056562" cy="1056562"/>
        </a:xfrm>
        <a:prstGeom prst="ellipse">
          <a:avLst/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745215"/>
                <a:satOff val="-4671"/>
                <a:lumOff val="10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Psychika</a:t>
          </a:r>
        </a:p>
      </dsp:txBody>
      <dsp:txXfrm>
        <a:off x="235295" y="2220366"/>
        <a:ext cx="747102" cy="747102"/>
      </dsp:txXfrm>
    </dsp:sp>
    <dsp:sp modelId="{F42C710D-CD61-4B91-847F-8D275643DEEF}">
      <dsp:nvSpPr>
        <dsp:cNvPr id="0" name=""/>
        <dsp:cNvSpPr/>
      </dsp:nvSpPr>
      <dsp:spPr>
        <a:xfrm rot="12600000">
          <a:off x="1044976" y="1535764"/>
          <a:ext cx="319093" cy="52822"/>
        </a:xfrm>
        <a:custGeom>
          <a:avLst/>
          <a:gdLst/>
          <a:ahLst/>
          <a:cxnLst/>
          <a:rect l="0" t="0" r="0" b="0"/>
          <a:pathLst>
            <a:path>
              <a:moveTo>
                <a:pt x="0" y="26411"/>
              </a:moveTo>
              <a:lnTo>
                <a:pt x="319093" y="2641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1196546" y="1554198"/>
        <a:ext cx="15954" cy="15954"/>
      </dsp:txXfrm>
    </dsp:sp>
    <dsp:sp modelId="{18FBE122-D704-44EA-B57A-713605D9D87E}">
      <dsp:nvSpPr>
        <dsp:cNvPr id="0" name=""/>
        <dsp:cNvSpPr/>
      </dsp:nvSpPr>
      <dsp:spPr>
        <a:xfrm>
          <a:off x="80565" y="689980"/>
          <a:ext cx="1056562" cy="1056562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681519"/>
                <a:satOff val="-5839"/>
                <a:lumOff val="13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/>
            <a:t>Elmg</a:t>
          </a:r>
          <a:r>
            <a:rPr lang="cs-CZ" sz="1500" kern="1200" dirty="0"/>
            <a:t> pole</a:t>
          </a:r>
        </a:p>
      </dsp:txBody>
      <dsp:txXfrm>
        <a:off x="235295" y="844710"/>
        <a:ext cx="747102" cy="7471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B7FD6B-9379-407A-8E48-354D682F0873}">
      <dsp:nvSpPr>
        <dsp:cNvPr id="0" name=""/>
        <dsp:cNvSpPr/>
      </dsp:nvSpPr>
      <dsp:spPr>
        <a:xfrm>
          <a:off x="480232" y="3433"/>
          <a:ext cx="566156" cy="5661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9F2213-145F-4F0B-8E4E-C934F0C74DD2}">
      <dsp:nvSpPr>
        <dsp:cNvPr id="0" name=""/>
        <dsp:cNvSpPr/>
      </dsp:nvSpPr>
      <dsp:spPr>
        <a:xfrm>
          <a:off x="600888" y="124089"/>
          <a:ext cx="324843" cy="3248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2073BE-A374-4CB6-8301-337B3DB0C2F2}">
      <dsp:nvSpPr>
        <dsp:cNvPr id="0" name=""/>
        <dsp:cNvSpPr/>
      </dsp:nvSpPr>
      <dsp:spPr>
        <a:xfrm>
          <a:off x="299248" y="745933"/>
          <a:ext cx="928125" cy="37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Obálka budovy</a:t>
          </a:r>
          <a:endParaRPr lang="en-GB" sz="1100" kern="1200"/>
        </a:p>
      </dsp:txBody>
      <dsp:txXfrm>
        <a:off x="299248" y="745933"/>
        <a:ext cx="928125" cy="371250"/>
      </dsp:txXfrm>
    </dsp:sp>
    <dsp:sp modelId="{9FF553C2-504F-4897-BB14-1A9783148C29}">
      <dsp:nvSpPr>
        <dsp:cNvPr id="0" name=""/>
        <dsp:cNvSpPr/>
      </dsp:nvSpPr>
      <dsp:spPr>
        <a:xfrm>
          <a:off x="1570779" y="3433"/>
          <a:ext cx="566156" cy="5661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D5F1679-93B2-4B98-80C5-1DB795EF3F95}">
      <dsp:nvSpPr>
        <dsp:cNvPr id="0" name=""/>
        <dsp:cNvSpPr/>
      </dsp:nvSpPr>
      <dsp:spPr>
        <a:xfrm>
          <a:off x="1691435" y="124089"/>
          <a:ext cx="324843" cy="3248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3F7A430-0BC6-46A7-9FA7-67BB3B88ABA2}">
      <dsp:nvSpPr>
        <dsp:cNvPr id="0" name=""/>
        <dsp:cNvSpPr/>
      </dsp:nvSpPr>
      <dsp:spPr>
        <a:xfrm>
          <a:off x="1389794" y="745933"/>
          <a:ext cx="928125" cy="37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Vytápění</a:t>
          </a:r>
        </a:p>
      </dsp:txBody>
      <dsp:txXfrm>
        <a:off x="1389794" y="745933"/>
        <a:ext cx="928125" cy="371250"/>
      </dsp:txXfrm>
    </dsp:sp>
    <dsp:sp modelId="{C7E79C97-22E8-4812-BCF4-49106E487792}">
      <dsp:nvSpPr>
        <dsp:cNvPr id="0" name=""/>
        <dsp:cNvSpPr/>
      </dsp:nvSpPr>
      <dsp:spPr>
        <a:xfrm>
          <a:off x="2661326" y="3433"/>
          <a:ext cx="566156" cy="5661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E713C6-5DEC-4C3E-A5F8-4EB742330D7A}">
      <dsp:nvSpPr>
        <dsp:cNvPr id="0" name=""/>
        <dsp:cNvSpPr/>
      </dsp:nvSpPr>
      <dsp:spPr>
        <a:xfrm>
          <a:off x="2781982" y="124089"/>
          <a:ext cx="324843" cy="3248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93D2C92-7F46-4D48-9177-FE150A2E40EE}">
      <dsp:nvSpPr>
        <dsp:cNvPr id="0" name=""/>
        <dsp:cNvSpPr/>
      </dsp:nvSpPr>
      <dsp:spPr>
        <a:xfrm>
          <a:off x="2480341" y="745933"/>
          <a:ext cx="928125" cy="37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Chlazení</a:t>
          </a:r>
        </a:p>
      </dsp:txBody>
      <dsp:txXfrm>
        <a:off x="2480341" y="745933"/>
        <a:ext cx="928125" cy="371250"/>
      </dsp:txXfrm>
    </dsp:sp>
    <dsp:sp modelId="{36BE5EB3-E240-4C3F-847C-E0DDF451E064}">
      <dsp:nvSpPr>
        <dsp:cNvPr id="0" name=""/>
        <dsp:cNvSpPr/>
      </dsp:nvSpPr>
      <dsp:spPr>
        <a:xfrm>
          <a:off x="480232" y="1349214"/>
          <a:ext cx="566156" cy="5661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F48AD2-3003-46B2-9FE4-2634F4B24FB5}">
      <dsp:nvSpPr>
        <dsp:cNvPr id="0" name=""/>
        <dsp:cNvSpPr/>
      </dsp:nvSpPr>
      <dsp:spPr>
        <a:xfrm>
          <a:off x="600888" y="1469870"/>
          <a:ext cx="324843" cy="32484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743364D-D5AB-4978-BE6A-D9644DE916ED}">
      <dsp:nvSpPr>
        <dsp:cNvPr id="0" name=""/>
        <dsp:cNvSpPr/>
      </dsp:nvSpPr>
      <dsp:spPr>
        <a:xfrm>
          <a:off x="299248" y="2091714"/>
          <a:ext cx="928125" cy="37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Větrání</a:t>
          </a:r>
          <a:endParaRPr lang="en-US" sz="1100" kern="1200"/>
        </a:p>
      </dsp:txBody>
      <dsp:txXfrm>
        <a:off x="299248" y="2091714"/>
        <a:ext cx="928125" cy="371250"/>
      </dsp:txXfrm>
    </dsp:sp>
    <dsp:sp modelId="{C6408E35-062C-4034-BB9A-F6A7BC221577}">
      <dsp:nvSpPr>
        <dsp:cNvPr id="0" name=""/>
        <dsp:cNvSpPr/>
      </dsp:nvSpPr>
      <dsp:spPr>
        <a:xfrm>
          <a:off x="1570779" y="1349214"/>
          <a:ext cx="566156" cy="5661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EBF0B9-05DF-48F4-A543-1391C959187E}">
      <dsp:nvSpPr>
        <dsp:cNvPr id="0" name=""/>
        <dsp:cNvSpPr/>
      </dsp:nvSpPr>
      <dsp:spPr>
        <a:xfrm>
          <a:off x="1691435" y="1469870"/>
          <a:ext cx="324843" cy="32484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A0812B6-85FE-4A82-8568-4D000C568AA4}">
      <dsp:nvSpPr>
        <dsp:cNvPr id="0" name=""/>
        <dsp:cNvSpPr/>
      </dsp:nvSpPr>
      <dsp:spPr>
        <a:xfrm>
          <a:off x="1389794" y="2091714"/>
          <a:ext cx="928125" cy="37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Osvětlení</a:t>
          </a:r>
        </a:p>
      </dsp:txBody>
      <dsp:txXfrm>
        <a:off x="1389794" y="2091714"/>
        <a:ext cx="928125" cy="371250"/>
      </dsp:txXfrm>
    </dsp:sp>
    <dsp:sp modelId="{75263D78-220C-4BCC-BF03-64A3C8F5A995}">
      <dsp:nvSpPr>
        <dsp:cNvPr id="0" name=""/>
        <dsp:cNvSpPr/>
      </dsp:nvSpPr>
      <dsp:spPr>
        <a:xfrm>
          <a:off x="2661326" y="1349214"/>
          <a:ext cx="566156" cy="5661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3A75495-5FD0-47C5-AD00-7856B18227CB}">
      <dsp:nvSpPr>
        <dsp:cNvPr id="0" name=""/>
        <dsp:cNvSpPr/>
      </dsp:nvSpPr>
      <dsp:spPr>
        <a:xfrm>
          <a:off x="2781982" y="1469870"/>
          <a:ext cx="324843" cy="32484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A9921F6-8A22-448C-89FB-7D29345CB582}">
      <dsp:nvSpPr>
        <dsp:cNvPr id="0" name=""/>
        <dsp:cNvSpPr/>
      </dsp:nvSpPr>
      <dsp:spPr>
        <a:xfrm>
          <a:off x="2480341" y="2091714"/>
          <a:ext cx="928125" cy="37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Výroba tepla</a:t>
          </a:r>
        </a:p>
      </dsp:txBody>
      <dsp:txXfrm>
        <a:off x="2480341" y="2091714"/>
        <a:ext cx="928125" cy="371250"/>
      </dsp:txXfrm>
    </dsp:sp>
    <dsp:sp modelId="{85BB2ADA-FEBC-4B3F-B8EB-9E98D632AF96}">
      <dsp:nvSpPr>
        <dsp:cNvPr id="0" name=""/>
        <dsp:cNvSpPr/>
      </dsp:nvSpPr>
      <dsp:spPr>
        <a:xfrm>
          <a:off x="1025505" y="2694995"/>
          <a:ext cx="566156" cy="5661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C3C6FB-1F26-4738-89F3-1DF6B6C78919}">
      <dsp:nvSpPr>
        <dsp:cNvPr id="0" name=""/>
        <dsp:cNvSpPr/>
      </dsp:nvSpPr>
      <dsp:spPr>
        <a:xfrm>
          <a:off x="1146162" y="2815652"/>
          <a:ext cx="324843" cy="32484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5C07F2-6CB6-4D2D-943C-11E1188B2BFD}">
      <dsp:nvSpPr>
        <dsp:cNvPr id="0" name=""/>
        <dsp:cNvSpPr/>
      </dsp:nvSpPr>
      <dsp:spPr>
        <a:xfrm>
          <a:off x="844521" y="3437495"/>
          <a:ext cx="928125" cy="37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Výroba elektřiny</a:t>
          </a:r>
        </a:p>
      </dsp:txBody>
      <dsp:txXfrm>
        <a:off x="844521" y="3437495"/>
        <a:ext cx="928125" cy="371250"/>
      </dsp:txXfrm>
    </dsp:sp>
    <dsp:sp modelId="{CC66B189-0735-4DF2-997B-78706D03F9EF}">
      <dsp:nvSpPr>
        <dsp:cNvPr id="0" name=""/>
        <dsp:cNvSpPr/>
      </dsp:nvSpPr>
      <dsp:spPr>
        <a:xfrm>
          <a:off x="2116052" y="2694995"/>
          <a:ext cx="566156" cy="566156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E970D4-3205-4E46-AF0B-A5B9256D49EC}">
      <dsp:nvSpPr>
        <dsp:cNvPr id="0" name=""/>
        <dsp:cNvSpPr/>
      </dsp:nvSpPr>
      <dsp:spPr>
        <a:xfrm>
          <a:off x="2236709" y="2815652"/>
          <a:ext cx="324843" cy="324843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7C50C10-10C6-42E3-9A7B-5823744F4975}">
      <dsp:nvSpPr>
        <dsp:cNvPr id="0" name=""/>
        <dsp:cNvSpPr/>
      </dsp:nvSpPr>
      <dsp:spPr>
        <a:xfrm>
          <a:off x="1935068" y="3437495"/>
          <a:ext cx="928125" cy="37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 dirty="0"/>
            <a:t>Inteligentní budovy</a:t>
          </a:r>
        </a:p>
      </dsp:txBody>
      <dsp:txXfrm>
        <a:off x="1935068" y="3437495"/>
        <a:ext cx="928125" cy="3712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C3AB9-032A-45E3-A3EE-CB5FF3AE65D2}">
      <dsp:nvSpPr>
        <dsp:cNvPr id="0" name=""/>
        <dsp:cNvSpPr/>
      </dsp:nvSpPr>
      <dsp:spPr>
        <a:xfrm>
          <a:off x="1271918" y="1377808"/>
          <a:ext cx="1056562" cy="10565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Vnitřní prostředí </a:t>
          </a:r>
          <a:endParaRPr lang="en-GB" sz="1500" kern="1200" dirty="0"/>
        </a:p>
      </dsp:txBody>
      <dsp:txXfrm>
        <a:off x="1426648" y="1532538"/>
        <a:ext cx="747102" cy="747102"/>
      </dsp:txXfrm>
    </dsp:sp>
    <dsp:sp modelId="{E827F8CA-4EF3-4E1D-A237-AB889B4C7665}">
      <dsp:nvSpPr>
        <dsp:cNvPr id="0" name=""/>
        <dsp:cNvSpPr/>
      </dsp:nvSpPr>
      <dsp:spPr>
        <a:xfrm rot="16200000">
          <a:off x="1640653" y="1191850"/>
          <a:ext cx="319093" cy="52822"/>
        </a:xfrm>
        <a:custGeom>
          <a:avLst/>
          <a:gdLst/>
          <a:ahLst/>
          <a:cxnLst/>
          <a:rect l="0" t="0" r="0" b="0"/>
          <a:pathLst>
            <a:path>
              <a:moveTo>
                <a:pt x="0" y="26411"/>
              </a:moveTo>
              <a:lnTo>
                <a:pt x="319093" y="2641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1792222" y="1210284"/>
        <a:ext cx="15954" cy="15954"/>
      </dsp:txXfrm>
    </dsp:sp>
    <dsp:sp modelId="{956D8A9C-B803-49C4-A18E-64037C569493}">
      <dsp:nvSpPr>
        <dsp:cNvPr id="0" name=""/>
        <dsp:cNvSpPr/>
      </dsp:nvSpPr>
      <dsp:spPr>
        <a:xfrm>
          <a:off x="1271918" y="2152"/>
          <a:ext cx="1056562" cy="105656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Tepelný komfort</a:t>
          </a:r>
          <a:endParaRPr lang="en-GB" sz="1500" kern="1200" dirty="0"/>
        </a:p>
      </dsp:txBody>
      <dsp:txXfrm>
        <a:off x="1426648" y="156882"/>
        <a:ext cx="747102" cy="747102"/>
      </dsp:txXfrm>
    </dsp:sp>
    <dsp:sp modelId="{27267912-EEED-4500-ACFE-404954FB3864}">
      <dsp:nvSpPr>
        <dsp:cNvPr id="0" name=""/>
        <dsp:cNvSpPr/>
      </dsp:nvSpPr>
      <dsp:spPr>
        <a:xfrm rot="19800000">
          <a:off x="2236329" y="1535764"/>
          <a:ext cx="319093" cy="52822"/>
        </a:xfrm>
        <a:custGeom>
          <a:avLst/>
          <a:gdLst/>
          <a:ahLst/>
          <a:cxnLst/>
          <a:rect l="0" t="0" r="0" b="0"/>
          <a:pathLst>
            <a:path>
              <a:moveTo>
                <a:pt x="0" y="26411"/>
              </a:moveTo>
              <a:lnTo>
                <a:pt x="319093" y="2641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387899" y="1554198"/>
        <a:ext cx="15954" cy="15954"/>
      </dsp:txXfrm>
    </dsp:sp>
    <dsp:sp modelId="{F401256F-2B3E-4F73-96C2-6636A42AD9A6}">
      <dsp:nvSpPr>
        <dsp:cNvPr id="0" name=""/>
        <dsp:cNvSpPr/>
      </dsp:nvSpPr>
      <dsp:spPr>
        <a:xfrm>
          <a:off x="2463271" y="689980"/>
          <a:ext cx="1056562" cy="1056562"/>
        </a:xfrm>
        <a:prstGeom prst="ellipse">
          <a:avLst/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36304"/>
                <a:satOff val="-1168"/>
                <a:lumOff val="2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Kvalita vzduchu</a:t>
          </a:r>
        </a:p>
      </dsp:txBody>
      <dsp:txXfrm>
        <a:off x="2618001" y="844710"/>
        <a:ext cx="747102" cy="747102"/>
      </dsp:txXfrm>
    </dsp:sp>
    <dsp:sp modelId="{CE544E11-EF0D-405E-A62D-61D865B7AA95}">
      <dsp:nvSpPr>
        <dsp:cNvPr id="0" name=""/>
        <dsp:cNvSpPr/>
      </dsp:nvSpPr>
      <dsp:spPr>
        <a:xfrm rot="1800000">
          <a:off x="2236329" y="2223592"/>
          <a:ext cx="319093" cy="52822"/>
        </a:xfrm>
        <a:custGeom>
          <a:avLst/>
          <a:gdLst/>
          <a:ahLst/>
          <a:cxnLst/>
          <a:rect l="0" t="0" r="0" b="0"/>
          <a:pathLst>
            <a:path>
              <a:moveTo>
                <a:pt x="0" y="26411"/>
              </a:moveTo>
              <a:lnTo>
                <a:pt x="319093" y="2641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387899" y="2242026"/>
        <a:ext cx="15954" cy="15954"/>
      </dsp:txXfrm>
    </dsp:sp>
    <dsp:sp modelId="{2F4536E8-BCC3-4F50-9777-216C58CB8362}">
      <dsp:nvSpPr>
        <dsp:cNvPr id="0" name=""/>
        <dsp:cNvSpPr/>
      </dsp:nvSpPr>
      <dsp:spPr>
        <a:xfrm>
          <a:off x="2463271" y="2065636"/>
          <a:ext cx="1056562" cy="1056562"/>
        </a:xfrm>
        <a:prstGeom prst="ellipse">
          <a:avLst/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872608"/>
                <a:satOff val="-2336"/>
                <a:lumOff val="5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Osvětlení</a:t>
          </a:r>
        </a:p>
      </dsp:txBody>
      <dsp:txXfrm>
        <a:off x="2618001" y="2220366"/>
        <a:ext cx="747102" cy="747102"/>
      </dsp:txXfrm>
    </dsp:sp>
    <dsp:sp modelId="{322F6B44-8997-47B2-92F4-CBE8B0C6721C}">
      <dsp:nvSpPr>
        <dsp:cNvPr id="0" name=""/>
        <dsp:cNvSpPr/>
      </dsp:nvSpPr>
      <dsp:spPr>
        <a:xfrm rot="5400000">
          <a:off x="1640653" y="2567506"/>
          <a:ext cx="319093" cy="52822"/>
        </a:xfrm>
        <a:custGeom>
          <a:avLst/>
          <a:gdLst/>
          <a:ahLst/>
          <a:cxnLst/>
          <a:rect l="0" t="0" r="0" b="0"/>
          <a:pathLst>
            <a:path>
              <a:moveTo>
                <a:pt x="0" y="26411"/>
              </a:moveTo>
              <a:lnTo>
                <a:pt x="319093" y="2641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1792222" y="2585940"/>
        <a:ext cx="15954" cy="15954"/>
      </dsp:txXfrm>
    </dsp:sp>
    <dsp:sp modelId="{0A0093F5-067C-4E47-86D0-757389084879}">
      <dsp:nvSpPr>
        <dsp:cNvPr id="0" name=""/>
        <dsp:cNvSpPr/>
      </dsp:nvSpPr>
      <dsp:spPr>
        <a:xfrm>
          <a:off x="1271918" y="2753464"/>
          <a:ext cx="1056562" cy="1056562"/>
        </a:xfrm>
        <a:prstGeom prst="ellipse">
          <a:avLst/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808911"/>
                <a:satOff val="-3503"/>
                <a:lumOff val="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Akustika</a:t>
          </a:r>
        </a:p>
      </dsp:txBody>
      <dsp:txXfrm>
        <a:off x="1426648" y="2908194"/>
        <a:ext cx="747102" cy="747102"/>
      </dsp:txXfrm>
    </dsp:sp>
    <dsp:sp modelId="{874485B4-ABC0-446A-8578-AB5D328DA97C}">
      <dsp:nvSpPr>
        <dsp:cNvPr id="0" name=""/>
        <dsp:cNvSpPr/>
      </dsp:nvSpPr>
      <dsp:spPr>
        <a:xfrm rot="9000000">
          <a:off x="1044976" y="2223592"/>
          <a:ext cx="319093" cy="52822"/>
        </a:xfrm>
        <a:custGeom>
          <a:avLst/>
          <a:gdLst/>
          <a:ahLst/>
          <a:cxnLst/>
          <a:rect l="0" t="0" r="0" b="0"/>
          <a:pathLst>
            <a:path>
              <a:moveTo>
                <a:pt x="0" y="26411"/>
              </a:moveTo>
              <a:lnTo>
                <a:pt x="319093" y="2641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1196546" y="2242026"/>
        <a:ext cx="15954" cy="15954"/>
      </dsp:txXfrm>
    </dsp:sp>
    <dsp:sp modelId="{074F9337-0886-4264-8294-D4F73A777872}">
      <dsp:nvSpPr>
        <dsp:cNvPr id="0" name=""/>
        <dsp:cNvSpPr/>
      </dsp:nvSpPr>
      <dsp:spPr>
        <a:xfrm>
          <a:off x="80565" y="2065636"/>
          <a:ext cx="1056562" cy="1056562"/>
        </a:xfrm>
        <a:prstGeom prst="ellipse">
          <a:avLst/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745215"/>
                <a:satOff val="-4671"/>
                <a:lumOff val="10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Psychika</a:t>
          </a:r>
        </a:p>
      </dsp:txBody>
      <dsp:txXfrm>
        <a:off x="235295" y="2220366"/>
        <a:ext cx="747102" cy="747102"/>
      </dsp:txXfrm>
    </dsp:sp>
    <dsp:sp modelId="{F42C710D-CD61-4B91-847F-8D275643DEEF}">
      <dsp:nvSpPr>
        <dsp:cNvPr id="0" name=""/>
        <dsp:cNvSpPr/>
      </dsp:nvSpPr>
      <dsp:spPr>
        <a:xfrm rot="12600000">
          <a:off x="1044976" y="1535764"/>
          <a:ext cx="319093" cy="52822"/>
        </a:xfrm>
        <a:custGeom>
          <a:avLst/>
          <a:gdLst/>
          <a:ahLst/>
          <a:cxnLst/>
          <a:rect l="0" t="0" r="0" b="0"/>
          <a:pathLst>
            <a:path>
              <a:moveTo>
                <a:pt x="0" y="26411"/>
              </a:moveTo>
              <a:lnTo>
                <a:pt x="319093" y="2641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1196546" y="1554198"/>
        <a:ext cx="15954" cy="15954"/>
      </dsp:txXfrm>
    </dsp:sp>
    <dsp:sp modelId="{18FBE122-D704-44EA-B57A-713605D9D87E}">
      <dsp:nvSpPr>
        <dsp:cNvPr id="0" name=""/>
        <dsp:cNvSpPr/>
      </dsp:nvSpPr>
      <dsp:spPr>
        <a:xfrm>
          <a:off x="80565" y="689980"/>
          <a:ext cx="1056562" cy="1056562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681519"/>
                <a:satOff val="-5839"/>
                <a:lumOff val="13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/>
            <a:t>Elmg</a:t>
          </a:r>
          <a:r>
            <a:rPr lang="cs-CZ" sz="1500" kern="1200" dirty="0"/>
            <a:t> pole</a:t>
          </a:r>
        </a:p>
      </dsp:txBody>
      <dsp:txXfrm>
        <a:off x="235295" y="844710"/>
        <a:ext cx="747102" cy="7471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18F54-7FC1-46F2-90DE-AADE7E2F02D4}">
      <dsp:nvSpPr>
        <dsp:cNvPr id="0" name=""/>
        <dsp:cNvSpPr/>
      </dsp:nvSpPr>
      <dsp:spPr>
        <a:xfrm rot="5400000">
          <a:off x="776906" y="620972"/>
          <a:ext cx="881950" cy="239959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B92336-B961-429F-A37E-2D167A1B19A7}">
      <dsp:nvSpPr>
        <dsp:cNvPr id="0" name=""/>
        <dsp:cNvSpPr/>
      </dsp:nvSpPr>
      <dsp:spPr>
        <a:xfrm>
          <a:off x="122179" y="1500035"/>
          <a:ext cx="2304731" cy="1161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/>
            <a:t>Základní údaje  o hodnoceném objektu</a:t>
          </a:r>
          <a:endParaRPr lang="en-GB" sz="2000" b="1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err="1"/>
            <a:t>Identifikace</a:t>
          </a:r>
          <a:r>
            <a:rPr lang="en-GB" sz="1800" kern="1200"/>
            <a:t> </a:t>
          </a:r>
          <a:r>
            <a:rPr lang="en-GB" sz="1800" kern="1200" err="1"/>
            <a:t>zpracovatele</a:t>
          </a:r>
          <a:endParaRPr lang="en-GB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err="1"/>
            <a:t>Identifikace</a:t>
          </a:r>
          <a:r>
            <a:rPr lang="en-GB" sz="1800" kern="1200"/>
            <a:t> </a:t>
          </a:r>
          <a:r>
            <a:rPr lang="en-GB" sz="1800" kern="1200" err="1"/>
            <a:t>vlastníka</a:t>
          </a:r>
          <a:endParaRPr lang="en-GB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err="1"/>
            <a:t>Charakter</a:t>
          </a:r>
          <a:r>
            <a:rPr lang="en-GB" sz="1800" kern="1200"/>
            <a:t> </a:t>
          </a:r>
          <a:r>
            <a:rPr lang="cs-CZ" sz="1800" kern="1200"/>
            <a:t>objektu</a:t>
          </a:r>
          <a:endParaRPr lang="en-GB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err="1"/>
            <a:t>Umístění</a:t>
          </a:r>
          <a:endParaRPr lang="en-GB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err="1"/>
            <a:t>Podklady</a:t>
          </a:r>
          <a:r>
            <a:rPr lang="en-GB" sz="1800" kern="1200"/>
            <a:t> pro </a:t>
          </a:r>
          <a:r>
            <a:rPr lang="en-GB" sz="1800" kern="1200" err="1"/>
            <a:t>hodnocení</a:t>
          </a:r>
          <a:endParaRPr lang="en-GB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Účel hodnocení</a:t>
          </a:r>
          <a:endParaRPr lang="en-GB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err="1"/>
            <a:t>Vymezení</a:t>
          </a:r>
          <a:r>
            <a:rPr lang="en-GB" sz="1800" kern="1200"/>
            <a:t> </a:t>
          </a:r>
          <a:r>
            <a:rPr lang="en-GB" sz="1800" kern="1200" err="1"/>
            <a:t>rozsahu</a:t>
          </a:r>
          <a:endParaRPr lang="en-GB" sz="2000" kern="1200"/>
        </a:p>
      </dsp:txBody>
      <dsp:txXfrm>
        <a:off x="122179" y="1500035"/>
        <a:ext cx="2304731" cy="1161360"/>
      </dsp:txXfrm>
    </dsp:sp>
    <dsp:sp modelId="{55CEF94A-EC00-4514-86CB-9766842D135C}">
      <dsp:nvSpPr>
        <dsp:cNvPr id="0" name=""/>
        <dsp:cNvSpPr/>
      </dsp:nvSpPr>
      <dsp:spPr>
        <a:xfrm>
          <a:off x="1687017" y="953512"/>
          <a:ext cx="249982" cy="249982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FEB603-E663-4FD3-B2A8-F9F7B4737C48}">
      <dsp:nvSpPr>
        <dsp:cNvPr id="0" name=""/>
        <dsp:cNvSpPr/>
      </dsp:nvSpPr>
      <dsp:spPr>
        <a:xfrm rot="5400000">
          <a:off x="3312548" y="218823"/>
          <a:ext cx="881950" cy="235030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979931-41D7-4D60-BF8B-2D28D5836695}">
      <dsp:nvSpPr>
        <dsp:cNvPr id="0" name=""/>
        <dsp:cNvSpPr/>
      </dsp:nvSpPr>
      <dsp:spPr>
        <a:xfrm>
          <a:off x="2706069" y="1098682"/>
          <a:ext cx="2243428" cy="1161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/>
            <a:t>Popis hodnocených zón</a:t>
          </a:r>
          <a:endParaRPr lang="en-GB" sz="2400" b="1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Identifikace zóny</a:t>
          </a:r>
          <a:endParaRPr lang="en-GB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err="1"/>
            <a:t>Stavebně-technické</a:t>
          </a:r>
          <a:r>
            <a:rPr lang="en-GB" sz="1800" kern="1200"/>
            <a:t> </a:t>
          </a:r>
          <a:r>
            <a:rPr lang="en-GB" sz="1800" kern="1200" err="1"/>
            <a:t>řešení</a:t>
          </a:r>
          <a:r>
            <a:rPr lang="en-GB" sz="1800" kern="1200"/>
            <a:t> a </a:t>
          </a:r>
          <a:r>
            <a:rPr lang="en-GB" sz="1800" kern="1200" err="1"/>
            <a:t>interi</a:t>
          </a:r>
          <a:r>
            <a:rPr lang="cs-CZ" sz="1800" kern="1200"/>
            <a:t>é</a:t>
          </a:r>
          <a:r>
            <a:rPr lang="en-GB" sz="1800" kern="1200"/>
            <a:t>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err="1"/>
            <a:t>Vytápění</a:t>
          </a:r>
          <a:r>
            <a:rPr lang="en-GB" sz="1800" kern="1200"/>
            <a:t> </a:t>
          </a:r>
          <a:r>
            <a:rPr lang="en-GB" sz="1800" kern="1200" err="1"/>
            <a:t>zóny</a:t>
          </a:r>
          <a:endParaRPr lang="en-GB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err="1"/>
            <a:t>Chlazení</a:t>
          </a:r>
          <a:r>
            <a:rPr lang="en-GB" sz="1800" kern="1200"/>
            <a:t> </a:t>
          </a:r>
          <a:r>
            <a:rPr lang="en-GB" sz="1800" kern="1200" err="1"/>
            <a:t>zóny</a:t>
          </a:r>
          <a:endParaRPr lang="en-GB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Větrání</a:t>
          </a:r>
          <a:endParaRPr lang="en-GB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Osvětlení</a:t>
          </a:r>
          <a:endParaRPr lang="en-GB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Akustika</a:t>
          </a:r>
          <a:endParaRPr lang="en-GB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Zdroje záření a el. polí</a:t>
          </a:r>
          <a:endParaRPr lang="en-GB" sz="1800" kern="1200"/>
        </a:p>
      </dsp:txBody>
      <dsp:txXfrm>
        <a:off x="2706069" y="1098682"/>
        <a:ext cx="2243428" cy="1161360"/>
      </dsp:txXfrm>
    </dsp:sp>
    <dsp:sp modelId="{615AB7AD-5682-4626-9D24-99920D57CF9B}">
      <dsp:nvSpPr>
        <dsp:cNvPr id="0" name=""/>
        <dsp:cNvSpPr/>
      </dsp:nvSpPr>
      <dsp:spPr>
        <a:xfrm>
          <a:off x="4240254" y="552160"/>
          <a:ext cx="249982" cy="249982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C3B15F-B42E-4BA0-B3F2-495ECB03CB3F}">
      <dsp:nvSpPr>
        <dsp:cNvPr id="0" name=""/>
        <dsp:cNvSpPr/>
      </dsp:nvSpPr>
      <dsp:spPr>
        <a:xfrm rot="5400000">
          <a:off x="5721364" y="-251888"/>
          <a:ext cx="881950" cy="236696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1A5F57-5D5C-47F4-B665-8D041683ACA8}">
      <dsp:nvSpPr>
        <dsp:cNvPr id="0" name=""/>
        <dsp:cNvSpPr/>
      </dsp:nvSpPr>
      <dsp:spPr>
        <a:xfrm>
          <a:off x="5075587" y="686785"/>
          <a:ext cx="2364909" cy="1161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err="1"/>
            <a:t>Zpracování</a:t>
          </a:r>
          <a:r>
            <a:rPr lang="en-GB" sz="2000" b="1" kern="1200"/>
            <a:t> </a:t>
          </a:r>
          <a:r>
            <a:rPr lang="en-GB" sz="2000" b="1" kern="1200" err="1"/>
            <a:t>informací</a:t>
          </a:r>
          <a:r>
            <a:rPr lang="en-GB" sz="2000" b="1" kern="1200"/>
            <a:t> o </a:t>
          </a:r>
          <a:r>
            <a:rPr lang="en-GB" sz="2000" b="1" kern="1200" err="1"/>
            <a:t>provozu</a:t>
          </a:r>
          <a:r>
            <a:rPr lang="en-GB" sz="2000" b="1" kern="1200"/>
            <a:t> </a:t>
          </a:r>
          <a:r>
            <a:rPr lang="en-GB" sz="2000" b="1" kern="1200" err="1"/>
            <a:t>hodnoceného</a:t>
          </a:r>
          <a:r>
            <a:rPr lang="en-GB" sz="2000" b="1" kern="1200"/>
            <a:t> </a:t>
          </a:r>
          <a:r>
            <a:rPr lang="en-GB" sz="2000" b="1" kern="1200" err="1"/>
            <a:t>objektu</a:t>
          </a:r>
          <a:endParaRPr lang="en-GB" sz="2000" b="1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Data z </a:t>
          </a:r>
          <a:r>
            <a:rPr lang="en-GB" sz="1800" kern="1200" err="1"/>
            <a:t>měření</a:t>
          </a:r>
          <a:endParaRPr lang="en-GB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Data z </a:t>
          </a:r>
          <a:r>
            <a:rPr lang="en-GB" sz="1800" kern="1200" err="1"/>
            <a:t>matematického</a:t>
          </a:r>
          <a:r>
            <a:rPr lang="en-GB" sz="1800" kern="1200"/>
            <a:t> </a:t>
          </a:r>
          <a:r>
            <a:rPr lang="en-GB" sz="1800" kern="1200" err="1"/>
            <a:t>modelu</a:t>
          </a:r>
          <a:endParaRPr lang="en-GB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err="1"/>
            <a:t>Dotazníkový</a:t>
          </a:r>
          <a:r>
            <a:rPr lang="en-GB" sz="1800" kern="1200"/>
            <a:t> </a:t>
          </a:r>
          <a:r>
            <a:rPr lang="en-GB" sz="1800" kern="1200" err="1"/>
            <a:t>průzkum</a:t>
          </a:r>
          <a:endParaRPr lang="en-GB" sz="1800" kern="1200"/>
        </a:p>
      </dsp:txBody>
      <dsp:txXfrm>
        <a:off x="5075587" y="686785"/>
        <a:ext cx="2364909" cy="1161360"/>
      </dsp:txXfrm>
    </dsp:sp>
    <dsp:sp modelId="{68AC7124-E93B-4C8E-BE9E-50278FB79247}">
      <dsp:nvSpPr>
        <dsp:cNvPr id="0" name=""/>
        <dsp:cNvSpPr/>
      </dsp:nvSpPr>
      <dsp:spPr>
        <a:xfrm>
          <a:off x="6826468" y="150807"/>
          <a:ext cx="249982" cy="249982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953DED-020B-40BB-ABFB-5EEDE9F69B50}">
      <dsp:nvSpPr>
        <dsp:cNvPr id="0" name=""/>
        <dsp:cNvSpPr/>
      </dsp:nvSpPr>
      <dsp:spPr>
        <a:xfrm rot="5400000">
          <a:off x="8331210" y="-542021"/>
          <a:ext cx="881950" cy="2309711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03E827-1DC2-4719-AA30-91BF83DC4A40}">
      <dsp:nvSpPr>
        <dsp:cNvPr id="0" name=""/>
        <dsp:cNvSpPr/>
      </dsp:nvSpPr>
      <dsp:spPr>
        <a:xfrm>
          <a:off x="7734628" y="321109"/>
          <a:ext cx="2896859" cy="1161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/>
            <a:t>Vyhodnocení</a:t>
          </a:r>
          <a:r>
            <a:rPr lang="cs-CZ" sz="1800" kern="1200"/>
            <a:t> </a:t>
          </a:r>
          <a:endParaRPr lang="en-GB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0" kern="1200" err="1"/>
            <a:t>Lokalita</a:t>
          </a:r>
          <a:r>
            <a:rPr lang="en-GB" sz="1800" b="0" kern="1200"/>
            <a:t> a </a:t>
          </a:r>
          <a:r>
            <a:rPr lang="en-GB" sz="1800" b="0" kern="1200" err="1"/>
            <a:t>umístěné</a:t>
          </a:r>
          <a:r>
            <a:rPr lang="en-GB" sz="1800" b="0" kern="1200"/>
            <a:t> </a:t>
          </a:r>
          <a:r>
            <a:rPr lang="en-GB" sz="1800" b="0" kern="1200" err="1"/>
            <a:t>objektu</a:t>
          </a:r>
          <a:r>
            <a:rPr lang="en-GB" sz="1800" b="0" kern="1200"/>
            <a:t> z </a:t>
          </a:r>
          <a:r>
            <a:rPr lang="en-GB" sz="1800" b="0" kern="1200" err="1"/>
            <a:t>hlediska</a:t>
          </a:r>
          <a:r>
            <a:rPr lang="en-GB" sz="1800" b="0" kern="1200"/>
            <a:t> </a:t>
          </a:r>
          <a:r>
            <a:rPr lang="en-GB" sz="1800" b="0" kern="1200" err="1"/>
            <a:t>vnějšího</a:t>
          </a:r>
          <a:r>
            <a:rPr lang="en-GB" sz="1800" b="0" kern="1200"/>
            <a:t> </a:t>
          </a:r>
          <a:r>
            <a:rPr lang="en-GB" sz="1800" b="0" kern="1200" err="1"/>
            <a:t>prostředí</a:t>
          </a:r>
          <a:r>
            <a:rPr lang="en-GB" sz="1800" b="0" kern="1200"/>
            <a:t> a </a:t>
          </a:r>
          <a:r>
            <a:rPr lang="en-GB" sz="1800" b="0" kern="1200" err="1"/>
            <a:t>sociálních</a:t>
          </a:r>
          <a:r>
            <a:rPr lang="cs-CZ" sz="1800" b="0" kern="1200"/>
            <a:t> vazeb</a:t>
          </a:r>
          <a:endParaRPr lang="en-GB" sz="1800" b="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0" kern="1200" err="1"/>
            <a:t>Stavebně-technické</a:t>
          </a:r>
          <a:r>
            <a:rPr lang="en-GB" sz="1800" b="0" kern="1200"/>
            <a:t> </a:t>
          </a:r>
          <a:r>
            <a:rPr lang="en-GB" sz="1800" b="0" kern="1200" err="1"/>
            <a:t>řešení</a:t>
          </a:r>
          <a:r>
            <a:rPr lang="en-GB" sz="1800" b="0" kern="1200"/>
            <a:t> a </a:t>
          </a:r>
          <a:r>
            <a:rPr lang="en-GB" sz="1800" b="0" kern="1200" err="1"/>
            <a:t>interiér</a:t>
          </a:r>
          <a:r>
            <a:rPr lang="en-GB" sz="1800" b="0" kern="1200"/>
            <a:t> </a:t>
          </a:r>
          <a:r>
            <a:rPr lang="en-GB" sz="1800" b="0" kern="1200" err="1"/>
            <a:t>hodnocené</a:t>
          </a:r>
          <a:r>
            <a:rPr lang="en-GB" sz="1800" b="0" kern="1200"/>
            <a:t> </a:t>
          </a:r>
          <a:r>
            <a:rPr lang="en-GB" sz="1800" b="0" kern="1200" err="1"/>
            <a:t>zóny</a:t>
          </a:r>
          <a:endParaRPr lang="en-GB" sz="1800" b="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0" kern="1200" err="1"/>
            <a:t>Tepelný</a:t>
          </a:r>
          <a:r>
            <a:rPr lang="en-GB" sz="1800" b="0" kern="1200"/>
            <a:t> </a:t>
          </a:r>
          <a:r>
            <a:rPr lang="en-GB" sz="1800" b="0" kern="1200" err="1"/>
            <a:t>komfort</a:t>
          </a:r>
          <a:r>
            <a:rPr lang="en-GB" sz="1800" b="0" kern="1200"/>
            <a:t> v </a:t>
          </a:r>
          <a:r>
            <a:rPr lang="en-GB" sz="1800" b="0" kern="1200" err="1"/>
            <a:t>zimním</a:t>
          </a:r>
          <a:r>
            <a:rPr lang="en-GB" sz="1800" b="0" kern="1200"/>
            <a:t> </a:t>
          </a:r>
          <a:r>
            <a:rPr lang="en-GB" sz="1800" b="0" kern="1200" err="1"/>
            <a:t>období</a:t>
          </a:r>
          <a:endParaRPr lang="en-GB" sz="1800" b="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0" kern="1200" err="1"/>
            <a:t>Tepelný</a:t>
          </a:r>
          <a:r>
            <a:rPr lang="en-GB" sz="1800" b="0" kern="1200"/>
            <a:t> </a:t>
          </a:r>
          <a:r>
            <a:rPr lang="en-GB" sz="1800" b="0" kern="1200" err="1"/>
            <a:t>komfort</a:t>
          </a:r>
          <a:r>
            <a:rPr lang="en-GB" sz="1800" b="0" kern="1200"/>
            <a:t> v </a:t>
          </a:r>
          <a:r>
            <a:rPr lang="en-GB" sz="1800" b="0" kern="1200" err="1"/>
            <a:t>letním</a:t>
          </a:r>
          <a:r>
            <a:rPr lang="en-GB" sz="1800" b="0" kern="1200"/>
            <a:t> </a:t>
          </a:r>
          <a:r>
            <a:rPr lang="en-GB" sz="1800" b="0" kern="1200" err="1"/>
            <a:t>období</a:t>
          </a:r>
          <a:endParaRPr lang="en-GB" sz="1800" b="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0" kern="1200" err="1"/>
            <a:t>Kvalita</a:t>
          </a:r>
          <a:r>
            <a:rPr lang="en-GB" sz="1800" b="0" kern="1200"/>
            <a:t> </a:t>
          </a:r>
          <a:r>
            <a:rPr lang="en-GB" sz="1800" b="0" kern="1200" err="1"/>
            <a:t>vzduchu</a:t>
          </a:r>
          <a:endParaRPr lang="en-GB" sz="1800" b="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0" kern="1200" err="1"/>
            <a:t>Světelné</a:t>
          </a:r>
          <a:r>
            <a:rPr lang="en-GB" sz="1800" b="0" kern="1200"/>
            <a:t> </a:t>
          </a:r>
          <a:r>
            <a:rPr lang="en-GB" sz="1800" b="0" kern="1200" err="1"/>
            <a:t>prostředí</a:t>
          </a:r>
          <a:endParaRPr lang="en-GB" sz="1800" b="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0" kern="1200" err="1"/>
            <a:t>Akustické</a:t>
          </a:r>
          <a:r>
            <a:rPr lang="en-GB" sz="1800" b="0" kern="1200"/>
            <a:t> </a:t>
          </a:r>
          <a:r>
            <a:rPr lang="en-GB" sz="1800" b="0" kern="1200" err="1"/>
            <a:t>prostředí</a:t>
          </a:r>
          <a:endParaRPr lang="en-GB" sz="1800" b="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0" kern="1200" err="1"/>
            <a:t>Elektro-magnetická</a:t>
          </a:r>
          <a:r>
            <a:rPr lang="en-GB" sz="1800" b="0" kern="1200"/>
            <a:t>, -</a:t>
          </a:r>
          <a:r>
            <a:rPr lang="en-GB" sz="1800" b="0" kern="1200" err="1"/>
            <a:t>iontová</a:t>
          </a:r>
          <a:r>
            <a:rPr lang="en-GB" sz="1800" b="0" kern="1200"/>
            <a:t> -</a:t>
          </a:r>
          <a:r>
            <a:rPr lang="en-GB" sz="1800" b="0" kern="1200" err="1"/>
            <a:t>statická</a:t>
          </a:r>
          <a:r>
            <a:rPr lang="en-GB" sz="1800" b="0" kern="1200"/>
            <a:t> pole, </a:t>
          </a:r>
          <a:r>
            <a:rPr lang="en-GB" sz="1800" b="0" kern="1200" err="1"/>
            <a:t>ionizační</a:t>
          </a:r>
          <a:r>
            <a:rPr lang="en-GB" sz="1800" b="0" kern="1200"/>
            <a:t> </a:t>
          </a:r>
          <a:r>
            <a:rPr lang="en-GB" sz="1800" b="0" kern="1200" err="1"/>
            <a:t>záření</a:t>
          </a:r>
          <a:r>
            <a:rPr lang="cs-CZ" sz="1800" b="0" kern="1200"/>
            <a:t>, radon</a:t>
          </a:r>
          <a:endParaRPr lang="en-GB" sz="1800" b="0" kern="1200"/>
        </a:p>
      </dsp:txBody>
      <dsp:txXfrm>
        <a:off x="7734628" y="321109"/>
        <a:ext cx="2896859" cy="11613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A6928-AEAA-4943-95B5-BA40A7B3084F}">
      <dsp:nvSpPr>
        <dsp:cNvPr id="0" name=""/>
        <dsp:cNvSpPr/>
      </dsp:nvSpPr>
      <dsp:spPr>
        <a:xfrm>
          <a:off x="983431" y="307849"/>
          <a:ext cx="3794200" cy="1317675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686EF8-CBB1-41EB-ADE3-0DD2CC49A40F}">
      <dsp:nvSpPr>
        <dsp:cNvPr id="0" name=""/>
        <dsp:cNvSpPr/>
      </dsp:nvSpPr>
      <dsp:spPr>
        <a:xfrm>
          <a:off x="2573585" y="3547553"/>
          <a:ext cx="735310" cy="470598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64321F1-A5A0-4FEF-A6AA-B050A11447F7}">
      <dsp:nvSpPr>
        <dsp:cNvPr id="0" name=""/>
        <dsp:cNvSpPr/>
      </dsp:nvSpPr>
      <dsp:spPr>
        <a:xfrm>
          <a:off x="1683454" y="4058637"/>
          <a:ext cx="2377498" cy="931652"/>
        </a:xfrm>
        <a:prstGeom prst="rect">
          <a:avLst/>
        </a:prstGeom>
        <a:gradFill flip="none" rotWithShape="0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Technika" panose="00000500000000000000" pitchFamily="2" charset="-18"/>
            </a:rPr>
            <a:t>HAIEQ vyhodnocení</a:t>
          </a:r>
        </a:p>
      </dsp:txBody>
      <dsp:txXfrm>
        <a:off x="1683454" y="4058637"/>
        <a:ext cx="2377498" cy="931652"/>
      </dsp:txXfrm>
    </dsp:sp>
    <dsp:sp modelId="{D1327890-3AE5-485C-AE8E-E26D7709CC2B}">
      <dsp:nvSpPr>
        <dsp:cNvPr id="0" name=""/>
        <dsp:cNvSpPr/>
      </dsp:nvSpPr>
      <dsp:spPr>
        <a:xfrm>
          <a:off x="2417699" y="1740455"/>
          <a:ext cx="1323558" cy="132355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Dotazníky</a:t>
          </a:r>
        </a:p>
      </dsp:txBody>
      <dsp:txXfrm>
        <a:off x="2611530" y="1934286"/>
        <a:ext cx="935896" cy="935896"/>
      </dsp:txXfrm>
    </dsp:sp>
    <dsp:sp modelId="{DC429EF4-B20D-40D1-BFA8-5BB9AEED1437}">
      <dsp:nvSpPr>
        <dsp:cNvPr id="0" name=""/>
        <dsp:cNvSpPr/>
      </dsp:nvSpPr>
      <dsp:spPr>
        <a:xfrm>
          <a:off x="1470620" y="747492"/>
          <a:ext cx="1323558" cy="1323558"/>
        </a:xfrm>
        <a:prstGeom prst="ellips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66938"/>
                <a:satOff val="19906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Měření</a:t>
          </a:r>
        </a:p>
      </dsp:txBody>
      <dsp:txXfrm>
        <a:off x="1664451" y="941323"/>
        <a:ext cx="935896" cy="935896"/>
      </dsp:txXfrm>
    </dsp:sp>
    <dsp:sp modelId="{93AAEB74-E55F-490C-BBF9-A789F01478F1}">
      <dsp:nvSpPr>
        <dsp:cNvPr id="0" name=""/>
        <dsp:cNvSpPr/>
      </dsp:nvSpPr>
      <dsp:spPr>
        <a:xfrm>
          <a:off x="2823590" y="427486"/>
          <a:ext cx="1323558" cy="1323558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933876"/>
                <a:satOff val="39811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Průzkum objektů</a:t>
          </a:r>
        </a:p>
      </dsp:txBody>
      <dsp:txXfrm>
        <a:off x="3017421" y="621317"/>
        <a:ext cx="935896" cy="935896"/>
      </dsp:txXfrm>
    </dsp:sp>
    <dsp:sp modelId="{2F3861BE-2BB5-400D-9489-9ADF2656F57B}">
      <dsp:nvSpPr>
        <dsp:cNvPr id="0" name=""/>
        <dsp:cNvSpPr/>
      </dsp:nvSpPr>
      <dsp:spPr>
        <a:xfrm>
          <a:off x="848689" y="139973"/>
          <a:ext cx="4117736" cy="3294189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C9E9814D-B2FE-43B2-9009-0879855DE1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862" cy="49741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90C84C8-C58F-4FE6-80DB-106705E0FD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295" y="2"/>
            <a:ext cx="2945862" cy="49741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r">
              <a:defRPr sz="1200"/>
            </a:lvl1pPr>
          </a:lstStyle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E4BA495-B471-4D63-BB4D-B92D19CFD4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30815"/>
            <a:ext cx="2945862" cy="49741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C40737E-CCE1-4E23-8BE5-2D655CFCAE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295" y="9430815"/>
            <a:ext cx="2945862" cy="49741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r">
              <a:defRPr sz="1200"/>
            </a:lvl1pPr>
          </a:lstStyle>
          <a:p>
            <a:fld id="{EB96C4A3-1EAA-45CC-BE6E-E515DAA8D8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317662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477" cy="498401"/>
          </a:xfrm>
          <a:prstGeom prst="rect">
            <a:avLst/>
          </a:prstGeom>
        </p:spPr>
        <p:txBody>
          <a:bodyPr vert="horz" lIns="92112" tIns="46057" rIns="92112" bIns="46057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012" y="0"/>
            <a:ext cx="2946571" cy="498401"/>
          </a:xfrm>
          <a:prstGeom prst="rect">
            <a:avLst/>
          </a:prstGeom>
        </p:spPr>
        <p:txBody>
          <a:bodyPr vert="horz" lIns="92112" tIns="46057" rIns="92112" bIns="46057" rtlCol="0"/>
          <a:lstStyle>
            <a:lvl1pPr algn="r">
              <a:defRPr sz="1300"/>
            </a:lvl1pPr>
          </a:lstStyle>
          <a:p>
            <a:fld id="{E51B60CE-3073-4FE1-BCEB-128304AC8D95}" type="datetimeFigureOut">
              <a:rPr lang="cs-CZ" smtClean="0"/>
              <a:t>27.11.2025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2" tIns="46057" rIns="92112" bIns="46057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0314" y="4778093"/>
            <a:ext cx="5438140" cy="3909984"/>
          </a:xfrm>
          <a:prstGeom prst="rect">
            <a:avLst/>
          </a:prstGeom>
        </p:spPr>
        <p:txBody>
          <a:bodyPr vert="horz" lIns="92112" tIns="46057" rIns="92112" bIns="46057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2" y="9429824"/>
            <a:ext cx="2945477" cy="498401"/>
          </a:xfrm>
          <a:prstGeom prst="rect">
            <a:avLst/>
          </a:prstGeom>
        </p:spPr>
        <p:txBody>
          <a:bodyPr vert="horz" lIns="92112" tIns="46057" rIns="92112" bIns="46057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012" y="9429824"/>
            <a:ext cx="2946571" cy="498401"/>
          </a:xfrm>
          <a:prstGeom prst="rect">
            <a:avLst/>
          </a:prstGeom>
        </p:spPr>
        <p:txBody>
          <a:bodyPr vert="horz" lIns="92112" tIns="46057" rIns="92112" bIns="46057" rtlCol="0" anchor="b"/>
          <a:lstStyle>
            <a:lvl1pPr algn="r">
              <a:defRPr sz="1300"/>
            </a:lvl1pPr>
          </a:lstStyle>
          <a:p>
            <a:fld id="{43EA5BD0-FECA-4F63-A700-310B48A4355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9904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A5BD0-FECA-4F63-A700-310B48A4355C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2393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data collected was then used as the basis for the evaluation by a team of experts.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8F0FB-DD42-4B38-8D93-BC1E216BE9D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6958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Hodnocení jednotlivých kritérií provádí hodnotitel metodou obdobnou známkování ve škole.</a:t>
            </a:r>
            <a:endParaRPr lang="cs-CZ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1 - </a:t>
            </a:r>
            <a:r>
              <a:rPr lang="cs-CZ" err="1"/>
              <a:t>vynikající</a:t>
            </a:r>
            <a:endParaRPr lang="cs-CZ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"/>
              <a:tabLst/>
              <a:defRPr/>
            </a:pPr>
            <a:r>
              <a:rPr lang="cs-CZ" err="1"/>
              <a:t>dobr</a:t>
            </a:r>
            <a:r>
              <a:rPr lang="cs-CZ"/>
              <a:t>é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3"/>
              <a:tabLst/>
              <a:defRPr/>
            </a:pPr>
            <a:r>
              <a:rPr lang="cs-CZ" err="1"/>
              <a:t>fai</a:t>
            </a:r>
            <a:r>
              <a:rPr lang="cs-CZ"/>
              <a:t>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N - </a:t>
            </a:r>
            <a:r>
              <a:rPr lang="cs-CZ" err="1"/>
              <a:t>nehodnoceno</a:t>
            </a:r>
            <a:endParaRPr lang="cs-CZ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Výsledkem je, že pro každou doménu máme soubor skóre z každého kritéria.</a:t>
            </a:r>
            <a:endParaRPr lang="cs-CZ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KLIK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Na příkladu tepelné pohody v chladném období si ukážeme, jak se to dělá...</a:t>
            </a:r>
            <a:endParaRPr lang="cs-CZ"/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8F0FB-DD42-4B38-8D93-BC1E216BE9D3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7906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4CC98-825B-49B7-8C62-AC04D542BD8E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4077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6A9CF-E696-A6E1-51F5-DCFCE5962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D59A71D-7485-D9F3-CDE4-A69DA08ED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1D1EF9A-8276-84E1-32CA-1915BC5282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DF58529-9F7A-74DD-32D1-F0E7C3D22B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4CC98-825B-49B7-8C62-AC04D542BD8E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5185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B2A99-BE67-401B-93E5-FA31D0D81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8A9E40-7185-387C-C38B-8D0F2C2D7D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2869B4-62BE-BB8E-9F4C-36A6231ED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7FECE-BC1A-37C6-4B48-70D3ED70E4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31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8821B-8233-49AE-A389-85DCA9E55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279D93-81A8-D22B-8D1D-6D9E18B37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C9D27E-AFA1-FBFB-13B8-F5D576923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E0BC7-8BB4-A7C5-01D7-8D0EEC1278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70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A8930-BE55-AEFD-F768-FF1ACF495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9710C8-CF17-E59A-D1C4-EFA993A403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B891DC-8B07-D370-D4A9-E92768865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F6882-8D1B-A1D6-F70F-A193E466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44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EE5086-ED24-4641-AF62-97416E47D86F}" type="slidenum">
              <a:rPr lang="cs-CZ" altLang="cs-CZ" smtClean="0"/>
              <a:pPr>
                <a:defRPr/>
              </a:pPr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7660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poznámky 1">
            <a:extLst>
              <a:ext uri="{FF2B5EF4-FFF2-40B4-BE49-F238E27FC236}">
                <a16:creationId xmlns:a16="http://schemas.microsoft.com/office/drawing/2014/main" id="{59009D22-4B52-4245-28A2-428226CC41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1800" dirty="0">
                <a:latin typeface="TimesNewRomanPSMT"/>
              </a:rPr>
              <a:t>(20) Zvýšené ambice Unie v oblasti klimatu a energetiky vyžadují novou vizi pro budovy:</a:t>
            </a:r>
          </a:p>
          <a:p>
            <a:r>
              <a:rPr lang="cs-CZ" altLang="cs-CZ" sz="1800" dirty="0">
                <a:latin typeface="TimesNewRomanPSMT"/>
              </a:rPr>
              <a:t>budovu s nulovými emisemi, s velmi nízkou spotřebou energie</a:t>
            </a:r>
            <a:r>
              <a:rPr lang="cs-CZ" altLang="cs-CZ" sz="1800" b="1" i="1" dirty="0">
                <a:latin typeface="TimesNewRomanPS-BoldItalicMT"/>
              </a:rPr>
              <a:t>, s nulovými emisemi</a:t>
            </a:r>
          </a:p>
          <a:p>
            <a:r>
              <a:rPr lang="cs-CZ" altLang="cs-CZ" sz="1800" b="1" i="1" dirty="0">
                <a:latin typeface="TimesNewRomanPS-BoldItalicMT"/>
              </a:rPr>
              <a:t>uhlíku na místě z fosilních paliv a s nulovými nebo velmi nízkými provozními emisemi</a:t>
            </a:r>
          </a:p>
          <a:p>
            <a:r>
              <a:rPr lang="cs-CZ" altLang="cs-CZ" sz="1800" b="1" i="1" dirty="0">
                <a:latin typeface="TimesNewRomanPS-BoldItalicMT"/>
              </a:rPr>
              <a:t>skleníkových plynů</a:t>
            </a:r>
            <a:r>
              <a:rPr lang="cs-CZ" altLang="cs-CZ" sz="1800" dirty="0">
                <a:latin typeface="TimesNewRomanPSMT"/>
              </a:rPr>
              <a:t>. Všechny nové budovy by měly být budovami s nulovými emisemi</a:t>
            </a:r>
          </a:p>
          <a:p>
            <a:r>
              <a:rPr lang="cs-CZ" altLang="cs-CZ" sz="1800" dirty="0">
                <a:latin typeface="TimesNewRomanPSMT"/>
              </a:rPr>
              <a:t>do </a:t>
            </a:r>
            <a:r>
              <a:rPr lang="cs-CZ" altLang="cs-CZ" sz="1800" b="1" i="1" dirty="0">
                <a:latin typeface="TimesNewRomanPS-BoldItalicMT"/>
              </a:rPr>
              <a:t>roku 2030 </a:t>
            </a:r>
            <a:r>
              <a:rPr lang="cs-CZ" altLang="cs-CZ" sz="1800" dirty="0">
                <a:latin typeface="TimesNewRomanPSMT"/>
              </a:rPr>
              <a:t>a ▌stávající budovy by měly být transformovány na budovy s nulovými</a:t>
            </a:r>
          </a:p>
          <a:p>
            <a:r>
              <a:rPr lang="cs-CZ" altLang="cs-CZ" sz="1800" dirty="0">
                <a:latin typeface="TimesNewRomanPSMT"/>
              </a:rPr>
              <a:t>emisemi do roku 2050.</a:t>
            </a:r>
            <a:endParaRPr lang="cs-CZ" altLang="cs-CZ" dirty="0"/>
          </a:p>
          <a:p>
            <a:endParaRPr lang="cs-CZ" altLang="cs-CZ" dirty="0"/>
          </a:p>
          <a:p>
            <a:r>
              <a:rPr lang="cs-CZ" altLang="cs-CZ" sz="1800" dirty="0">
                <a:latin typeface="TimesNewRomanPSMT"/>
              </a:rPr>
              <a:t>(22) Existují různé možnosti, jak pokrýt energetické potřeby budovy s </a:t>
            </a:r>
            <a:r>
              <a:rPr lang="cs-CZ" altLang="cs-CZ" sz="1800" b="1" i="1" dirty="0">
                <a:latin typeface="TimesNewRomanPS-BoldItalicMT"/>
              </a:rPr>
              <a:t>nulovými emisemi</a:t>
            </a:r>
            <a:r>
              <a:rPr lang="cs-CZ" altLang="cs-CZ" sz="1800" dirty="0">
                <a:latin typeface="TimesNewRomanPSMT"/>
              </a:rPr>
              <a:t>:</a:t>
            </a:r>
          </a:p>
          <a:p>
            <a:r>
              <a:rPr lang="cs-CZ" altLang="cs-CZ" sz="1800" b="1" i="1" dirty="0">
                <a:latin typeface="TimesNewRomanPS-BoldItalicMT"/>
              </a:rPr>
              <a:t>energií vyrobenou na místě nebo v blízkém okolí </a:t>
            </a:r>
            <a:r>
              <a:rPr lang="cs-CZ" altLang="cs-CZ" sz="1800" dirty="0">
                <a:latin typeface="TimesNewRomanPSMT"/>
              </a:rPr>
              <a:t>z obnovitelných zdrojů ▌, jako jsou</a:t>
            </a:r>
          </a:p>
          <a:p>
            <a:r>
              <a:rPr lang="cs-CZ" altLang="cs-CZ" sz="1800" dirty="0">
                <a:latin typeface="TimesNewRomanPSMT"/>
              </a:rPr>
              <a:t>solární tepelná energie, </a:t>
            </a:r>
            <a:r>
              <a:rPr lang="cs-CZ" altLang="cs-CZ" sz="1800" b="1" i="1" dirty="0">
                <a:latin typeface="TimesNewRomanPS-BoldItalicMT"/>
              </a:rPr>
              <a:t>geotermální energie, </a:t>
            </a:r>
            <a:r>
              <a:rPr lang="cs-CZ" altLang="cs-CZ" sz="1800" dirty="0">
                <a:latin typeface="TimesNewRomanPSMT"/>
              </a:rPr>
              <a:t>fotovoltaická solární energie, tepelná</a:t>
            </a:r>
          </a:p>
          <a:p>
            <a:r>
              <a:rPr lang="cs-CZ" altLang="cs-CZ" sz="1800" dirty="0">
                <a:latin typeface="TimesNewRomanPSMT"/>
              </a:rPr>
              <a:t>čerpadla</a:t>
            </a:r>
            <a:r>
              <a:rPr lang="cs-CZ" altLang="cs-CZ" sz="1800" b="1" i="1" dirty="0">
                <a:latin typeface="TimesNewRomanPS-BoldItalicMT"/>
              </a:rPr>
              <a:t>, hydroelektrická energie </a:t>
            </a:r>
            <a:r>
              <a:rPr lang="cs-CZ" altLang="cs-CZ" sz="1800" dirty="0">
                <a:latin typeface="TimesNewRomanPSMT"/>
              </a:rPr>
              <a:t>a biomasa, energie z obnovitelných zdrojů poskytovaná</a:t>
            </a:r>
          </a:p>
          <a:p>
            <a:r>
              <a:rPr lang="cs-CZ" altLang="cs-CZ" sz="1800" dirty="0">
                <a:latin typeface="TimesNewRomanPSMT"/>
              </a:rPr>
              <a:t>společenstvími pro obnovitelné zdroje</a:t>
            </a:r>
            <a:r>
              <a:rPr lang="cs-CZ" altLang="cs-CZ" sz="1800" b="1" i="1" dirty="0">
                <a:latin typeface="TimesNewRomanPS-BoldItalicMT"/>
              </a:rPr>
              <a:t>, účinné </a:t>
            </a:r>
            <a:r>
              <a:rPr lang="cs-CZ" altLang="cs-CZ" sz="1800" dirty="0">
                <a:latin typeface="TimesNewRomanPSMT"/>
              </a:rPr>
              <a:t>dálkové vytápění a chlazení a </a:t>
            </a:r>
            <a:r>
              <a:rPr lang="cs-CZ" altLang="cs-CZ" sz="1800" b="1" i="1" dirty="0">
                <a:latin typeface="TimesNewRomanPS-BoldItalicMT"/>
              </a:rPr>
              <a:t>energie</a:t>
            </a:r>
          </a:p>
          <a:p>
            <a:r>
              <a:rPr lang="cs-CZ" altLang="cs-CZ" sz="1800" b="1" i="1" dirty="0">
                <a:latin typeface="TimesNewRomanPS-BoldItalicMT"/>
              </a:rPr>
              <a:t>z jiných </a:t>
            </a:r>
            <a:r>
              <a:rPr lang="cs-CZ" altLang="cs-CZ" sz="1800" b="1" i="1" dirty="0" err="1">
                <a:latin typeface="TimesNewRomanPS-BoldItalicMT"/>
              </a:rPr>
              <a:t>bezuhlíkových</a:t>
            </a:r>
            <a:r>
              <a:rPr lang="cs-CZ" altLang="cs-CZ" sz="1800" b="1" i="1" dirty="0">
                <a:latin typeface="TimesNewRomanPS-BoldItalicMT"/>
              </a:rPr>
              <a:t> zdrojů energie. Energie získaná spalováním obnovitelných paliv</a:t>
            </a:r>
          </a:p>
          <a:p>
            <a:r>
              <a:rPr lang="cs-CZ" altLang="cs-CZ" sz="1800" b="1" i="1" dirty="0">
                <a:latin typeface="TimesNewRomanPS-BoldItalicMT"/>
              </a:rPr>
              <a:t>se považuje za energii z obnovitelných zdrojů vyrobenou na místě, pokud ke spalování</a:t>
            </a:r>
          </a:p>
          <a:p>
            <a:r>
              <a:rPr lang="pt-BR" altLang="cs-CZ" sz="1800" b="1" i="1" dirty="0">
                <a:latin typeface="TimesNewRomanPS-BoldItalicMT"/>
              </a:rPr>
              <a:t>obnovitelného paliva dochází na místě.</a:t>
            </a:r>
            <a:endParaRPr lang="cs-CZ" altLang="cs-CZ" sz="1800" b="1" i="1" dirty="0">
              <a:latin typeface="TimesNewRomanPS-BoldItalicMT"/>
            </a:endParaRPr>
          </a:p>
          <a:p>
            <a:endParaRPr lang="pt-BR" altLang="cs-CZ" sz="1800" b="1" i="1" dirty="0">
              <a:latin typeface="TimesNewRomanPS-BoldItalicMT"/>
            </a:endParaRPr>
          </a:p>
          <a:p>
            <a:r>
              <a:rPr lang="cs-CZ" altLang="cs-CZ" sz="1800" b="1" i="1" dirty="0">
                <a:latin typeface="TimesNewRomanPS-BoldItalicMT"/>
              </a:rPr>
              <a:t>(23) Budovy s nulovými emisemi mohou přispět k flexibilitě na straně poptávky, například</a:t>
            </a:r>
          </a:p>
          <a:p>
            <a:r>
              <a:rPr lang="cs-CZ" altLang="cs-CZ" sz="1800" b="1" i="1" dirty="0">
                <a:latin typeface="TimesNewRomanPS-BoldItalicMT"/>
              </a:rPr>
              <a:t>prostřednictvím řízení poptávky, akumulace elektrické energie, akumulace tepla</a:t>
            </a:r>
          </a:p>
          <a:p>
            <a:r>
              <a:rPr lang="cs-CZ" altLang="cs-CZ" sz="1800" b="1" i="1" dirty="0">
                <a:latin typeface="TimesNewRomanPS-BoldItalicMT"/>
              </a:rPr>
              <a:t>a distribuované výroby energie z obnovitelných zdrojů za účelem podpory</a:t>
            </a:r>
          </a:p>
          <a:p>
            <a:r>
              <a:rPr lang="cs-CZ" altLang="cs-CZ" sz="1800" b="1" i="1" dirty="0">
                <a:latin typeface="TimesNewRomanPS-BoldItalicMT"/>
              </a:rPr>
              <a:t>spolehlivějšího, udržitelnějšího a účinnějšího energetického systém</a:t>
            </a:r>
          </a:p>
          <a:p>
            <a:endParaRPr lang="cs-CZ" altLang="cs-CZ" sz="1800" b="1" i="1" dirty="0">
              <a:latin typeface="TimesNewRomanPS-BoldItalicMT"/>
            </a:endParaRPr>
          </a:p>
          <a:p>
            <a:r>
              <a:rPr lang="cs-CZ" altLang="cs-CZ" sz="1800" i="1" dirty="0">
                <a:latin typeface="TimesNewRomanPS-ItalicMT"/>
              </a:rPr>
              <a:t>Článek 2</a:t>
            </a:r>
          </a:p>
          <a:p>
            <a:r>
              <a:rPr lang="cs-CZ" altLang="cs-CZ" sz="1800" b="1" i="1" dirty="0">
                <a:latin typeface="TimesNewRomanPS-BoldItalicMT"/>
              </a:rPr>
              <a:t>Definice</a:t>
            </a:r>
          </a:p>
          <a:p>
            <a:r>
              <a:rPr lang="cs-CZ" altLang="cs-CZ" sz="1800" b="1" i="1" dirty="0">
                <a:latin typeface="TimesNewRomanPS-BoldItalicMT"/>
              </a:rPr>
              <a:t>„</a:t>
            </a:r>
            <a:r>
              <a:rPr lang="cs-CZ" altLang="cs-CZ" sz="1800" dirty="0">
                <a:latin typeface="TimesNewRomanPSMT"/>
              </a:rPr>
              <a:t>budovou s nulovými emisemi“ budova s velmi nízkou energetickou náročností určenou</a:t>
            </a:r>
          </a:p>
          <a:p>
            <a:r>
              <a:rPr lang="cs-CZ" altLang="cs-CZ" sz="1800" dirty="0">
                <a:latin typeface="TimesNewRomanPSMT"/>
              </a:rPr>
              <a:t>v souladu s přílohou I, která </a:t>
            </a:r>
            <a:r>
              <a:rPr lang="cs-CZ" altLang="cs-CZ" sz="1800" b="1" i="1" dirty="0">
                <a:latin typeface="TimesNewRomanPS-BoldItalicMT"/>
              </a:rPr>
              <a:t>vyžaduje nulové nebo </a:t>
            </a:r>
            <a:r>
              <a:rPr lang="cs-CZ" altLang="cs-CZ" sz="1800" dirty="0">
                <a:latin typeface="TimesNewRomanPSMT"/>
              </a:rPr>
              <a:t>velmi nízké množství energie</a:t>
            </a:r>
            <a:r>
              <a:rPr lang="cs-CZ" altLang="cs-CZ" sz="1800" b="1" i="1" dirty="0">
                <a:latin typeface="TimesNewRomanPS-BoldItalicMT"/>
              </a:rPr>
              <a:t>,</a:t>
            </a:r>
          </a:p>
          <a:p>
            <a:r>
              <a:rPr lang="cs-CZ" altLang="cs-CZ" sz="1800" b="1" i="1" dirty="0">
                <a:latin typeface="TimesNewRomanPS-BoldItalicMT"/>
              </a:rPr>
              <a:t>produkuje nulové emise uhlíku z fosilních paliv na místě a produkuje nulové nebo velmi</a:t>
            </a:r>
          </a:p>
          <a:p>
            <a:r>
              <a:rPr lang="cs-CZ" altLang="cs-CZ" sz="1800" b="1" i="1" dirty="0">
                <a:latin typeface="TimesNewRomanPS-BoldItalicMT"/>
              </a:rPr>
              <a:t>nízké provozní emise skleníkových plynů</a:t>
            </a:r>
            <a:r>
              <a:rPr lang="cs-CZ" altLang="cs-CZ" sz="1800" dirty="0">
                <a:latin typeface="TimesNewRomanPSMT"/>
              </a:rPr>
              <a:t>, v souladu s </a:t>
            </a:r>
            <a:r>
              <a:rPr lang="cs-CZ" altLang="cs-CZ" sz="1800" b="1" i="1" dirty="0">
                <a:latin typeface="TimesNewRomanPS-BoldItalicMT"/>
              </a:rPr>
              <a:t>článkem 11;</a:t>
            </a:r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ČL 11 </a:t>
            </a:r>
          </a:p>
          <a:p>
            <a:r>
              <a:rPr lang="cs-CZ" altLang="cs-CZ" dirty="0"/>
              <a:t>Budova s nulovými emisemi nezpůsobuje na místě žádné uhlíkové emise z fosilních paliv. Budova s nulovými emisemi nabízí kapacitu pro reakci na vnější signály a upravuje svou spotřebu, výrobu nebo skladování energie, je-li to ekonomicky a technicky proveditelné.</a:t>
            </a:r>
          </a:p>
          <a:p>
            <a:r>
              <a:rPr lang="cs-CZ" altLang="cs-CZ" dirty="0"/>
              <a:t>2.   Členské státy přijmou nezbytná opatření k zajištění toho, aby energetická náročnost budovy s nulovými emisemi splňovala maximální prahovou hodnotu. Členské státy stanoví maximální prahovou hodnotu pro energetickou náročnost budovy s nulovými emisemi s cílem dosáhnout alespoň nákladově optimálních úrovní stanovených v nejnovější vnitrostátní zprávě o optimálních nákladech podle článku 6. Členské státy revidují maximální prahovou hodnotu pokaždé, když jsou revidovány nákladově optimální úrovně.</a:t>
            </a:r>
          </a:p>
          <a:p>
            <a:r>
              <a:rPr lang="cs-CZ" altLang="cs-CZ" dirty="0"/>
              <a:t>3.   Maximální prahová hodnota pro energetickou náročnost budovy s nulovými emisemi musí být nejméně o 10 % nižší než prahová hodnota celkové spotřeby primární energie stanovená na úrovni členského státu pro budovy s téměř nulovou spotřebou energie ke dni 28. května 2024.</a:t>
            </a:r>
          </a:p>
          <a:p>
            <a:r>
              <a:rPr lang="cs-CZ" altLang="cs-CZ" dirty="0"/>
              <a:t>4.   Členské státy mohou maximální prahovou hodnotu pro energetickou náročnost budovy s nulovými emisemi upravit pro renovované budovy při dodržení příslušných ustanovení o optimálních nákladech, a pokud byly stanoveny prahové hodnoty pro renovované budovy s téměř nulovou spotřebou energie, požadavků odstavce 3.</a:t>
            </a:r>
          </a:p>
          <a:p>
            <a:r>
              <a:rPr lang="cs-CZ" altLang="cs-CZ" dirty="0"/>
              <a:t>5.   Členské státy přijmou nezbytná opatření, aby zajistily, že provozní emise skleníkových plynů z budovy s nulovými emisemi splňují maximální prahovou hodnotu stanovenou na úrovni členského státu v jejich vnitrostátních plánech renovace budov. Tato maximální prahová hodnota může být stanovena na různých úrovních pro nové a renovované budovy.</a:t>
            </a:r>
          </a:p>
          <a:p>
            <a:r>
              <a:rPr lang="cs-CZ" altLang="cs-CZ" dirty="0"/>
              <a:t>6.   Členské státy oznámí Komisi své maximální prahové hodnoty, včetně popisu metodiky výpočtu podle typu budovy a relevantního označení vnějšího klimatu, v souladu s přílohou I. Komise tyto maximální prahové hodnoty přezkoumá, a je-li to vhodné, doporučí jejich úpravu.</a:t>
            </a:r>
          </a:p>
          <a:p>
            <a:r>
              <a:rPr lang="cs-CZ" altLang="cs-CZ" dirty="0"/>
              <a:t>7.   Členské státy zajistí, aby celková roční spotřeba primární energie nové nebo renovované budovy s nulovými emisemi byla pokryta:</a:t>
            </a:r>
          </a:p>
          <a:p>
            <a:r>
              <a:rPr lang="cs-CZ" altLang="cs-CZ" dirty="0"/>
              <a:t>a) energií z obnovitelných zdrojů vyrobenou na místě nebo v blízkém okolí a splňující kritéria stanovená v článku 7 směrnice (EU) 2018/2001;</a:t>
            </a:r>
          </a:p>
          <a:p>
            <a:r>
              <a:rPr lang="cs-CZ" altLang="cs-CZ" dirty="0"/>
              <a:t>b) energií z obnovitelných zdrojů poskytnutou společenstvím pro obnovitelné zdroje ve smyslu článku 22 směrnice (EU) 2018/2001;</a:t>
            </a:r>
          </a:p>
          <a:p>
            <a:r>
              <a:rPr lang="cs-CZ" altLang="cs-CZ" dirty="0"/>
              <a:t>c) energií z účinného systému dálkového vytápění a chlazení v souladu s čl. 26 odst. 1 směrnice (EU) 2023/1791 nebo</a:t>
            </a:r>
          </a:p>
          <a:p>
            <a:r>
              <a:rPr lang="cs-CZ" altLang="cs-CZ" dirty="0"/>
              <a:t>d) energií ze zdrojů bez emisí uhlíku.</a:t>
            </a:r>
          </a:p>
          <a:p>
            <a:endParaRPr lang="cs-CZ" altLang="cs-CZ" dirty="0"/>
          </a:p>
          <a:p>
            <a:r>
              <a:rPr lang="cs-CZ" altLang="cs-CZ" dirty="0"/>
              <a:t>Pokud není technicky či ekonomicky proveditelné splnit požadavky stanovené v tomto odstavci, může být celková roční spotřeba primární energie pokryta i jinou energií ze sítě, která splňuje kritéria stanovená na vnitrostátní úrovni.</a:t>
            </a:r>
          </a:p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805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552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obrázek snímku 1">
            <a:extLst>
              <a:ext uri="{FF2B5EF4-FFF2-40B4-BE49-F238E27FC236}">
                <a16:creationId xmlns:a16="http://schemas.microsoft.com/office/drawing/2014/main" id="{F33DB334-BBC9-46C6-8442-FA33035DF5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6988" y="911225"/>
            <a:ext cx="6510338" cy="36623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Zástupný symbol pro poznámky 2">
            <a:extLst>
              <a:ext uri="{FF2B5EF4-FFF2-40B4-BE49-F238E27FC236}">
                <a16:creationId xmlns:a16="http://schemas.microsoft.com/office/drawing/2014/main" id="{43B59616-ADD1-4596-88BC-1B5FC264E1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70660" name="Zástupný symbol pro záhlaví 3">
            <a:extLst>
              <a:ext uri="{FF2B5EF4-FFF2-40B4-BE49-F238E27FC236}">
                <a16:creationId xmlns:a16="http://schemas.microsoft.com/office/drawing/2014/main" id="{0CC4C872-C917-426D-A07B-E6D107C43468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1" y="3"/>
            <a:ext cx="2833939" cy="515290"/>
          </a:xfrm>
          <a:ln>
            <a:miter lim="800000"/>
            <a:headEnd/>
            <a:tailEnd/>
          </a:ln>
        </p:spPr>
        <p:txBody>
          <a:bodyPr lIns="84446" tIns="42225" rIns="84446" bIns="42225"/>
          <a:lstStyle/>
          <a:p>
            <a:pPr algn="ctr">
              <a:defRPr/>
            </a:pPr>
            <a:r>
              <a:rPr lang="en-US" altLang="cs-CZ">
                <a:solidFill>
                  <a:srgbClr val="000000"/>
                </a:solidFill>
              </a:rPr>
              <a:t>CEN-CENSE-REHVA Workshop, Brussels 22.3.2010 </a:t>
            </a:r>
          </a:p>
        </p:txBody>
      </p:sp>
      <p:sp>
        <p:nvSpPr>
          <p:cNvPr id="70661" name="Zástupný symbol pro zápatí 4">
            <a:extLst>
              <a:ext uri="{FF2B5EF4-FFF2-40B4-BE49-F238E27FC236}">
                <a16:creationId xmlns:a16="http://schemas.microsoft.com/office/drawing/2014/main" id="{B500706F-D216-4E39-B0FD-305B2A2EE8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1" y="9802556"/>
            <a:ext cx="2833939" cy="515290"/>
          </a:xfrm>
          <a:ln>
            <a:miter lim="800000"/>
            <a:headEnd/>
            <a:tailEnd/>
          </a:ln>
        </p:spPr>
        <p:txBody>
          <a:bodyPr lIns="84446" tIns="42225" rIns="84446" bIns="42225"/>
          <a:lstStyle/>
          <a:p>
            <a:pPr algn="ctr">
              <a:defRPr/>
            </a:pPr>
            <a:r>
              <a:rPr lang="en-US" altLang="cs-CZ">
                <a:solidFill>
                  <a:srgbClr val="000000"/>
                </a:solidFill>
              </a:rPr>
              <a:t>(c) prof.Karel Kabele, REHVA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501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poznámky 1">
            <a:extLst>
              <a:ext uri="{FF2B5EF4-FFF2-40B4-BE49-F238E27FC236}">
                <a16:creationId xmlns:a16="http://schemas.microsoft.com/office/drawing/2014/main" id="{E5E8AA00-0366-4D4F-B32D-C9FDD5E2F0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8865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a) informace o stávající energetické náročnosti budovy;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b) grafické znázornění nebo grafická znázornění plánu a jeho kroků pro postupnou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rozsáhlou renovaci;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c) informace o relevantních vnitrostátních požadavcích, jako jsou minimální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požadavky na energetickou náročnost budov, minimální normy energetické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náročnosti a pravidla v členském státě pro postupné ukončení používání fosilních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paliv v budovách k vytápění a chlazení, včetně dat nabytí účinnosti;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d) stručné vysvětlení optimální souslednosti kroků;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e) informace o jednotlivých krocích, včetně: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i) názvu a popisu renovačních opatření pro daný krok, včetně relevantních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možností pro technologie, techniky a materiály, které mají být použity;</a:t>
            </a:r>
          </a:p>
          <a:p>
            <a:pPr algn="l"/>
            <a:r>
              <a:rPr lang="cs-CZ" sz="1800" b="1" i="1" u="none" strike="noStrike" baseline="0" dirty="0" err="1">
                <a:latin typeface="TimesNewRomanPS-BoldItalicMT"/>
              </a:rPr>
              <a:t>ii</a:t>
            </a:r>
            <a:r>
              <a:rPr lang="cs-CZ" sz="1800" b="1" i="1" u="none" strike="noStrike" baseline="0" dirty="0">
                <a:latin typeface="TimesNewRomanPS-BoldItalicMT"/>
              </a:rPr>
              <a:t>) odhadovaných úspor energie ve spotřebě primární energie a v konečné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spotřebě energie v kWh a v procentním zlepšení ve srovnání se spotřebou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energie před provedením daného kroku;</a:t>
            </a:r>
          </a:p>
          <a:p>
            <a:pPr algn="l"/>
            <a:r>
              <a:rPr lang="cs-CZ" sz="1800" b="1" i="1" u="none" strike="noStrike" baseline="0" dirty="0" err="1">
                <a:latin typeface="TimesNewRomanPS-BoldItalicMT"/>
              </a:rPr>
              <a:t>iii</a:t>
            </a:r>
            <a:r>
              <a:rPr lang="cs-CZ" sz="1800" b="1" i="1" u="none" strike="noStrike" baseline="0" dirty="0">
                <a:latin typeface="TimesNewRomanPS-BoldItalicMT"/>
              </a:rPr>
              <a:t>) odhadovaného snížení provozních emisí skleníkových plynů;</a:t>
            </a:r>
          </a:p>
          <a:p>
            <a:pPr algn="l"/>
            <a:r>
              <a:rPr lang="cs-CZ" sz="1800" b="1" i="1" u="none" strike="noStrike" baseline="0" dirty="0" err="1">
                <a:latin typeface="TimesNewRomanPS-BoldItalicMT"/>
              </a:rPr>
              <a:t>iv</a:t>
            </a:r>
            <a:r>
              <a:rPr lang="cs-CZ" sz="1800" b="1" i="1" u="none" strike="noStrike" baseline="0" dirty="0">
                <a:latin typeface="TimesNewRomanPS-BoldItalicMT"/>
              </a:rPr>
              <a:t>) odhadovaných úspor na účtu za energii s jasným uvedením očekávaných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nákladů na energii použitých pro výpočet;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v) odhadované třídy energetické náročnosti certifikátu energetické náročnosti,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které má být dosaženo po dokončení daného kroku;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f) informace o možném připojení k účinnému systému dálkového vytápění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a chlazení;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g) podíl individuální nebo kolektivní výroby a vlastní spotřeby energie z obnovitelných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zdrojů, jehož má být podle odhadů po renovaci dosaženo;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h) obecné informace o dostupných možnostech pro zlepšení </a:t>
            </a:r>
            <a:r>
              <a:rPr lang="cs-CZ" sz="1800" b="1" i="1" u="none" strike="noStrike" baseline="0" dirty="0" err="1">
                <a:latin typeface="TimesNewRomanPS-BoldItalicMT"/>
              </a:rPr>
              <a:t>oběhovosti</a:t>
            </a:r>
            <a:r>
              <a:rPr lang="cs-CZ" sz="1800" b="1" i="1" u="none" strike="noStrike" baseline="0" dirty="0">
                <a:latin typeface="TimesNewRomanPS-BoldItalicMT"/>
              </a:rPr>
              <a:t> stavebních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výrobků a pro snížení jejich emisí skleníkových plynů během celého životního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cyklu, jakož i o širších přínosech souvisejících se zdravím a pohodlím, kvalitou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vnitřního prostředí a lepší adaptabilitou budovy na změnu klimatu;</a:t>
            </a:r>
          </a:p>
          <a:p>
            <a:pPr algn="l"/>
            <a:r>
              <a:rPr lang="pl-PL" sz="1800" b="1" i="1" u="none" strike="noStrike" baseline="0" dirty="0">
                <a:latin typeface="TimesNewRomanPS-BoldItalicMT"/>
              </a:rPr>
              <a:t>i) informace o dostupných finančních prostředcích a odkazy na relevantní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internetové stránky uvádějící zdroje tohoto financování;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j) informace o poradenských službách a službách technického poradenství, včetně</a:t>
            </a:r>
          </a:p>
          <a:p>
            <a:pPr algn="l"/>
            <a:r>
              <a:rPr lang="cs-CZ" sz="1800" b="1" i="1" u="none" strike="noStrike" baseline="0" dirty="0">
                <a:latin typeface="TimesNewRomanPS-BoldItalicMT"/>
              </a:rPr>
              <a:t>kontaktních údajů a odkazů na internetové stránky jednotných kontaktních míst.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4CC98-825B-49B7-8C62-AC04D542BD8E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0987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Metodika je určena především pro hodnocení stávajících budov a lze v ní nalézt analogii k energetickému auditu aplikovanému na kvalitu vnitřního prostředí. Na rozdíl od energetického auditu, který se zabývá pouze energií, metodika HAIEQ posuzuje budovu z hlediska 8 oblastí, které pokrývají hlavní složky vnitřního prostředí</a:t>
            </a:r>
            <a:r>
              <a:rPr lang="cs-CZ"/>
              <a:t>. </a:t>
            </a:r>
          </a:p>
          <a:p>
            <a:r>
              <a:rPr lang="cs-CZ"/>
              <a:t>KLIK</a:t>
            </a:r>
            <a:endParaRPr lang="en-US"/>
          </a:p>
          <a:p>
            <a:r>
              <a:rPr lang="en-US"/>
              <a:t>Pro každou </a:t>
            </a:r>
            <a:r>
              <a:rPr lang="cs-CZ" err="1"/>
              <a:t>oblast </a:t>
            </a:r>
            <a:r>
              <a:rPr lang="en-US"/>
              <a:t>hodnotíme 3 až 8 kritérií, přičemž zohledňujeme různé aspekty kvality životního prostředí.</a:t>
            </a:r>
            <a:endParaRPr lang="cs-CZ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Hodnocení jednotlivých kritérií provádí hodnotitel metodou obdobnou známkování ve škole</a:t>
            </a:r>
            <a:r>
              <a:rPr lang="cs-CZ"/>
              <a:t>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KLIK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8F0FB-DD42-4B38-8D93-BC1E216BE9D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1419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Short- and medium-term measurements of selected parameters of the indoor environment were carried out, including a questionnaire survey.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8F0FB-DD42-4B38-8D93-BC1E216BE9D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917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67EADF-CAD4-3EA2-A9C6-46D829F74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40BC57F-F113-4D0B-7C84-3B2D69287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4E2419B-D17F-D269-B2CB-7417E7899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05CB789-857E-1E0D-08E3-56EF28F3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ABD8E-9281-4539-9F52-F571C6ADD07B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615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D3476AE3-BAE3-4C37-82D5-FA5B4EFEB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(C) Karel Kabele  FSv ČVUT v Praze </a:t>
            </a:r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1B238627-9189-496B-9D84-C5FE768B4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5C17A02E-3815-4950-B6F3-0C82370F1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7B972-E78C-4132-B952-5F898BEB41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3722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4D27D0-D868-481C-886D-D35F0BBF4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(C) Karel Kabele  FSv ČVUT v Praze 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85A0C4-B2EB-4167-B141-1228B33A7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EE31F2-FEFF-4B5E-8240-4FB22C806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13E89-8F25-47C3-8755-4D8868DB00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734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63617AA-B38C-4A4C-9799-937773233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(C) Karel Kabele  FSv ČVUT v Praze 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680C58-73C1-42EA-9D95-E3B9BBCCD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FE2CEC-5AD3-47B1-BDD1-63670E07A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49351-592F-454B-B9FA-6EC493D2946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9462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Nadpis, text a videok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1800" y="274638"/>
            <a:ext cx="11150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527178"/>
            <a:ext cx="5384800" cy="44942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média 3"/>
          <p:cNvSpPr>
            <a:spLocks noGrp="1"/>
          </p:cNvSpPr>
          <p:nvPr>
            <p:ph type="media" sz="half" idx="2"/>
          </p:nvPr>
        </p:nvSpPr>
        <p:spPr>
          <a:xfrm>
            <a:off x="6197600" y="1527178"/>
            <a:ext cx="5384800" cy="44942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Kliknutím na ikonu přidáte multimédia.</a:t>
            </a:r>
            <a:endParaRPr lang="cs-CZ" noProof="0" dirty="0"/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579904A3-031F-4B8C-84E5-A364FBD72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(C) Karel Kabele  FSv ČVUT v Praze </a:t>
            </a:r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B5D4CAD5-8DEC-425C-95BA-5083C0E7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52DC1C51-0995-4CA0-91D8-CC4F16DF3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CDF74-1CCC-4F18-A7FA-29892D9F4D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5761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1800" y="274638"/>
            <a:ext cx="11150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527178"/>
            <a:ext cx="5384800" cy="44942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6197600" y="1527178"/>
            <a:ext cx="5384800" cy="44942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Kliknutím na ikonu přidáte online obrázek.</a:t>
            </a:r>
            <a:endParaRPr lang="cs-CZ" noProof="0" dirty="0"/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E2337FEF-47AD-4F3F-A76E-069EC1AB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(C) Karel Kabele  FSv ČVUT v Praze </a:t>
            </a:r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7A41DC0-0D7E-42A2-9FA8-1D9527CDE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338E85CD-EEB2-4CF0-881F-EE773D83F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2C45F-7C3D-4E3A-A883-C8FF4AC5DD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1031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1800" y="274638"/>
            <a:ext cx="11150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527178"/>
            <a:ext cx="5384800" cy="44942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97600" y="1527178"/>
            <a:ext cx="5384800" cy="44942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4CA9A435-2910-4917-A85D-33CE1A5B6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(C) Karel Kabele  FSv ČVUT v Praze </a:t>
            </a:r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E789E6C-39A5-44BE-AC9E-2F2E703AF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78BEA45-5027-475E-B65A-61AB65AB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D80DA-349B-47E7-A20C-97FC3EF29A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7118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31800" y="274638"/>
            <a:ext cx="11150600" cy="57467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51446127-751D-4797-A843-88BFE592E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(C) Karel Kabele  FSv ČVUT v Praze </a:t>
            </a:r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03E0DAB7-B1CF-478C-B886-8FE30042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135A8651-F063-4CE9-ACB0-F6559A1F0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85A7A-7494-4BA1-AC32-402EEBE9121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401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1800" y="274638"/>
            <a:ext cx="11150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609600" y="1527178"/>
            <a:ext cx="10972800" cy="44942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Kliknutím na ikonu přidáte obrázek SmartArt.</a:t>
            </a:r>
            <a:endParaRPr lang="cs-CZ" noProof="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EB3D12-0D77-4422-8E42-109EEDDA6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4633BA-6201-4D4A-A1DE-27F4FC2E1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05A7F2-6F6E-4221-80A7-C21E531B2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F2C5D-6ADF-40B6-9E5B-7D0EED43E4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1334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35AA0967-9949-DCC4-65E8-3256230A5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9E88D383-40FF-9A40-0D38-E1706DD67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32843DCB-D66D-F79B-966C-D744CB9F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F2C5D-6ADF-40B6-9E5B-7D0EED43E4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9250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9">
            <a:extLst>
              <a:ext uri="{FF2B5EF4-FFF2-40B4-BE49-F238E27FC236}">
                <a16:creationId xmlns:a16="http://schemas.microsoft.com/office/drawing/2014/main" id="{ADAB574D-785C-4673-B3CA-2E17A5E7C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2"/>
          <a:stretch>
            <a:fillRect/>
          </a:stretch>
        </p:blipFill>
        <p:spPr bwMode="auto">
          <a:xfrm>
            <a:off x="0" y="0"/>
            <a:ext cx="12196233" cy="6858000"/>
          </a:xfrm>
          <a:prstGeom prst="rect">
            <a:avLst/>
          </a:prstGeom>
          <a:noFill/>
          <a:ln w="9525">
            <a:solidFill>
              <a:srgbClr val="0065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75762155-E7FA-437F-9DE8-B8394D925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785" y="633416"/>
            <a:ext cx="10640483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defRPr/>
            </a:pPr>
            <a:endParaRPr lang="cs-CZ" alt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chnika" panose="00000500000000000000" pitchFamily="2" charset="-18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89000" y="2016128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echnika" panose="00000500000000000000" pitchFamily="2" charset="-18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689847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Technika" panose="00000500000000000000" pitchFamily="2" charset="-18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3883844B-26C8-EB1D-A2EE-3F8DF20F58B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93723" y="5800760"/>
            <a:ext cx="10640483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defRPr/>
            </a:pPr>
            <a:endParaRPr lang="cs-CZ" alt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chnika" panose="00000500000000000000" pitchFamily="2" charset="-18"/>
            </a:endParaRPr>
          </a:p>
        </p:txBody>
      </p:sp>
      <p:pic>
        <p:nvPicPr>
          <p:cNvPr id="15" name="Obrázek 14" descr="Obsah obrázku text, Písmo, logo, Grafika&#10;&#10;Popis byl vytvořen automaticky">
            <a:extLst>
              <a:ext uri="{FF2B5EF4-FFF2-40B4-BE49-F238E27FC236}">
                <a16:creationId xmlns:a16="http://schemas.microsoft.com/office/drawing/2014/main" id="{2629A7C3-DAFD-702F-0B55-310FA46517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0065BD"/>
              </a:clrFrom>
              <a:clrTo>
                <a:srgbClr val="0065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39" y="61829"/>
            <a:ext cx="1031391" cy="39018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9C26F0F-C827-EE1B-3AC4-E24BD66209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65BD"/>
              </a:clrFrom>
              <a:clrTo>
                <a:srgbClr val="0065B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82" y="23019"/>
            <a:ext cx="1132206" cy="42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37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577978"/>
            <a:ext cx="11055021" cy="4525963"/>
          </a:xfrm>
        </p:spPr>
        <p:txBody>
          <a:bodyPr/>
          <a:lstStyle>
            <a:lvl1pPr>
              <a:defRPr sz="2400">
                <a:latin typeface="Technika" panose="00000500000000000000" pitchFamily="2" charset="-18"/>
                <a:cs typeface="Arial" panose="020B0604020202020204" pitchFamily="34" charset="0"/>
              </a:defRPr>
            </a:lvl1pPr>
            <a:lvl2pPr>
              <a:defRPr sz="2000">
                <a:latin typeface="Technika" panose="00000500000000000000" pitchFamily="2" charset="-18"/>
                <a:cs typeface="Arial" panose="020B0604020202020204" pitchFamily="34" charset="0"/>
              </a:defRPr>
            </a:lvl2pPr>
            <a:lvl3pPr>
              <a:defRPr sz="1800">
                <a:latin typeface="Technika" panose="00000500000000000000" pitchFamily="2" charset="-18"/>
                <a:cs typeface="Arial" panose="020B0604020202020204" pitchFamily="34" charset="0"/>
              </a:defRPr>
            </a:lvl3pPr>
            <a:lvl4pPr>
              <a:defRPr sz="1600">
                <a:latin typeface="Technika" panose="00000500000000000000" pitchFamily="2" charset="-18"/>
                <a:cs typeface="Arial" panose="020B0604020202020204" pitchFamily="34" charset="0"/>
              </a:defRPr>
            </a:lvl4pPr>
            <a:lvl5pPr>
              <a:defRPr sz="1600">
                <a:latin typeface="Technika" panose="00000500000000000000" pitchFamily="2" charset="-18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4333E98-378A-48A5-864A-32BD410A30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" y="6358174"/>
            <a:ext cx="2844800" cy="365125"/>
          </a:xfrm>
        </p:spPr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00A4F17-746C-4A76-9E29-B9BD64584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/>
              <a:t>Energetická náročnost budov – 28.11. 2025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29C82FF-EDD5-4134-AA5E-CE1FD6DF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927020" cy="365125"/>
          </a:xfrm>
        </p:spPr>
        <p:txBody>
          <a:bodyPr/>
          <a:lstStyle>
            <a:lvl1pPr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fld id="{1BCABD8E-9281-4539-9F52-F571C6ADD07B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E361EF95-A3C6-4FB0-902A-C7A0E4A2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04029"/>
            <a:ext cx="11055021" cy="871706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5" name="Line 12">
            <a:extLst>
              <a:ext uri="{FF2B5EF4-FFF2-40B4-BE49-F238E27FC236}">
                <a16:creationId xmlns:a16="http://schemas.microsoft.com/office/drawing/2014/main" id="{BC84F972-D66E-A077-2979-CE111DE0664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345405"/>
            <a:ext cx="12192000" cy="0"/>
          </a:xfrm>
          <a:prstGeom prst="line">
            <a:avLst/>
          </a:prstGeom>
          <a:noFill/>
          <a:ln w="9525">
            <a:solidFill>
              <a:srgbClr val="0065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6" name="AutoShape 2" descr="Portál celoživotního vzdělávání">
            <a:extLst>
              <a:ext uri="{FF2B5EF4-FFF2-40B4-BE49-F238E27FC236}">
                <a16:creationId xmlns:a16="http://schemas.microsoft.com/office/drawing/2014/main" id="{8DAEDE56-25C8-8EE7-509C-7B885A3A9FBA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294ECD44-C702-A1BF-5887-1780B31C8AE8}"/>
              </a:ext>
            </a:extLst>
          </p:cNvPr>
          <p:cNvSpPr/>
          <p:nvPr userDrawn="1"/>
        </p:nvSpPr>
        <p:spPr>
          <a:xfrm>
            <a:off x="0" y="0"/>
            <a:ext cx="12191999" cy="508645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 descr="Obsah obrázku text, Písmo, logo, Grafika&#10;&#10;Popis byl vytvořen automaticky">
            <a:extLst>
              <a:ext uri="{FF2B5EF4-FFF2-40B4-BE49-F238E27FC236}">
                <a16:creationId xmlns:a16="http://schemas.microsoft.com/office/drawing/2014/main" id="{2E36753E-A625-C9D5-8D89-10BEE27138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39" y="61829"/>
            <a:ext cx="1031391" cy="39018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97B21CF-BD02-7B8D-F652-B0C661084D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82" y="23019"/>
            <a:ext cx="1132206" cy="42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9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Technika" panose="00000500000000000000" pitchFamily="2" charset="-18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DA93CA-A85D-4CB3-B1F6-63F483374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03775E-A033-42C7-9BBD-F017ABD73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B6BE42-DB93-49F9-8804-43ACC4EAD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97E15-AD59-42CC-A59D-AD02C88790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121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502024"/>
            <a:ext cx="10957986" cy="88227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E3DDB268-F6D0-4C2D-BF07-1893C104C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4301067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(C) Karel Kabele  FSv ČVUT v Praze </a:t>
            </a:r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8E274A08-656D-4107-A522-01077094C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69984" y="6356353"/>
            <a:ext cx="2656416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0A05A609-217F-4A3D-B226-F7F20D46D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5668B-9412-4057-9951-B3083A326DE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5464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493059"/>
            <a:ext cx="10957986" cy="89124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DBF490AD-51C2-4AB3-8594-E4BC55BE3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2" y="6356353"/>
            <a:ext cx="4502151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(C) Karel Kabele  FSv ČVUT v Praze </a:t>
            </a:r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407DBB1F-F324-40CD-BB14-7FA32C733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1153" y="6356353"/>
            <a:ext cx="2635249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34222DFD-17E0-4ECD-BD52-645C55E4F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D450B-8090-44CF-9E38-B6FC83D470A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1593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493059"/>
            <a:ext cx="10957986" cy="89124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8EACB3B9-9C69-400B-8E52-B6DCAFE2C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(C) Karel Kabele  FSv ČVUT v Praze </a:t>
            </a:r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82737D42-EA24-4A90-8B9B-6B0FCB22A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771F10ED-BD35-4955-9DED-1C32A4EE9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28762-DF4A-4A7A-816E-BED79BE4AB4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1153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FF66CC40-0DCD-4EA3-A5D7-63734CBD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(C) Karel Kabele  FSv ČVUT v Praze </a:t>
            </a:r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2F7F47E4-C33E-4F63-809E-86CC5839E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7167A383-673F-4758-B76C-F0D4E5F5B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9D107-9A9C-4C0F-9047-484A37F30B7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7146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502024"/>
            <a:ext cx="4011084" cy="9330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502024"/>
            <a:ext cx="6815667" cy="5624142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D7F7D750-33EA-4F03-A0CC-E6436C859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(C) Karel Kabele  FSv ČVUT v Praze </a:t>
            </a:r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4C735980-A070-4E89-8041-F2D64984C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909A192-79C4-48F5-911A-2E5B0C641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202C5-5D46-4192-A2D1-0673938545B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929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CA48CFB4-CA56-4357-8FBB-995A0E23B9D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479848"/>
            <a:ext cx="10957986" cy="90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6DAE9A6E-1C10-4E8C-9CBB-02F64981BD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577978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2"/>
            <a:r>
              <a:rPr lang="cs-CZ" altLang="cs-CZ" dirty="0"/>
              <a:t>Třetí úroveň</a:t>
            </a:r>
          </a:p>
          <a:p>
            <a:pPr lvl="3"/>
            <a:r>
              <a:rPr lang="cs-CZ" altLang="cs-CZ" dirty="0"/>
              <a:t>Čtvrtá úroveň</a:t>
            </a:r>
          </a:p>
          <a:p>
            <a:pPr lvl="4"/>
            <a:r>
              <a:rPr lang="cs-CZ" alt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832F6C-8B5F-459D-B514-909EAB814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351152-CBBC-4C14-9F69-1853A30E1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F3190C-7B96-4BF1-A0A4-E65C06FFF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fld id="{1BCABD8E-9281-4539-9F52-F571C6ADD07B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40E78B7-1D42-D840-A774-88FBC5731DAA}"/>
              </a:ext>
            </a:extLst>
          </p:cNvPr>
          <p:cNvSpPr/>
          <p:nvPr userDrawn="1"/>
        </p:nvSpPr>
        <p:spPr>
          <a:xfrm>
            <a:off x="0" y="0"/>
            <a:ext cx="12191999" cy="508645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Line 12">
            <a:extLst>
              <a:ext uri="{FF2B5EF4-FFF2-40B4-BE49-F238E27FC236}">
                <a16:creationId xmlns:a16="http://schemas.microsoft.com/office/drawing/2014/main" id="{D3463DB0-8E9D-9457-BE61-580242270E4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345405"/>
            <a:ext cx="12192000" cy="0"/>
          </a:xfrm>
          <a:prstGeom prst="line">
            <a:avLst/>
          </a:prstGeom>
          <a:noFill/>
          <a:ln w="9525">
            <a:solidFill>
              <a:srgbClr val="0065B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pic>
        <p:nvPicPr>
          <p:cNvPr id="13" name="Obrázek 12" descr="Obsah obrázku text, Písmo, logo, Grafika&#10;&#10;Popis byl vytvořen automaticky">
            <a:extLst>
              <a:ext uri="{FF2B5EF4-FFF2-40B4-BE49-F238E27FC236}">
                <a16:creationId xmlns:a16="http://schemas.microsoft.com/office/drawing/2014/main" id="{0EC1E4E4-0F8D-0149-8056-5D2DC5F5169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39" y="61829"/>
            <a:ext cx="1031391" cy="39018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0F731AE-AFB5-21E7-A8A4-A8A43AEB7E75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clrChange>
              <a:clrFrom>
                <a:srgbClr val="CBE0F1"/>
              </a:clrFrom>
              <a:clrTo>
                <a:srgbClr val="CBE0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82" y="23019"/>
            <a:ext cx="1132206" cy="4262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726" r:id="rId1"/>
    <p:sldLayoutId id="2147486711" r:id="rId2"/>
    <p:sldLayoutId id="2147486712" r:id="rId3"/>
    <p:sldLayoutId id="2147486687" r:id="rId4"/>
    <p:sldLayoutId id="2147486713" r:id="rId5"/>
    <p:sldLayoutId id="2147486714" r:id="rId6"/>
    <p:sldLayoutId id="2147486688" r:id="rId7"/>
    <p:sldLayoutId id="2147486689" r:id="rId8"/>
    <p:sldLayoutId id="2147486690" r:id="rId9"/>
    <p:sldLayoutId id="2147486691" r:id="rId10"/>
    <p:sldLayoutId id="2147486692" r:id="rId11"/>
    <p:sldLayoutId id="2147486693" r:id="rId12"/>
    <p:sldLayoutId id="2147486694" r:id="rId13"/>
    <p:sldLayoutId id="2147486695" r:id="rId14"/>
    <p:sldLayoutId id="2147486696" r:id="rId15"/>
    <p:sldLayoutId id="2147486697" r:id="rId16"/>
    <p:sldLayoutId id="2147486698" r:id="rId17"/>
    <p:sldLayoutId id="2147486727" r:id="rId18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Technika" panose="00000500000000000000" pitchFamily="2" charset="-18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chnika" panose="00000500000000000000" pitchFamily="2" charset="-1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chnika" panose="00000500000000000000" pitchFamily="2" charset="-1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chnika" panose="00000500000000000000" pitchFamily="2" charset="-1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chnika" panose="00000500000000000000" pitchFamily="2" charset="-1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chnika" panose="00000500000000000000" pitchFamily="2" charset="-18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Technika" panose="00000500000000000000" pitchFamily="2" charset="-18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chnika" panose="00000500000000000000" pitchFamily="2" charset="-18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Technika" panose="00000500000000000000" pitchFamily="2" charset="-18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Technika" panose="00000500000000000000" pitchFamily="2" charset="-18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2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26" Type="http://schemas.openxmlformats.org/officeDocument/2006/relationships/image" Target="../media/image54.sv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34" Type="http://schemas.openxmlformats.org/officeDocument/2006/relationships/image" Target="../media/image62.sv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4.svg"/><Relationship Id="rId20" Type="http://schemas.openxmlformats.org/officeDocument/2006/relationships/image" Target="../media/image48.sv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52.svg"/><Relationship Id="rId32" Type="http://schemas.openxmlformats.org/officeDocument/2006/relationships/image" Target="../media/image60.sv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svg"/><Relationship Id="rId10" Type="http://schemas.openxmlformats.org/officeDocument/2006/relationships/image" Target="../media/image38.sv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Relationship Id="rId22" Type="http://schemas.openxmlformats.org/officeDocument/2006/relationships/image" Target="../media/image50.svg"/><Relationship Id="rId27" Type="http://schemas.openxmlformats.org/officeDocument/2006/relationships/image" Target="../media/image55.png"/><Relationship Id="rId30" Type="http://schemas.openxmlformats.org/officeDocument/2006/relationships/image" Target="../media/image58.svg"/><Relationship Id="rId35" Type="http://schemas.openxmlformats.org/officeDocument/2006/relationships/image" Target="../media/image63.gif"/><Relationship Id="rId8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8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18" Type="http://schemas.openxmlformats.org/officeDocument/2006/relationships/image" Target="../media/image6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0.svg"/><Relationship Id="rId20" Type="http://schemas.openxmlformats.org/officeDocument/2006/relationships/image" Target="../media/image63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svg"/><Relationship Id="rId19" Type="http://schemas.openxmlformats.org/officeDocument/2006/relationships/image" Target="../media/image78.pn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12" Type="http://schemas.openxmlformats.org/officeDocument/2006/relationships/image" Target="../media/image28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microsoft.com/office/2007/relationships/hdphoto" Target="../media/hdphoto1.wdp"/><Relationship Id="rId9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europa.eu/89h/jrc-eanr-02_indoor-radon-concentration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gif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gif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7ADE70-E3DF-4F10-AE61-212AC3B7F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437176"/>
            <a:ext cx="7772400" cy="750524"/>
          </a:xfrm>
        </p:spPr>
        <p:txBody>
          <a:bodyPr/>
          <a:lstStyle/>
          <a:p>
            <a:pPr>
              <a:defRPr/>
            </a:pP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Výzvy a  očekávání  implementace EPBD4 v </a:t>
            </a:r>
            <a:r>
              <a:rPr lang="cs-CZ" alt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roce 2026</a:t>
            </a:r>
            <a:endParaRPr lang="cs-CZ" alt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70079CA-3955-4CC9-8432-E72070FFA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0" y="5255581"/>
            <a:ext cx="6400800" cy="1393794"/>
          </a:xfrm>
        </p:spPr>
        <p:txBody>
          <a:bodyPr/>
          <a:lstStyle/>
          <a:p>
            <a:pPr algn="ctr"/>
            <a:endParaRPr lang="cs-CZ" sz="2000" dirty="0"/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prof. Ing. Karel Kabele, CSc., FEng.</a:t>
            </a:r>
          </a:p>
        </p:txBody>
      </p:sp>
    </p:spTree>
    <p:extLst>
      <p:ext uri="{BB962C8B-B14F-4D97-AF65-F5344CB8AC3E}">
        <p14:creationId xmlns:p14="http://schemas.microsoft.com/office/powerpoint/2010/main" val="189631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text 15">
            <a:extLst>
              <a:ext uri="{FF2B5EF4-FFF2-40B4-BE49-F238E27FC236}">
                <a16:creationId xmlns:a16="http://schemas.microsoft.com/office/drawing/2014/main" id="{C4AE6864-BA01-4813-B851-77B7F08B23FC}"/>
              </a:ext>
            </a:extLst>
          </p:cNvPr>
          <p:cNvSpPr txBox="1">
            <a:spLocks/>
          </p:cNvSpPr>
          <p:nvPr/>
        </p:nvSpPr>
        <p:spPr bwMode="auto">
          <a:xfrm>
            <a:off x="6314514" y="1180982"/>
            <a:ext cx="5384800" cy="4461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/>
              <a:t>Vnitřní prostředí budov</a:t>
            </a:r>
            <a:endParaRPr lang="en-GB" sz="1800" dirty="0"/>
          </a:p>
        </p:txBody>
      </p:sp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31CCB62C-6C2E-41A0-9973-91799307FB9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40730" y="1148321"/>
            <a:ext cx="5384800" cy="449421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cs-CZ" sz="1800" dirty="0"/>
              <a:t>Energetická náročnost</a:t>
            </a:r>
            <a:endParaRPr lang="en-GB" sz="18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BCB8AD-749A-4177-8DC7-BBBEBAFBB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30" y="68263"/>
            <a:ext cx="11150600" cy="1143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Energetická náročnost a vnitřní prostředí budov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3AE77F-4C7E-447D-9B43-103EAFDBF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b-NO"/>
              <a:t>Energetická náročnost budov – 28.11. 2025</a:t>
            </a:r>
            <a:endParaRPr lang="cs-CZ"/>
          </a:p>
        </p:txBody>
      </p:sp>
      <p:graphicFrame>
        <p:nvGraphicFramePr>
          <p:cNvPr id="15" name="Zástupný obsah 14">
            <a:extLst>
              <a:ext uri="{FF2B5EF4-FFF2-40B4-BE49-F238E27FC236}">
                <a16:creationId xmlns:a16="http://schemas.microsoft.com/office/drawing/2014/main" id="{EE0EC18F-2E64-4D56-B233-4FB522849657}"/>
              </a:ext>
            </a:extLst>
          </p:cNvPr>
          <p:cNvGraphicFramePr>
            <a:graphicFrameLocks noGrp="1"/>
          </p:cNvGraphicFramePr>
          <p:nvPr>
            <p:ph type="clipArt" sz="half" idx="2"/>
          </p:nvPr>
        </p:nvGraphicFramePr>
        <p:xfrm>
          <a:off x="457967" y="1830355"/>
          <a:ext cx="3707715" cy="3812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D0A79E56-9DFC-4AFB-8996-82B48D90AF77}"/>
              </a:ext>
            </a:extLst>
          </p:cNvPr>
          <p:cNvGraphicFramePr/>
          <p:nvPr/>
        </p:nvGraphicFramePr>
        <p:xfrm>
          <a:off x="7896200" y="1611068"/>
          <a:ext cx="3600400" cy="3812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5927408-2CFE-1BB3-C60A-35DD477F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63BDE9A-5981-0DEC-30C8-00262EB51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72C45F-7C3D-4E3A-A883-C8FF4AC5DD2F}" type="slidenum">
              <a:rPr lang="cs-CZ" altLang="cs-CZ" smtClean="0"/>
              <a:pPr>
                <a:defRPr/>
              </a:pPr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7948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text 15">
            <a:extLst>
              <a:ext uri="{FF2B5EF4-FFF2-40B4-BE49-F238E27FC236}">
                <a16:creationId xmlns:a16="http://schemas.microsoft.com/office/drawing/2014/main" id="{C4AE6864-BA01-4813-B851-77B7F08B23FC}"/>
              </a:ext>
            </a:extLst>
          </p:cNvPr>
          <p:cNvSpPr txBox="1">
            <a:spLocks/>
          </p:cNvSpPr>
          <p:nvPr/>
        </p:nvSpPr>
        <p:spPr bwMode="auto">
          <a:xfrm>
            <a:off x="6314514" y="1180982"/>
            <a:ext cx="5384800" cy="4461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/>
              <a:t>Vnitřní prostředí budov</a:t>
            </a:r>
            <a:endParaRPr lang="en-GB" sz="1800" dirty="0"/>
          </a:p>
        </p:txBody>
      </p:sp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31CCB62C-6C2E-41A0-9973-91799307FB9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40730" y="1148321"/>
            <a:ext cx="5384800" cy="449421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cs-CZ" sz="1800" dirty="0"/>
              <a:t>Energetická náročnost</a:t>
            </a:r>
            <a:endParaRPr lang="en-GB" sz="18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BCB8AD-749A-4177-8DC7-BBBEBAFBB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30" y="68263"/>
            <a:ext cx="11150600" cy="1143000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Energetická náročnost a vnitřní prostředí budov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3AE77F-4C7E-447D-9B43-103EAFDBF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b-NO"/>
              <a:t>Energetická náročnost budov – 28.11. 2025</a:t>
            </a:r>
            <a:endParaRPr lang="cs-CZ"/>
          </a:p>
        </p:txBody>
      </p:sp>
      <p:graphicFrame>
        <p:nvGraphicFramePr>
          <p:cNvPr id="15" name="Zástupný obsah 14">
            <a:extLst>
              <a:ext uri="{FF2B5EF4-FFF2-40B4-BE49-F238E27FC236}">
                <a16:creationId xmlns:a16="http://schemas.microsoft.com/office/drawing/2014/main" id="{EE0EC18F-2E64-4D56-B233-4FB522849657}"/>
              </a:ext>
            </a:extLst>
          </p:cNvPr>
          <p:cNvGraphicFramePr>
            <a:graphicFrameLocks noGrp="1"/>
          </p:cNvGraphicFramePr>
          <p:nvPr>
            <p:ph type="clipArt" sz="half" idx="2"/>
          </p:nvPr>
        </p:nvGraphicFramePr>
        <p:xfrm>
          <a:off x="457967" y="1830355"/>
          <a:ext cx="3707715" cy="3812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D0A79E56-9DFC-4AFB-8996-82B48D90AF77}"/>
              </a:ext>
            </a:extLst>
          </p:cNvPr>
          <p:cNvGraphicFramePr/>
          <p:nvPr/>
        </p:nvGraphicFramePr>
        <p:xfrm>
          <a:off x="7896200" y="1611068"/>
          <a:ext cx="3600400" cy="3812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86E8D8AA-FD1A-4E71-A46D-6D9F375BB2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35760" y="2132856"/>
            <a:ext cx="1682184" cy="2376808"/>
          </a:xfrm>
          <a:prstGeom prst="rect">
            <a:avLst/>
          </a:prstGeom>
        </p:spPr>
      </p:pic>
      <p:sp>
        <p:nvSpPr>
          <p:cNvPr id="8" name="Mrak 7">
            <a:extLst>
              <a:ext uri="{FF2B5EF4-FFF2-40B4-BE49-F238E27FC236}">
                <a16:creationId xmlns:a16="http://schemas.microsoft.com/office/drawing/2014/main" id="{0C955404-30B0-4489-AAD8-912F94D5712F}"/>
              </a:ext>
            </a:extLst>
          </p:cNvPr>
          <p:cNvSpPr/>
          <p:nvPr/>
        </p:nvSpPr>
        <p:spPr bwMode="auto">
          <a:xfrm>
            <a:off x="6344216" y="2604066"/>
            <a:ext cx="1682184" cy="1649868"/>
          </a:xfrm>
          <a:prstGeom prst="cloud">
            <a:avLst/>
          </a:prstGeom>
          <a:gradFill flip="none" rotWithShape="1">
            <a:gsLst>
              <a:gs pos="76000">
                <a:schemeClr val="bg1"/>
              </a:gs>
              <a:gs pos="34000">
                <a:schemeClr val="tx2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??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0FE7B6A-F107-BE96-59D1-77481EBC6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6C15995-775B-BAED-F17C-CE73B1A42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72C45F-7C3D-4E3A-A883-C8FF4AC5DD2F}" type="slidenum">
              <a:rPr lang="cs-CZ" altLang="cs-CZ" smtClean="0"/>
              <a:pPr>
                <a:defRPr/>
              </a:pPr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804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C1EAFD4F-ECFE-417E-B7D5-88623B3918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32" y="1105600"/>
          <a:ext cx="10631488" cy="2811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Zástupný symbol pro datum 13">
            <a:extLst>
              <a:ext uri="{FF2B5EF4-FFF2-40B4-BE49-F238E27FC236}">
                <a16:creationId xmlns:a16="http://schemas.microsoft.com/office/drawing/2014/main" id="{47836B6D-D8C7-1BAF-6EBD-0FC022DB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ED079A-51F3-4F87-E2EF-B6F23AC57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235E429-773A-F45C-FE45-491ADE2A2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204" y="6528136"/>
            <a:ext cx="2133600" cy="365125"/>
          </a:xfrm>
        </p:spPr>
        <p:txBody>
          <a:bodyPr/>
          <a:lstStyle/>
          <a:p>
            <a:fld id="{7224AC87-A8B3-4E8A-B64E-2B1695F9077F}" type="slidenum">
              <a:rPr lang="en-SG" smtClean="0"/>
              <a:t>12</a:t>
            </a:fld>
            <a:endParaRPr lang="en-SG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2E7654-461B-4BF5-BC07-F23C469F8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634" y="-40292"/>
            <a:ext cx="5399485" cy="608577"/>
          </a:xfrm>
        </p:spPr>
        <p:txBody>
          <a:bodyPr/>
          <a:lstStyle/>
          <a:p>
            <a:r>
              <a:rPr lang="cs-CZ" sz="3200" b="1" dirty="0">
                <a:solidFill>
                  <a:schemeClr val="bg1"/>
                </a:solidFill>
              </a:rPr>
              <a:t>METODIKA HAIEQ ČVUT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23C7629-0630-4868-9C63-C56CD8CD5361}"/>
              </a:ext>
            </a:extLst>
          </p:cNvPr>
          <p:cNvSpPr/>
          <p:nvPr/>
        </p:nvSpPr>
        <p:spPr>
          <a:xfrm>
            <a:off x="112851" y="782434"/>
            <a:ext cx="2972783" cy="830997"/>
          </a:xfrm>
          <a:prstGeom prst="rect">
            <a:avLst/>
          </a:prstGeom>
          <a:ln w="28575"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>
                <a:solidFill>
                  <a:srgbClr val="4F81B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POSUZOVANÁ BUDOVA</a:t>
            </a:r>
            <a:endParaRPr lang="cs-CZ" sz="2400" b="1">
              <a:solidFill>
                <a:srgbClr val="4F81BD"/>
              </a:solidFill>
            </a:endParaRPr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348F4CAA-5499-4690-BDC0-E5B7785EF6C9}"/>
              </a:ext>
            </a:extLst>
          </p:cNvPr>
          <p:cNvSpPr/>
          <p:nvPr/>
        </p:nvSpPr>
        <p:spPr>
          <a:xfrm>
            <a:off x="963872" y="1700784"/>
            <a:ext cx="594066" cy="540060"/>
          </a:xfrm>
          <a:prstGeom prst="down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lů 10">
            <a:extLst>
              <a:ext uri="{FF2B5EF4-FFF2-40B4-BE49-F238E27FC236}">
                <a16:creationId xmlns:a16="http://schemas.microsoft.com/office/drawing/2014/main" id="{2062C980-6145-4939-83EA-452BDD446031}"/>
              </a:ext>
            </a:extLst>
          </p:cNvPr>
          <p:cNvSpPr/>
          <p:nvPr/>
        </p:nvSpPr>
        <p:spPr>
          <a:xfrm rot="18890907">
            <a:off x="10585693" y="3928397"/>
            <a:ext cx="594066" cy="540060"/>
          </a:xfrm>
          <a:prstGeom prst="downArrow">
            <a:avLst/>
          </a:prstGeom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D67A9027-407F-4CA4-AB5A-F484742C6474}"/>
              </a:ext>
            </a:extLst>
          </p:cNvPr>
          <p:cNvSpPr/>
          <p:nvPr/>
        </p:nvSpPr>
        <p:spPr>
          <a:xfrm>
            <a:off x="10514409" y="4573872"/>
            <a:ext cx="1677591" cy="1200329"/>
          </a:xfrm>
          <a:prstGeom prst="rect">
            <a:avLst/>
          </a:prstGeom>
          <a:ln w="28575"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>
                <a:solidFill>
                  <a:srgbClr val="4F81B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Identifikace problémů a doporučení </a:t>
            </a:r>
            <a:endParaRPr lang="cs-CZ" sz="2400" b="1">
              <a:solidFill>
                <a:srgbClr val="4F81BD"/>
              </a:solidFill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136DC09-96D8-400A-A732-26EA403F078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38" y="101886"/>
            <a:ext cx="1677591" cy="64633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9448FA2-DA38-4945-B5B8-F6984DBAFF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4900" y="547442"/>
            <a:ext cx="1444249" cy="196400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975252E-A527-408D-85C4-FC4253AC81F7}"/>
              </a:ext>
            </a:extLst>
          </p:cNvPr>
          <p:cNvSpPr txBox="1"/>
          <p:nvPr/>
        </p:nvSpPr>
        <p:spPr>
          <a:xfrm>
            <a:off x="3374742" y="577890"/>
            <a:ext cx="544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err="1"/>
              <a:t>H</a:t>
            </a:r>
            <a:r>
              <a:rPr lang="cs-CZ" err="1"/>
              <a:t>olistic</a:t>
            </a:r>
            <a:r>
              <a:rPr lang="cs-CZ"/>
              <a:t> </a:t>
            </a:r>
            <a:r>
              <a:rPr lang="cs-CZ" b="1" err="1"/>
              <a:t>A</a:t>
            </a:r>
            <a:r>
              <a:rPr lang="cs-CZ" err="1"/>
              <a:t>ssesment</a:t>
            </a:r>
            <a:r>
              <a:rPr lang="cs-CZ"/>
              <a:t> of </a:t>
            </a:r>
            <a:r>
              <a:rPr lang="cs-CZ" b="1" err="1"/>
              <a:t>I</a:t>
            </a:r>
            <a:r>
              <a:rPr lang="cs-CZ" err="1"/>
              <a:t>ndoor</a:t>
            </a:r>
            <a:r>
              <a:rPr lang="cs-CZ"/>
              <a:t> </a:t>
            </a:r>
            <a:r>
              <a:rPr lang="cs-CZ" b="1" err="1"/>
              <a:t>E</a:t>
            </a:r>
            <a:r>
              <a:rPr lang="cs-CZ" err="1"/>
              <a:t>nvironmental</a:t>
            </a:r>
            <a:r>
              <a:rPr lang="cs-CZ"/>
              <a:t> </a:t>
            </a:r>
            <a:r>
              <a:rPr lang="cs-CZ" b="1" err="1"/>
              <a:t>Q</a:t>
            </a:r>
            <a:r>
              <a:rPr lang="cs-CZ" err="1"/>
              <a:t>uality</a:t>
            </a:r>
            <a:endParaRPr lang="en-GB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DF11440-8BC3-B7BA-F2C4-46EF43368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9348" y="4599451"/>
            <a:ext cx="1528369" cy="87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kupina 28">
            <a:extLst>
              <a:ext uri="{FF2B5EF4-FFF2-40B4-BE49-F238E27FC236}">
                <a16:creationId xmlns:a16="http://schemas.microsoft.com/office/drawing/2014/main" id="{63B650BF-17C2-74D9-A76E-00ECE7A7C746}"/>
              </a:ext>
            </a:extLst>
          </p:cNvPr>
          <p:cNvGrpSpPr/>
          <p:nvPr/>
        </p:nvGrpSpPr>
        <p:grpSpPr>
          <a:xfrm>
            <a:off x="4306807" y="2851194"/>
            <a:ext cx="3743534" cy="1522820"/>
            <a:chOff x="5475396" y="1218707"/>
            <a:chExt cx="5235690" cy="215403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30" name="Obdélník: se zakulacenými rohy 29" descr="Město">
              <a:extLst>
                <a:ext uri="{FF2B5EF4-FFF2-40B4-BE49-F238E27FC236}">
                  <a16:creationId xmlns:a16="http://schemas.microsoft.com/office/drawing/2014/main" id="{6EFF466D-1AF6-E37B-50CF-7842C7300C5D}"/>
                </a:ext>
              </a:extLst>
            </p:cNvPr>
            <p:cNvSpPr/>
            <p:nvPr/>
          </p:nvSpPr>
          <p:spPr>
            <a:xfrm>
              <a:off x="5475396" y="1237814"/>
              <a:ext cx="1658302" cy="493990"/>
            </a:xfrm>
            <a:prstGeom prst="roundRect">
              <a:avLst>
                <a:gd name="adj" fmla="val 10000"/>
              </a:avLst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 t="-125000" b="-125000"/>
              </a:stretch>
            </a:blip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Obdélník: se zakulacenými rohy 30" descr="Dům">
              <a:extLst>
                <a:ext uri="{FF2B5EF4-FFF2-40B4-BE49-F238E27FC236}">
                  <a16:creationId xmlns:a16="http://schemas.microsoft.com/office/drawing/2014/main" id="{C7EC0FB3-C2E6-ED18-AEE5-04D10691770E}"/>
                </a:ext>
              </a:extLst>
            </p:cNvPr>
            <p:cNvSpPr/>
            <p:nvPr/>
          </p:nvSpPr>
          <p:spPr>
            <a:xfrm>
              <a:off x="7264090" y="1218707"/>
              <a:ext cx="1658302" cy="513097"/>
            </a:xfrm>
            <a:prstGeom prst="roundRect">
              <a:avLst>
                <a:gd name="adj" fmla="val 10000"/>
              </a:avLst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 t="-125000" b="-125000"/>
              </a:stretch>
            </a:blip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Obdélník: se zakulacenými rohy 31" descr="Sněhová vločka">
              <a:extLst>
                <a:ext uri="{FF2B5EF4-FFF2-40B4-BE49-F238E27FC236}">
                  <a16:creationId xmlns:a16="http://schemas.microsoft.com/office/drawing/2014/main" id="{786BAB56-A837-0138-80D8-3F5E2F31AB92}"/>
                </a:ext>
              </a:extLst>
            </p:cNvPr>
            <p:cNvSpPr/>
            <p:nvPr/>
          </p:nvSpPr>
          <p:spPr>
            <a:xfrm>
              <a:off x="9052784" y="1228260"/>
              <a:ext cx="1658302" cy="493990"/>
            </a:xfrm>
            <a:prstGeom prst="roundRect">
              <a:avLst>
                <a:gd name="adj" fmla="val 10000"/>
              </a:avLst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 t="-118000" b="-118000"/>
              </a:stretch>
            </a:blip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Obdélník: se zakulacenými rohy 32" descr="Západ slunce">
              <a:extLst>
                <a:ext uri="{FF2B5EF4-FFF2-40B4-BE49-F238E27FC236}">
                  <a16:creationId xmlns:a16="http://schemas.microsoft.com/office/drawing/2014/main" id="{924EE87F-4095-4207-29B5-D2B447321623}"/>
                </a:ext>
              </a:extLst>
            </p:cNvPr>
            <p:cNvSpPr/>
            <p:nvPr/>
          </p:nvSpPr>
          <p:spPr>
            <a:xfrm>
              <a:off x="5475396" y="1953145"/>
              <a:ext cx="1658302" cy="493990"/>
            </a:xfrm>
            <a:prstGeom prst="roundRect">
              <a:avLst>
                <a:gd name="adj" fmla="val 10000"/>
              </a:avLst>
            </a:pr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 t="-99000" b="-99000"/>
              </a:stretch>
            </a:blip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Obdélník: se zakulacenými rohy 33" descr="Plíce">
              <a:extLst>
                <a:ext uri="{FF2B5EF4-FFF2-40B4-BE49-F238E27FC236}">
                  <a16:creationId xmlns:a16="http://schemas.microsoft.com/office/drawing/2014/main" id="{416498CE-F3BC-3AB6-EF9B-CBBB08B6E8C1}"/>
                </a:ext>
              </a:extLst>
            </p:cNvPr>
            <p:cNvSpPr/>
            <p:nvPr/>
          </p:nvSpPr>
          <p:spPr>
            <a:xfrm>
              <a:off x="7264090" y="2673963"/>
              <a:ext cx="1658302" cy="493990"/>
            </a:xfrm>
            <a:prstGeom prst="roundRect">
              <a:avLst>
                <a:gd name="adj" fmla="val 10000"/>
              </a:avLst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 t="-99000" b="-99000"/>
              </a:stretch>
            </a:blip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Obdélník: se zakulacenými rohy 34" descr="Oči">
              <a:extLst>
                <a:ext uri="{FF2B5EF4-FFF2-40B4-BE49-F238E27FC236}">
                  <a16:creationId xmlns:a16="http://schemas.microsoft.com/office/drawing/2014/main" id="{F397B202-3CD9-78B4-F8D4-E6D2B4AFAB79}"/>
                </a:ext>
              </a:extLst>
            </p:cNvPr>
            <p:cNvSpPr/>
            <p:nvPr/>
          </p:nvSpPr>
          <p:spPr>
            <a:xfrm>
              <a:off x="9052784" y="1948368"/>
              <a:ext cx="1658302" cy="493990"/>
            </a:xfrm>
            <a:prstGeom prst="roundRect">
              <a:avLst>
                <a:gd name="adj" fmla="val 10000"/>
              </a:avLst>
            </a:pr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>
                <a:fillRect t="-118000" b="-118000"/>
              </a:stretch>
            </a:blip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Obdélník: se zakulacenými rohy 35" descr="Ucho">
              <a:extLst>
                <a:ext uri="{FF2B5EF4-FFF2-40B4-BE49-F238E27FC236}">
                  <a16:creationId xmlns:a16="http://schemas.microsoft.com/office/drawing/2014/main" id="{9BD79416-7F3E-C6DF-AC8D-E5B19A2A562F}"/>
                </a:ext>
              </a:extLst>
            </p:cNvPr>
            <p:cNvSpPr/>
            <p:nvPr/>
          </p:nvSpPr>
          <p:spPr>
            <a:xfrm>
              <a:off x="5475396" y="2673963"/>
              <a:ext cx="1658302" cy="493990"/>
            </a:xfrm>
            <a:prstGeom prst="roundRect">
              <a:avLst>
                <a:gd name="adj" fmla="val 10000"/>
              </a:avLst>
            </a:prstGeom>
            <a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>
                <a:fillRect t="-99000" b="-99000"/>
              </a:stretch>
            </a:blip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Obdélník: se zakulacenými rohy 36" descr="Kostra">
              <a:extLst>
                <a:ext uri="{FF2B5EF4-FFF2-40B4-BE49-F238E27FC236}">
                  <a16:creationId xmlns:a16="http://schemas.microsoft.com/office/drawing/2014/main" id="{54969A7A-46D1-5B0E-DC05-517AA6B6B5EE}"/>
                </a:ext>
              </a:extLst>
            </p:cNvPr>
            <p:cNvSpPr/>
            <p:nvPr/>
          </p:nvSpPr>
          <p:spPr>
            <a:xfrm>
              <a:off x="9052784" y="2668476"/>
              <a:ext cx="1658302" cy="493990"/>
            </a:xfrm>
            <a:prstGeom prst="roundRect">
              <a:avLst>
                <a:gd name="adj" fmla="val 10000"/>
              </a:avLst>
            </a:prstGeom>
            <a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rcRect/>
              <a:stretch>
                <a:fillRect t="-99000" b="-99000"/>
              </a:stretch>
            </a:blip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id="{A78B9458-C291-7A78-974F-A8E5F0B9F215}"/>
                </a:ext>
              </a:extLst>
            </p:cNvPr>
            <p:cNvSpPr txBox="1"/>
            <p:nvPr/>
          </p:nvSpPr>
          <p:spPr>
            <a:xfrm>
              <a:off x="7133698" y="1805478"/>
              <a:ext cx="1919086" cy="1567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300">
                  <a:solidFill>
                    <a:srgbClr val="336699"/>
                  </a:solidFill>
                  <a:latin typeface="Franklin Gothic Heavy" panose="020B0903020102020204" pitchFamily="34" charset="0"/>
                </a:rPr>
                <a:t>HAIEQ</a:t>
              </a:r>
            </a:p>
          </p:txBody>
        </p:sp>
      </p:grp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4376CA0-00D9-5DFC-57F3-544932CFE577}"/>
              </a:ext>
            </a:extLst>
          </p:cNvPr>
          <p:cNvSpPr txBox="1"/>
          <p:nvPr/>
        </p:nvSpPr>
        <p:spPr>
          <a:xfrm>
            <a:off x="2087323" y="1566094"/>
            <a:ext cx="2286692" cy="692497"/>
          </a:xfrm>
          <a:prstGeom prst="rect">
            <a:avLst/>
          </a:pr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 t="-125000" b="-125000"/>
            </a:stretch>
          </a:blipFill>
          <a:ln>
            <a:noFill/>
          </a:ln>
        </p:spPr>
        <p:style>
          <a:lnRef idx="1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square" lIns="0" tIns="0" rIns="0" bIns="0" anchor="ctr" anchorCtr="0">
            <a:spAutoFit/>
          </a:bodyPr>
          <a:lstStyle/>
          <a:p>
            <a:pPr lvl="0" algn="ctr"/>
            <a:r>
              <a:rPr lang="cs-CZ" sz="1350" b="1">
                <a:solidFill>
                  <a:srgbClr val="336699"/>
                </a:solidFill>
              </a:rPr>
              <a:t>LS  </a:t>
            </a:r>
          </a:p>
          <a:p>
            <a:pPr lvl="0" algn="ctr"/>
            <a:r>
              <a:rPr lang="en-US" sz="1350" b="1">
                <a:solidFill>
                  <a:srgbClr val="336699"/>
                </a:solidFill>
              </a:rPr>
              <a:t>Poloha objektu, vnější prostředí a </a:t>
            </a:r>
            <a:r>
              <a:rPr lang="en-US" sz="1350" b="1" err="1">
                <a:solidFill>
                  <a:srgbClr val="336699"/>
                </a:solidFill>
              </a:rPr>
              <a:t>sociální</a:t>
            </a:r>
            <a:r>
              <a:rPr lang="en-US" sz="1350" b="1">
                <a:solidFill>
                  <a:srgbClr val="336699"/>
                </a:solidFill>
              </a:rPr>
              <a:t> </a:t>
            </a:r>
            <a:r>
              <a:rPr lang="en-US" sz="1350" b="1" err="1">
                <a:solidFill>
                  <a:srgbClr val="336699"/>
                </a:solidFill>
              </a:rPr>
              <a:t>vztah</a:t>
            </a:r>
            <a:r>
              <a:rPr lang="cs-CZ" b="1">
                <a:solidFill>
                  <a:srgbClr val="336699"/>
                </a:solidFill>
              </a:rPr>
              <a:t>y</a:t>
            </a:r>
            <a:endParaRPr lang="en-US" sz="1350" b="1">
              <a:solidFill>
                <a:srgbClr val="336699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BF70DADF-D1D6-9D78-43CA-4AC44B554809}"/>
              </a:ext>
            </a:extLst>
          </p:cNvPr>
          <p:cNvSpPr txBox="1"/>
          <p:nvPr/>
        </p:nvSpPr>
        <p:spPr>
          <a:xfrm>
            <a:off x="5056923" y="1387609"/>
            <a:ext cx="2195725" cy="1107996"/>
          </a:xfrm>
          <a:prstGeom prst="rect">
            <a:avLst/>
          </a:prstGeom>
          <a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 t="-125000" b="-125000"/>
            </a:stretch>
          </a:blipFill>
          <a:ln>
            <a:noFill/>
          </a:ln>
        </p:spPr>
        <p:style>
          <a:lnRef idx="1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square" lIns="0" tIns="0" rIns="0" bIns="0" anchor="ctr" anchorCtr="0">
            <a:spAutoFit/>
          </a:bodyPr>
          <a:lstStyle>
            <a:defPPr>
              <a:defRPr lang="nl-NL"/>
            </a:defPPr>
            <a:lvl1pPr lvl="0" algn="ctr"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cs-CZ">
                <a:solidFill>
                  <a:srgbClr val="336699"/>
                </a:solidFill>
              </a:rPr>
              <a:t>STI</a:t>
            </a:r>
          </a:p>
          <a:p>
            <a:r>
              <a:rPr lang="cs-CZ" err="1">
                <a:solidFill>
                  <a:srgbClr val="336699"/>
                </a:solidFill>
              </a:rPr>
              <a:t>Budova </a:t>
            </a:r>
            <a:r>
              <a:rPr lang="cs-CZ">
                <a:solidFill>
                  <a:srgbClr val="336699"/>
                </a:solidFill>
              </a:rPr>
              <a:t>- </a:t>
            </a:r>
            <a:r>
              <a:rPr lang="en-US">
                <a:solidFill>
                  <a:srgbClr val="336699"/>
                </a:solidFill>
              </a:rPr>
              <a:t>Stavebně technické řešení a interiér</a:t>
            </a:r>
            <a:endParaRPr lang="cs-CZ" err="1">
              <a:solidFill>
                <a:srgbClr val="336699"/>
              </a:solidFill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1D196AFF-3E67-A74C-E7AD-B1F9F2F3DBB8}"/>
              </a:ext>
            </a:extLst>
          </p:cNvPr>
          <p:cNvSpPr txBox="1"/>
          <p:nvPr/>
        </p:nvSpPr>
        <p:spPr>
          <a:xfrm>
            <a:off x="2099870" y="3176272"/>
            <a:ext cx="1771650" cy="923330"/>
          </a:xfrm>
          <a:prstGeom prst="rect">
            <a:avLst/>
          </a:prstGeom>
          <a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 t="-99000" b="-99000"/>
            </a:stretch>
          </a:blipFill>
          <a:ln>
            <a:noFill/>
          </a:ln>
        </p:spPr>
        <p:style>
          <a:lnRef idx="1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square">
            <a:spAutoFit/>
          </a:bodyPr>
          <a:lstStyle>
            <a:defPPr>
              <a:defRPr lang="nl-NL"/>
            </a:defPPr>
            <a:lvl1pPr lvl="0" algn="ctr"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cs-CZ">
                <a:solidFill>
                  <a:srgbClr val="336699"/>
                </a:solidFill>
              </a:rPr>
              <a:t>TCS </a:t>
            </a:r>
          </a:p>
          <a:p>
            <a:r>
              <a:rPr lang="en-US">
                <a:solidFill>
                  <a:srgbClr val="336699"/>
                </a:solidFill>
              </a:rPr>
              <a:t>Tepelný komfort </a:t>
            </a:r>
            <a:r>
              <a:rPr lang="cs-CZ">
                <a:solidFill>
                  <a:srgbClr val="336699"/>
                </a:solidFill>
              </a:rPr>
              <a:t>v </a:t>
            </a:r>
            <a:r>
              <a:rPr lang="en-US">
                <a:solidFill>
                  <a:srgbClr val="336699"/>
                </a:solidFill>
              </a:rPr>
              <a:t>teplém období</a:t>
            </a:r>
            <a:endParaRPr lang="cs-CZ">
              <a:solidFill>
                <a:srgbClr val="336699"/>
              </a:solidFill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FB715493-78A3-C9EF-9C83-BF7B5AB706F2}"/>
              </a:ext>
            </a:extLst>
          </p:cNvPr>
          <p:cNvSpPr txBox="1"/>
          <p:nvPr/>
        </p:nvSpPr>
        <p:spPr>
          <a:xfrm>
            <a:off x="8113930" y="1646810"/>
            <a:ext cx="1628270" cy="1107996"/>
          </a:xfrm>
          <a:prstGeom prst="rect">
            <a:avLst/>
          </a:prstGeom>
          <a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>
              <a:fillRect t="-118000" b="-118000"/>
            </a:stretch>
          </a:blipFill>
          <a:ln>
            <a:noFill/>
          </a:ln>
        </p:spPr>
        <p:style>
          <a:lnRef idx="1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square" lIns="0" tIns="0" rIns="0" bIns="0">
            <a:spAutoFit/>
          </a:bodyPr>
          <a:lstStyle>
            <a:defPPr>
              <a:defRPr lang="nl-NL"/>
            </a:defPPr>
            <a:lvl1pPr lvl="0" algn="ctr"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cs-CZ">
                <a:solidFill>
                  <a:srgbClr val="336699"/>
                </a:solidFill>
              </a:rPr>
              <a:t>TCW </a:t>
            </a:r>
          </a:p>
          <a:p>
            <a:r>
              <a:rPr lang="en-US">
                <a:solidFill>
                  <a:srgbClr val="336699"/>
                </a:solidFill>
              </a:rPr>
              <a:t>Tepelný komfort </a:t>
            </a:r>
            <a:r>
              <a:rPr lang="cs-CZ">
                <a:solidFill>
                  <a:srgbClr val="336699"/>
                </a:solidFill>
              </a:rPr>
              <a:t>v </a:t>
            </a:r>
            <a:r>
              <a:rPr lang="en-US">
                <a:solidFill>
                  <a:srgbClr val="336699"/>
                </a:solidFill>
              </a:rPr>
              <a:t>chladném období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6EDCD4A0-8B94-0F0D-D1D1-4450B6BC85E7}"/>
              </a:ext>
            </a:extLst>
          </p:cNvPr>
          <p:cNvSpPr txBox="1"/>
          <p:nvPr/>
        </p:nvSpPr>
        <p:spPr>
          <a:xfrm>
            <a:off x="5390656" y="4859258"/>
            <a:ext cx="1545902" cy="1200329"/>
          </a:xfrm>
          <a:prstGeom prst="rect">
            <a:avLst/>
          </a:prstGeom>
          <a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>
              <a:fillRect t="-99000" b="-99000"/>
            </a:stretch>
          </a:blipFill>
          <a:ln>
            <a:noFill/>
          </a:ln>
        </p:spPr>
        <p:style>
          <a:lnRef idx="1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square">
            <a:spAutoFit/>
          </a:bodyPr>
          <a:lstStyle>
            <a:defPPr>
              <a:defRPr lang="nl-NL"/>
            </a:defPPr>
            <a:lvl1pPr lvl="0" algn="ctr"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cs-CZ">
                <a:solidFill>
                  <a:srgbClr val="336699"/>
                </a:solidFill>
              </a:rPr>
              <a:t>IAQ </a:t>
            </a:r>
          </a:p>
          <a:p>
            <a:r>
              <a:rPr lang="en-GB">
                <a:solidFill>
                  <a:srgbClr val="336699"/>
                </a:solidFill>
              </a:rPr>
              <a:t>Kvalita vnitřního ovzduší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FE5EC000-0ED4-D403-F5DA-46B247F516B3}"/>
              </a:ext>
            </a:extLst>
          </p:cNvPr>
          <p:cNvSpPr txBox="1"/>
          <p:nvPr/>
        </p:nvSpPr>
        <p:spPr>
          <a:xfrm>
            <a:off x="8587888" y="3260335"/>
            <a:ext cx="1439314" cy="923330"/>
          </a:xfrm>
          <a:prstGeom prst="rect">
            <a:avLst/>
          </a:prstGeom>
          <a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/>
            <a:stretch>
              <a:fillRect t="-118000" b="-118000"/>
            </a:stretch>
          </a:blipFill>
          <a:ln>
            <a:noFill/>
          </a:ln>
        </p:spPr>
        <p:style>
          <a:lnRef idx="1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square">
            <a:spAutoFit/>
          </a:bodyPr>
          <a:lstStyle>
            <a:defPPr>
              <a:defRPr lang="nl-NL"/>
            </a:defPPr>
            <a:lvl1pPr lvl="0" algn="ctr"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cs-CZ">
                <a:solidFill>
                  <a:srgbClr val="336699"/>
                </a:solidFill>
              </a:rPr>
              <a:t>LC </a:t>
            </a:r>
          </a:p>
          <a:p>
            <a:r>
              <a:rPr lang="cs-CZ">
                <a:solidFill>
                  <a:srgbClr val="336699"/>
                </a:solidFill>
              </a:rPr>
              <a:t>Světelný</a:t>
            </a:r>
            <a:r>
              <a:rPr lang="en-GB">
                <a:solidFill>
                  <a:srgbClr val="336699"/>
                </a:solidFill>
              </a:rPr>
              <a:t> komfort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3AFF5EFC-AF51-2E15-D319-B85717936FED}"/>
              </a:ext>
            </a:extLst>
          </p:cNvPr>
          <p:cNvSpPr txBox="1"/>
          <p:nvPr/>
        </p:nvSpPr>
        <p:spPr>
          <a:xfrm>
            <a:off x="2533587" y="4825096"/>
            <a:ext cx="1545902" cy="923330"/>
          </a:xfrm>
          <a:prstGeom prst="rect">
            <a:avLst/>
          </a:prstGeom>
          <a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>
              <a:fillRect t="-99000" b="-99000"/>
            </a:stretch>
          </a:blipFill>
          <a:ln>
            <a:noFill/>
          </a:ln>
        </p:spPr>
        <p:style>
          <a:lnRef idx="1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square">
            <a:spAutoFit/>
          </a:bodyPr>
          <a:lstStyle>
            <a:defPPr>
              <a:defRPr lang="nl-NL"/>
            </a:defPPr>
            <a:lvl1pPr lvl="0" algn="ctr"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cs-CZ">
                <a:solidFill>
                  <a:srgbClr val="336699"/>
                </a:solidFill>
              </a:rPr>
              <a:t>AC </a:t>
            </a:r>
          </a:p>
          <a:p>
            <a:r>
              <a:rPr lang="en-GB">
                <a:solidFill>
                  <a:srgbClr val="336699"/>
                </a:solidFill>
              </a:rPr>
              <a:t>Akustický komfort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28CCC2E3-DC41-0B2D-2C57-2CFC7BF268D8}"/>
              </a:ext>
            </a:extLst>
          </p:cNvPr>
          <p:cNvSpPr txBox="1"/>
          <p:nvPr/>
        </p:nvSpPr>
        <p:spPr>
          <a:xfrm>
            <a:off x="8012992" y="4659998"/>
            <a:ext cx="2120629" cy="1107996"/>
          </a:xfrm>
          <a:prstGeom prst="rect">
            <a:avLst/>
          </a:prstGeom>
          <a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/>
            <a:stretch>
              <a:fillRect t="-99000" b="-99000"/>
            </a:stretch>
          </a:blipFill>
          <a:ln>
            <a:noFill/>
          </a:ln>
        </p:spPr>
        <p:style>
          <a:lnRef idx="1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square" lIns="0" tIns="0" rIns="0" bIns="0">
            <a:spAutoFit/>
          </a:bodyPr>
          <a:lstStyle>
            <a:defPPr>
              <a:defRPr lang="nl-NL"/>
            </a:defPPr>
            <a:lvl1pPr lvl="0" algn="ctr"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cs-CZ">
                <a:solidFill>
                  <a:srgbClr val="336699"/>
                </a:solidFill>
              </a:rPr>
              <a:t>EC </a:t>
            </a:r>
          </a:p>
          <a:p>
            <a:r>
              <a:rPr lang="en-GB">
                <a:solidFill>
                  <a:srgbClr val="336699"/>
                </a:solidFill>
              </a:rPr>
              <a:t>Elektromagnetická, iontová, statická pole, ionizující záření</a:t>
            </a:r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7CAB54F4-B8F9-8315-DA58-57454C1E130A}"/>
              </a:ext>
            </a:extLst>
          </p:cNvPr>
          <p:cNvGrpSpPr/>
          <p:nvPr/>
        </p:nvGrpSpPr>
        <p:grpSpPr>
          <a:xfrm>
            <a:off x="1883499" y="1067943"/>
            <a:ext cx="2657154" cy="384910"/>
            <a:chOff x="479332" y="280924"/>
            <a:chExt cx="3542872" cy="513213"/>
          </a:xfrm>
        </p:grpSpPr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15CAE5E6-EBC8-3D14-741C-AB7D21222E66}"/>
                </a:ext>
              </a:extLst>
            </p:cNvPr>
            <p:cNvSpPr/>
            <p:nvPr/>
          </p:nvSpPr>
          <p:spPr>
            <a:xfrm>
              <a:off x="479332" y="292111"/>
              <a:ext cx="532475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LS1</a:t>
              </a:r>
            </a:p>
          </p:txBody>
        </p:sp>
        <p:sp>
          <p:nvSpPr>
            <p:cNvPr id="43" name="Ovál 42">
              <a:extLst>
                <a:ext uri="{FF2B5EF4-FFF2-40B4-BE49-F238E27FC236}">
                  <a16:creationId xmlns:a16="http://schemas.microsoft.com/office/drawing/2014/main" id="{D7AFCB4D-2741-06AA-7963-2007B4FEE399}"/>
                </a:ext>
              </a:extLst>
            </p:cNvPr>
            <p:cNvSpPr/>
            <p:nvPr/>
          </p:nvSpPr>
          <p:spPr>
            <a:xfrm>
              <a:off x="1001980" y="284723"/>
              <a:ext cx="532475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LS2</a:t>
              </a:r>
            </a:p>
          </p:txBody>
        </p:sp>
        <p:sp>
          <p:nvSpPr>
            <p:cNvPr id="44" name="Ovál 43">
              <a:extLst>
                <a:ext uri="{FF2B5EF4-FFF2-40B4-BE49-F238E27FC236}">
                  <a16:creationId xmlns:a16="http://schemas.microsoft.com/office/drawing/2014/main" id="{AE20AC70-6236-E11C-38F5-F6D062643706}"/>
                </a:ext>
              </a:extLst>
            </p:cNvPr>
            <p:cNvSpPr/>
            <p:nvPr/>
          </p:nvSpPr>
          <p:spPr>
            <a:xfrm>
              <a:off x="1476846" y="280924"/>
              <a:ext cx="532475" cy="503929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LS3</a:t>
              </a:r>
            </a:p>
          </p:txBody>
        </p:sp>
        <p:sp>
          <p:nvSpPr>
            <p:cNvPr id="45" name="Ovál 44">
              <a:extLst>
                <a:ext uri="{FF2B5EF4-FFF2-40B4-BE49-F238E27FC236}">
                  <a16:creationId xmlns:a16="http://schemas.microsoft.com/office/drawing/2014/main" id="{AC71A43E-9B54-C091-AFD0-A12E9A91A45D}"/>
                </a:ext>
              </a:extLst>
            </p:cNvPr>
            <p:cNvSpPr/>
            <p:nvPr/>
          </p:nvSpPr>
          <p:spPr>
            <a:xfrm>
              <a:off x="1995745" y="290208"/>
              <a:ext cx="532475" cy="503929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LS4</a:t>
              </a:r>
            </a:p>
          </p:txBody>
        </p:sp>
        <p:sp>
          <p:nvSpPr>
            <p:cNvPr id="46" name="Ovál 45">
              <a:extLst>
                <a:ext uri="{FF2B5EF4-FFF2-40B4-BE49-F238E27FC236}">
                  <a16:creationId xmlns:a16="http://schemas.microsoft.com/office/drawing/2014/main" id="{442F7B12-6FFA-C75B-24C5-43C3CF7381D6}"/>
                </a:ext>
              </a:extLst>
            </p:cNvPr>
            <p:cNvSpPr/>
            <p:nvPr/>
          </p:nvSpPr>
          <p:spPr>
            <a:xfrm>
              <a:off x="2495964" y="290208"/>
              <a:ext cx="532475" cy="503929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LS5</a:t>
              </a:r>
            </a:p>
          </p:txBody>
        </p:sp>
        <p:sp>
          <p:nvSpPr>
            <p:cNvPr id="47" name="Ovál 46">
              <a:extLst>
                <a:ext uri="{FF2B5EF4-FFF2-40B4-BE49-F238E27FC236}">
                  <a16:creationId xmlns:a16="http://schemas.microsoft.com/office/drawing/2014/main" id="{F1A055C9-A4AA-F5AF-0653-4EC13B07513D}"/>
                </a:ext>
              </a:extLst>
            </p:cNvPr>
            <p:cNvSpPr/>
            <p:nvPr/>
          </p:nvSpPr>
          <p:spPr>
            <a:xfrm>
              <a:off x="2989510" y="290208"/>
              <a:ext cx="532475" cy="503929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LS6</a:t>
              </a:r>
            </a:p>
          </p:txBody>
        </p:sp>
        <p:sp>
          <p:nvSpPr>
            <p:cNvPr id="48" name="Ovál 47">
              <a:extLst>
                <a:ext uri="{FF2B5EF4-FFF2-40B4-BE49-F238E27FC236}">
                  <a16:creationId xmlns:a16="http://schemas.microsoft.com/office/drawing/2014/main" id="{18512F47-6FEF-4D88-F585-0F45D810A02B}"/>
                </a:ext>
              </a:extLst>
            </p:cNvPr>
            <p:cNvSpPr/>
            <p:nvPr/>
          </p:nvSpPr>
          <p:spPr>
            <a:xfrm>
              <a:off x="3489729" y="280924"/>
              <a:ext cx="532475" cy="503929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LS7</a:t>
              </a:r>
            </a:p>
          </p:txBody>
        </p:sp>
      </p:grpSp>
      <p:grpSp>
        <p:nvGrpSpPr>
          <p:cNvPr id="100" name="Skupina 99">
            <a:extLst>
              <a:ext uri="{FF2B5EF4-FFF2-40B4-BE49-F238E27FC236}">
                <a16:creationId xmlns:a16="http://schemas.microsoft.com/office/drawing/2014/main" id="{6BF129B7-882C-125B-01B3-4E8E50084549}"/>
              </a:ext>
            </a:extLst>
          </p:cNvPr>
          <p:cNvGrpSpPr/>
          <p:nvPr/>
        </p:nvGrpSpPr>
        <p:grpSpPr>
          <a:xfrm>
            <a:off x="1740879" y="2552103"/>
            <a:ext cx="407402" cy="2059381"/>
            <a:chOff x="289171" y="2259799"/>
            <a:chExt cx="543203" cy="2745841"/>
          </a:xfrm>
        </p:grpSpPr>
        <p:sp>
          <p:nvSpPr>
            <p:cNvPr id="50" name="Ovál 49">
              <a:extLst>
                <a:ext uri="{FF2B5EF4-FFF2-40B4-BE49-F238E27FC236}">
                  <a16:creationId xmlns:a16="http://schemas.microsoft.com/office/drawing/2014/main" id="{B379A762-C743-39D5-DFAF-400781534ADC}"/>
                </a:ext>
              </a:extLst>
            </p:cNvPr>
            <p:cNvSpPr/>
            <p:nvPr/>
          </p:nvSpPr>
          <p:spPr>
            <a:xfrm>
              <a:off x="299899" y="2259799"/>
              <a:ext cx="532475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TCS1</a:t>
              </a:r>
            </a:p>
          </p:txBody>
        </p:sp>
        <p:sp>
          <p:nvSpPr>
            <p:cNvPr id="51" name="Ovál 50">
              <a:extLst>
                <a:ext uri="{FF2B5EF4-FFF2-40B4-BE49-F238E27FC236}">
                  <a16:creationId xmlns:a16="http://schemas.microsoft.com/office/drawing/2014/main" id="{9DD90BFA-3060-54B2-7B68-94FF721B1026}"/>
                </a:ext>
              </a:extLst>
            </p:cNvPr>
            <p:cNvSpPr/>
            <p:nvPr/>
          </p:nvSpPr>
          <p:spPr>
            <a:xfrm>
              <a:off x="299899" y="2710764"/>
              <a:ext cx="532475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TCS2</a:t>
              </a:r>
            </a:p>
          </p:txBody>
        </p:sp>
        <p:sp>
          <p:nvSpPr>
            <p:cNvPr id="52" name="Ovál 51">
              <a:extLst>
                <a:ext uri="{FF2B5EF4-FFF2-40B4-BE49-F238E27FC236}">
                  <a16:creationId xmlns:a16="http://schemas.microsoft.com/office/drawing/2014/main" id="{6AA6351F-A501-D61F-F7E3-30B9A994490F}"/>
                </a:ext>
              </a:extLst>
            </p:cNvPr>
            <p:cNvSpPr/>
            <p:nvPr/>
          </p:nvSpPr>
          <p:spPr>
            <a:xfrm>
              <a:off x="289171" y="3154073"/>
              <a:ext cx="532475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TCS3</a:t>
              </a:r>
            </a:p>
          </p:txBody>
        </p:sp>
        <p:sp>
          <p:nvSpPr>
            <p:cNvPr id="53" name="Ovál 52">
              <a:extLst>
                <a:ext uri="{FF2B5EF4-FFF2-40B4-BE49-F238E27FC236}">
                  <a16:creationId xmlns:a16="http://schemas.microsoft.com/office/drawing/2014/main" id="{98A69E4B-706F-0D06-58C0-16F7669701AC}"/>
                </a:ext>
              </a:extLst>
            </p:cNvPr>
            <p:cNvSpPr/>
            <p:nvPr/>
          </p:nvSpPr>
          <p:spPr>
            <a:xfrm>
              <a:off x="299898" y="3613799"/>
              <a:ext cx="532475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TCS4</a:t>
              </a:r>
            </a:p>
          </p:txBody>
        </p:sp>
        <p:sp>
          <p:nvSpPr>
            <p:cNvPr id="54" name="Ovál 53">
              <a:extLst>
                <a:ext uri="{FF2B5EF4-FFF2-40B4-BE49-F238E27FC236}">
                  <a16:creationId xmlns:a16="http://schemas.microsoft.com/office/drawing/2014/main" id="{ADD402D0-1169-581B-9F09-891E56D2FC84}"/>
                </a:ext>
              </a:extLst>
            </p:cNvPr>
            <p:cNvSpPr/>
            <p:nvPr/>
          </p:nvSpPr>
          <p:spPr>
            <a:xfrm>
              <a:off x="299898" y="4068333"/>
              <a:ext cx="532475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TCS5</a:t>
              </a:r>
            </a:p>
          </p:txBody>
        </p:sp>
        <p:sp>
          <p:nvSpPr>
            <p:cNvPr id="55" name="Ovál 54">
              <a:extLst>
                <a:ext uri="{FF2B5EF4-FFF2-40B4-BE49-F238E27FC236}">
                  <a16:creationId xmlns:a16="http://schemas.microsoft.com/office/drawing/2014/main" id="{9FAFFA94-DF08-F254-400F-294B4D4784A8}"/>
                </a:ext>
              </a:extLst>
            </p:cNvPr>
            <p:cNvSpPr/>
            <p:nvPr/>
          </p:nvSpPr>
          <p:spPr>
            <a:xfrm>
              <a:off x="299898" y="4516834"/>
              <a:ext cx="532475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TCS6</a:t>
              </a:r>
            </a:p>
          </p:txBody>
        </p:sp>
      </p:grpSp>
      <p:grpSp>
        <p:nvGrpSpPr>
          <p:cNvPr id="99" name="Skupina 98">
            <a:extLst>
              <a:ext uri="{FF2B5EF4-FFF2-40B4-BE49-F238E27FC236}">
                <a16:creationId xmlns:a16="http://schemas.microsoft.com/office/drawing/2014/main" id="{A2006641-862A-2834-A0CB-D87AA1B2BEFB}"/>
              </a:ext>
            </a:extLst>
          </p:cNvPr>
          <p:cNvGrpSpPr/>
          <p:nvPr/>
        </p:nvGrpSpPr>
        <p:grpSpPr>
          <a:xfrm>
            <a:off x="2509594" y="6207348"/>
            <a:ext cx="1555460" cy="372147"/>
            <a:chOff x="1314125" y="6170936"/>
            <a:chExt cx="2073946" cy="496196"/>
          </a:xfrm>
        </p:grpSpPr>
        <p:sp>
          <p:nvSpPr>
            <p:cNvPr id="56" name="Ovál 55">
              <a:extLst>
                <a:ext uri="{FF2B5EF4-FFF2-40B4-BE49-F238E27FC236}">
                  <a16:creationId xmlns:a16="http://schemas.microsoft.com/office/drawing/2014/main" id="{43786E15-65D9-3C80-240C-CF915BECA1CF}"/>
                </a:ext>
              </a:extLst>
            </p:cNvPr>
            <p:cNvSpPr/>
            <p:nvPr/>
          </p:nvSpPr>
          <p:spPr>
            <a:xfrm>
              <a:off x="1314125" y="6178326"/>
              <a:ext cx="532476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LS1</a:t>
              </a:r>
            </a:p>
          </p:txBody>
        </p:sp>
        <p:sp>
          <p:nvSpPr>
            <p:cNvPr id="57" name="Ovál 56">
              <a:extLst>
                <a:ext uri="{FF2B5EF4-FFF2-40B4-BE49-F238E27FC236}">
                  <a16:creationId xmlns:a16="http://schemas.microsoft.com/office/drawing/2014/main" id="{7784ED72-EC57-F21E-84D2-2E2F223A2DB9}"/>
                </a:ext>
              </a:extLst>
            </p:cNvPr>
            <p:cNvSpPr/>
            <p:nvPr/>
          </p:nvSpPr>
          <p:spPr>
            <a:xfrm>
              <a:off x="1831911" y="6170938"/>
              <a:ext cx="532476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LS2</a:t>
              </a:r>
            </a:p>
          </p:txBody>
        </p:sp>
        <p:sp>
          <p:nvSpPr>
            <p:cNvPr id="58" name="Ovál 57">
              <a:extLst>
                <a:ext uri="{FF2B5EF4-FFF2-40B4-BE49-F238E27FC236}">
                  <a16:creationId xmlns:a16="http://schemas.microsoft.com/office/drawing/2014/main" id="{61330F62-C466-C348-BDD9-5D67905AC249}"/>
                </a:ext>
              </a:extLst>
            </p:cNvPr>
            <p:cNvSpPr/>
            <p:nvPr/>
          </p:nvSpPr>
          <p:spPr>
            <a:xfrm>
              <a:off x="2341909" y="6170936"/>
              <a:ext cx="532476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LS3</a:t>
              </a:r>
            </a:p>
          </p:txBody>
        </p:sp>
        <p:sp>
          <p:nvSpPr>
            <p:cNvPr id="59" name="Ovál 58">
              <a:extLst>
                <a:ext uri="{FF2B5EF4-FFF2-40B4-BE49-F238E27FC236}">
                  <a16:creationId xmlns:a16="http://schemas.microsoft.com/office/drawing/2014/main" id="{E294D578-6143-0095-949C-CA6F73CB8DC2}"/>
                </a:ext>
              </a:extLst>
            </p:cNvPr>
            <p:cNvSpPr/>
            <p:nvPr/>
          </p:nvSpPr>
          <p:spPr>
            <a:xfrm>
              <a:off x="2855595" y="6178326"/>
              <a:ext cx="532476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LS4</a:t>
              </a:r>
            </a:p>
          </p:txBody>
        </p:sp>
      </p:grpSp>
      <p:grpSp>
        <p:nvGrpSpPr>
          <p:cNvPr id="98" name="Skupina 97">
            <a:extLst>
              <a:ext uri="{FF2B5EF4-FFF2-40B4-BE49-F238E27FC236}">
                <a16:creationId xmlns:a16="http://schemas.microsoft.com/office/drawing/2014/main" id="{F0C416E4-FD06-A371-0DC6-0A9130E22FEE}"/>
              </a:ext>
            </a:extLst>
          </p:cNvPr>
          <p:cNvGrpSpPr/>
          <p:nvPr/>
        </p:nvGrpSpPr>
        <p:grpSpPr>
          <a:xfrm>
            <a:off x="5007349" y="6218706"/>
            <a:ext cx="2282057" cy="378430"/>
            <a:chOff x="4644461" y="6164694"/>
            <a:chExt cx="3042743" cy="504573"/>
          </a:xfrm>
        </p:grpSpPr>
        <p:sp>
          <p:nvSpPr>
            <p:cNvPr id="62" name="Ovál 61">
              <a:extLst>
                <a:ext uri="{FF2B5EF4-FFF2-40B4-BE49-F238E27FC236}">
                  <a16:creationId xmlns:a16="http://schemas.microsoft.com/office/drawing/2014/main" id="{3DBA6A2C-DB7A-E28F-9F78-487C97C7C699}"/>
                </a:ext>
              </a:extLst>
            </p:cNvPr>
            <p:cNvSpPr/>
            <p:nvPr/>
          </p:nvSpPr>
          <p:spPr>
            <a:xfrm>
              <a:off x="4644461" y="6164872"/>
              <a:ext cx="532476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IAQ1</a:t>
              </a:r>
            </a:p>
          </p:txBody>
        </p:sp>
        <p:sp>
          <p:nvSpPr>
            <p:cNvPr id="63" name="Ovál 62">
              <a:extLst>
                <a:ext uri="{FF2B5EF4-FFF2-40B4-BE49-F238E27FC236}">
                  <a16:creationId xmlns:a16="http://schemas.microsoft.com/office/drawing/2014/main" id="{9D18DE5F-9EFE-6644-2EB1-28CD356B1CDA}"/>
                </a:ext>
              </a:extLst>
            </p:cNvPr>
            <p:cNvSpPr/>
            <p:nvPr/>
          </p:nvSpPr>
          <p:spPr>
            <a:xfrm>
              <a:off x="5154499" y="6164694"/>
              <a:ext cx="532476" cy="47473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IAQ2</a:t>
              </a:r>
            </a:p>
          </p:txBody>
        </p:sp>
        <p:sp>
          <p:nvSpPr>
            <p:cNvPr id="64" name="Ovál 63">
              <a:extLst>
                <a:ext uri="{FF2B5EF4-FFF2-40B4-BE49-F238E27FC236}">
                  <a16:creationId xmlns:a16="http://schemas.microsoft.com/office/drawing/2014/main" id="{FDD6DC77-1B94-A95D-8D78-3963340F1D17}"/>
                </a:ext>
              </a:extLst>
            </p:cNvPr>
            <p:cNvSpPr/>
            <p:nvPr/>
          </p:nvSpPr>
          <p:spPr>
            <a:xfrm>
              <a:off x="5685614" y="6164872"/>
              <a:ext cx="532476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IAQ3</a:t>
              </a:r>
            </a:p>
          </p:txBody>
        </p:sp>
        <p:sp>
          <p:nvSpPr>
            <p:cNvPr id="65" name="Ovál 64">
              <a:extLst>
                <a:ext uri="{FF2B5EF4-FFF2-40B4-BE49-F238E27FC236}">
                  <a16:creationId xmlns:a16="http://schemas.microsoft.com/office/drawing/2014/main" id="{A07FB553-1373-2AA4-8BDA-98EF3DAB2076}"/>
                </a:ext>
              </a:extLst>
            </p:cNvPr>
            <p:cNvSpPr/>
            <p:nvPr/>
          </p:nvSpPr>
          <p:spPr>
            <a:xfrm>
              <a:off x="6173215" y="6165050"/>
              <a:ext cx="532476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IAQ4</a:t>
              </a:r>
            </a:p>
          </p:txBody>
        </p:sp>
        <p:sp>
          <p:nvSpPr>
            <p:cNvPr id="66" name="Ovál 65">
              <a:extLst>
                <a:ext uri="{FF2B5EF4-FFF2-40B4-BE49-F238E27FC236}">
                  <a16:creationId xmlns:a16="http://schemas.microsoft.com/office/drawing/2014/main" id="{B930BEF3-6E20-2E8C-37D7-87AF42D81285}"/>
                </a:ext>
              </a:extLst>
            </p:cNvPr>
            <p:cNvSpPr/>
            <p:nvPr/>
          </p:nvSpPr>
          <p:spPr>
            <a:xfrm>
              <a:off x="6638219" y="6180461"/>
              <a:ext cx="532476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IAQ5</a:t>
              </a:r>
            </a:p>
          </p:txBody>
        </p:sp>
        <p:sp>
          <p:nvSpPr>
            <p:cNvPr id="67" name="Ovál 66">
              <a:extLst>
                <a:ext uri="{FF2B5EF4-FFF2-40B4-BE49-F238E27FC236}">
                  <a16:creationId xmlns:a16="http://schemas.microsoft.com/office/drawing/2014/main" id="{FE770725-EDEC-513E-56C9-179E146EC0DE}"/>
                </a:ext>
              </a:extLst>
            </p:cNvPr>
            <p:cNvSpPr/>
            <p:nvPr/>
          </p:nvSpPr>
          <p:spPr>
            <a:xfrm>
              <a:off x="7154728" y="6180461"/>
              <a:ext cx="532476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IAQ6</a:t>
              </a:r>
            </a:p>
          </p:txBody>
        </p:sp>
      </p:grpSp>
      <p:grpSp>
        <p:nvGrpSpPr>
          <p:cNvPr id="97" name="Skupina 96">
            <a:extLst>
              <a:ext uri="{FF2B5EF4-FFF2-40B4-BE49-F238E27FC236}">
                <a16:creationId xmlns:a16="http://schemas.microsoft.com/office/drawing/2014/main" id="{770DB3CA-7237-A155-1292-266D6FFE0D50}"/>
              </a:ext>
            </a:extLst>
          </p:cNvPr>
          <p:cNvGrpSpPr/>
          <p:nvPr/>
        </p:nvGrpSpPr>
        <p:grpSpPr>
          <a:xfrm>
            <a:off x="8493880" y="6245769"/>
            <a:ext cx="1167120" cy="366605"/>
            <a:chOff x="9293173" y="6200775"/>
            <a:chExt cx="1556160" cy="488806"/>
          </a:xfrm>
        </p:grpSpPr>
        <p:sp>
          <p:nvSpPr>
            <p:cNvPr id="68" name="Ovál 67">
              <a:extLst>
                <a:ext uri="{FF2B5EF4-FFF2-40B4-BE49-F238E27FC236}">
                  <a16:creationId xmlns:a16="http://schemas.microsoft.com/office/drawing/2014/main" id="{A3B060EB-3585-25C4-7B29-ED601582BE73}"/>
                </a:ext>
              </a:extLst>
            </p:cNvPr>
            <p:cNvSpPr/>
            <p:nvPr/>
          </p:nvSpPr>
          <p:spPr>
            <a:xfrm>
              <a:off x="9293173" y="6200775"/>
              <a:ext cx="532476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EC1</a:t>
              </a:r>
            </a:p>
          </p:txBody>
        </p:sp>
        <p:sp>
          <p:nvSpPr>
            <p:cNvPr id="69" name="Ovál 68">
              <a:extLst>
                <a:ext uri="{FF2B5EF4-FFF2-40B4-BE49-F238E27FC236}">
                  <a16:creationId xmlns:a16="http://schemas.microsoft.com/office/drawing/2014/main" id="{9A607E25-42A4-C7E3-7DC5-FECB93578C12}"/>
                </a:ext>
              </a:extLst>
            </p:cNvPr>
            <p:cNvSpPr/>
            <p:nvPr/>
          </p:nvSpPr>
          <p:spPr>
            <a:xfrm>
              <a:off x="9806859" y="6200775"/>
              <a:ext cx="532476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EC2</a:t>
              </a:r>
            </a:p>
          </p:txBody>
        </p:sp>
        <p:sp>
          <p:nvSpPr>
            <p:cNvPr id="70" name="Ovál 69">
              <a:extLst>
                <a:ext uri="{FF2B5EF4-FFF2-40B4-BE49-F238E27FC236}">
                  <a16:creationId xmlns:a16="http://schemas.microsoft.com/office/drawing/2014/main" id="{A64A696C-7780-B573-D44E-C23C277D69E0}"/>
                </a:ext>
              </a:extLst>
            </p:cNvPr>
            <p:cNvSpPr/>
            <p:nvPr/>
          </p:nvSpPr>
          <p:spPr>
            <a:xfrm>
              <a:off x="10316857" y="6200775"/>
              <a:ext cx="532476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EC3</a:t>
              </a:r>
            </a:p>
          </p:txBody>
        </p:sp>
      </p:grpSp>
      <p:grpSp>
        <p:nvGrpSpPr>
          <p:cNvPr id="96" name="Skupina 95">
            <a:extLst>
              <a:ext uri="{FF2B5EF4-FFF2-40B4-BE49-F238E27FC236}">
                <a16:creationId xmlns:a16="http://schemas.microsoft.com/office/drawing/2014/main" id="{F56F99D1-E861-9025-7981-A84DAC3E0C70}"/>
              </a:ext>
            </a:extLst>
          </p:cNvPr>
          <p:cNvGrpSpPr/>
          <p:nvPr/>
        </p:nvGrpSpPr>
        <p:grpSpPr>
          <a:xfrm>
            <a:off x="10035248" y="2509240"/>
            <a:ext cx="407402" cy="2059381"/>
            <a:chOff x="11348330" y="2202649"/>
            <a:chExt cx="543203" cy="2745841"/>
          </a:xfrm>
        </p:grpSpPr>
        <p:sp>
          <p:nvSpPr>
            <p:cNvPr id="71" name="Ovál 70">
              <a:extLst>
                <a:ext uri="{FF2B5EF4-FFF2-40B4-BE49-F238E27FC236}">
                  <a16:creationId xmlns:a16="http://schemas.microsoft.com/office/drawing/2014/main" id="{73EFE74B-078C-2A12-F766-DFCA68ED28DD}"/>
                </a:ext>
              </a:extLst>
            </p:cNvPr>
            <p:cNvSpPr/>
            <p:nvPr/>
          </p:nvSpPr>
          <p:spPr>
            <a:xfrm>
              <a:off x="11359058" y="2202649"/>
              <a:ext cx="532475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LC1</a:t>
              </a:r>
            </a:p>
          </p:txBody>
        </p:sp>
        <p:sp>
          <p:nvSpPr>
            <p:cNvPr id="72" name="Ovál 71">
              <a:extLst>
                <a:ext uri="{FF2B5EF4-FFF2-40B4-BE49-F238E27FC236}">
                  <a16:creationId xmlns:a16="http://schemas.microsoft.com/office/drawing/2014/main" id="{AE77DC63-1CF3-8632-DC70-E2EA08DC3D64}"/>
                </a:ext>
              </a:extLst>
            </p:cNvPr>
            <p:cNvSpPr/>
            <p:nvPr/>
          </p:nvSpPr>
          <p:spPr>
            <a:xfrm>
              <a:off x="11359058" y="2653614"/>
              <a:ext cx="532475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LC2</a:t>
              </a:r>
            </a:p>
          </p:txBody>
        </p:sp>
        <p:sp>
          <p:nvSpPr>
            <p:cNvPr id="73" name="Ovál 72">
              <a:extLst>
                <a:ext uri="{FF2B5EF4-FFF2-40B4-BE49-F238E27FC236}">
                  <a16:creationId xmlns:a16="http://schemas.microsoft.com/office/drawing/2014/main" id="{9A4F0A43-9656-CB48-502D-F82869AD26D0}"/>
                </a:ext>
              </a:extLst>
            </p:cNvPr>
            <p:cNvSpPr/>
            <p:nvPr/>
          </p:nvSpPr>
          <p:spPr>
            <a:xfrm>
              <a:off x="11348330" y="3096923"/>
              <a:ext cx="532475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LC3</a:t>
              </a:r>
            </a:p>
          </p:txBody>
        </p:sp>
        <p:sp>
          <p:nvSpPr>
            <p:cNvPr id="74" name="Ovál 73">
              <a:extLst>
                <a:ext uri="{FF2B5EF4-FFF2-40B4-BE49-F238E27FC236}">
                  <a16:creationId xmlns:a16="http://schemas.microsoft.com/office/drawing/2014/main" id="{CE004EE3-F983-486D-C7BE-687CF99E8A53}"/>
                </a:ext>
              </a:extLst>
            </p:cNvPr>
            <p:cNvSpPr/>
            <p:nvPr/>
          </p:nvSpPr>
          <p:spPr>
            <a:xfrm>
              <a:off x="11359057" y="3556649"/>
              <a:ext cx="532475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LC4</a:t>
              </a:r>
            </a:p>
          </p:txBody>
        </p:sp>
        <p:sp>
          <p:nvSpPr>
            <p:cNvPr id="75" name="Ovál 74">
              <a:extLst>
                <a:ext uri="{FF2B5EF4-FFF2-40B4-BE49-F238E27FC236}">
                  <a16:creationId xmlns:a16="http://schemas.microsoft.com/office/drawing/2014/main" id="{C5C70A55-FA38-D6EB-500D-A7777F5066B2}"/>
                </a:ext>
              </a:extLst>
            </p:cNvPr>
            <p:cNvSpPr/>
            <p:nvPr/>
          </p:nvSpPr>
          <p:spPr>
            <a:xfrm>
              <a:off x="11359057" y="4011183"/>
              <a:ext cx="532475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LC5</a:t>
              </a:r>
            </a:p>
          </p:txBody>
        </p:sp>
        <p:sp>
          <p:nvSpPr>
            <p:cNvPr id="76" name="Ovál 75">
              <a:extLst>
                <a:ext uri="{FF2B5EF4-FFF2-40B4-BE49-F238E27FC236}">
                  <a16:creationId xmlns:a16="http://schemas.microsoft.com/office/drawing/2014/main" id="{6C8DE59F-D1DD-65F9-317F-A034AE259A16}"/>
                </a:ext>
              </a:extLst>
            </p:cNvPr>
            <p:cNvSpPr/>
            <p:nvPr/>
          </p:nvSpPr>
          <p:spPr>
            <a:xfrm>
              <a:off x="11359057" y="4459684"/>
              <a:ext cx="532475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LC6</a:t>
              </a:r>
            </a:p>
          </p:txBody>
        </p:sp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7482055D-BD5C-B603-FC1A-097FDE11C481}"/>
              </a:ext>
            </a:extLst>
          </p:cNvPr>
          <p:cNvGrpSpPr/>
          <p:nvPr/>
        </p:nvGrpSpPr>
        <p:grpSpPr>
          <a:xfrm>
            <a:off x="4826744" y="1067559"/>
            <a:ext cx="2647337" cy="384910"/>
            <a:chOff x="4403654" y="280412"/>
            <a:chExt cx="3529783" cy="513213"/>
          </a:xfrm>
        </p:grpSpPr>
        <p:sp>
          <p:nvSpPr>
            <p:cNvPr id="49" name="Ovál 48">
              <a:extLst>
                <a:ext uri="{FF2B5EF4-FFF2-40B4-BE49-F238E27FC236}">
                  <a16:creationId xmlns:a16="http://schemas.microsoft.com/office/drawing/2014/main" id="{FC238DD7-13EC-9C32-4D72-539467BA11E6}"/>
                </a:ext>
              </a:extLst>
            </p:cNvPr>
            <p:cNvSpPr/>
            <p:nvPr/>
          </p:nvSpPr>
          <p:spPr>
            <a:xfrm>
              <a:off x="4403654" y="286796"/>
              <a:ext cx="532475" cy="503929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STI1</a:t>
              </a:r>
            </a:p>
          </p:txBody>
        </p:sp>
        <p:sp>
          <p:nvSpPr>
            <p:cNvPr id="77" name="Ovál 76">
              <a:extLst>
                <a:ext uri="{FF2B5EF4-FFF2-40B4-BE49-F238E27FC236}">
                  <a16:creationId xmlns:a16="http://schemas.microsoft.com/office/drawing/2014/main" id="{F27C9B14-284D-9217-72EE-92F35BB4B9EA}"/>
                </a:ext>
              </a:extLst>
            </p:cNvPr>
            <p:cNvSpPr/>
            <p:nvPr/>
          </p:nvSpPr>
          <p:spPr>
            <a:xfrm>
              <a:off x="4913213" y="284211"/>
              <a:ext cx="532475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STI2</a:t>
              </a:r>
            </a:p>
          </p:txBody>
        </p:sp>
        <p:sp>
          <p:nvSpPr>
            <p:cNvPr id="78" name="Ovál 77">
              <a:extLst>
                <a:ext uri="{FF2B5EF4-FFF2-40B4-BE49-F238E27FC236}">
                  <a16:creationId xmlns:a16="http://schemas.microsoft.com/office/drawing/2014/main" id="{CCC252FE-494E-F768-747C-7B98A35DA440}"/>
                </a:ext>
              </a:extLst>
            </p:cNvPr>
            <p:cNvSpPr/>
            <p:nvPr/>
          </p:nvSpPr>
          <p:spPr>
            <a:xfrm>
              <a:off x="5388079" y="280412"/>
              <a:ext cx="532475" cy="503929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STI3</a:t>
              </a:r>
            </a:p>
          </p:txBody>
        </p:sp>
        <p:sp>
          <p:nvSpPr>
            <p:cNvPr id="79" name="Ovál 78">
              <a:extLst>
                <a:ext uri="{FF2B5EF4-FFF2-40B4-BE49-F238E27FC236}">
                  <a16:creationId xmlns:a16="http://schemas.microsoft.com/office/drawing/2014/main" id="{2484C884-333A-4FA6-7864-817E079CE385}"/>
                </a:ext>
              </a:extLst>
            </p:cNvPr>
            <p:cNvSpPr/>
            <p:nvPr/>
          </p:nvSpPr>
          <p:spPr>
            <a:xfrm>
              <a:off x="5906978" y="289696"/>
              <a:ext cx="532475" cy="503929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STI4</a:t>
              </a:r>
            </a:p>
          </p:txBody>
        </p:sp>
        <p:sp>
          <p:nvSpPr>
            <p:cNvPr id="80" name="Ovál 79">
              <a:extLst>
                <a:ext uri="{FF2B5EF4-FFF2-40B4-BE49-F238E27FC236}">
                  <a16:creationId xmlns:a16="http://schemas.microsoft.com/office/drawing/2014/main" id="{7B890959-5F8B-76AC-A319-7B533CED78A2}"/>
                </a:ext>
              </a:extLst>
            </p:cNvPr>
            <p:cNvSpPr/>
            <p:nvPr/>
          </p:nvSpPr>
          <p:spPr>
            <a:xfrm>
              <a:off x="6407197" y="289696"/>
              <a:ext cx="532475" cy="503929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STI5</a:t>
              </a:r>
            </a:p>
          </p:txBody>
        </p:sp>
        <p:sp>
          <p:nvSpPr>
            <p:cNvPr id="81" name="Ovál 80">
              <a:extLst>
                <a:ext uri="{FF2B5EF4-FFF2-40B4-BE49-F238E27FC236}">
                  <a16:creationId xmlns:a16="http://schemas.microsoft.com/office/drawing/2014/main" id="{7CB1FC34-C807-3AB7-2BE6-D62515E04AE4}"/>
                </a:ext>
              </a:extLst>
            </p:cNvPr>
            <p:cNvSpPr/>
            <p:nvPr/>
          </p:nvSpPr>
          <p:spPr>
            <a:xfrm>
              <a:off x="6900743" y="289696"/>
              <a:ext cx="532475" cy="503929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STI6</a:t>
              </a:r>
            </a:p>
          </p:txBody>
        </p:sp>
        <p:sp>
          <p:nvSpPr>
            <p:cNvPr id="82" name="Ovál 81">
              <a:extLst>
                <a:ext uri="{FF2B5EF4-FFF2-40B4-BE49-F238E27FC236}">
                  <a16:creationId xmlns:a16="http://schemas.microsoft.com/office/drawing/2014/main" id="{4D35CAC3-DA4A-AD14-BBD4-B7498D8C4322}"/>
                </a:ext>
              </a:extLst>
            </p:cNvPr>
            <p:cNvSpPr/>
            <p:nvPr/>
          </p:nvSpPr>
          <p:spPr>
            <a:xfrm>
              <a:off x="7400962" y="280412"/>
              <a:ext cx="532475" cy="503929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STI7</a:t>
              </a:r>
            </a:p>
          </p:txBody>
        </p:sp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244D6AC9-F342-91DD-9418-1AEBBD0FAC1F}"/>
              </a:ext>
            </a:extLst>
          </p:cNvPr>
          <p:cNvGrpSpPr/>
          <p:nvPr/>
        </p:nvGrpSpPr>
        <p:grpSpPr>
          <a:xfrm>
            <a:off x="7749170" y="1068132"/>
            <a:ext cx="2281990" cy="384910"/>
            <a:chOff x="8300226" y="281176"/>
            <a:chExt cx="3042653" cy="513213"/>
          </a:xfrm>
        </p:grpSpPr>
        <p:sp>
          <p:nvSpPr>
            <p:cNvPr id="83" name="Ovál 82">
              <a:extLst>
                <a:ext uri="{FF2B5EF4-FFF2-40B4-BE49-F238E27FC236}">
                  <a16:creationId xmlns:a16="http://schemas.microsoft.com/office/drawing/2014/main" id="{160993FC-80C2-868F-EB37-B0D3A444C6E0}"/>
                </a:ext>
              </a:extLst>
            </p:cNvPr>
            <p:cNvSpPr/>
            <p:nvPr/>
          </p:nvSpPr>
          <p:spPr>
            <a:xfrm>
              <a:off x="8300226" y="292363"/>
              <a:ext cx="532475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TCW1</a:t>
              </a:r>
            </a:p>
          </p:txBody>
        </p:sp>
        <p:sp>
          <p:nvSpPr>
            <p:cNvPr id="84" name="Ovál 83">
              <a:extLst>
                <a:ext uri="{FF2B5EF4-FFF2-40B4-BE49-F238E27FC236}">
                  <a16:creationId xmlns:a16="http://schemas.microsoft.com/office/drawing/2014/main" id="{FD235192-C803-0629-568D-8C44FB6AC7C1}"/>
                </a:ext>
              </a:extLst>
            </p:cNvPr>
            <p:cNvSpPr/>
            <p:nvPr/>
          </p:nvSpPr>
          <p:spPr>
            <a:xfrm>
              <a:off x="8822874" y="284975"/>
              <a:ext cx="532475" cy="488806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TCW2</a:t>
              </a:r>
            </a:p>
          </p:txBody>
        </p:sp>
        <p:sp>
          <p:nvSpPr>
            <p:cNvPr id="85" name="Ovál 84">
              <a:extLst>
                <a:ext uri="{FF2B5EF4-FFF2-40B4-BE49-F238E27FC236}">
                  <a16:creationId xmlns:a16="http://schemas.microsoft.com/office/drawing/2014/main" id="{85C03985-5F07-D62C-D758-3B8AB84343C4}"/>
                </a:ext>
              </a:extLst>
            </p:cNvPr>
            <p:cNvSpPr/>
            <p:nvPr/>
          </p:nvSpPr>
          <p:spPr>
            <a:xfrm>
              <a:off x="9297740" y="281176"/>
              <a:ext cx="532475" cy="503929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TCW3</a:t>
              </a:r>
            </a:p>
          </p:txBody>
        </p:sp>
        <p:sp>
          <p:nvSpPr>
            <p:cNvPr id="86" name="Ovál 85">
              <a:extLst>
                <a:ext uri="{FF2B5EF4-FFF2-40B4-BE49-F238E27FC236}">
                  <a16:creationId xmlns:a16="http://schemas.microsoft.com/office/drawing/2014/main" id="{8C59AA9E-671B-791D-8346-7E0F2C29B63C}"/>
                </a:ext>
              </a:extLst>
            </p:cNvPr>
            <p:cNvSpPr/>
            <p:nvPr/>
          </p:nvSpPr>
          <p:spPr>
            <a:xfrm>
              <a:off x="9816639" y="290460"/>
              <a:ext cx="532475" cy="503929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TCW4</a:t>
              </a:r>
            </a:p>
          </p:txBody>
        </p:sp>
        <p:sp>
          <p:nvSpPr>
            <p:cNvPr id="87" name="Ovál 86">
              <a:extLst>
                <a:ext uri="{FF2B5EF4-FFF2-40B4-BE49-F238E27FC236}">
                  <a16:creationId xmlns:a16="http://schemas.microsoft.com/office/drawing/2014/main" id="{B45BAE90-F68F-B146-FDA4-7DA7EE7B3528}"/>
                </a:ext>
              </a:extLst>
            </p:cNvPr>
            <p:cNvSpPr/>
            <p:nvPr/>
          </p:nvSpPr>
          <p:spPr>
            <a:xfrm>
              <a:off x="10316858" y="290460"/>
              <a:ext cx="532475" cy="503929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TCW5</a:t>
              </a:r>
            </a:p>
          </p:txBody>
        </p:sp>
        <p:sp>
          <p:nvSpPr>
            <p:cNvPr id="88" name="Ovál 87">
              <a:extLst>
                <a:ext uri="{FF2B5EF4-FFF2-40B4-BE49-F238E27FC236}">
                  <a16:creationId xmlns:a16="http://schemas.microsoft.com/office/drawing/2014/main" id="{AFE0E63F-6614-19B3-D59B-9D9D646E483A}"/>
                </a:ext>
              </a:extLst>
            </p:cNvPr>
            <p:cNvSpPr/>
            <p:nvPr/>
          </p:nvSpPr>
          <p:spPr>
            <a:xfrm>
              <a:off x="10810404" y="290460"/>
              <a:ext cx="532475" cy="503929"/>
            </a:xfrm>
            <a:prstGeom prst="ellipse">
              <a:avLst/>
            </a:prstGeom>
            <a:solidFill>
              <a:srgbClr val="33669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900" b="1"/>
                <a:t>TCW6</a:t>
              </a:r>
            </a:p>
          </p:txBody>
        </p:sp>
      </p:grpSp>
      <p:sp>
        <p:nvSpPr>
          <p:cNvPr id="21" name="Šipka: dolů 20">
            <a:extLst>
              <a:ext uri="{FF2B5EF4-FFF2-40B4-BE49-F238E27FC236}">
                <a16:creationId xmlns:a16="http://schemas.microsoft.com/office/drawing/2014/main" id="{18B6D108-1B06-1232-10EE-5C4934611C5D}"/>
              </a:ext>
            </a:extLst>
          </p:cNvPr>
          <p:cNvSpPr/>
          <p:nvPr/>
        </p:nvSpPr>
        <p:spPr>
          <a:xfrm rot="8658788">
            <a:off x="4028011" y="2299561"/>
            <a:ext cx="224275" cy="489549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Šipka: dolů 88">
            <a:extLst>
              <a:ext uri="{FF2B5EF4-FFF2-40B4-BE49-F238E27FC236}">
                <a16:creationId xmlns:a16="http://schemas.microsoft.com/office/drawing/2014/main" id="{5214B797-3DAC-E9E8-04D6-41B771E9D67A}"/>
              </a:ext>
            </a:extLst>
          </p:cNvPr>
          <p:cNvSpPr/>
          <p:nvPr/>
        </p:nvSpPr>
        <p:spPr>
          <a:xfrm rot="10800000">
            <a:off x="6041776" y="2314536"/>
            <a:ext cx="224275" cy="440056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0" name="Šipka: dolů 89">
            <a:extLst>
              <a:ext uri="{FF2B5EF4-FFF2-40B4-BE49-F238E27FC236}">
                <a16:creationId xmlns:a16="http://schemas.microsoft.com/office/drawing/2014/main" id="{7796535A-E8AC-7340-535C-21F57399229F}"/>
              </a:ext>
            </a:extLst>
          </p:cNvPr>
          <p:cNvSpPr/>
          <p:nvPr/>
        </p:nvSpPr>
        <p:spPr>
          <a:xfrm rot="12991119">
            <a:off x="8228699" y="2311909"/>
            <a:ext cx="224275" cy="489549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Šipka: dolů 90">
            <a:extLst>
              <a:ext uri="{FF2B5EF4-FFF2-40B4-BE49-F238E27FC236}">
                <a16:creationId xmlns:a16="http://schemas.microsoft.com/office/drawing/2014/main" id="{812B7E95-0E84-2B55-498D-B3B783FF7A1B}"/>
              </a:ext>
            </a:extLst>
          </p:cNvPr>
          <p:cNvSpPr/>
          <p:nvPr/>
        </p:nvSpPr>
        <p:spPr>
          <a:xfrm>
            <a:off x="6041775" y="4356921"/>
            <a:ext cx="224275" cy="440056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" name="Šipka: dolů 91">
            <a:extLst>
              <a:ext uri="{FF2B5EF4-FFF2-40B4-BE49-F238E27FC236}">
                <a16:creationId xmlns:a16="http://schemas.microsoft.com/office/drawing/2014/main" id="{0DB406BF-798F-4D41-5C7B-65EF86CD6C05}"/>
              </a:ext>
            </a:extLst>
          </p:cNvPr>
          <p:cNvSpPr/>
          <p:nvPr/>
        </p:nvSpPr>
        <p:spPr>
          <a:xfrm rot="18943167">
            <a:off x="8228699" y="4237879"/>
            <a:ext cx="224275" cy="489549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3" name="Šipka: dolů 92">
            <a:extLst>
              <a:ext uri="{FF2B5EF4-FFF2-40B4-BE49-F238E27FC236}">
                <a16:creationId xmlns:a16="http://schemas.microsoft.com/office/drawing/2014/main" id="{8024C189-BD99-71B0-2FA6-99ED464C8F2E}"/>
              </a:ext>
            </a:extLst>
          </p:cNvPr>
          <p:cNvSpPr/>
          <p:nvPr/>
        </p:nvSpPr>
        <p:spPr>
          <a:xfrm rot="2588830">
            <a:off x="3974928" y="4234473"/>
            <a:ext cx="224275" cy="489549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Šipka: dolů 93">
            <a:extLst>
              <a:ext uri="{FF2B5EF4-FFF2-40B4-BE49-F238E27FC236}">
                <a16:creationId xmlns:a16="http://schemas.microsoft.com/office/drawing/2014/main" id="{1FC60E8F-4A2F-1D48-EA6F-7145A4CB7BD9}"/>
              </a:ext>
            </a:extLst>
          </p:cNvPr>
          <p:cNvSpPr/>
          <p:nvPr/>
        </p:nvSpPr>
        <p:spPr>
          <a:xfrm rot="16200000">
            <a:off x="8234995" y="3328053"/>
            <a:ext cx="224275" cy="386768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5" name="Šipka: dolů 94">
            <a:extLst>
              <a:ext uri="{FF2B5EF4-FFF2-40B4-BE49-F238E27FC236}">
                <a16:creationId xmlns:a16="http://schemas.microsoft.com/office/drawing/2014/main" id="{0ED20934-4A37-F22E-50B1-F6BDB1E68C85}"/>
              </a:ext>
            </a:extLst>
          </p:cNvPr>
          <p:cNvSpPr/>
          <p:nvPr/>
        </p:nvSpPr>
        <p:spPr>
          <a:xfrm rot="5400000">
            <a:off x="3938507" y="3351645"/>
            <a:ext cx="224275" cy="386768"/>
          </a:xfrm>
          <a:prstGeom prst="down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1" name="Picture 2" descr="vlajka &amp;Ccaron;R">
            <a:extLst>
              <a:ext uri="{FF2B5EF4-FFF2-40B4-BE49-F238E27FC236}">
                <a16:creationId xmlns:a16="http://schemas.microsoft.com/office/drawing/2014/main" id="{2846E791-AE9D-4002-8028-3BB659D146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3617" y="1133583"/>
            <a:ext cx="369032" cy="262207"/>
          </a:xfrm>
          <a:prstGeom prst="rect">
            <a:avLst/>
          </a:prstGeom>
          <a:noFill/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720354-391B-F5C0-808F-131DE13D0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6E803A-1A8C-2911-7918-601669932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23512" y="6597003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5D9831-010C-85DE-D41A-F15D70541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AC87-A8B3-4E8A-B64E-2B1695F9077F}" type="slidenum">
              <a:rPr lang="en-SG" smtClean="0"/>
              <a:t>13</a:t>
            </a:fld>
            <a:endParaRPr lang="en-SG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A46B49FB-1AC8-3F56-2AF2-3624D901B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634" y="-40292"/>
            <a:ext cx="5399485" cy="608577"/>
          </a:xfrm>
        </p:spPr>
        <p:txBody>
          <a:bodyPr/>
          <a:lstStyle/>
          <a:p>
            <a:r>
              <a:rPr lang="cs-CZ" sz="3200" b="1" dirty="0">
                <a:solidFill>
                  <a:schemeClr val="bg1"/>
                </a:solidFill>
              </a:rPr>
              <a:t>METODIKA HAIEQ ČVUT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29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  <p:bldP spid="28" grpId="0" animBg="1"/>
      <p:bldP spid="39" grpId="0" animBg="1"/>
      <p:bldP spid="40" grpId="0" animBg="1"/>
      <p:bldP spid="41" grpId="0" animBg="1"/>
      <p:bldP spid="42" grpId="0" animBg="1"/>
      <p:bldP spid="21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>
            <a:extLst>
              <a:ext uri="{FF2B5EF4-FFF2-40B4-BE49-F238E27FC236}">
                <a16:creationId xmlns:a16="http://schemas.microsoft.com/office/drawing/2014/main" id="{D6C21EC3-DA0A-7904-A962-CE1A78515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526" y="1221485"/>
            <a:ext cx="2429373" cy="1822030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81A266D7-8A91-413E-990C-978422CB9AA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60" y="5241173"/>
            <a:ext cx="2820600" cy="1314369"/>
          </a:xfrm>
          <a:prstGeom prst="rect">
            <a:avLst/>
          </a:prstGeom>
          <a:noFill/>
        </p:spPr>
      </p:pic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5D53BCC0-A9AC-2D1F-7663-ECDBF1947AAB}"/>
              </a:ext>
            </a:extLst>
          </p:cNvPr>
          <p:cNvSpPr txBox="1">
            <a:spLocks/>
          </p:cNvSpPr>
          <p:nvPr/>
        </p:nvSpPr>
        <p:spPr>
          <a:xfrm>
            <a:off x="7981949" y="5554162"/>
            <a:ext cx="3188117" cy="344196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24AC87-A8B3-4E8A-B64E-2B1695F9077F}" type="slidenum">
              <a:rPr lang="en-SG" sz="900"/>
              <a:pPr/>
              <a:t>14</a:t>
            </a:fld>
            <a:endParaRPr lang="en-SG" sz="900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901032FB-B71A-0CA6-1078-FBB4FE948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A0A8057-10B5-E103-0AE1-168F92697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78EF13-D797-80A7-A52F-5B8350B0D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AC87-A8B3-4E8A-B64E-2B1695F9077F}" type="slidenum">
              <a:rPr lang="en-SG" smtClean="0"/>
              <a:t>14</a:t>
            </a:fld>
            <a:endParaRPr lang="en-SG"/>
          </a:p>
        </p:txBody>
      </p:sp>
      <p:sp>
        <p:nvSpPr>
          <p:cNvPr id="5" name="Nadpis 77">
            <a:extLst>
              <a:ext uri="{FF2B5EF4-FFF2-40B4-BE49-F238E27FC236}">
                <a16:creationId xmlns:a16="http://schemas.microsoft.com/office/drawing/2014/main" id="{C2CFB960-4D71-733C-6F64-3AC455FE4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231" y="506396"/>
            <a:ext cx="6516628" cy="813722"/>
          </a:xfrm>
          <a:solidFill>
            <a:srgbClr val="59CC95"/>
          </a:solidFill>
          <a:effectLst>
            <a:softEdge rad="63500"/>
          </a:effec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Měření vybraných parametrů vnitřního prostředí </a:t>
            </a:r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9D90B6D-719B-7A5E-1708-7C1427098B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928"/>
          <a:stretch/>
        </p:blipFill>
        <p:spPr>
          <a:xfrm>
            <a:off x="4560537" y="1986753"/>
            <a:ext cx="1919476" cy="115272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694F568-4E69-FDA6-8CB1-589BDED71C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946" t="14743" r="18750" b="25185"/>
          <a:stretch/>
        </p:blipFill>
        <p:spPr>
          <a:xfrm>
            <a:off x="2365724" y="5098382"/>
            <a:ext cx="1523247" cy="145078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B3F2EBD-B8AF-1BCC-8E73-72A529DED6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6273" y="4211846"/>
            <a:ext cx="1631984" cy="122398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1CA3259-B951-89E4-36AB-D3F05935A0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760" y="4845966"/>
            <a:ext cx="1430206" cy="190694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F969C73-CE16-8BE7-E1D0-F91849F1FA11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2"/>
          <a:stretch/>
        </p:blipFill>
        <p:spPr bwMode="auto">
          <a:xfrm>
            <a:off x="9795465" y="979595"/>
            <a:ext cx="1829428" cy="1232663"/>
          </a:xfrm>
          <a:prstGeom prst="rect">
            <a:avLst/>
          </a:prstGeom>
          <a:noFill/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8BF1B2A-7D76-9BE9-E6C5-9D1516E0A6F3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6"/>
          <a:stretch/>
        </p:blipFill>
        <p:spPr bwMode="auto">
          <a:xfrm>
            <a:off x="7871411" y="928396"/>
            <a:ext cx="1829427" cy="1335060"/>
          </a:xfrm>
          <a:prstGeom prst="rect">
            <a:avLst/>
          </a:prstGeom>
          <a:noFill/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DBEC55C-302E-A09E-CE32-8E74D8CE52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9390" y="3802183"/>
            <a:ext cx="2639788" cy="228210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2490F505-AF7B-1BAF-19C5-F9407D999056}"/>
              </a:ext>
            </a:extLst>
          </p:cNvPr>
          <p:cNvSpPr txBox="1"/>
          <p:nvPr/>
        </p:nvSpPr>
        <p:spPr>
          <a:xfrm>
            <a:off x="273654" y="924323"/>
            <a:ext cx="3673577" cy="3970318"/>
          </a:xfrm>
          <a:prstGeom prst="rect">
            <a:avLst/>
          </a:prstGeom>
          <a:solidFill>
            <a:srgbClr val="59CC95">
              <a:alpha val="92000"/>
            </a:srgbClr>
          </a:solidFill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Teplota vzduchu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Výsledná teplota kulového teploměru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Relativní vlhkost vzduchu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Rychlost proudění vzduchu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Koncentrace CO</a:t>
            </a:r>
            <a:r>
              <a:rPr lang="cs-CZ" baseline="-25000" dirty="0">
                <a:solidFill>
                  <a:schemeClr val="bg1"/>
                </a:solidFill>
              </a:rPr>
              <a:t>2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Koncentrace prachových částic PM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Koncentrace VOC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Koncentrace formaldehydu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Hladina akustického tlaku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Osvětlení – spektrum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Koncentrace vzdušných iontů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Elektromagnetická pole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C27186B-E61C-19B9-3E5B-AEC827EFCF87}"/>
              </a:ext>
            </a:extLst>
          </p:cNvPr>
          <p:cNvSpPr txBox="1"/>
          <p:nvPr/>
        </p:nvSpPr>
        <p:spPr>
          <a:xfrm>
            <a:off x="8942414" y="2799299"/>
            <a:ext cx="3381420" cy="818180"/>
          </a:xfrm>
          <a:prstGeom prst="rect">
            <a:avLst/>
          </a:prstGeom>
          <a:solidFill>
            <a:srgbClr val="92BCE3"/>
          </a:solidFill>
          <a:effectLst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950">
                <a:latin typeface="Arial Black" panose="020B0A04020102020204" pitchFamily="34" charset="0"/>
              </a:rPr>
              <a:t>Dotazníkový průzkum</a:t>
            </a: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502BD472-F5DC-D926-9B02-6F55C09499F4}"/>
              </a:ext>
            </a:extLst>
          </p:cNvPr>
          <p:cNvGrpSpPr/>
          <p:nvPr/>
        </p:nvGrpSpPr>
        <p:grpSpPr>
          <a:xfrm>
            <a:off x="4034865" y="3160569"/>
            <a:ext cx="2147677" cy="1024751"/>
            <a:chOff x="6172150" y="3944340"/>
            <a:chExt cx="1694805" cy="940111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5187DA4C-3A54-DF23-5235-6AA18822C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150" y="3944340"/>
              <a:ext cx="542925" cy="923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F8125BFD-7255-5175-FE84-09D2229DDA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8565" y="3951001"/>
              <a:ext cx="552450" cy="923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F33EEEAB-8A2E-57BD-FCD1-32FF1DE02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4505" y="3951001"/>
              <a:ext cx="552450" cy="93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>
            <a:extLst>
              <a:ext uri="{FF2B5EF4-FFF2-40B4-BE49-F238E27FC236}">
                <a16:creationId xmlns:a16="http://schemas.microsoft.com/office/drawing/2014/main" id="{528E553F-5952-3477-7678-A1DD83144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263" y="2799299"/>
            <a:ext cx="2041849" cy="296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54B71022-42BB-4683-BC74-109255A4E1B9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279" y="381028"/>
            <a:ext cx="1080450" cy="481546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D772A754-3D21-41BC-9F92-C9D3B69E174A}"/>
              </a:ext>
            </a:extLst>
          </p:cNvPr>
          <p:cNvSpPr txBox="1"/>
          <p:nvPr/>
        </p:nvSpPr>
        <p:spPr>
          <a:xfrm>
            <a:off x="7300587" y="6292307"/>
            <a:ext cx="1960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/>
              <a:t>Kabele, K.; Veverková, Z.; Dvořáková, P. </a:t>
            </a:r>
            <a:br>
              <a:rPr lang="cs-CZ" sz="600"/>
            </a:br>
            <a:r>
              <a:rPr lang="cs-CZ" sz="600"/>
              <a:t>Kvalita vnitřního prostředí ve dvou rodinných domech</a:t>
            </a:r>
          </a:p>
          <a:p>
            <a:r>
              <a:rPr lang="cs-CZ" sz="600"/>
              <a:t>Výzkumná zpráva ČVUT 2021</a:t>
            </a:r>
            <a:endParaRPr lang="en-GB" sz="600"/>
          </a:p>
        </p:txBody>
      </p:sp>
      <p:sp>
        <p:nvSpPr>
          <p:cNvPr id="27" name="Nadpis 1">
            <a:extLst>
              <a:ext uri="{FF2B5EF4-FFF2-40B4-BE49-F238E27FC236}">
                <a16:creationId xmlns:a16="http://schemas.microsoft.com/office/drawing/2014/main" id="{DBAD7137-5AEB-B3D2-7771-B1E7CA591E21}"/>
              </a:ext>
            </a:extLst>
          </p:cNvPr>
          <p:cNvSpPr txBox="1">
            <a:spLocks/>
          </p:cNvSpPr>
          <p:nvPr/>
        </p:nvSpPr>
        <p:spPr bwMode="auto">
          <a:xfrm>
            <a:off x="3085634" y="-40292"/>
            <a:ext cx="5399485" cy="60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sz="3200" b="1">
                <a:solidFill>
                  <a:schemeClr val="bg1"/>
                </a:solidFill>
              </a:rPr>
              <a:t>METODIKA HAIEQ ČVUT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835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D1CBA1D5-1FA0-45F9-A398-FDCE80A5F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FB5F0-874B-4E1B-9E59-ACF559C22830}" type="slidenum">
              <a:rPr lang="en-US">
                <a:latin typeface="Calibri"/>
              </a:rPr>
              <a:pPr>
                <a:defRPr/>
              </a:pPr>
              <a:t>15</a:t>
            </a:fld>
            <a:endParaRPr lang="en-US">
              <a:latin typeface="Calibri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99EC697-CAB3-F2A2-6A78-2A83B07B644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707" y="367145"/>
            <a:ext cx="1656183" cy="780693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E59A415-AC6D-2D60-9FC2-61D78CD78E03}"/>
              </a:ext>
            </a:extLst>
          </p:cNvPr>
          <p:cNvGraphicFramePr/>
          <p:nvPr/>
        </p:nvGraphicFramePr>
        <p:xfrm>
          <a:off x="241918" y="1384300"/>
          <a:ext cx="5882481" cy="4990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8" name="Skupina 7">
            <a:extLst>
              <a:ext uri="{FF2B5EF4-FFF2-40B4-BE49-F238E27FC236}">
                <a16:creationId xmlns:a16="http://schemas.microsoft.com/office/drawing/2014/main" id="{26DDED25-D437-F32D-FBA5-1AD99124A634}"/>
              </a:ext>
            </a:extLst>
          </p:cNvPr>
          <p:cNvGrpSpPr/>
          <p:nvPr/>
        </p:nvGrpSpPr>
        <p:grpSpPr>
          <a:xfrm>
            <a:off x="5970030" y="1983767"/>
            <a:ext cx="5030822" cy="3865449"/>
            <a:chOff x="5970030" y="1983767"/>
            <a:chExt cx="5030822" cy="3865449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34E7AC99-9935-58F4-24BE-544768D8C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70030" y="1983767"/>
              <a:ext cx="5030822" cy="3773116"/>
            </a:xfrm>
            <a:prstGeom prst="rect">
              <a:avLst/>
            </a:prstGeom>
          </p:spPr>
        </p:pic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9E2F583E-18A2-88EA-8B87-1BFC6FB7E582}"/>
                </a:ext>
              </a:extLst>
            </p:cNvPr>
            <p:cNvSpPr txBox="1"/>
            <p:nvPr/>
          </p:nvSpPr>
          <p:spPr>
            <a:xfrm>
              <a:off x="7208492" y="5664550"/>
              <a:ext cx="3058215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600" dirty="0"/>
                <a:t>https://www.gsgms.org/en/our-council/news/2018/council_regional_rou.html</a:t>
              </a:r>
            </a:p>
          </p:txBody>
        </p:sp>
      </p:grpSp>
      <p:sp>
        <p:nvSpPr>
          <p:cNvPr id="3" name="Nadpis 1">
            <a:extLst>
              <a:ext uri="{FF2B5EF4-FFF2-40B4-BE49-F238E27FC236}">
                <a16:creationId xmlns:a16="http://schemas.microsoft.com/office/drawing/2014/main" id="{EC41A812-0C06-2002-211A-63B4CBC14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634" y="-40292"/>
            <a:ext cx="5399485" cy="608577"/>
          </a:xfrm>
        </p:spPr>
        <p:txBody>
          <a:bodyPr/>
          <a:lstStyle/>
          <a:p>
            <a:r>
              <a:rPr lang="cs-CZ" sz="3200" b="1" dirty="0">
                <a:solidFill>
                  <a:schemeClr val="bg1"/>
                </a:solidFill>
              </a:rPr>
              <a:t>METODIKA HAIEQ ČVUT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257946-F2DC-F89A-5BCF-BAF6747B3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sp>
        <p:nvSpPr>
          <p:cNvPr id="12" name="Zástupný symbol pro zápatí 11">
            <a:extLst>
              <a:ext uri="{FF2B5EF4-FFF2-40B4-BE49-F238E27FC236}">
                <a16:creationId xmlns:a16="http://schemas.microsoft.com/office/drawing/2014/main" id="{E2A7F352-8CD9-3AFD-793E-0F07B860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624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>
            <a:extLst>
              <a:ext uri="{FF2B5EF4-FFF2-40B4-BE49-F238E27FC236}">
                <a16:creationId xmlns:a16="http://schemas.microsoft.com/office/drawing/2014/main" id="{44376CA0-00D9-5DFC-57F3-544932CFE577}"/>
              </a:ext>
            </a:extLst>
          </p:cNvPr>
          <p:cNvSpPr txBox="1"/>
          <p:nvPr/>
        </p:nvSpPr>
        <p:spPr>
          <a:xfrm>
            <a:off x="963730" y="1060570"/>
            <a:ext cx="2108669" cy="123110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-125000" b="-125000"/>
            </a:stretch>
          </a:blipFill>
          <a:ln>
            <a:noFill/>
          </a:ln>
        </p:spPr>
        <p:style>
          <a:lnRef idx="1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square" lIns="0" tIns="0" rIns="0" bIns="0" anchor="ctr" anchorCtr="0">
            <a:spAutoFit/>
          </a:bodyPr>
          <a:lstStyle/>
          <a:p>
            <a:pPr lvl="0" algn="ctr"/>
            <a:r>
              <a:rPr lang="cs-CZ" sz="2000" b="1">
                <a:solidFill>
                  <a:schemeClr val="tx1">
                    <a:lumMod val="50000"/>
                    <a:lumOff val="50000"/>
                  </a:schemeClr>
                </a:solidFill>
              </a:rPr>
              <a:t>LS  </a:t>
            </a:r>
          </a:p>
          <a:p>
            <a:pPr lvl="0" algn="ctr"/>
            <a:r>
              <a:rPr lang="en-US" sz="2000" b="1">
                <a:solidFill>
                  <a:schemeClr val="tx1">
                    <a:lumMod val="50000"/>
                    <a:lumOff val="50000"/>
                  </a:schemeClr>
                </a:solidFill>
              </a:rPr>
              <a:t>Poloha objektu, vnější prostředí a sociální vztah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BF70DADF-D1D6-9D78-43CA-4AC44B554809}"/>
              </a:ext>
            </a:extLst>
          </p:cNvPr>
          <p:cNvSpPr txBox="1"/>
          <p:nvPr/>
        </p:nvSpPr>
        <p:spPr>
          <a:xfrm>
            <a:off x="4854657" y="1077142"/>
            <a:ext cx="2374236" cy="1231106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125000" b="-125000"/>
            </a:stretch>
          </a:blipFill>
          <a:ln>
            <a:noFill/>
          </a:ln>
        </p:spPr>
        <p:style>
          <a:lnRef idx="1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square" lIns="0" tIns="0" rIns="0" bIns="0" anchor="ctr" anchorCtr="0">
            <a:spAutoFit/>
          </a:bodyPr>
          <a:lstStyle>
            <a:defPPr>
              <a:defRPr lang="nl-NL"/>
            </a:defPPr>
            <a:lvl1pPr lvl="0" algn="ctr"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cs-CZ" sz="2000"/>
              <a:t>STI</a:t>
            </a:r>
          </a:p>
          <a:p>
            <a:r>
              <a:rPr lang="cs-CZ" sz="2000" err="1"/>
              <a:t>Budova </a:t>
            </a:r>
            <a:r>
              <a:rPr lang="cs-CZ" sz="2000"/>
              <a:t>- </a:t>
            </a:r>
            <a:r>
              <a:rPr lang="en-US" sz="2000"/>
              <a:t>Stavebně technické řešení a interiér</a:t>
            </a:r>
            <a:endParaRPr lang="cs-CZ" sz="2000" err="1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1D196AFF-3E67-A74C-E7AD-B1F9F2F3DBB8}"/>
              </a:ext>
            </a:extLst>
          </p:cNvPr>
          <p:cNvSpPr txBox="1"/>
          <p:nvPr/>
        </p:nvSpPr>
        <p:spPr>
          <a:xfrm>
            <a:off x="1053491" y="2993691"/>
            <a:ext cx="1777898" cy="132343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-99000" b="-99000"/>
            </a:stretch>
          </a:blipFill>
          <a:ln>
            <a:noFill/>
          </a:ln>
        </p:spPr>
        <p:style>
          <a:lnRef idx="1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square">
            <a:spAutoFit/>
          </a:bodyPr>
          <a:lstStyle>
            <a:defPPr>
              <a:defRPr lang="nl-NL"/>
            </a:defPPr>
            <a:lvl1pPr lvl="0" algn="ctr"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cs-CZ" sz="2000"/>
              <a:t>TCW </a:t>
            </a:r>
          </a:p>
          <a:p>
            <a:r>
              <a:rPr lang="en-US" sz="2000"/>
              <a:t>Tepelný komfort </a:t>
            </a:r>
            <a:r>
              <a:rPr lang="cs-CZ" sz="2000"/>
              <a:t>v </a:t>
            </a:r>
            <a:r>
              <a:rPr lang="en-US" sz="2000"/>
              <a:t>teplém období</a:t>
            </a:r>
            <a:endParaRPr lang="cs-CZ" sz="2000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FB715493-78A3-C9EF-9C83-BF7B5AB706F2}"/>
              </a:ext>
            </a:extLst>
          </p:cNvPr>
          <p:cNvSpPr txBox="1"/>
          <p:nvPr/>
        </p:nvSpPr>
        <p:spPr>
          <a:xfrm>
            <a:off x="8937006" y="1116508"/>
            <a:ext cx="2024784" cy="923330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 t="-118000" b="-118000"/>
            </a:stretch>
          </a:blipFill>
          <a:ln>
            <a:noFill/>
          </a:ln>
        </p:spPr>
        <p:style>
          <a:lnRef idx="1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square" lIns="0" tIns="0" rIns="0" bIns="0">
            <a:spAutoFit/>
          </a:bodyPr>
          <a:lstStyle>
            <a:defPPr>
              <a:defRPr lang="nl-NL"/>
            </a:defPPr>
            <a:lvl1pPr lvl="0" algn="ctr"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cs-CZ" sz="2000"/>
              <a:t>TCW </a:t>
            </a:r>
          </a:p>
          <a:p>
            <a:r>
              <a:rPr lang="en-US" sz="2000"/>
              <a:t>Tepelný komfort </a:t>
            </a:r>
            <a:r>
              <a:rPr lang="cs-CZ" sz="2000"/>
              <a:t>v </a:t>
            </a:r>
            <a:r>
              <a:rPr lang="en-US" sz="2000"/>
              <a:t>chladném období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6EDCD4A0-8B94-0F0D-D1D1-4450B6BC85E7}"/>
              </a:ext>
            </a:extLst>
          </p:cNvPr>
          <p:cNvSpPr txBox="1"/>
          <p:nvPr/>
        </p:nvSpPr>
        <p:spPr>
          <a:xfrm>
            <a:off x="5079039" y="5109194"/>
            <a:ext cx="1955534" cy="1015663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 t="-99000" b="-99000"/>
            </a:stretch>
          </a:blipFill>
          <a:ln>
            <a:noFill/>
          </a:ln>
        </p:spPr>
        <p:style>
          <a:lnRef idx="1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square">
            <a:spAutoFit/>
          </a:bodyPr>
          <a:lstStyle>
            <a:defPPr>
              <a:defRPr lang="nl-NL"/>
            </a:defPPr>
            <a:lvl1pPr lvl="0" algn="ctr"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cs-CZ" sz="2000"/>
              <a:t>IAQ </a:t>
            </a:r>
          </a:p>
          <a:p>
            <a:r>
              <a:rPr lang="en-GB" sz="2000"/>
              <a:t>Kvalita vnitřního ovzduší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FE5EC000-0ED4-D403-F5DA-46B247F516B3}"/>
              </a:ext>
            </a:extLst>
          </p:cNvPr>
          <p:cNvSpPr txBox="1"/>
          <p:nvPr/>
        </p:nvSpPr>
        <p:spPr>
          <a:xfrm>
            <a:off x="10032894" y="3058553"/>
            <a:ext cx="1147263" cy="1015663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 t="-118000" b="-118000"/>
            </a:stretch>
          </a:blipFill>
          <a:ln>
            <a:noFill/>
          </a:ln>
        </p:spPr>
        <p:style>
          <a:lnRef idx="1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square">
            <a:spAutoFit/>
          </a:bodyPr>
          <a:lstStyle>
            <a:defPPr>
              <a:defRPr lang="nl-NL"/>
            </a:defPPr>
            <a:lvl1pPr lvl="0" algn="ctr"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cs-CZ" sz="2000"/>
              <a:t>LC </a:t>
            </a:r>
          </a:p>
          <a:p>
            <a:r>
              <a:rPr lang="cs-CZ" sz="2000"/>
              <a:t>Světelný</a:t>
            </a:r>
            <a:r>
              <a:rPr lang="en-GB" sz="2000"/>
              <a:t> komfort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3AFF5EFC-AF51-2E15-D319-B85717936FED}"/>
              </a:ext>
            </a:extLst>
          </p:cNvPr>
          <p:cNvSpPr txBox="1"/>
          <p:nvPr/>
        </p:nvSpPr>
        <p:spPr>
          <a:xfrm>
            <a:off x="1405839" y="5222011"/>
            <a:ext cx="1425550" cy="1015663"/>
          </a:xfrm>
          <a:prstGeom prst="rect">
            <a:avLst/>
          </a:pr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 t="-99000" b="-99000"/>
            </a:stretch>
          </a:blipFill>
          <a:ln>
            <a:noFill/>
          </a:ln>
        </p:spPr>
        <p:style>
          <a:lnRef idx="1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square">
            <a:spAutoFit/>
          </a:bodyPr>
          <a:lstStyle>
            <a:defPPr>
              <a:defRPr lang="nl-NL"/>
            </a:defPPr>
            <a:lvl1pPr lvl="0" algn="ctr"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cs-CZ" sz="2000"/>
              <a:t>AC </a:t>
            </a:r>
          </a:p>
          <a:p>
            <a:r>
              <a:rPr lang="en-GB" sz="2000"/>
              <a:t>Akustický komfort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28CCC2E3-DC41-0B2D-2C57-2CFC7BF268D8}"/>
              </a:ext>
            </a:extLst>
          </p:cNvPr>
          <p:cNvSpPr txBox="1"/>
          <p:nvPr/>
        </p:nvSpPr>
        <p:spPr>
          <a:xfrm>
            <a:off x="7903547" y="5068357"/>
            <a:ext cx="2223678" cy="1231106"/>
          </a:xfrm>
          <a:prstGeom prst="rect">
            <a:avLst/>
          </a:pr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 t="-99000" b="-99000"/>
            </a:stretch>
          </a:blipFill>
          <a:ln>
            <a:noFill/>
          </a:ln>
        </p:spPr>
        <p:style>
          <a:lnRef idx="1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wrap="square" lIns="0" tIns="0" rIns="0" bIns="0">
            <a:spAutoFit/>
          </a:bodyPr>
          <a:lstStyle>
            <a:defPPr>
              <a:defRPr lang="nl-NL"/>
            </a:defPPr>
            <a:lvl1pPr lvl="0" algn="ctr"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cs-CZ" sz="2000"/>
              <a:t>EC </a:t>
            </a:r>
          </a:p>
          <a:p>
            <a:r>
              <a:rPr lang="en-GB" sz="2000"/>
              <a:t>Elektromagnetická, iontová, statická pole, ionizující záření</a:t>
            </a:r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7CAB54F4-B8F9-8315-DA58-57454C1E130A}"/>
              </a:ext>
            </a:extLst>
          </p:cNvPr>
          <p:cNvGrpSpPr/>
          <p:nvPr/>
        </p:nvGrpSpPr>
        <p:grpSpPr>
          <a:xfrm>
            <a:off x="82777" y="584431"/>
            <a:ext cx="3444562" cy="439694"/>
            <a:chOff x="479332" y="280924"/>
            <a:chExt cx="3542872" cy="513213"/>
          </a:xfrm>
        </p:grpSpPr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15CAE5E6-EBC8-3D14-741C-AB7D21222E66}"/>
                </a:ext>
              </a:extLst>
            </p:cNvPr>
            <p:cNvSpPr/>
            <p:nvPr/>
          </p:nvSpPr>
          <p:spPr>
            <a:xfrm>
              <a:off x="479332" y="292111"/>
              <a:ext cx="532475" cy="488806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LS1</a:t>
              </a:r>
            </a:p>
          </p:txBody>
        </p:sp>
        <p:sp>
          <p:nvSpPr>
            <p:cNvPr id="43" name="Ovál 42">
              <a:extLst>
                <a:ext uri="{FF2B5EF4-FFF2-40B4-BE49-F238E27FC236}">
                  <a16:creationId xmlns:a16="http://schemas.microsoft.com/office/drawing/2014/main" id="{D7AFCB4D-2741-06AA-7963-2007B4FEE399}"/>
                </a:ext>
              </a:extLst>
            </p:cNvPr>
            <p:cNvSpPr/>
            <p:nvPr/>
          </p:nvSpPr>
          <p:spPr>
            <a:xfrm>
              <a:off x="1001980" y="284723"/>
              <a:ext cx="532475" cy="4888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LS2</a:t>
              </a:r>
            </a:p>
          </p:txBody>
        </p:sp>
        <p:sp>
          <p:nvSpPr>
            <p:cNvPr id="44" name="Ovál 43">
              <a:extLst>
                <a:ext uri="{FF2B5EF4-FFF2-40B4-BE49-F238E27FC236}">
                  <a16:creationId xmlns:a16="http://schemas.microsoft.com/office/drawing/2014/main" id="{AE20AC70-6236-E11C-38F5-F6D062643706}"/>
                </a:ext>
              </a:extLst>
            </p:cNvPr>
            <p:cNvSpPr/>
            <p:nvPr/>
          </p:nvSpPr>
          <p:spPr>
            <a:xfrm>
              <a:off x="1476846" y="280924"/>
              <a:ext cx="532475" cy="503929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LS3</a:t>
              </a:r>
            </a:p>
          </p:txBody>
        </p:sp>
        <p:sp>
          <p:nvSpPr>
            <p:cNvPr id="45" name="Ovál 44">
              <a:extLst>
                <a:ext uri="{FF2B5EF4-FFF2-40B4-BE49-F238E27FC236}">
                  <a16:creationId xmlns:a16="http://schemas.microsoft.com/office/drawing/2014/main" id="{AC71A43E-9B54-C091-AFD0-A12E9A91A45D}"/>
                </a:ext>
              </a:extLst>
            </p:cNvPr>
            <p:cNvSpPr/>
            <p:nvPr/>
          </p:nvSpPr>
          <p:spPr>
            <a:xfrm>
              <a:off x="1995745" y="290208"/>
              <a:ext cx="532475" cy="50392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LS4</a:t>
              </a:r>
            </a:p>
          </p:txBody>
        </p:sp>
        <p:sp>
          <p:nvSpPr>
            <p:cNvPr id="46" name="Ovál 45">
              <a:extLst>
                <a:ext uri="{FF2B5EF4-FFF2-40B4-BE49-F238E27FC236}">
                  <a16:creationId xmlns:a16="http://schemas.microsoft.com/office/drawing/2014/main" id="{442F7B12-6FFA-C75B-24C5-43C3CF7381D6}"/>
                </a:ext>
              </a:extLst>
            </p:cNvPr>
            <p:cNvSpPr/>
            <p:nvPr/>
          </p:nvSpPr>
          <p:spPr>
            <a:xfrm>
              <a:off x="2495964" y="290208"/>
              <a:ext cx="532475" cy="50392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LS5</a:t>
              </a:r>
            </a:p>
          </p:txBody>
        </p:sp>
        <p:sp>
          <p:nvSpPr>
            <p:cNvPr id="47" name="Ovál 46">
              <a:extLst>
                <a:ext uri="{FF2B5EF4-FFF2-40B4-BE49-F238E27FC236}">
                  <a16:creationId xmlns:a16="http://schemas.microsoft.com/office/drawing/2014/main" id="{F1A055C9-A4AA-F5AF-0653-4EC13B07513D}"/>
                </a:ext>
              </a:extLst>
            </p:cNvPr>
            <p:cNvSpPr/>
            <p:nvPr/>
          </p:nvSpPr>
          <p:spPr>
            <a:xfrm>
              <a:off x="2989510" y="290208"/>
              <a:ext cx="532475" cy="50392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LS6</a:t>
              </a:r>
            </a:p>
          </p:txBody>
        </p:sp>
        <p:sp>
          <p:nvSpPr>
            <p:cNvPr id="48" name="Ovál 47">
              <a:extLst>
                <a:ext uri="{FF2B5EF4-FFF2-40B4-BE49-F238E27FC236}">
                  <a16:creationId xmlns:a16="http://schemas.microsoft.com/office/drawing/2014/main" id="{18512F47-6FEF-4D88-F585-0F45D810A02B}"/>
                </a:ext>
              </a:extLst>
            </p:cNvPr>
            <p:cNvSpPr/>
            <p:nvPr/>
          </p:nvSpPr>
          <p:spPr>
            <a:xfrm>
              <a:off x="3489729" y="280924"/>
              <a:ext cx="532475" cy="50392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LS7</a:t>
              </a:r>
            </a:p>
          </p:txBody>
        </p:sp>
      </p:grpSp>
      <p:grpSp>
        <p:nvGrpSpPr>
          <p:cNvPr id="99" name="Skupina 98">
            <a:extLst>
              <a:ext uri="{FF2B5EF4-FFF2-40B4-BE49-F238E27FC236}">
                <a16:creationId xmlns:a16="http://schemas.microsoft.com/office/drawing/2014/main" id="{A2006641-862A-2834-A0CB-D87AA1B2BEFB}"/>
              </a:ext>
            </a:extLst>
          </p:cNvPr>
          <p:cNvGrpSpPr/>
          <p:nvPr/>
        </p:nvGrpSpPr>
        <p:grpSpPr>
          <a:xfrm>
            <a:off x="1083130" y="6363971"/>
            <a:ext cx="2016323" cy="527927"/>
            <a:chOff x="1314125" y="6170936"/>
            <a:chExt cx="2073946" cy="496196"/>
          </a:xfrm>
        </p:grpSpPr>
        <p:sp>
          <p:nvSpPr>
            <p:cNvPr id="56" name="Ovál 55">
              <a:extLst>
                <a:ext uri="{FF2B5EF4-FFF2-40B4-BE49-F238E27FC236}">
                  <a16:creationId xmlns:a16="http://schemas.microsoft.com/office/drawing/2014/main" id="{43786E15-65D9-3C80-240C-CF915BECA1CF}"/>
                </a:ext>
              </a:extLst>
            </p:cNvPr>
            <p:cNvSpPr/>
            <p:nvPr/>
          </p:nvSpPr>
          <p:spPr>
            <a:xfrm>
              <a:off x="1314125" y="6178326"/>
              <a:ext cx="532476" cy="4888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AC1</a:t>
              </a:r>
            </a:p>
          </p:txBody>
        </p:sp>
        <p:sp>
          <p:nvSpPr>
            <p:cNvPr id="57" name="Ovál 56">
              <a:extLst>
                <a:ext uri="{FF2B5EF4-FFF2-40B4-BE49-F238E27FC236}">
                  <a16:creationId xmlns:a16="http://schemas.microsoft.com/office/drawing/2014/main" id="{7784ED72-EC57-F21E-84D2-2E2F223A2DB9}"/>
                </a:ext>
              </a:extLst>
            </p:cNvPr>
            <p:cNvSpPr/>
            <p:nvPr/>
          </p:nvSpPr>
          <p:spPr>
            <a:xfrm>
              <a:off x="1831911" y="6170938"/>
              <a:ext cx="532476" cy="4888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AC2</a:t>
              </a:r>
            </a:p>
          </p:txBody>
        </p:sp>
        <p:sp>
          <p:nvSpPr>
            <p:cNvPr id="58" name="Ovál 57">
              <a:extLst>
                <a:ext uri="{FF2B5EF4-FFF2-40B4-BE49-F238E27FC236}">
                  <a16:creationId xmlns:a16="http://schemas.microsoft.com/office/drawing/2014/main" id="{61330F62-C466-C348-BDD9-5D67905AC249}"/>
                </a:ext>
              </a:extLst>
            </p:cNvPr>
            <p:cNvSpPr/>
            <p:nvPr/>
          </p:nvSpPr>
          <p:spPr>
            <a:xfrm>
              <a:off x="2341909" y="6170936"/>
              <a:ext cx="532476" cy="488806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AC3</a:t>
              </a:r>
            </a:p>
          </p:txBody>
        </p:sp>
        <p:sp>
          <p:nvSpPr>
            <p:cNvPr id="59" name="Ovál 58">
              <a:extLst>
                <a:ext uri="{FF2B5EF4-FFF2-40B4-BE49-F238E27FC236}">
                  <a16:creationId xmlns:a16="http://schemas.microsoft.com/office/drawing/2014/main" id="{E294D578-6143-0095-949C-CA6F73CB8DC2}"/>
                </a:ext>
              </a:extLst>
            </p:cNvPr>
            <p:cNvSpPr/>
            <p:nvPr/>
          </p:nvSpPr>
          <p:spPr>
            <a:xfrm>
              <a:off x="2855595" y="6178326"/>
              <a:ext cx="532476" cy="488806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AC4</a:t>
              </a:r>
            </a:p>
          </p:txBody>
        </p:sp>
      </p:grpSp>
      <p:grpSp>
        <p:nvGrpSpPr>
          <p:cNvPr id="98" name="Skupina 97">
            <a:extLst>
              <a:ext uri="{FF2B5EF4-FFF2-40B4-BE49-F238E27FC236}">
                <a16:creationId xmlns:a16="http://schemas.microsoft.com/office/drawing/2014/main" id="{F0C416E4-FD06-A371-0DC6-0A9130E22FEE}"/>
              </a:ext>
            </a:extLst>
          </p:cNvPr>
          <p:cNvGrpSpPr/>
          <p:nvPr/>
        </p:nvGrpSpPr>
        <p:grpSpPr>
          <a:xfrm>
            <a:off x="4628674" y="6389551"/>
            <a:ext cx="3000468" cy="491790"/>
            <a:chOff x="4644461" y="6164694"/>
            <a:chExt cx="3042743" cy="504573"/>
          </a:xfrm>
        </p:grpSpPr>
        <p:sp>
          <p:nvSpPr>
            <p:cNvPr id="62" name="Ovál 61">
              <a:extLst>
                <a:ext uri="{FF2B5EF4-FFF2-40B4-BE49-F238E27FC236}">
                  <a16:creationId xmlns:a16="http://schemas.microsoft.com/office/drawing/2014/main" id="{3DBA6A2C-DB7A-E28F-9F78-487C97C7C699}"/>
                </a:ext>
              </a:extLst>
            </p:cNvPr>
            <p:cNvSpPr/>
            <p:nvPr/>
          </p:nvSpPr>
          <p:spPr>
            <a:xfrm>
              <a:off x="4644461" y="6164872"/>
              <a:ext cx="532476" cy="4888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IAQ1</a:t>
              </a:r>
            </a:p>
          </p:txBody>
        </p:sp>
        <p:sp>
          <p:nvSpPr>
            <p:cNvPr id="63" name="Ovál 62">
              <a:extLst>
                <a:ext uri="{FF2B5EF4-FFF2-40B4-BE49-F238E27FC236}">
                  <a16:creationId xmlns:a16="http://schemas.microsoft.com/office/drawing/2014/main" id="{9D18DE5F-9EFE-6644-2EB1-28CD356B1CDA}"/>
                </a:ext>
              </a:extLst>
            </p:cNvPr>
            <p:cNvSpPr/>
            <p:nvPr/>
          </p:nvSpPr>
          <p:spPr>
            <a:xfrm>
              <a:off x="5154499" y="6164694"/>
              <a:ext cx="532476" cy="47473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IAQ2</a:t>
              </a:r>
            </a:p>
          </p:txBody>
        </p:sp>
        <p:sp>
          <p:nvSpPr>
            <p:cNvPr id="64" name="Ovál 63">
              <a:extLst>
                <a:ext uri="{FF2B5EF4-FFF2-40B4-BE49-F238E27FC236}">
                  <a16:creationId xmlns:a16="http://schemas.microsoft.com/office/drawing/2014/main" id="{FDD6DC77-1B94-A95D-8D78-3963340F1D17}"/>
                </a:ext>
              </a:extLst>
            </p:cNvPr>
            <p:cNvSpPr/>
            <p:nvPr/>
          </p:nvSpPr>
          <p:spPr>
            <a:xfrm>
              <a:off x="5685614" y="6164872"/>
              <a:ext cx="532476" cy="4888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IAQ3</a:t>
              </a:r>
            </a:p>
          </p:txBody>
        </p:sp>
        <p:sp>
          <p:nvSpPr>
            <p:cNvPr id="65" name="Ovál 64">
              <a:extLst>
                <a:ext uri="{FF2B5EF4-FFF2-40B4-BE49-F238E27FC236}">
                  <a16:creationId xmlns:a16="http://schemas.microsoft.com/office/drawing/2014/main" id="{A07FB553-1373-2AA4-8BDA-98EF3DAB2076}"/>
                </a:ext>
              </a:extLst>
            </p:cNvPr>
            <p:cNvSpPr/>
            <p:nvPr/>
          </p:nvSpPr>
          <p:spPr>
            <a:xfrm>
              <a:off x="6173215" y="6165050"/>
              <a:ext cx="532476" cy="4888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IAQ4</a:t>
              </a:r>
            </a:p>
          </p:txBody>
        </p:sp>
        <p:sp>
          <p:nvSpPr>
            <p:cNvPr id="66" name="Ovál 65">
              <a:extLst>
                <a:ext uri="{FF2B5EF4-FFF2-40B4-BE49-F238E27FC236}">
                  <a16:creationId xmlns:a16="http://schemas.microsoft.com/office/drawing/2014/main" id="{B930BEF3-6E20-2E8C-37D7-87AF42D81285}"/>
                </a:ext>
              </a:extLst>
            </p:cNvPr>
            <p:cNvSpPr/>
            <p:nvPr/>
          </p:nvSpPr>
          <p:spPr>
            <a:xfrm>
              <a:off x="6638219" y="6180461"/>
              <a:ext cx="532476" cy="488806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IAQ5</a:t>
              </a:r>
            </a:p>
          </p:txBody>
        </p:sp>
        <p:sp>
          <p:nvSpPr>
            <p:cNvPr id="67" name="Ovál 66">
              <a:extLst>
                <a:ext uri="{FF2B5EF4-FFF2-40B4-BE49-F238E27FC236}">
                  <a16:creationId xmlns:a16="http://schemas.microsoft.com/office/drawing/2014/main" id="{FE770725-EDEC-513E-56C9-179E146EC0DE}"/>
                </a:ext>
              </a:extLst>
            </p:cNvPr>
            <p:cNvSpPr/>
            <p:nvPr/>
          </p:nvSpPr>
          <p:spPr>
            <a:xfrm>
              <a:off x="7154728" y="6180461"/>
              <a:ext cx="532476" cy="4888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IAQ6</a:t>
              </a:r>
            </a:p>
          </p:txBody>
        </p:sp>
      </p:grpSp>
      <p:grpSp>
        <p:nvGrpSpPr>
          <p:cNvPr id="97" name="Skupina 96">
            <a:extLst>
              <a:ext uri="{FF2B5EF4-FFF2-40B4-BE49-F238E27FC236}">
                <a16:creationId xmlns:a16="http://schemas.microsoft.com/office/drawing/2014/main" id="{770DB3CA-7237-A155-1292-266D6FFE0D50}"/>
              </a:ext>
            </a:extLst>
          </p:cNvPr>
          <p:cNvGrpSpPr/>
          <p:nvPr/>
        </p:nvGrpSpPr>
        <p:grpSpPr>
          <a:xfrm>
            <a:off x="8345408" y="6448190"/>
            <a:ext cx="1494282" cy="421092"/>
            <a:chOff x="9293173" y="6200775"/>
            <a:chExt cx="1556160" cy="488806"/>
          </a:xfrm>
        </p:grpSpPr>
        <p:sp>
          <p:nvSpPr>
            <p:cNvPr id="68" name="Ovál 67">
              <a:extLst>
                <a:ext uri="{FF2B5EF4-FFF2-40B4-BE49-F238E27FC236}">
                  <a16:creationId xmlns:a16="http://schemas.microsoft.com/office/drawing/2014/main" id="{A3B060EB-3585-25C4-7B29-ED601582BE73}"/>
                </a:ext>
              </a:extLst>
            </p:cNvPr>
            <p:cNvSpPr/>
            <p:nvPr/>
          </p:nvSpPr>
          <p:spPr>
            <a:xfrm>
              <a:off x="9293173" y="6200775"/>
              <a:ext cx="532476" cy="488806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EC1</a:t>
              </a:r>
            </a:p>
          </p:txBody>
        </p:sp>
        <p:sp>
          <p:nvSpPr>
            <p:cNvPr id="69" name="Ovál 68">
              <a:extLst>
                <a:ext uri="{FF2B5EF4-FFF2-40B4-BE49-F238E27FC236}">
                  <a16:creationId xmlns:a16="http://schemas.microsoft.com/office/drawing/2014/main" id="{9A607E25-42A4-C7E3-7DC5-FECB93578C12}"/>
                </a:ext>
              </a:extLst>
            </p:cNvPr>
            <p:cNvSpPr/>
            <p:nvPr/>
          </p:nvSpPr>
          <p:spPr>
            <a:xfrm>
              <a:off x="9806859" y="6200775"/>
              <a:ext cx="532476" cy="488806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EC2</a:t>
              </a:r>
            </a:p>
          </p:txBody>
        </p:sp>
        <p:sp>
          <p:nvSpPr>
            <p:cNvPr id="70" name="Ovál 69">
              <a:extLst>
                <a:ext uri="{FF2B5EF4-FFF2-40B4-BE49-F238E27FC236}">
                  <a16:creationId xmlns:a16="http://schemas.microsoft.com/office/drawing/2014/main" id="{A64A696C-7780-B573-D44E-C23C277D69E0}"/>
                </a:ext>
              </a:extLst>
            </p:cNvPr>
            <p:cNvSpPr/>
            <p:nvPr/>
          </p:nvSpPr>
          <p:spPr>
            <a:xfrm>
              <a:off x="10316857" y="6200775"/>
              <a:ext cx="532476" cy="488806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EC3</a:t>
              </a:r>
            </a:p>
          </p:txBody>
        </p:sp>
      </p:grpSp>
      <p:grpSp>
        <p:nvGrpSpPr>
          <p:cNvPr id="96" name="Skupina 95">
            <a:extLst>
              <a:ext uri="{FF2B5EF4-FFF2-40B4-BE49-F238E27FC236}">
                <a16:creationId xmlns:a16="http://schemas.microsoft.com/office/drawing/2014/main" id="{F56F99D1-E861-9025-7981-A84DAC3E0C70}"/>
              </a:ext>
            </a:extLst>
          </p:cNvPr>
          <p:cNvGrpSpPr/>
          <p:nvPr/>
        </p:nvGrpSpPr>
        <p:grpSpPr>
          <a:xfrm>
            <a:off x="11405419" y="2440415"/>
            <a:ext cx="539303" cy="2406888"/>
            <a:chOff x="11348330" y="2202649"/>
            <a:chExt cx="543203" cy="2745841"/>
          </a:xfrm>
        </p:grpSpPr>
        <p:sp>
          <p:nvSpPr>
            <p:cNvPr id="71" name="Ovál 70">
              <a:extLst>
                <a:ext uri="{FF2B5EF4-FFF2-40B4-BE49-F238E27FC236}">
                  <a16:creationId xmlns:a16="http://schemas.microsoft.com/office/drawing/2014/main" id="{73EFE74B-078C-2A12-F766-DFCA68ED28DD}"/>
                </a:ext>
              </a:extLst>
            </p:cNvPr>
            <p:cNvSpPr/>
            <p:nvPr/>
          </p:nvSpPr>
          <p:spPr>
            <a:xfrm>
              <a:off x="11359058" y="2202649"/>
              <a:ext cx="532475" cy="488806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LC1</a:t>
              </a:r>
            </a:p>
          </p:txBody>
        </p:sp>
        <p:sp>
          <p:nvSpPr>
            <p:cNvPr id="72" name="Ovál 71">
              <a:extLst>
                <a:ext uri="{FF2B5EF4-FFF2-40B4-BE49-F238E27FC236}">
                  <a16:creationId xmlns:a16="http://schemas.microsoft.com/office/drawing/2014/main" id="{AE77DC63-1CF3-8632-DC70-E2EA08DC3D64}"/>
                </a:ext>
              </a:extLst>
            </p:cNvPr>
            <p:cNvSpPr/>
            <p:nvPr/>
          </p:nvSpPr>
          <p:spPr>
            <a:xfrm>
              <a:off x="11359058" y="2653614"/>
              <a:ext cx="532475" cy="488806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LC2</a:t>
              </a:r>
            </a:p>
          </p:txBody>
        </p:sp>
        <p:sp>
          <p:nvSpPr>
            <p:cNvPr id="73" name="Ovál 72">
              <a:extLst>
                <a:ext uri="{FF2B5EF4-FFF2-40B4-BE49-F238E27FC236}">
                  <a16:creationId xmlns:a16="http://schemas.microsoft.com/office/drawing/2014/main" id="{9A4F0A43-9656-CB48-502D-F82869AD26D0}"/>
                </a:ext>
              </a:extLst>
            </p:cNvPr>
            <p:cNvSpPr/>
            <p:nvPr/>
          </p:nvSpPr>
          <p:spPr>
            <a:xfrm>
              <a:off x="11348330" y="3096923"/>
              <a:ext cx="532475" cy="4888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LC3</a:t>
              </a:r>
            </a:p>
          </p:txBody>
        </p:sp>
        <p:sp>
          <p:nvSpPr>
            <p:cNvPr id="74" name="Ovál 73">
              <a:extLst>
                <a:ext uri="{FF2B5EF4-FFF2-40B4-BE49-F238E27FC236}">
                  <a16:creationId xmlns:a16="http://schemas.microsoft.com/office/drawing/2014/main" id="{CE004EE3-F983-486D-C7BE-687CF99E8A53}"/>
                </a:ext>
              </a:extLst>
            </p:cNvPr>
            <p:cNvSpPr/>
            <p:nvPr/>
          </p:nvSpPr>
          <p:spPr>
            <a:xfrm>
              <a:off x="11359057" y="3556649"/>
              <a:ext cx="532475" cy="4888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LC4</a:t>
              </a:r>
            </a:p>
          </p:txBody>
        </p:sp>
        <p:sp>
          <p:nvSpPr>
            <p:cNvPr id="75" name="Ovál 74">
              <a:extLst>
                <a:ext uri="{FF2B5EF4-FFF2-40B4-BE49-F238E27FC236}">
                  <a16:creationId xmlns:a16="http://schemas.microsoft.com/office/drawing/2014/main" id="{C5C70A55-FA38-D6EB-500D-A7777F5066B2}"/>
                </a:ext>
              </a:extLst>
            </p:cNvPr>
            <p:cNvSpPr/>
            <p:nvPr/>
          </p:nvSpPr>
          <p:spPr>
            <a:xfrm>
              <a:off x="11359057" y="4011183"/>
              <a:ext cx="532475" cy="4888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LC5</a:t>
              </a:r>
            </a:p>
          </p:txBody>
        </p:sp>
        <p:sp>
          <p:nvSpPr>
            <p:cNvPr id="76" name="Ovál 75">
              <a:extLst>
                <a:ext uri="{FF2B5EF4-FFF2-40B4-BE49-F238E27FC236}">
                  <a16:creationId xmlns:a16="http://schemas.microsoft.com/office/drawing/2014/main" id="{6C8DE59F-D1DD-65F9-317F-A034AE259A16}"/>
                </a:ext>
              </a:extLst>
            </p:cNvPr>
            <p:cNvSpPr/>
            <p:nvPr/>
          </p:nvSpPr>
          <p:spPr>
            <a:xfrm>
              <a:off x="11359057" y="4459684"/>
              <a:ext cx="532475" cy="488806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LC6</a:t>
              </a:r>
            </a:p>
          </p:txBody>
        </p:sp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7482055D-BD5C-B603-FC1A-097FDE11C481}"/>
              </a:ext>
            </a:extLst>
          </p:cNvPr>
          <p:cNvGrpSpPr/>
          <p:nvPr/>
        </p:nvGrpSpPr>
        <p:grpSpPr>
          <a:xfrm>
            <a:off x="4424839" y="552442"/>
            <a:ext cx="3233871" cy="484415"/>
            <a:chOff x="4403654" y="280412"/>
            <a:chExt cx="3529783" cy="513213"/>
          </a:xfrm>
        </p:grpSpPr>
        <p:sp>
          <p:nvSpPr>
            <p:cNvPr id="49" name="Ovál 48">
              <a:extLst>
                <a:ext uri="{FF2B5EF4-FFF2-40B4-BE49-F238E27FC236}">
                  <a16:creationId xmlns:a16="http://schemas.microsoft.com/office/drawing/2014/main" id="{FC238DD7-13EC-9C32-4D72-539467BA11E6}"/>
                </a:ext>
              </a:extLst>
            </p:cNvPr>
            <p:cNvSpPr/>
            <p:nvPr/>
          </p:nvSpPr>
          <p:spPr>
            <a:xfrm>
              <a:off x="4403654" y="286796"/>
              <a:ext cx="532475" cy="50392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STI1</a:t>
              </a:r>
            </a:p>
          </p:txBody>
        </p:sp>
        <p:sp>
          <p:nvSpPr>
            <p:cNvPr id="77" name="Ovál 76">
              <a:extLst>
                <a:ext uri="{FF2B5EF4-FFF2-40B4-BE49-F238E27FC236}">
                  <a16:creationId xmlns:a16="http://schemas.microsoft.com/office/drawing/2014/main" id="{F27C9B14-284D-9217-72EE-92F35BB4B9EA}"/>
                </a:ext>
              </a:extLst>
            </p:cNvPr>
            <p:cNvSpPr/>
            <p:nvPr/>
          </p:nvSpPr>
          <p:spPr>
            <a:xfrm>
              <a:off x="4913213" y="284211"/>
              <a:ext cx="532475" cy="488806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STI2</a:t>
              </a:r>
            </a:p>
          </p:txBody>
        </p:sp>
        <p:sp>
          <p:nvSpPr>
            <p:cNvPr id="78" name="Ovál 77">
              <a:extLst>
                <a:ext uri="{FF2B5EF4-FFF2-40B4-BE49-F238E27FC236}">
                  <a16:creationId xmlns:a16="http://schemas.microsoft.com/office/drawing/2014/main" id="{CCC252FE-494E-F768-747C-7B98A35DA440}"/>
                </a:ext>
              </a:extLst>
            </p:cNvPr>
            <p:cNvSpPr/>
            <p:nvPr/>
          </p:nvSpPr>
          <p:spPr>
            <a:xfrm>
              <a:off x="5388079" y="280412"/>
              <a:ext cx="532475" cy="503929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STI3</a:t>
              </a:r>
            </a:p>
          </p:txBody>
        </p:sp>
        <p:sp>
          <p:nvSpPr>
            <p:cNvPr id="79" name="Ovál 78">
              <a:extLst>
                <a:ext uri="{FF2B5EF4-FFF2-40B4-BE49-F238E27FC236}">
                  <a16:creationId xmlns:a16="http://schemas.microsoft.com/office/drawing/2014/main" id="{2484C884-333A-4FA6-7864-817E079CE385}"/>
                </a:ext>
              </a:extLst>
            </p:cNvPr>
            <p:cNvSpPr/>
            <p:nvPr/>
          </p:nvSpPr>
          <p:spPr>
            <a:xfrm>
              <a:off x="5906978" y="289696"/>
              <a:ext cx="532475" cy="503929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STI4</a:t>
              </a:r>
            </a:p>
          </p:txBody>
        </p:sp>
        <p:sp>
          <p:nvSpPr>
            <p:cNvPr id="80" name="Ovál 79">
              <a:extLst>
                <a:ext uri="{FF2B5EF4-FFF2-40B4-BE49-F238E27FC236}">
                  <a16:creationId xmlns:a16="http://schemas.microsoft.com/office/drawing/2014/main" id="{7B890959-5F8B-76AC-A319-7B533CED78A2}"/>
                </a:ext>
              </a:extLst>
            </p:cNvPr>
            <p:cNvSpPr/>
            <p:nvPr/>
          </p:nvSpPr>
          <p:spPr>
            <a:xfrm>
              <a:off x="6407197" y="289696"/>
              <a:ext cx="532475" cy="503929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STI5</a:t>
              </a:r>
            </a:p>
          </p:txBody>
        </p:sp>
        <p:sp>
          <p:nvSpPr>
            <p:cNvPr id="81" name="Ovál 80">
              <a:extLst>
                <a:ext uri="{FF2B5EF4-FFF2-40B4-BE49-F238E27FC236}">
                  <a16:creationId xmlns:a16="http://schemas.microsoft.com/office/drawing/2014/main" id="{7CB1FC34-C807-3AB7-2BE6-D62515E04AE4}"/>
                </a:ext>
              </a:extLst>
            </p:cNvPr>
            <p:cNvSpPr/>
            <p:nvPr/>
          </p:nvSpPr>
          <p:spPr>
            <a:xfrm>
              <a:off x="6900743" y="289696"/>
              <a:ext cx="532475" cy="50392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STI6</a:t>
              </a:r>
            </a:p>
          </p:txBody>
        </p:sp>
        <p:sp>
          <p:nvSpPr>
            <p:cNvPr id="82" name="Ovál 81">
              <a:extLst>
                <a:ext uri="{FF2B5EF4-FFF2-40B4-BE49-F238E27FC236}">
                  <a16:creationId xmlns:a16="http://schemas.microsoft.com/office/drawing/2014/main" id="{4D35CAC3-DA4A-AD14-BBD4-B7498D8C4322}"/>
                </a:ext>
              </a:extLst>
            </p:cNvPr>
            <p:cNvSpPr/>
            <p:nvPr/>
          </p:nvSpPr>
          <p:spPr>
            <a:xfrm>
              <a:off x="7400962" y="280412"/>
              <a:ext cx="532475" cy="50392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STI7</a:t>
              </a:r>
            </a:p>
          </p:txBody>
        </p:sp>
      </p:grpSp>
      <p:graphicFrame>
        <p:nvGraphicFramePr>
          <p:cNvPr id="102" name="Tabulka 101">
            <a:extLst>
              <a:ext uri="{FF2B5EF4-FFF2-40B4-BE49-F238E27FC236}">
                <a16:creationId xmlns:a16="http://schemas.microsoft.com/office/drawing/2014/main" id="{02BE658E-05DD-89CB-3CCE-8BDAA9449B3C}"/>
              </a:ext>
            </a:extLst>
          </p:cNvPr>
          <p:cNvGraphicFramePr>
            <a:graphicFrameLocks noGrp="1"/>
          </p:cNvGraphicFramePr>
          <p:nvPr/>
        </p:nvGraphicFramePr>
        <p:xfrm>
          <a:off x="2926340" y="2449326"/>
          <a:ext cx="7155993" cy="2545080"/>
        </p:xfrm>
        <a:graphic>
          <a:graphicData uri="http://schemas.openxmlformats.org/drawingml/2006/table">
            <a:tbl>
              <a:tblPr firstRow="1" firstCol="1" bandRow="1"/>
              <a:tblGrid>
                <a:gridCol w="754151">
                  <a:extLst>
                    <a:ext uri="{9D8B030D-6E8A-4147-A177-3AD203B41FA5}">
                      <a16:colId xmlns:a16="http://schemas.microsoft.com/office/drawing/2014/main" val="3859334021"/>
                    </a:ext>
                  </a:extLst>
                </a:gridCol>
                <a:gridCol w="6401842">
                  <a:extLst>
                    <a:ext uri="{9D8B030D-6E8A-4147-A177-3AD203B41FA5}">
                      <a16:colId xmlns:a16="http://schemas.microsoft.com/office/drawing/2014/main" val="3182670721"/>
                    </a:ext>
                  </a:extLst>
                </a:gridCol>
              </a:tblGrid>
              <a:tr h="218589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>
                          <a:solidFill>
                            <a:srgbClr val="336699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cs-CZ" sz="2000" b="0">
                        <a:solidFill>
                          <a:srgbClr val="336699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800" b="0">
                          <a:solidFill>
                            <a:srgbClr val="336699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VÝZNAM</a:t>
                      </a:r>
                      <a:endParaRPr lang="cs-CZ" sz="2000" b="0">
                        <a:solidFill>
                          <a:srgbClr val="336699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6343061"/>
                  </a:ext>
                </a:extLst>
              </a:tr>
              <a:tr h="43717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3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cs-CZ" sz="36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b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Nehodnoceno - např. nedostatek údajů, není relevantní pro danou zónu, jiné důvody (důvod musí být uveden).</a:t>
                      </a:r>
                      <a:endParaRPr lang="cs-CZ" sz="17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816453"/>
                  </a:ext>
                </a:extLst>
              </a:tr>
              <a:tr h="43717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32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3600" b="1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000" marR="2700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b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Bez připomínek - bez návrhu opatření, optimální stav, vhodné řešení</a:t>
                      </a:r>
                      <a:endParaRPr lang="cs-CZ" sz="1700" b="0">
                        <a:latin typeface="+mn-lt"/>
                      </a:endParaRPr>
                    </a:p>
                  </a:txBody>
                  <a:tcPr marL="81000" marR="2700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272136"/>
                  </a:ext>
                </a:extLst>
              </a:tr>
              <a:tr h="357691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32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3600" b="1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000" marR="2700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b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Navrhované opatření - připomínky, nedostatky</a:t>
                      </a:r>
                      <a:endParaRPr lang="cs-CZ" sz="1700" b="0">
                        <a:latin typeface="+mn-lt"/>
                      </a:endParaRPr>
                    </a:p>
                  </a:txBody>
                  <a:tcPr marL="81000" marR="2700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520969"/>
                  </a:ext>
                </a:extLst>
              </a:tr>
              <a:tr h="66986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32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3600" b="1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000" marR="2700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b="0">
                          <a:solidFill>
                            <a:srgbClr val="FFFF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Závažný nedostatek - nedodržení právních předpisů, havarijní stav, porucha zařízení a v případě připomínek a závažných nedostatků jejich specifikace k připomínkování.</a:t>
                      </a:r>
                      <a:endParaRPr lang="cs-CZ" sz="1700" b="0">
                        <a:latin typeface="+mn-lt"/>
                      </a:endParaRPr>
                    </a:p>
                  </a:txBody>
                  <a:tcPr marL="81000" marR="2700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77051"/>
                  </a:ext>
                </a:extLst>
              </a:tr>
            </a:tbl>
          </a:graphicData>
        </a:graphic>
      </p:graphicFrame>
      <p:grpSp>
        <p:nvGrpSpPr>
          <p:cNvPr id="103" name="Skupina 102">
            <a:extLst>
              <a:ext uri="{FF2B5EF4-FFF2-40B4-BE49-F238E27FC236}">
                <a16:creationId xmlns:a16="http://schemas.microsoft.com/office/drawing/2014/main" id="{8A76E4EF-8D94-C1FE-FC18-18AAC10FE95A}"/>
              </a:ext>
            </a:extLst>
          </p:cNvPr>
          <p:cNvGrpSpPr/>
          <p:nvPr/>
        </p:nvGrpSpPr>
        <p:grpSpPr>
          <a:xfrm>
            <a:off x="247278" y="2277389"/>
            <a:ext cx="556224" cy="2774055"/>
            <a:chOff x="289171" y="2259799"/>
            <a:chExt cx="543203" cy="2745841"/>
          </a:xfrm>
        </p:grpSpPr>
        <p:sp>
          <p:nvSpPr>
            <p:cNvPr id="104" name="Ovál 103">
              <a:extLst>
                <a:ext uri="{FF2B5EF4-FFF2-40B4-BE49-F238E27FC236}">
                  <a16:creationId xmlns:a16="http://schemas.microsoft.com/office/drawing/2014/main" id="{FAE2F8F3-91D0-3A5E-4C3C-D738EDC9D98D}"/>
                </a:ext>
              </a:extLst>
            </p:cNvPr>
            <p:cNvSpPr/>
            <p:nvPr/>
          </p:nvSpPr>
          <p:spPr>
            <a:xfrm>
              <a:off x="299899" y="2259799"/>
              <a:ext cx="532475" cy="488806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TCS1</a:t>
              </a:r>
            </a:p>
          </p:txBody>
        </p:sp>
        <p:sp>
          <p:nvSpPr>
            <p:cNvPr id="105" name="Ovál 104">
              <a:extLst>
                <a:ext uri="{FF2B5EF4-FFF2-40B4-BE49-F238E27FC236}">
                  <a16:creationId xmlns:a16="http://schemas.microsoft.com/office/drawing/2014/main" id="{BAF0C0F3-322C-6D1C-7C43-FED5AFFA9B34}"/>
                </a:ext>
              </a:extLst>
            </p:cNvPr>
            <p:cNvSpPr/>
            <p:nvPr/>
          </p:nvSpPr>
          <p:spPr>
            <a:xfrm>
              <a:off x="299899" y="2710764"/>
              <a:ext cx="532475" cy="488806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TCS2</a:t>
              </a:r>
            </a:p>
          </p:txBody>
        </p:sp>
        <p:sp>
          <p:nvSpPr>
            <p:cNvPr id="106" name="Ovál 105">
              <a:extLst>
                <a:ext uri="{FF2B5EF4-FFF2-40B4-BE49-F238E27FC236}">
                  <a16:creationId xmlns:a16="http://schemas.microsoft.com/office/drawing/2014/main" id="{336DAEA6-87EA-D120-898F-449278A4C295}"/>
                </a:ext>
              </a:extLst>
            </p:cNvPr>
            <p:cNvSpPr/>
            <p:nvPr/>
          </p:nvSpPr>
          <p:spPr>
            <a:xfrm>
              <a:off x="289171" y="3154073"/>
              <a:ext cx="532475" cy="4888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TCS3</a:t>
              </a:r>
            </a:p>
          </p:txBody>
        </p:sp>
        <p:sp>
          <p:nvSpPr>
            <p:cNvPr id="107" name="Ovál 106">
              <a:extLst>
                <a:ext uri="{FF2B5EF4-FFF2-40B4-BE49-F238E27FC236}">
                  <a16:creationId xmlns:a16="http://schemas.microsoft.com/office/drawing/2014/main" id="{5E536979-67F5-4EAA-9F8A-685AEA6C77E0}"/>
                </a:ext>
              </a:extLst>
            </p:cNvPr>
            <p:cNvSpPr/>
            <p:nvPr/>
          </p:nvSpPr>
          <p:spPr>
            <a:xfrm>
              <a:off x="299898" y="3613799"/>
              <a:ext cx="532475" cy="488806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TCS4</a:t>
              </a:r>
            </a:p>
          </p:txBody>
        </p:sp>
        <p:sp>
          <p:nvSpPr>
            <p:cNvPr id="108" name="Ovál 107">
              <a:extLst>
                <a:ext uri="{FF2B5EF4-FFF2-40B4-BE49-F238E27FC236}">
                  <a16:creationId xmlns:a16="http://schemas.microsoft.com/office/drawing/2014/main" id="{166FB1DF-6B90-2402-9DF4-42F2AF8BB215}"/>
                </a:ext>
              </a:extLst>
            </p:cNvPr>
            <p:cNvSpPr/>
            <p:nvPr/>
          </p:nvSpPr>
          <p:spPr>
            <a:xfrm>
              <a:off x="299898" y="4068333"/>
              <a:ext cx="532475" cy="488806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TCS5</a:t>
              </a:r>
            </a:p>
          </p:txBody>
        </p:sp>
        <p:sp>
          <p:nvSpPr>
            <p:cNvPr id="109" name="Ovál 108">
              <a:extLst>
                <a:ext uri="{FF2B5EF4-FFF2-40B4-BE49-F238E27FC236}">
                  <a16:creationId xmlns:a16="http://schemas.microsoft.com/office/drawing/2014/main" id="{A885E3F1-DAEC-DC12-7872-E3A67893FF67}"/>
                </a:ext>
              </a:extLst>
            </p:cNvPr>
            <p:cNvSpPr/>
            <p:nvPr/>
          </p:nvSpPr>
          <p:spPr>
            <a:xfrm>
              <a:off x="299898" y="4516834"/>
              <a:ext cx="532475" cy="488806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TCS6</a:t>
              </a:r>
            </a:p>
          </p:txBody>
        </p:sp>
      </p:grpSp>
      <p:grpSp>
        <p:nvGrpSpPr>
          <p:cNvPr id="110" name="Skupina 109">
            <a:extLst>
              <a:ext uri="{FF2B5EF4-FFF2-40B4-BE49-F238E27FC236}">
                <a16:creationId xmlns:a16="http://schemas.microsoft.com/office/drawing/2014/main" id="{8F64F54D-7581-F5A4-43DD-18CE4569714B}"/>
              </a:ext>
            </a:extLst>
          </p:cNvPr>
          <p:cNvGrpSpPr/>
          <p:nvPr/>
        </p:nvGrpSpPr>
        <p:grpSpPr>
          <a:xfrm>
            <a:off x="8247685" y="594015"/>
            <a:ext cx="3483568" cy="431740"/>
            <a:chOff x="8300226" y="281176"/>
            <a:chExt cx="3042653" cy="513213"/>
          </a:xfrm>
        </p:grpSpPr>
        <p:sp>
          <p:nvSpPr>
            <p:cNvPr id="111" name="Ovál 110">
              <a:extLst>
                <a:ext uri="{FF2B5EF4-FFF2-40B4-BE49-F238E27FC236}">
                  <a16:creationId xmlns:a16="http://schemas.microsoft.com/office/drawing/2014/main" id="{5D987654-3207-3DFF-AA67-6E0A857D33C8}"/>
                </a:ext>
              </a:extLst>
            </p:cNvPr>
            <p:cNvSpPr/>
            <p:nvPr/>
          </p:nvSpPr>
          <p:spPr>
            <a:xfrm>
              <a:off x="8300226" y="292363"/>
              <a:ext cx="532475" cy="4888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TCW1</a:t>
              </a:r>
            </a:p>
          </p:txBody>
        </p:sp>
        <p:sp>
          <p:nvSpPr>
            <p:cNvPr id="112" name="Ovál 111">
              <a:extLst>
                <a:ext uri="{FF2B5EF4-FFF2-40B4-BE49-F238E27FC236}">
                  <a16:creationId xmlns:a16="http://schemas.microsoft.com/office/drawing/2014/main" id="{2B94E8CC-0734-3EA7-6E37-E0B38F51DD3A}"/>
                </a:ext>
              </a:extLst>
            </p:cNvPr>
            <p:cNvSpPr/>
            <p:nvPr/>
          </p:nvSpPr>
          <p:spPr>
            <a:xfrm>
              <a:off x="8822874" y="284975"/>
              <a:ext cx="532475" cy="4888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TCW2</a:t>
              </a:r>
            </a:p>
          </p:txBody>
        </p:sp>
        <p:sp>
          <p:nvSpPr>
            <p:cNvPr id="113" name="Ovál 112">
              <a:extLst>
                <a:ext uri="{FF2B5EF4-FFF2-40B4-BE49-F238E27FC236}">
                  <a16:creationId xmlns:a16="http://schemas.microsoft.com/office/drawing/2014/main" id="{832EEB98-9594-CB61-2257-C6C1B9673600}"/>
                </a:ext>
              </a:extLst>
            </p:cNvPr>
            <p:cNvSpPr/>
            <p:nvPr/>
          </p:nvSpPr>
          <p:spPr>
            <a:xfrm>
              <a:off x="9297740" y="281176"/>
              <a:ext cx="532475" cy="503929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TCW3</a:t>
              </a:r>
            </a:p>
          </p:txBody>
        </p:sp>
        <p:sp>
          <p:nvSpPr>
            <p:cNvPr id="114" name="Ovál 113">
              <a:extLst>
                <a:ext uri="{FF2B5EF4-FFF2-40B4-BE49-F238E27FC236}">
                  <a16:creationId xmlns:a16="http://schemas.microsoft.com/office/drawing/2014/main" id="{914B9B2A-D5FA-470F-26AA-BF4EA07F9A86}"/>
                </a:ext>
              </a:extLst>
            </p:cNvPr>
            <p:cNvSpPr/>
            <p:nvPr/>
          </p:nvSpPr>
          <p:spPr>
            <a:xfrm>
              <a:off x="9816639" y="290460"/>
              <a:ext cx="532475" cy="50392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TCW4</a:t>
              </a:r>
            </a:p>
          </p:txBody>
        </p:sp>
        <p:sp>
          <p:nvSpPr>
            <p:cNvPr id="115" name="Ovál 114">
              <a:extLst>
                <a:ext uri="{FF2B5EF4-FFF2-40B4-BE49-F238E27FC236}">
                  <a16:creationId xmlns:a16="http://schemas.microsoft.com/office/drawing/2014/main" id="{97477C02-B9BC-ACFB-AA27-185EDAD963CA}"/>
                </a:ext>
              </a:extLst>
            </p:cNvPr>
            <p:cNvSpPr/>
            <p:nvPr/>
          </p:nvSpPr>
          <p:spPr>
            <a:xfrm>
              <a:off x="10316858" y="290460"/>
              <a:ext cx="532475" cy="503929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TCW5</a:t>
              </a:r>
            </a:p>
          </p:txBody>
        </p:sp>
        <p:sp>
          <p:nvSpPr>
            <p:cNvPr id="116" name="Ovál 115">
              <a:extLst>
                <a:ext uri="{FF2B5EF4-FFF2-40B4-BE49-F238E27FC236}">
                  <a16:creationId xmlns:a16="http://schemas.microsoft.com/office/drawing/2014/main" id="{F0DD6719-8B92-6F5B-5DC2-CD4CE6A7F5FD}"/>
                </a:ext>
              </a:extLst>
            </p:cNvPr>
            <p:cNvSpPr/>
            <p:nvPr/>
          </p:nvSpPr>
          <p:spPr>
            <a:xfrm>
              <a:off x="10810404" y="290460"/>
              <a:ext cx="532475" cy="503929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s-CZ" sz="1400" b="1"/>
                <a:t>TCW6</a:t>
              </a:r>
            </a:p>
          </p:txBody>
        </p: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C0ECF84F-0666-5FDB-077B-F766A4C7F9FF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235" y="5724642"/>
            <a:ext cx="1571530" cy="602701"/>
          </a:xfrm>
          <a:prstGeom prst="rect">
            <a:avLst/>
          </a:prstGeom>
        </p:spPr>
      </p:pic>
      <p:pic>
        <p:nvPicPr>
          <p:cNvPr id="84" name="Picture 2" descr="vlajka &amp;Ccaron;R">
            <a:extLst>
              <a:ext uri="{FF2B5EF4-FFF2-40B4-BE49-F238E27FC236}">
                <a16:creationId xmlns:a16="http://schemas.microsoft.com/office/drawing/2014/main" id="{EFDE3915-B91E-4110-A2DF-33DB68EA79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2221" y="115305"/>
            <a:ext cx="369032" cy="262207"/>
          </a:xfrm>
          <a:prstGeom prst="rect">
            <a:avLst/>
          </a:prstGeom>
          <a:noFill/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A5AD77-F9E9-814B-3C6F-5284B0480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C7475D5-E78A-3877-05F1-442C6C0C5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4E20D36-DD7B-90CA-0AB4-99C7017AF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AC87-A8B3-4E8A-B64E-2B1695F9077F}" type="slidenum">
              <a:rPr lang="en-SG" smtClean="0"/>
              <a:t>16</a:t>
            </a:fld>
            <a:endParaRPr lang="en-SG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7D476D7A-64A8-BFF6-F95B-BF5065684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634" y="-40292"/>
            <a:ext cx="5399485" cy="608577"/>
          </a:xfrm>
        </p:spPr>
        <p:txBody>
          <a:bodyPr/>
          <a:lstStyle/>
          <a:p>
            <a:r>
              <a:rPr lang="cs-CZ" sz="3200" b="1" dirty="0">
                <a:solidFill>
                  <a:schemeClr val="bg1"/>
                </a:solidFill>
              </a:rPr>
              <a:t>METODIKA HAIEQ ČVUT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04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  <p:bldP spid="2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5A3E0D-15F3-4432-AB34-EF657F90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090" y="318310"/>
            <a:ext cx="5795420" cy="900466"/>
          </a:xfrm>
        </p:spPr>
        <p:txBody>
          <a:bodyPr/>
          <a:lstStyle/>
          <a:p>
            <a:r>
              <a:rPr lang="cs-CZ" dirty="0"/>
              <a:t>Závěrečné vyhodnocení</a:t>
            </a:r>
            <a:endParaRPr lang="en-GB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AEE3F38D-9E71-498E-9C79-511F0ADBD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9325" y="3651426"/>
            <a:ext cx="719124" cy="216000"/>
          </a:xfrm>
          <a:prstGeom prst="rect">
            <a:avLst/>
          </a:prstGeom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9923F7-CE98-42DD-BD10-D3365BB10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897" y="6538913"/>
            <a:ext cx="2236787" cy="365125"/>
          </a:xfrm>
        </p:spPr>
        <p:txBody>
          <a:bodyPr/>
          <a:lstStyle/>
          <a:p>
            <a:r>
              <a:rPr lang="nb-NO" sz="1050"/>
              <a:t>Energetická náročnost budov – 28.11. 2025</a:t>
            </a:r>
            <a:endParaRPr lang="en-SG" sz="105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7FDB33F-C75C-46B3-9D88-6DC4330900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006" t="1500" r="1348" b="716"/>
          <a:stretch/>
        </p:blipFill>
        <p:spPr>
          <a:xfrm>
            <a:off x="2791844" y="1182419"/>
            <a:ext cx="7132682" cy="5026628"/>
          </a:xfrm>
          <a:prstGeom prst="rect">
            <a:avLst/>
          </a:prstGeom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990EC76-FE7F-4813-9884-1773A0816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745" y="2086015"/>
            <a:ext cx="719124" cy="216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F6EF20B-5C18-477D-AF05-C1708607A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7768" y="5108837"/>
            <a:ext cx="719124" cy="216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CC79523-9707-4541-ABFA-26F349EBEE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8828" y="6265980"/>
            <a:ext cx="719124" cy="216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683C873-3E9E-41CF-A0E4-B2F1E8E6E0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8451" y="4953440"/>
            <a:ext cx="719124" cy="216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1177FD7-D055-4B06-B027-929813DB5D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3113" y="3600183"/>
            <a:ext cx="719124" cy="216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E6C291E-54CF-40FE-B07A-722A864BCB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8451" y="2086015"/>
            <a:ext cx="693738" cy="2160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919E04D5-3F9D-4A4A-8B54-478677B287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18828" y="1046152"/>
            <a:ext cx="719124" cy="2160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03CE5BF-453B-4BAE-A4F0-3CD52B1D77FD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812" y="260648"/>
            <a:ext cx="1656183" cy="78069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54DEF1E-B8FD-E125-E3BE-092DADDAC53A}"/>
              </a:ext>
            </a:extLst>
          </p:cNvPr>
          <p:cNvSpPr txBox="1"/>
          <p:nvPr/>
        </p:nvSpPr>
        <p:spPr>
          <a:xfrm>
            <a:off x="3049859" y="3266636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bg1"/>
                </a:solidFill>
              </a:rPr>
              <a:t>METODIKA HAIEQ ČVUT</a:t>
            </a:r>
            <a:endParaRPr lang="cs-CZ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1980C9D0-0DAC-4FDF-47E6-DCF148A62AE8}"/>
              </a:ext>
            </a:extLst>
          </p:cNvPr>
          <p:cNvSpPr txBox="1">
            <a:spLocks/>
          </p:cNvSpPr>
          <p:nvPr/>
        </p:nvSpPr>
        <p:spPr bwMode="auto">
          <a:xfrm>
            <a:off x="3168090" y="-124111"/>
            <a:ext cx="5399485" cy="60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sz="3200" b="1" dirty="0">
                <a:solidFill>
                  <a:schemeClr val="bg1"/>
                </a:solidFill>
              </a:rPr>
              <a:t>METODIKA HAIEQ ČVUT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9" name="Zástupný symbol pro datum 8">
            <a:extLst>
              <a:ext uri="{FF2B5EF4-FFF2-40B4-BE49-F238E27FC236}">
                <a16:creationId xmlns:a16="http://schemas.microsoft.com/office/drawing/2014/main" id="{8A33EC15-10C9-E03C-0285-287BF1FB8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sp>
        <p:nvSpPr>
          <p:cNvPr id="18" name="Zástupný symbol pro číslo snímku 17">
            <a:extLst>
              <a:ext uri="{FF2B5EF4-FFF2-40B4-BE49-F238E27FC236}">
                <a16:creationId xmlns:a16="http://schemas.microsoft.com/office/drawing/2014/main" id="{6C510348-1236-8FE6-33FA-94C7A585D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ABD8E-9281-4539-9F52-F571C6ADD07B}" type="slidenum">
              <a:rPr lang="cs-CZ" altLang="cs-CZ" smtClean="0"/>
              <a:pPr>
                <a:defRPr/>
              </a:pPr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45931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42E6FEB-C008-A990-116B-8007917F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463783"/>
            <a:ext cx="11322206" cy="4525963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Zpracovává kvalifikovaný nebo certifikovaný odborník po provedení návštěvy na místě</a:t>
            </a:r>
          </a:p>
          <a:p>
            <a:pPr marL="0" indent="0">
              <a:buNone/>
            </a:pPr>
            <a:r>
              <a:rPr lang="cs-CZ" sz="2000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„Členské státy zajistí, aby certifikace energetické náročnosti budovy, vypracování pasů pro renovaci budov, posuzování  připravenosti pro chytrá řešení a inspekci otopných soustav, ventilačních systémů a klimatizačních systémů prováděli nezávislým způsobem kvalifikovaní nebo certifikovaní odborníci působící jako osoby samostatně výdělečně činné nebo jako zaměstnanci veřejných subjektů nebo soukromých podniků. (</a:t>
            </a:r>
            <a:r>
              <a:rPr lang="en-US" sz="2000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</a:t>
            </a:r>
            <a:r>
              <a:rPr lang="en-US" sz="2000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Článek</a:t>
            </a:r>
            <a:r>
              <a:rPr lang="en-US" sz="2000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000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r>
              <a:rPr lang="en-US" sz="2000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EPBD 2024/1275</a:t>
            </a:r>
            <a:r>
              <a:rPr lang="cs-CZ" sz="2000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Zavedení systému pasů pro renovaci budov:  do 29. května 2026</a:t>
            </a:r>
          </a:p>
          <a:p>
            <a:pPr marL="0" indent="0">
              <a:buNone/>
            </a:pPr>
            <a:r>
              <a:rPr lang="cs-CZ" sz="2000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…“Využívání systému pasů pro renovaci budov je pro vlastníky budov a ucelených částí budov dobrovolné, pokud členský stát nerozhodne, že je povinné.“  (</a:t>
            </a:r>
            <a:r>
              <a:rPr lang="en-US" sz="2000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</a:t>
            </a:r>
            <a:r>
              <a:rPr lang="en-US" sz="2000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Článek</a:t>
            </a:r>
            <a:r>
              <a:rPr lang="en-US" sz="2000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 EPBD 2024/1275</a:t>
            </a:r>
            <a:r>
              <a:rPr lang="cs-CZ" sz="2000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000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AD4A4C7-CE65-3DE4-82BF-8A6ABBB16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CDD5CE2-7214-0C2D-FC7A-9CBC67F7B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99D2DDD-4B57-35BE-2A9A-F427EAB53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ABD8E-9281-4539-9F52-F571C6ADD07B}" type="slidenum">
              <a:rPr lang="cs-CZ" altLang="cs-CZ" smtClean="0"/>
              <a:pPr>
                <a:defRPr/>
              </a:pPr>
              <a:t>18</a:t>
            </a:fld>
            <a:endParaRPr lang="cs-CZ" altLang="cs-CZ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F9F7DD5A-0ABC-F0FD-980C-186B46F746D7}"/>
              </a:ext>
            </a:extLst>
          </p:cNvPr>
          <p:cNvSpPr txBox="1">
            <a:spLocks/>
          </p:cNvSpPr>
          <p:nvPr/>
        </p:nvSpPr>
        <p:spPr bwMode="auto">
          <a:xfrm>
            <a:off x="1877781" y="-103745"/>
            <a:ext cx="8928992" cy="71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b="1">
                <a:solidFill>
                  <a:schemeClr val="bg1"/>
                </a:solidFill>
              </a:rPr>
              <a:t>PAS  PRO RENOVACI BUDOV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0" name="Text 0">
            <a:extLst>
              <a:ext uri="{FF2B5EF4-FFF2-40B4-BE49-F238E27FC236}">
                <a16:creationId xmlns:a16="http://schemas.microsoft.com/office/drawing/2014/main" id="{34A4CA9C-BD5D-DF94-4996-F770EA38BD94}"/>
              </a:ext>
            </a:extLst>
          </p:cNvPr>
          <p:cNvSpPr/>
          <p:nvPr/>
        </p:nvSpPr>
        <p:spPr>
          <a:xfrm>
            <a:off x="609600" y="609600"/>
            <a:ext cx="10972800" cy="731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wrap="square" rtlCol="0" anchor="ctr"/>
          <a:lstStyle/>
          <a:p>
            <a:r>
              <a:rPr lang="cs-CZ" sz="4267" b="1" dirty="0">
                <a:solidFill>
                  <a:srgbClr val="1E5A8E"/>
                </a:solidFill>
              </a:rPr>
              <a:t>Kdo a kdy?</a:t>
            </a:r>
            <a:endParaRPr lang="en-US" sz="4267" dirty="0"/>
          </a:p>
        </p:txBody>
      </p:sp>
    </p:spTree>
    <p:extLst>
      <p:ext uri="{BB962C8B-B14F-4D97-AF65-F5344CB8AC3E}">
        <p14:creationId xmlns:p14="http://schemas.microsoft.com/office/powerpoint/2010/main" val="1449649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EA2A152-D9AC-4911-B07C-0FF5AD1EB5B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3649" y="1409651"/>
            <a:ext cx="2408944" cy="427110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E3F3ED6-983C-4FFA-84DA-4220BDDF9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89" y="-200579"/>
            <a:ext cx="11055021" cy="871706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TECHNICKÉ SYSTÉMY BUDOV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1BEC6C-8B8B-4833-ACA0-87BD2BB49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72" y="1269465"/>
            <a:ext cx="9439232" cy="4525963"/>
          </a:xfrm>
        </p:spPr>
        <p:txBody>
          <a:bodyPr/>
          <a:lstStyle/>
          <a:p>
            <a:r>
              <a:rPr lang="cs-CZ" dirty="0"/>
              <a:t>Systémové požadavky </a:t>
            </a:r>
          </a:p>
          <a:p>
            <a:pPr lvl="1"/>
            <a:r>
              <a:rPr lang="cs-CZ" dirty="0"/>
              <a:t>na celkovou energetickou náročnost, </a:t>
            </a:r>
          </a:p>
          <a:p>
            <a:pPr lvl="1"/>
            <a:r>
              <a:rPr lang="cs-CZ" dirty="0"/>
              <a:t>řádnou instalaci, vhodné dimenzování, seřízení, kontrolu </a:t>
            </a:r>
          </a:p>
          <a:p>
            <a:pPr lvl="1"/>
            <a:r>
              <a:rPr lang="cs-CZ" dirty="0"/>
              <a:t>a tam, kde je to vhodné, hydraulické vyvažování </a:t>
            </a:r>
          </a:p>
          <a:p>
            <a:pPr marL="457200" lvl="1" indent="0">
              <a:buNone/>
            </a:pPr>
            <a:r>
              <a:rPr lang="cs-CZ" dirty="0"/>
              <a:t>technických systémů budov, které jsou instalovány  v nových nebo stávajících budovách.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Požadavky na uplatňování náležitých norem </a:t>
            </a:r>
            <a:r>
              <a:rPr lang="cs-CZ" b="1" dirty="0"/>
              <a:t>kvality vnitřního prostředí </a:t>
            </a:r>
            <a:r>
              <a:rPr lang="cs-CZ" dirty="0"/>
              <a:t>v budovách za účelem zachování zdravého vnitřního mikroklimatu.</a:t>
            </a:r>
          </a:p>
          <a:p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F33FB0-5751-4AB7-9096-A5F389532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(C) Karel Kabele  FSv ČVUT v Praze </a:t>
            </a:r>
            <a:endParaRPr lang="en-SG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D5C7ED-2DF1-455D-A589-358707CA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AC87-A8B3-4E8A-B64E-2B1695F9077F}" type="slidenum">
              <a:rPr lang="en-SG" smtClean="0"/>
              <a:t>19</a:t>
            </a:fld>
            <a:endParaRPr lang="en-SG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DE09FC-BF85-FC6F-BBF9-2EE8A7F9A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  <a:endParaRPr lang="cs-CZ" dirty="0"/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6AF3B868-5C01-7B22-5133-6B8C86E4E063}"/>
              </a:ext>
            </a:extLst>
          </p:cNvPr>
          <p:cNvSpPr/>
          <p:nvPr/>
        </p:nvSpPr>
        <p:spPr>
          <a:xfrm>
            <a:off x="568489" y="537945"/>
            <a:ext cx="10972800" cy="731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wrap="square" rtlCol="0" anchor="ctr"/>
          <a:lstStyle/>
          <a:p>
            <a:r>
              <a:rPr lang="cs-CZ" sz="4267" b="1" dirty="0">
                <a:solidFill>
                  <a:srgbClr val="1E5A8E"/>
                </a:solidFill>
              </a:rPr>
              <a:t>Co musí členský stát stanovit?</a:t>
            </a:r>
            <a:endParaRPr lang="en-US" sz="4267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33F4F37-8A00-11F4-442B-D559B7A3A071}"/>
              </a:ext>
            </a:extLst>
          </p:cNvPr>
          <p:cNvSpPr txBox="1"/>
          <p:nvPr/>
        </p:nvSpPr>
        <p:spPr>
          <a:xfrm>
            <a:off x="2749385" y="5433023"/>
            <a:ext cx="74517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dirty="0"/>
              <a:t>43/2025 </a:t>
            </a:r>
            <a:r>
              <a:rPr lang="cs-CZ" dirty="0" err="1"/>
              <a:t>Sb</a:t>
            </a:r>
            <a:r>
              <a:rPr lang="cs-CZ" dirty="0"/>
              <a:t> VYHLÁŠKA ze dne 13. února 2025</a:t>
            </a:r>
          </a:p>
          <a:p>
            <a:pPr>
              <a:buNone/>
            </a:pPr>
            <a:r>
              <a:rPr lang="cs-CZ" dirty="0"/>
              <a:t>o stanovení hygienických limitů chemických, fyzikálních a biologických ukazatelů pro vnitřní prostředí pobytových místností některých staveb</a:t>
            </a:r>
          </a:p>
        </p:txBody>
      </p:sp>
    </p:spTree>
    <p:extLst>
      <p:ext uri="{BB962C8B-B14F-4D97-AF65-F5344CB8AC3E}">
        <p14:creationId xmlns:p14="http://schemas.microsoft.com/office/powerpoint/2010/main" val="1973081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3C8B2F-2128-4DC0-AA38-201248C90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863" y="-354302"/>
            <a:ext cx="9422094" cy="114300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CO ŘEŠÍ EPBD4?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B9A438-6FE1-4746-A71D-7FF05F5A9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46" y="638325"/>
            <a:ext cx="8136904" cy="5353856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/>
              <a:t>Požadavky na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800" b="1" dirty="0"/>
              <a:t>společný obecný rámec metody výpočtu celkové energetické náročnosti budov a ucelených částí budov;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800" b="1" dirty="0"/>
              <a:t>uplatnění minimálních požadavků na ENB pro novostavby a stávající budovy, jejich ucelené části, prvky a technické systémy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800" b="1" dirty="0"/>
              <a:t>výpočet a zveřejnění potenciálu globálního oteplování během životního cyklu budov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800" b="1" dirty="0"/>
              <a:t>solární energii v budovách;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800" b="1" dirty="0"/>
              <a:t>pasy pro renovaci budov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800" b="1" dirty="0"/>
              <a:t>technické systémy budov (čl.13)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b="1" dirty="0"/>
              <a:t>infrastrukturu udržitelné mobility v budovách a v jejich okolí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800" dirty="0"/>
              <a:t>Připravenost budov pro chytrá řešení (čl.  Příloha IV)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800" dirty="0"/>
              <a:t>Certifikaci energetické náročnosti (čl. 19-21)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800" dirty="0"/>
              <a:t>Databáze energetické náročnosti budov (č.22)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800" dirty="0"/>
              <a:t>Inspekci technických systémů (čl.23)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800" dirty="0"/>
              <a:t>Nezávislí odborníci (č.25-26)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CB8C64-1CEB-4784-828D-A8EBE52F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(C) Karel Kabele  FSv ČVUT v Praze </a:t>
            </a:r>
            <a:endParaRPr lang="en-SG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022C40-6958-4335-9D77-63999C4E9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3" y="6424933"/>
            <a:ext cx="2927020" cy="365125"/>
          </a:xfrm>
        </p:spPr>
        <p:txBody>
          <a:bodyPr/>
          <a:lstStyle/>
          <a:p>
            <a:fld id="{7224AC87-A8B3-4E8A-B64E-2B1695F9077F}" type="slidenum">
              <a:rPr lang="en-SG" smtClean="0"/>
              <a:t>2</a:t>
            </a:fld>
            <a:endParaRPr lang="en-SG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037793-36F4-4E8D-FB9A-DF06FA68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39295EC0-5420-DAEC-E249-E27D67E7607E}"/>
              </a:ext>
            </a:extLst>
          </p:cNvPr>
          <p:cNvSpPr/>
          <p:nvPr/>
        </p:nvSpPr>
        <p:spPr>
          <a:xfrm>
            <a:off x="8648700" y="5992181"/>
            <a:ext cx="2665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dirty="0"/>
              <a:t>https://eur-lex.europa.eu/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D72FDDE-809C-82D5-81C9-609D725B6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092" y="865819"/>
            <a:ext cx="3327073" cy="500321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571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AA2A7-7528-4DBA-0825-E0824BD3E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AE0EAAC-A9BF-B708-F544-85F498FD561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2498" y="1468231"/>
            <a:ext cx="2408944" cy="427110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9289FA5-CC48-A68C-DF7A-C7360A03E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89" y="-200579"/>
            <a:ext cx="11055021" cy="871706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TECHNICKÉ SYSTÉMY BUDOV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90F01F-F8EF-902D-4917-7478EAD56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221" y="1409651"/>
            <a:ext cx="9148350" cy="4525963"/>
          </a:xfrm>
        </p:spPr>
        <p:txBody>
          <a:bodyPr/>
          <a:lstStyle/>
          <a:p>
            <a:r>
              <a:rPr lang="cs-CZ" sz="2000" dirty="0"/>
              <a:t>Aby nové budovy v technicky a ekonomicky proveditelných případech byly vybaveny  </a:t>
            </a:r>
            <a:r>
              <a:rPr lang="cs-CZ" sz="2000" b="1" dirty="0"/>
              <a:t>samoregulačními zařízeními,</a:t>
            </a:r>
            <a:r>
              <a:rPr lang="cs-CZ" sz="2000" dirty="0"/>
              <a:t> jež individuálně regulují teplotu v každé místnosti nebo v odůvodněných případech v samostatné vytápěné nebo chlazené zóně a tam, kde je to vhodné, hydraulickým vyvažováním.</a:t>
            </a:r>
          </a:p>
          <a:p>
            <a:endParaRPr lang="cs-CZ" sz="2000" dirty="0"/>
          </a:p>
          <a:p>
            <a:r>
              <a:rPr lang="cs-CZ" sz="2000" dirty="0"/>
              <a:t>Aby byly jiné než obytné budovy s nulovými emisemi vybaveny měřicími a kontrolními zařízeními </a:t>
            </a:r>
            <a:r>
              <a:rPr lang="cs-CZ" sz="2000" b="1" dirty="0"/>
              <a:t>pro monitorování a regulaci kvality vnitřního ovzduší.</a:t>
            </a:r>
            <a:r>
              <a:rPr lang="cs-CZ" sz="2000" dirty="0"/>
              <a:t> Ve stávajících jiných než obytných budovách se instalace takových zařízení vyžaduje, pokud budova prochází větší renovací a pokud je to technicky a ekonomicky proveditelné. Členské státy mohou vyžadovat instalaci těchto zařízení v obytných budovách.</a:t>
            </a:r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260D67-FC71-D513-E3CF-BB202AEBE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(C) Karel Kabele  FSv ČVUT v Praze </a:t>
            </a:r>
            <a:endParaRPr lang="en-SG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B25B14-6993-93F2-6465-0BC80FC3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AC87-A8B3-4E8A-B64E-2B1695F9077F}" type="slidenum">
              <a:rPr lang="en-SG" smtClean="0"/>
              <a:t>20</a:t>
            </a:fld>
            <a:endParaRPr lang="en-SG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ACC587-1427-2CFC-352E-E51F159F8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Energetická náročnost budov – 28.11. 2025</a:t>
            </a:r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182C32AE-F8DB-9F04-17B9-BF71E05EB790}"/>
              </a:ext>
            </a:extLst>
          </p:cNvPr>
          <p:cNvSpPr/>
          <p:nvPr/>
        </p:nvSpPr>
        <p:spPr>
          <a:xfrm>
            <a:off x="468128" y="556626"/>
            <a:ext cx="10972800" cy="731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wrap="square" rtlCol="0" anchor="ctr"/>
          <a:lstStyle/>
          <a:p>
            <a:r>
              <a:rPr lang="cs-CZ" sz="4267" b="1" dirty="0">
                <a:solidFill>
                  <a:srgbClr val="1E5A8E"/>
                </a:solidFill>
              </a:rPr>
              <a:t>Co musí členský stát vyžadovat?</a:t>
            </a:r>
            <a:endParaRPr lang="en-US" sz="4267" dirty="0"/>
          </a:p>
        </p:txBody>
      </p:sp>
    </p:spTree>
    <p:extLst>
      <p:ext uri="{BB962C8B-B14F-4D97-AF65-F5344CB8AC3E}">
        <p14:creationId xmlns:p14="http://schemas.microsoft.com/office/powerpoint/2010/main" val="2439838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EA2A152-D9AC-4911-B07C-0FF5AD1EB5B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9081800" y="1007199"/>
            <a:ext cx="2908706" cy="51571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E3F3ED6-983C-4FFA-84DA-4220BDDF9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89" y="-215552"/>
            <a:ext cx="11055021" cy="871706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TECHNICKÉ SYSTÉMY BUDOV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1BEC6C-8B8B-4833-ACA0-87BD2BB49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689" y="1496046"/>
            <a:ext cx="8391912" cy="4175341"/>
          </a:xfrm>
        </p:spPr>
        <p:txBody>
          <a:bodyPr/>
          <a:lstStyle/>
          <a:p>
            <a:r>
              <a:rPr lang="cs-CZ" sz="2000" b="1" dirty="0"/>
              <a:t>Nové obytné budovy a obytné budovy procházející větší renovací </a:t>
            </a:r>
            <a:r>
              <a:rPr lang="cs-CZ" sz="2000" dirty="0"/>
              <a:t>budou od </a:t>
            </a:r>
            <a:r>
              <a:rPr lang="cs-CZ" sz="2000" dirty="0">
                <a:solidFill>
                  <a:srgbClr val="FF0000"/>
                </a:solidFill>
              </a:rPr>
              <a:t>29.5.2026</a:t>
            </a:r>
            <a:r>
              <a:rPr lang="cs-CZ" sz="2000" dirty="0"/>
              <a:t>, pokud je to technicky, ekonomicky a funkčně proveditelné, vybaveny následujícími prvky:</a:t>
            </a:r>
          </a:p>
          <a:p>
            <a:pPr lvl="1"/>
            <a:r>
              <a:rPr lang="cs-CZ" sz="1600" b="1" dirty="0"/>
              <a:t>funkcí průběžného elektronického monitorování, které měří účinnost systémů a informuje majitele nebo správce budovy v případě výrazných změn a v případě nutnosti provedení údržby;</a:t>
            </a:r>
          </a:p>
          <a:p>
            <a:pPr lvl="1"/>
            <a:r>
              <a:rPr lang="cs-CZ" sz="1600" b="1" dirty="0"/>
              <a:t>účinnými řídicími  funkcemi </a:t>
            </a:r>
            <a:r>
              <a:rPr lang="cs-CZ" sz="1600" dirty="0"/>
              <a:t>k zajištění optimální výroby, distribuce, skladování a využití energie a tam, kde je to vhodné, hydraulického vyvažování;</a:t>
            </a:r>
          </a:p>
          <a:p>
            <a:pPr lvl="1"/>
            <a:r>
              <a:rPr lang="cs-CZ" sz="1600" dirty="0"/>
              <a:t>schopností </a:t>
            </a:r>
            <a:r>
              <a:rPr lang="cs-CZ" sz="1600" b="1" dirty="0"/>
              <a:t>reagovat na vnější signály a regulovat spotřebu energie</a:t>
            </a:r>
            <a:r>
              <a:rPr lang="cs-CZ" sz="1600" dirty="0"/>
              <a:t>.</a:t>
            </a:r>
          </a:p>
          <a:p>
            <a:pPr lvl="1"/>
            <a:endParaRPr lang="cs-CZ" sz="1600" dirty="0"/>
          </a:p>
          <a:p>
            <a:pPr marL="0" indent="0" algn="l">
              <a:buNone/>
            </a:pPr>
            <a:r>
              <a:rPr lang="cs-CZ" sz="1800" b="1" i="1" u="none" strike="noStrike" baseline="0" dirty="0">
                <a:latin typeface="TimesNewRomanPS-BoldItalicMT"/>
              </a:rPr>
              <a:t>Členské státy mohou z požadavků stanovených v tomto odstavci vyjmout rodinné domy procházející větší renovací, pokud náklady na instalaci převyšují přínosy.</a:t>
            </a:r>
            <a:endParaRPr lang="cs-CZ" sz="16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F33FB0-5751-4AB7-9096-A5F389532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(C) Karel Kabele  FSv ČVUT v Praze </a:t>
            </a:r>
            <a:endParaRPr lang="en-SG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D5C7ED-2DF1-455D-A589-358707CA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AC87-A8B3-4E8A-B64E-2B1695F9077F}" type="slidenum">
              <a:rPr lang="en-SG" smtClean="0"/>
              <a:t>21</a:t>
            </a:fld>
            <a:endParaRPr lang="en-SG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51FE5B-FB32-1204-8CE3-7EEC2B946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  <a:endParaRPr lang="cs-CZ" dirty="0"/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D2ABD09E-F331-BC0E-4E2E-5F209906EA03}"/>
              </a:ext>
            </a:extLst>
          </p:cNvPr>
          <p:cNvSpPr/>
          <p:nvPr/>
        </p:nvSpPr>
        <p:spPr>
          <a:xfrm>
            <a:off x="609600" y="609600"/>
            <a:ext cx="10972800" cy="731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wrap="square" rtlCol="0" anchor="ctr"/>
          <a:lstStyle/>
          <a:p>
            <a:r>
              <a:rPr lang="cs-CZ" sz="4267" b="1" dirty="0">
                <a:solidFill>
                  <a:srgbClr val="1E5A8E"/>
                </a:solidFill>
              </a:rPr>
              <a:t>Obytné budovy</a:t>
            </a:r>
            <a:endParaRPr lang="en-US" sz="4267" dirty="0"/>
          </a:p>
        </p:txBody>
      </p:sp>
    </p:spTree>
    <p:extLst>
      <p:ext uri="{BB962C8B-B14F-4D97-AF65-F5344CB8AC3E}">
        <p14:creationId xmlns:p14="http://schemas.microsoft.com/office/powerpoint/2010/main" val="32948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EA2A152-D9AC-4911-B07C-0FF5AD1EB5B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8920646" y="1041024"/>
            <a:ext cx="2908706" cy="51571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E3F3ED6-983C-4FFA-84DA-4220BDDF9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-216862"/>
            <a:ext cx="11055021" cy="871706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TECHNICKÉ SYSTÉMY BUDOV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1BEC6C-8B8B-4833-ACA0-87BD2BB49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81306"/>
            <a:ext cx="8638124" cy="4525963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/>
              <a:t>U jiných  než obytných budov </a:t>
            </a:r>
            <a:r>
              <a:rPr lang="cs-CZ" sz="2000" dirty="0"/>
              <a:t>v technicky a ekonomicky proveditelných případech nutno vybavit </a:t>
            </a:r>
            <a:r>
              <a:rPr lang="cs-CZ" sz="2000" b="1" dirty="0"/>
              <a:t>systémy automatizace a řízení budov</a:t>
            </a:r>
            <a:r>
              <a:rPr lang="cs-CZ" sz="2000" dirty="0"/>
              <a:t>, které musí být schopny </a:t>
            </a:r>
          </a:p>
          <a:p>
            <a:pPr lvl="1"/>
            <a:r>
              <a:rPr lang="cs-CZ" sz="1800" dirty="0"/>
              <a:t>nepřetržitě </a:t>
            </a:r>
            <a:r>
              <a:rPr lang="cs-CZ" sz="1800" b="1" dirty="0"/>
              <a:t>monitorovat, registrovat, analyzovat spotřebu energie </a:t>
            </a:r>
            <a:r>
              <a:rPr lang="cs-CZ" sz="1800" dirty="0"/>
              <a:t>a umožňovat její regulaci;</a:t>
            </a:r>
          </a:p>
          <a:p>
            <a:pPr lvl="1"/>
            <a:r>
              <a:rPr lang="cs-CZ" sz="1800" b="1" dirty="0"/>
              <a:t>referenčně srovnávat energetickou účinnost budovy, zjišťovat ztráty účinnosti technických systémů budovy a informovat osobu odpovědnou za zařízení nebo technickou správu budovy o možnostech zlepšení energetické účinnosti;</a:t>
            </a:r>
          </a:p>
          <a:p>
            <a:pPr lvl="1"/>
            <a:r>
              <a:rPr lang="cs-CZ" sz="1800" dirty="0"/>
              <a:t>umožňovat </a:t>
            </a:r>
            <a:r>
              <a:rPr lang="cs-CZ" sz="1800" b="1" dirty="0"/>
              <a:t>komunikaci s připojenými technickými systémy budovy </a:t>
            </a:r>
            <a:r>
              <a:rPr lang="cs-CZ" sz="1800" dirty="0"/>
              <a:t>a jinými spotřebiči v budově, být interoperabilní s technickými systémy budovy, které zahrnují různé typy chráněných technologií a zařízení od různých výrobců</a:t>
            </a:r>
          </a:p>
          <a:p>
            <a:pPr lvl="1"/>
            <a:r>
              <a:rPr lang="cs-CZ" sz="1800" dirty="0"/>
              <a:t>od</a:t>
            </a:r>
            <a:r>
              <a:rPr lang="cs-CZ" sz="1800" dirty="0">
                <a:solidFill>
                  <a:srgbClr val="FF0000"/>
                </a:solidFill>
              </a:rPr>
              <a:t> 29. 5. 2026  </a:t>
            </a:r>
            <a:r>
              <a:rPr lang="cs-CZ" sz="1800" b="1" dirty="0"/>
              <a:t>monitorovat kvalitu vnitřního prostředí</a:t>
            </a:r>
          </a:p>
          <a:p>
            <a:pPr lvl="1"/>
            <a:r>
              <a:rPr lang="cs-CZ" sz="1800" b="1" dirty="0"/>
              <a:t>Automatické ovladače osvětlení</a:t>
            </a:r>
            <a:endParaRPr lang="cs-CZ" sz="18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F33FB0-5751-4AB7-9096-A5F389532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(C) Karel Kabele  FSv ČVUT v Praze </a:t>
            </a:r>
            <a:endParaRPr lang="en-SG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D5C7ED-2DF1-455D-A589-358707CA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AC87-A8B3-4E8A-B64E-2B1695F9077F}" type="slidenum">
              <a:rPr lang="en-SG" smtClean="0"/>
              <a:t>22</a:t>
            </a:fld>
            <a:endParaRPr lang="en-SG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00123FB-6DED-0358-81FC-6B3AD2CAB3DA}"/>
              </a:ext>
            </a:extLst>
          </p:cNvPr>
          <p:cNvSpPr txBox="1"/>
          <p:nvPr/>
        </p:nvSpPr>
        <p:spPr>
          <a:xfrm>
            <a:off x="5733031" y="5708202"/>
            <a:ext cx="3196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dirty="0"/>
              <a:t>nad 290 kW do 31.12.2024 nad 70 kW do 31.12.2029 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414199-B24F-5564-47D3-DFFE0C601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  <a:endParaRPr lang="cs-CZ" dirty="0"/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9230D35D-D3B5-96FA-8E31-2751D24E6913}"/>
              </a:ext>
            </a:extLst>
          </p:cNvPr>
          <p:cNvSpPr/>
          <p:nvPr/>
        </p:nvSpPr>
        <p:spPr>
          <a:xfrm>
            <a:off x="609600" y="609600"/>
            <a:ext cx="10972800" cy="731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wrap="square" rtlCol="0" anchor="ctr"/>
          <a:lstStyle/>
          <a:p>
            <a:r>
              <a:rPr lang="cs-CZ" sz="4267" b="1" dirty="0">
                <a:solidFill>
                  <a:srgbClr val="1E5A8E"/>
                </a:solidFill>
              </a:rPr>
              <a:t>Ostatní budovy</a:t>
            </a:r>
            <a:endParaRPr lang="en-US" sz="4267" dirty="0"/>
          </a:p>
        </p:txBody>
      </p:sp>
    </p:spTree>
    <p:extLst>
      <p:ext uri="{BB962C8B-B14F-4D97-AF65-F5344CB8AC3E}">
        <p14:creationId xmlns:p14="http://schemas.microsoft.com/office/powerpoint/2010/main" val="331634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609600"/>
            <a:ext cx="109728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4267" b="1" dirty="0">
                <a:solidFill>
                  <a:srgbClr val="2D7A3E"/>
                </a:solidFill>
              </a:rPr>
              <a:t>Kvalita vnitřního prostředí (IEQ)</a:t>
            </a:r>
            <a:endParaRPr lang="en-US" sz="4267" dirty="0"/>
          </a:p>
        </p:txBody>
      </p:sp>
      <p:sp>
        <p:nvSpPr>
          <p:cNvPr id="3" name="Shape 1"/>
          <p:cNvSpPr/>
          <p:nvPr/>
        </p:nvSpPr>
        <p:spPr>
          <a:xfrm>
            <a:off x="609600" y="1584960"/>
            <a:ext cx="10972800" cy="975360"/>
          </a:xfrm>
          <a:prstGeom prst="rect">
            <a:avLst/>
          </a:prstGeom>
          <a:solidFill>
            <a:srgbClr val="2D7A3E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2"/>
          <p:cNvSpPr/>
          <p:nvPr/>
        </p:nvSpPr>
        <p:spPr>
          <a:xfrm>
            <a:off x="609600" y="1584960"/>
            <a:ext cx="10972800" cy="975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cs-CZ" sz="1867" b="1" dirty="0">
                <a:solidFill>
                  <a:srgbClr val="FFFFFF"/>
                </a:solidFill>
              </a:rPr>
              <a:t>EPBD </a:t>
            </a:r>
            <a:r>
              <a:rPr lang="en-US" sz="1867" b="1" dirty="0">
                <a:solidFill>
                  <a:srgbClr val="FFFFFF"/>
                </a:solidFill>
              </a:rPr>
              <a:t>Guidance dokument: </a:t>
            </a:r>
            <a:r>
              <a:rPr lang="cs-CZ" sz="1867" b="1" dirty="0">
                <a:solidFill>
                  <a:srgbClr val="FFFFFF"/>
                </a:solidFill>
              </a:rPr>
              <a:t>TZB</a:t>
            </a:r>
            <a:r>
              <a:rPr lang="en-US" sz="1867" b="1" dirty="0">
                <a:solidFill>
                  <a:srgbClr val="FFFFFF"/>
                </a:solidFill>
              </a:rPr>
              <a:t>, kvalita vnitřního prostředí a inspekce (Články 13, 23 a 24)</a:t>
            </a:r>
            <a:endParaRPr lang="en-US" sz="1867" dirty="0"/>
          </a:p>
        </p:txBody>
      </p:sp>
      <p:sp>
        <p:nvSpPr>
          <p:cNvPr id="5" name="Shape 3"/>
          <p:cNvSpPr/>
          <p:nvPr/>
        </p:nvSpPr>
        <p:spPr>
          <a:xfrm>
            <a:off x="609600" y="2804160"/>
            <a:ext cx="5181600" cy="1828800"/>
          </a:xfrm>
          <a:prstGeom prst="rect">
            <a:avLst/>
          </a:prstGeom>
          <a:solidFill>
            <a:srgbClr val="E8F4EA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6" name="Text 4"/>
          <p:cNvSpPr/>
          <p:nvPr/>
        </p:nvSpPr>
        <p:spPr>
          <a:xfrm>
            <a:off x="853440" y="2926080"/>
            <a:ext cx="4693920" cy="1584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867" b="1" dirty="0">
                <a:solidFill>
                  <a:srgbClr val="2D7A3E"/>
                </a:solidFill>
              </a:rPr>
              <a:t>Minimální rozsah IEQ
</a:t>
            </a:r>
            <a:r>
              <a:rPr lang="en-US" sz="1733" dirty="0">
                <a:solidFill>
                  <a:srgbClr val="1A1A1A"/>
                </a:solidFill>
              </a:rPr>
              <a:t>• Tepelná pohoda</a:t>
            </a:r>
            <a:endParaRPr lang="en-US" sz="1733" dirty="0"/>
          </a:p>
          <a:p>
            <a:r>
              <a:rPr lang="en-US" sz="1733" dirty="0">
                <a:solidFill>
                  <a:srgbClr val="1A1A1A"/>
                </a:solidFill>
              </a:rPr>
              <a:t>• Větrání a kvalita vzduchu</a:t>
            </a:r>
            <a:endParaRPr lang="en-US" sz="1733" dirty="0"/>
          </a:p>
        </p:txBody>
      </p:sp>
      <p:sp>
        <p:nvSpPr>
          <p:cNvPr id="7" name="Shape 5"/>
          <p:cNvSpPr/>
          <p:nvPr/>
        </p:nvSpPr>
        <p:spPr>
          <a:xfrm>
            <a:off x="6400800" y="2804160"/>
            <a:ext cx="5181600" cy="1828800"/>
          </a:xfrm>
          <a:prstGeom prst="rect">
            <a:avLst/>
          </a:prstGeom>
          <a:solidFill>
            <a:srgbClr val="F0F4F8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8" name="Text 6"/>
          <p:cNvSpPr/>
          <p:nvPr/>
        </p:nvSpPr>
        <p:spPr>
          <a:xfrm>
            <a:off x="6644640" y="2926080"/>
            <a:ext cx="4693920" cy="1584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867" b="1" dirty="0">
                <a:solidFill>
                  <a:srgbClr val="1E5A8E"/>
                </a:solidFill>
              </a:rPr>
              <a:t>Volitelné oblasti IEQ
</a:t>
            </a:r>
            <a:r>
              <a:rPr lang="en-US" sz="1733" dirty="0">
                <a:solidFill>
                  <a:srgbClr val="1A1A1A"/>
                </a:solidFill>
              </a:rPr>
              <a:t>• Osvětlení (denní světlo)</a:t>
            </a:r>
            <a:endParaRPr lang="en-US" sz="1733" dirty="0"/>
          </a:p>
          <a:p>
            <a:r>
              <a:rPr lang="en-US" sz="1733" dirty="0">
                <a:solidFill>
                  <a:srgbClr val="1A1A1A"/>
                </a:solidFill>
              </a:rPr>
              <a:t>• Akustika</a:t>
            </a:r>
            <a:endParaRPr lang="en-US" sz="1733" dirty="0"/>
          </a:p>
        </p:txBody>
      </p:sp>
      <p:sp>
        <p:nvSpPr>
          <p:cNvPr id="9" name="Text 7"/>
          <p:cNvSpPr/>
          <p:nvPr/>
        </p:nvSpPr>
        <p:spPr>
          <a:xfrm>
            <a:off x="609600" y="5882640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333" dirty="0">
                <a:solidFill>
                  <a:srgbClr val="5A6C7D"/>
                </a:solidFill>
              </a:rPr>
              <a:t>Zdroj: EPBD Guidance – Technical building systems, IEQ and inspections</a:t>
            </a:r>
            <a:endParaRPr lang="en-US" sz="1333" dirty="0"/>
          </a:p>
        </p:txBody>
      </p:sp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6B671ED2-ACE2-48F7-85A5-02A978224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sp>
        <p:nvSpPr>
          <p:cNvPr id="11" name="Zástupný symbol pro zápatí 10">
            <a:extLst>
              <a:ext uri="{FF2B5EF4-FFF2-40B4-BE49-F238E27FC236}">
                <a16:creationId xmlns:a16="http://schemas.microsoft.com/office/drawing/2014/main" id="{FF1078C7-16C7-D103-D8BB-CB9AFD05E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959F5316-8C31-B846-BBD2-B98A8CB4B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F2C5D-6ADF-40B6-9E5B-7D0EED43E40D}" type="slidenum">
              <a:rPr lang="cs-CZ" altLang="cs-CZ" smtClean="0"/>
              <a:pPr>
                <a:defRPr/>
              </a:pPr>
              <a:t>23</a:t>
            </a:fld>
            <a:endParaRPr lang="cs-CZ" altLang="cs-CZ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D82899F5-6F61-E574-D9DA-D7ABF9DB5256}"/>
              </a:ext>
            </a:extLst>
          </p:cNvPr>
          <p:cNvSpPr txBox="1">
            <a:spLocks/>
          </p:cNvSpPr>
          <p:nvPr/>
        </p:nvSpPr>
        <p:spPr>
          <a:xfrm>
            <a:off x="688340" y="-70093"/>
            <a:ext cx="11055021" cy="87170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b="1">
                <a:solidFill>
                  <a:schemeClr val="bg1"/>
                </a:solidFill>
              </a:rPr>
              <a:t>TECHNICKÉ SYSTÉMY BUDOV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0390" y="541206"/>
            <a:ext cx="109728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cs-CZ" sz="2800" b="1" dirty="0">
                <a:solidFill>
                  <a:srgbClr val="2D7A3E"/>
                </a:solidFill>
              </a:rPr>
              <a:t>Povinné p</a:t>
            </a:r>
            <a:r>
              <a:rPr lang="en-US" sz="2800" b="1" dirty="0" err="1">
                <a:solidFill>
                  <a:srgbClr val="2D7A3E"/>
                </a:solidFill>
              </a:rPr>
              <a:t>arametry</a:t>
            </a:r>
            <a:r>
              <a:rPr lang="en-US" sz="2800" b="1" dirty="0">
                <a:solidFill>
                  <a:srgbClr val="2D7A3E"/>
                </a:solidFill>
              </a:rPr>
              <a:t> IEQ – </a:t>
            </a:r>
            <a:r>
              <a:rPr lang="en-US" sz="2800" b="1" dirty="0" err="1">
                <a:solidFill>
                  <a:srgbClr val="2D7A3E"/>
                </a:solidFill>
              </a:rPr>
              <a:t>Tepeln</a:t>
            </a:r>
            <a:r>
              <a:rPr lang="cs-CZ" sz="2800" b="1" dirty="0">
                <a:solidFill>
                  <a:srgbClr val="2D7A3E"/>
                </a:solidFill>
              </a:rPr>
              <a:t>ý komfort</a:t>
            </a:r>
            <a:endParaRPr lang="en-US" sz="2800" dirty="0"/>
          </a:p>
        </p:txBody>
      </p:sp>
      <p:graphicFrame>
        <p:nvGraphicFramePr>
          <p:cNvPr id="5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224260"/>
              </p:ext>
            </p:extLst>
          </p:nvPr>
        </p:nvGraphicFramePr>
        <p:xfrm>
          <a:off x="520390" y="2199392"/>
          <a:ext cx="10972800" cy="268224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41026763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680">
                <a:tc row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1600" dirty="0"/>
                        <a:t>Tepelný komfort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Parametr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Návrh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 err="1">
                          <a:solidFill>
                            <a:srgbClr val="1A1A1A"/>
                          </a:solidFill>
                        </a:rPr>
                        <a:t>Uvedení</a:t>
                      </a:r>
                      <a:r>
                        <a:rPr lang="cs-CZ" sz="1600" dirty="0">
                          <a:solidFill>
                            <a:srgbClr val="1A1A1A"/>
                          </a:solidFill>
                        </a:rPr>
                        <a:t> do provozu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Monitor</a:t>
                      </a:r>
                      <a:r>
                        <a:rPr lang="cs-CZ" sz="1600" dirty="0">
                          <a:solidFill>
                            <a:srgbClr val="1A1A1A"/>
                          </a:solidFill>
                        </a:rPr>
                        <a:t>ing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1600" dirty="0">
                          <a:solidFill>
                            <a:srgbClr val="1A1A1A"/>
                          </a:solidFill>
                        </a:rPr>
                        <a:t>Kontrola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 vMerge="1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Teplota vzduchu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 vMerge="1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Operativní teplota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1600" dirty="0">
                          <a:solidFill>
                            <a:srgbClr val="1A1A1A"/>
                          </a:solidFill>
                        </a:rPr>
                        <a:t>(</a:t>
                      </a: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r>
                        <a:rPr lang="cs-CZ" sz="1600" dirty="0">
                          <a:solidFill>
                            <a:srgbClr val="1A1A1A"/>
                          </a:solidFill>
                        </a:rPr>
                        <a:t>)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Rychlost proudění vzduchu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80">
                <a:tc vMerge="1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Relativní vlhkost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1"/>
          <p:cNvSpPr/>
          <p:nvPr/>
        </p:nvSpPr>
        <p:spPr>
          <a:xfrm>
            <a:off x="609600" y="5951034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333" dirty="0">
                <a:solidFill>
                  <a:srgbClr val="5A6C7D"/>
                </a:solidFill>
              </a:rPr>
              <a:t>Zdroj: EPBD Guidance – Tabulka 1: Relevantní parametry IEQ</a:t>
            </a:r>
            <a:endParaRPr lang="en-US" sz="1333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01C1CBA-377B-8CDA-9F42-E42CD9D49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3573423-4836-7A5E-DF3F-7B05B474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D7A09C0-1CC8-FCFF-D79B-1282CBCC9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F2C5D-6ADF-40B6-9E5B-7D0EED43E40D}" type="slidenum">
              <a:rPr lang="cs-CZ" altLang="cs-CZ" smtClean="0"/>
              <a:pPr>
                <a:defRPr/>
              </a:pPr>
              <a:t>24</a:t>
            </a:fld>
            <a:endParaRPr lang="cs-CZ" alt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9D0C3838-BB5D-CE39-0827-08914C918157}"/>
              </a:ext>
            </a:extLst>
          </p:cNvPr>
          <p:cNvSpPr txBox="1">
            <a:spLocks/>
          </p:cNvSpPr>
          <p:nvPr/>
        </p:nvSpPr>
        <p:spPr>
          <a:xfrm>
            <a:off x="609600" y="-96147"/>
            <a:ext cx="11055021" cy="87170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b="1">
                <a:solidFill>
                  <a:schemeClr val="bg1"/>
                </a:solidFill>
              </a:rPr>
              <a:t>TECHNICKÉ SYSTÉMY BUDOV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5BC8F-D8D2-C237-8645-742BF15ED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2FF3E53-CAE3-B71C-B49F-37DAA48943F0}"/>
              </a:ext>
            </a:extLst>
          </p:cNvPr>
          <p:cNvSpPr/>
          <p:nvPr/>
        </p:nvSpPr>
        <p:spPr>
          <a:xfrm>
            <a:off x="520390" y="396240"/>
            <a:ext cx="109728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800" b="1" dirty="0">
                <a:solidFill>
                  <a:srgbClr val="2D7A3E"/>
                </a:solidFill>
              </a:rPr>
              <a:t>P</a:t>
            </a:r>
            <a:r>
              <a:rPr lang="cs-CZ" sz="2800" b="1" dirty="0" err="1">
                <a:solidFill>
                  <a:srgbClr val="2D7A3E"/>
                </a:solidFill>
              </a:rPr>
              <a:t>ovinné</a:t>
            </a:r>
            <a:r>
              <a:rPr lang="cs-CZ" sz="2800" b="1" dirty="0">
                <a:solidFill>
                  <a:srgbClr val="2D7A3E"/>
                </a:solidFill>
              </a:rPr>
              <a:t> p</a:t>
            </a:r>
            <a:r>
              <a:rPr lang="en-US" sz="2800" b="1" dirty="0" err="1">
                <a:solidFill>
                  <a:srgbClr val="2D7A3E"/>
                </a:solidFill>
              </a:rPr>
              <a:t>arametry</a:t>
            </a:r>
            <a:r>
              <a:rPr lang="en-US" sz="2800" b="1" dirty="0">
                <a:solidFill>
                  <a:srgbClr val="2D7A3E"/>
                </a:solidFill>
              </a:rPr>
              <a:t> IEQ</a:t>
            </a:r>
            <a:r>
              <a:rPr lang="cs-CZ" sz="2800" b="1" dirty="0">
                <a:solidFill>
                  <a:srgbClr val="2D7A3E"/>
                </a:solidFill>
              </a:rPr>
              <a:t> -  </a:t>
            </a:r>
            <a:r>
              <a:rPr lang="en-US" sz="2800" b="1" dirty="0" err="1">
                <a:solidFill>
                  <a:srgbClr val="2D7A3E"/>
                </a:solidFill>
              </a:rPr>
              <a:t>kvalita</a:t>
            </a:r>
            <a:r>
              <a:rPr lang="en-US" sz="2800" b="1" dirty="0">
                <a:solidFill>
                  <a:srgbClr val="2D7A3E"/>
                </a:solidFill>
              </a:rPr>
              <a:t> vzduchu</a:t>
            </a:r>
            <a:endParaRPr lang="en-US" sz="2800" dirty="0"/>
          </a:p>
        </p:txBody>
      </p:sp>
      <p:graphicFrame>
        <p:nvGraphicFramePr>
          <p:cNvPr id="5" name="Table 0">
            <a:extLst>
              <a:ext uri="{FF2B5EF4-FFF2-40B4-BE49-F238E27FC236}">
                <a16:creationId xmlns:a16="http://schemas.microsoft.com/office/drawing/2014/main" id="{F9F8AB45-0EBE-F608-561C-6908E949DA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986917"/>
              </p:ext>
            </p:extLst>
          </p:nvPr>
        </p:nvGraphicFramePr>
        <p:xfrm>
          <a:off x="520390" y="1127760"/>
          <a:ext cx="10972800" cy="414528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41026763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1600" dirty="0"/>
                        <a:t>Tepelný komfort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Parametr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Návrh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 err="1">
                          <a:solidFill>
                            <a:srgbClr val="1A1A1A"/>
                          </a:solidFill>
                        </a:rPr>
                        <a:t>Uvedení</a:t>
                      </a:r>
                      <a:r>
                        <a:rPr lang="cs-CZ" sz="1600" dirty="0">
                          <a:solidFill>
                            <a:srgbClr val="1A1A1A"/>
                          </a:solidFill>
                        </a:rPr>
                        <a:t> do provozu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Monitor</a:t>
                      </a:r>
                      <a:r>
                        <a:rPr lang="cs-CZ" sz="1600" dirty="0">
                          <a:solidFill>
                            <a:srgbClr val="1A1A1A"/>
                          </a:solidFill>
                        </a:rPr>
                        <a:t>ing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1600" dirty="0">
                          <a:solidFill>
                            <a:srgbClr val="1A1A1A"/>
                          </a:solidFill>
                        </a:rPr>
                        <a:t>Kontrola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 rowSpan="7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1600" dirty="0"/>
                        <a:t>Kvalita vzduchu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Intenzita větrání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680">
                <a:tc vMerge="1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CO₂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680">
                <a:tc vMerge="1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PM2,5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7680">
                <a:tc vMerge="1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600" kern="1200" dirty="0" err="1">
                          <a:solidFill>
                            <a:srgbClr val="1A1A1A"/>
                          </a:solidFill>
                          <a:latin typeface="+mn-lt"/>
                          <a:ea typeface="+mn-ea"/>
                          <a:cs typeface="+mn-cs"/>
                        </a:rPr>
                        <a:t>Formaldehyd</a:t>
                      </a:r>
                      <a:r>
                        <a:rPr lang="en-US" sz="1600" kern="1200" dirty="0">
                          <a:solidFill>
                            <a:srgbClr val="1A1A1A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600" kern="1200" dirty="0">
                          <a:solidFill>
                            <a:srgbClr val="1A1A1A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600" kern="1200" dirty="0">
                        <a:solidFill>
                          <a:srgbClr val="1A1A1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329189"/>
                  </a:ext>
                </a:extLst>
              </a:tr>
              <a:tr h="487680">
                <a:tc vMerge="1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600" kern="1200" dirty="0">
                          <a:solidFill>
                            <a:srgbClr val="1A1A1A"/>
                          </a:solidFill>
                          <a:latin typeface="+mn-lt"/>
                          <a:ea typeface="+mn-ea"/>
                          <a:cs typeface="+mn-cs"/>
                        </a:rPr>
                        <a:t>Oxid </a:t>
                      </a:r>
                      <a:r>
                        <a:rPr lang="en-US" sz="1600" kern="1200" dirty="0" err="1">
                          <a:solidFill>
                            <a:srgbClr val="1A1A1A"/>
                          </a:solidFill>
                          <a:latin typeface="+mn-lt"/>
                          <a:ea typeface="+mn-ea"/>
                          <a:cs typeface="+mn-cs"/>
                        </a:rPr>
                        <a:t>dusičitý</a:t>
                      </a:r>
                      <a:r>
                        <a:rPr lang="cs-CZ" sz="1600" kern="1200" dirty="0">
                          <a:solidFill>
                            <a:srgbClr val="1A1A1A"/>
                          </a:solidFill>
                          <a:latin typeface="+mn-lt"/>
                          <a:ea typeface="+mn-ea"/>
                          <a:cs typeface="+mn-cs"/>
                        </a:rPr>
                        <a:t> *</a:t>
                      </a:r>
                      <a:endParaRPr lang="en-US" sz="1600" kern="1200" dirty="0">
                        <a:solidFill>
                          <a:srgbClr val="1A1A1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359439"/>
                  </a:ext>
                </a:extLst>
              </a:tr>
              <a:tr h="487680">
                <a:tc vMerge="1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cs-CZ" sz="1600" kern="1200" dirty="0">
                          <a:solidFill>
                            <a:srgbClr val="1A1A1A"/>
                          </a:solidFill>
                          <a:latin typeface="+mn-lt"/>
                          <a:ea typeface="+mn-ea"/>
                          <a:cs typeface="+mn-cs"/>
                        </a:rPr>
                        <a:t>Radon *</a:t>
                      </a:r>
                      <a:endParaRPr lang="en-US" sz="1600" kern="1200" dirty="0">
                        <a:solidFill>
                          <a:srgbClr val="1A1A1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414415"/>
                  </a:ext>
                </a:extLst>
              </a:tr>
              <a:tr h="487680">
                <a:tc vMerge="1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cs-CZ" sz="1600" kern="1200" dirty="0">
                          <a:solidFill>
                            <a:srgbClr val="1A1A1A"/>
                          </a:solidFill>
                          <a:latin typeface="+mn-lt"/>
                          <a:ea typeface="+mn-ea"/>
                          <a:cs typeface="+mn-cs"/>
                        </a:rPr>
                        <a:t>CO *</a:t>
                      </a:r>
                      <a:endParaRPr lang="en-US" sz="1600" kern="1200" dirty="0">
                        <a:solidFill>
                          <a:srgbClr val="1A1A1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167792"/>
                  </a:ext>
                </a:extLst>
              </a:tr>
            </a:tbl>
          </a:graphicData>
        </a:graphic>
      </p:graphicFrame>
      <p:sp>
        <p:nvSpPr>
          <p:cNvPr id="4" name="Text 1">
            <a:extLst>
              <a:ext uri="{FF2B5EF4-FFF2-40B4-BE49-F238E27FC236}">
                <a16:creationId xmlns:a16="http://schemas.microsoft.com/office/drawing/2014/main" id="{0FB868A6-97FF-342E-307D-191B145A5D1A}"/>
              </a:ext>
            </a:extLst>
          </p:cNvPr>
          <p:cNvSpPr/>
          <p:nvPr/>
        </p:nvSpPr>
        <p:spPr>
          <a:xfrm>
            <a:off x="609600" y="6096000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333" dirty="0">
                <a:solidFill>
                  <a:srgbClr val="5A6C7D"/>
                </a:solidFill>
              </a:rPr>
              <a:t>Zdroj: EPBD Guidance – Tabulka 1: Relevantní parametry IEQ</a:t>
            </a:r>
            <a:endParaRPr lang="en-US" sz="1333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7FC1FA5-B079-FAAD-A72B-4BF3B51326A7}"/>
              </a:ext>
            </a:extLst>
          </p:cNvPr>
          <p:cNvSpPr txBox="1"/>
          <p:nvPr/>
        </p:nvSpPr>
        <p:spPr>
          <a:xfrm>
            <a:off x="374096" y="5314741"/>
            <a:ext cx="74211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" marR="142875">
              <a:buNone/>
            </a:pPr>
            <a:r>
              <a:rPr lang="cs-CZ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příslušných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případech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základě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národních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regionálních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nebo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místních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priorit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oblasti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ochrany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zdraví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nebo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základě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konkrétních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zjištěných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problémů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které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by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měly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být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zohledněny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při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navrhování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provozu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budovy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Například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dusičitý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oxid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uhelnatý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by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byly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relevantní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při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navrhování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krytých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parkovacích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ploch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nebo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pokud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se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budova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nachází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znečištěných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oblastech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či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případě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zdrojů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znečištění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uvnitř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budovy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V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příslušných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případech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např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v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případě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konkrétních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problémů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jako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jsou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problémy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vnitřních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prostorách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způsobené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spalovacími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zařízeními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může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být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nutné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provést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měření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aby se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tyto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konkrétní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znečišťující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látky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řešily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Mapa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koncentrace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radonu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vnitřních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prostorách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je k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dispozici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stránkách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Společného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výzkumného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střediska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Evropské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komise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80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(</a:t>
            </a:r>
            <a:r>
              <a:rPr lang="fr-FR" sz="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http://data.europa.eu/89h/jrc-eanr-02_indoor-radon-concentration</a:t>
            </a:r>
            <a:r>
              <a:rPr lang="fr-FR" sz="80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)</a:t>
            </a:r>
            <a:r>
              <a:rPr lang="fr-FR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C175FE1-13D1-7703-D071-D3030F654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4225257"/>
            <a:ext cx="3787168" cy="2095566"/>
          </a:xfrm>
          <a:prstGeom prst="rect">
            <a:avLst/>
          </a:prstGeom>
        </p:spPr>
      </p:pic>
      <p:sp>
        <p:nvSpPr>
          <p:cNvPr id="9" name="Zástupný symbol pro datum 8">
            <a:extLst>
              <a:ext uri="{FF2B5EF4-FFF2-40B4-BE49-F238E27FC236}">
                <a16:creationId xmlns:a16="http://schemas.microsoft.com/office/drawing/2014/main" id="{2C2FA1E5-CDD3-77BD-AD33-61E22211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3FC76837-0523-11EF-C852-2A6071E09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D7405E2A-53ED-E677-B6D1-A32F63C74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F2C5D-6ADF-40B6-9E5B-7D0EED43E40D}" type="slidenum">
              <a:rPr lang="cs-CZ" altLang="cs-CZ" smtClean="0"/>
              <a:pPr>
                <a:defRPr/>
              </a:pPr>
              <a:t>25</a:t>
            </a:fld>
            <a:endParaRPr lang="cs-CZ" altLang="cs-CZ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10B24D7A-8582-8BCC-4561-DAECF19FE1BA}"/>
              </a:ext>
            </a:extLst>
          </p:cNvPr>
          <p:cNvSpPr txBox="1">
            <a:spLocks/>
          </p:cNvSpPr>
          <p:nvPr/>
        </p:nvSpPr>
        <p:spPr>
          <a:xfrm>
            <a:off x="609600" y="-60463"/>
            <a:ext cx="11055021" cy="87170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b="1">
                <a:solidFill>
                  <a:schemeClr val="bg1"/>
                </a:solidFill>
              </a:rPr>
              <a:t>TECHNICKÉ SYSTÉMY BUDOV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50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81570-361D-187E-1341-50F826920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497CDF4-BD02-A878-1132-8E0B6D882635}"/>
              </a:ext>
            </a:extLst>
          </p:cNvPr>
          <p:cNvSpPr/>
          <p:nvPr/>
        </p:nvSpPr>
        <p:spPr>
          <a:xfrm>
            <a:off x="520390" y="541206"/>
            <a:ext cx="109728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cs-CZ" sz="2800" b="1" dirty="0">
                <a:solidFill>
                  <a:srgbClr val="2D7A3E"/>
                </a:solidFill>
              </a:rPr>
              <a:t>Volitelné p</a:t>
            </a:r>
            <a:r>
              <a:rPr lang="en-US" sz="2800" b="1" dirty="0" err="1">
                <a:solidFill>
                  <a:srgbClr val="2D7A3E"/>
                </a:solidFill>
              </a:rPr>
              <a:t>arametry</a:t>
            </a:r>
            <a:r>
              <a:rPr lang="en-US" sz="2800" b="1" dirty="0">
                <a:solidFill>
                  <a:srgbClr val="2D7A3E"/>
                </a:solidFill>
              </a:rPr>
              <a:t> IEQ – </a:t>
            </a:r>
            <a:r>
              <a:rPr lang="cs-CZ" sz="2800" b="1" dirty="0" err="1">
                <a:solidFill>
                  <a:srgbClr val="2D7A3E"/>
                </a:solidFill>
              </a:rPr>
              <a:t>Osvětlení,akustika</a:t>
            </a:r>
            <a:endParaRPr lang="en-US" sz="2800" dirty="0"/>
          </a:p>
        </p:txBody>
      </p:sp>
      <p:graphicFrame>
        <p:nvGraphicFramePr>
          <p:cNvPr id="5" name="Table 0">
            <a:extLst>
              <a:ext uri="{FF2B5EF4-FFF2-40B4-BE49-F238E27FC236}">
                <a16:creationId xmlns:a16="http://schemas.microsoft.com/office/drawing/2014/main" id="{A291DAB8-67CF-84C1-9F55-A4B970C7B3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015582"/>
              </p:ext>
            </p:extLst>
          </p:nvPr>
        </p:nvGraphicFramePr>
        <p:xfrm>
          <a:off x="520390" y="1916523"/>
          <a:ext cx="10972800" cy="353568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41026763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680">
                <a:tc rowSpan="4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1600" dirty="0"/>
                        <a:t>Osvětlení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Parametr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Návrh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 err="1">
                          <a:solidFill>
                            <a:srgbClr val="1A1A1A"/>
                          </a:solidFill>
                        </a:rPr>
                        <a:t>Uvedení</a:t>
                      </a:r>
                      <a:r>
                        <a:rPr lang="cs-CZ" sz="1600" dirty="0">
                          <a:solidFill>
                            <a:srgbClr val="1A1A1A"/>
                          </a:solidFill>
                        </a:rPr>
                        <a:t> do provozu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Monitor</a:t>
                      </a:r>
                      <a:r>
                        <a:rPr lang="cs-CZ" sz="1600" dirty="0">
                          <a:solidFill>
                            <a:srgbClr val="1A1A1A"/>
                          </a:solidFill>
                        </a:rPr>
                        <a:t>ing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1600" dirty="0">
                          <a:solidFill>
                            <a:srgbClr val="1A1A1A"/>
                          </a:solidFill>
                        </a:rPr>
                        <a:t>Kontrola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 vMerge="1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1600" dirty="0">
                          <a:solidFill>
                            <a:srgbClr val="1A1A1A"/>
                          </a:solidFill>
                        </a:rPr>
                        <a:t>Činitel denní osvětlenosti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 vMerge="1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1600" dirty="0">
                          <a:solidFill>
                            <a:srgbClr val="1A1A1A"/>
                          </a:solidFill>
                        </a:rPr>
                        <a:t>Oslnění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1600" dirty="0">
                          <a:solidFill>
                            <a:srgbClr val="1A1A1A"/>
                          </a:solidFill>
                        </a:rPr>
                        <a:t>Osvětlenost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 row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1600" dirty="0"/>
                        <a:t>Akustika 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1600" dirty="0"/>
                        <a:t>Hladina akustického tlaku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176125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1600" dirty="0"/>
                        <a:t>Doba dozvuku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1A1A1A"/>
                          </a:solidFill>
                        </a:rPr>
                        <a:t>✓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DC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4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303723"/>
                  </a:ext>
                </a:extLst>
              </a:tr>
            </a:tbl>
          </a:graphicData>
        </a:graphic>
      </p:graphicFrame>
      <p:sp>
        <p:nvSpPr>
          <p:cNvPr id="4" name="Text 1">
            <a:extLst>
              <a:ext uri="{FF2B5EF4-FFF2-40B4-BE49-F238E27FC236}">
                <a16:creationId xmlns:a16="http://schemas.microsoft.com/office/drawing/2014/main" id="{EA676CF7-F324-8B12-077B-8E18CD1993EC}"/>
              </a:ext>
            </a:extLst>
          </p:cNvPr>
          <p:cNvSpPr/>
          <p:nvPr/>
        </p:nvSpPr>
        <p:spPr>
          <a:xfrm>
            <a:off x="609600" y="6096000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333" dirty="0">
                <a:solidFill>
                  <a:srgbClr val="5A6C7D"/>
                </a:solidFill>
              </a:rPr>
              <a:t>Zdroj: EPBD Guidance – Tabulka 1: Relevantní parametry IEQ</a:t>
            </a:r>
            <a:endParaRPr lang="en-US" sz="1333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D10118F-7002-B588-946F-83592DDE9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297D01F-CD29-4089-D7DC-D28FF2E23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D0DCA8D-A032-D50E-A5FB-E7D5CA8FA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F2C5D-6ADF-40B6-9E5B-7D0EED43E40D}" type="slidenum">
              <a:rPr lang="cs-CZ" altLang="cs-CZ" smtClean="0"/>
              <a:pPr>
                <a:defRPr/>
              </a:pPr>
              <a:t>26</a:t>
            </a:fld>
            <a:endParaRPr lang="cs-CZ" alt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F74ABCF6-CA35-160E-CBFC-8FA199BD4AD0}"/>
              </a:ext>
            </a:extLst>
          </p:cNvPr>
          <p:cNvSpPr txBox="1">
            <a:spLocks/>
          </p:cNvSpPr>
          <p:nvPr/>
        </p:nvSpPr>
        <p:spPr>
          <a:xfrm>
            <a:off x="520390" y="-45834"/>
            <a:ext cx="11055021" cy="87170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b="1">
                <a:solidFill>
                  <a:schemeClr val="bg1"/>
                </a:solidFill>
              </a:rPr>
              <a:t>TECHNICKÉ SYSTÉMY BUDOV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02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F522A-70E4-A0D6-8953-F0579E25C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65677B1-22B3-5E33-54E5-10FAA310A80A}"/>
              </a:ext>
            </a:extLst>
          </p:cNvPr>
          <p:cNvSpPr/>
          <p:nvPr/>
        </p:nvSpPr>
        <p:spPr>
          <a:xfrm>
            <a:off x="520390" y="906966"/>
            <a:ext cx="109728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cs-CZ" sz="2800" b="1" dirty="0">
                <a:solidFill>
                  <a:srgbClr val="2D7A3E"/>
                </a:solidFill>
              </a:rPr>
              <a:t>..</a:t>
            </a:r>
            <a:r>
              <a:rPr lang="cs-CZ" sz="2800" dirty="0"/>
              <a:t> </a:t>
            </a:r>
            <a:r>
              <a:rPr lang="cs-CZ" sz="2800" b="1" dirty="0">
                <a:solidFill>
                  <a:srgbClr val="1E5A8E"/>
                </a:solidFill>
              </a:rPr>
              <a:t>nepřetržitě monitorovat, registrovat, analyzovat spotřebu energie a umožňovat její regulaci;</a:t>
            </a:r>
          </a:p>
          <a:p>
            <a:r>
              <a:rPr lang="cs-CZ" sz="2800" b="1" dirty="0">
                <a:solidFill>
                  <a:srgbClr val="2D7A3E"/>
                </a:solidFill>
              </a:rPr>
              <a:t> </a:t>
            </a:r>
            <a:endParaRPr lang="en-US" sz="2800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EF08D9E-740F-0384-E0E0-70EF737B3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65FD2D9-FCD7-C334-8756-522301D8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8A3827D-F737-F709-6E31-92E3695A3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F2C5D-6ADF-40B6-9E5B-7D0EED43E40D}" type="slidenum">
              <a:rPr lang="cs-CZ" altLang="cs-CZ" smtClean="0"/>
              <a:pPr>
                <a:defRPr/>
              </a:pPr>
              <a:t>27</a:t>
            </a:fld>
            <a:endParaRPr lang="cs-CZ" alt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96D1E8D7-A0A2-5E27-021C-73C16563FB85}"/>
              </a:ext>
            </a:extLst>
          </p:cNvPr>
          <p:cNvSpPr txBox="1">
            <a:spLocks/>
          </p:cNvSpPr>
          <p:nvPr/>
        </p:nvSpPr>
        <p:spPr>
          <a:xfrm>
            <a:off x="520390" y="-45834"/>
            <a:ext cx="11055021" cy="87170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b="1">
                <a:solidFill>
                  <a:schemeClr val="bg1"/>
                </a:solidFill>
              </a:rPr>
              <a:t>TECHNICKÉ SYSTÉMY BUDOV</a:t>
            </a:r>
            <a:endParaRPr lang="cs-CZ" dirty="0">
              <a:solidFill>
                <a:schemeClr val="bg1"/>
              </a:solidFill>
            </a:endParaRP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C08D3522-0742-DA60-4144-18CEA766B3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622202"/>
              </p:ext>
            </p:extLst>
          </p:nvPr>
        </p:nvGraphicFramePr>
        <p:xfrm>
          <a:off x="1257142" y="1638486"/>
          <a:ext cx="9499296" cy="45780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6412">
                  <a:extLst>
                    <a:ext uri="{9D8B030D-6E8A-4147-A177-3AD203B41FA5}">
                      <a16:colId xmlns:a16="http://schemas.microsoft.com/office/drawing/2014/main" val="525100161"/>
                    </a:ext>
                  </a:extLst>
                </a:gridCol>
                <a:gridCol w="780875">
                  <a:extLst>
                    <a:ext uri="{9D8B030D-6E8A-4147-A177-3AD203B41FA5}">
                      <a16:colId xmlns:a16="http://schemas.microsoft.com/office/drawing/2014/main" val="203805491"/>
                    </a:ext>
                  </a:extLst>
                </a:gridCol>
                <a:gridCol w="386412">
                  <a:extLst>
                    <a:ext uri="{9D8B030D-6E8A-4147-A177-3AD203B41FA5}">
                      <a16:colId xmlns:a16="http://schemas.microsoft.com/office/drawing/2014/main" val="1426455741"/>
                    </a:ext>
                  </a:extLst>
                </a:gridCol>
                <a:gridCol w="386412">
                  <a:extLst>
                    <a:ext uri="{9D8B030D-6E8A-4147-A177-3AD203B41FA5}">
                      <a16:colId xmlns:a16="http://schemas.microsoft.com/office/drawing/2014/main" val="321047194"/>
                    </a:ext>
                  </a:extLst>
                </a:gridCol>
                <a:gridCol w="386412">
                  <a:extLst>
                    <a:ext uri="{9D8B030D-6E8A-4147-A177-3AD203B41FA5}">
                      <a16:colId xmlns:a16="http://schemas.microsoft.com/office/drawing/2014/main" val="4261821629"/>
                    </a:ext>
                  </a:extLst>
                </a:gridCol>
                <a:gridCol w="386412">
                  <a:extLst>
                    <a:ext uri="{9D8B030D-6E8A-4147-A177-3AD203B41FA5}">
                      <a16:colId xmlns:a16="http://schemas.microsoft.com/office/drawing/2014/main" val="915762541"/>
                    </a:ext>
                  </a:extLst>
                </a:gridCol>
                <a:gridCol w="386412">
                  <a:extLst>
                    <a:ext uri="{9D8B030D-6E8A-4147-A177-3AD203B41FA5}">
                      <a16:colId xmlns:a16="http://schemas.microsoft.com/office/drawing/2014/main" val="3118201732"/>
                    </a:ext>
                  </a:extLst>
                </a:gridCol>
                <a:gridCol w="386412">
                  <a:extLst>
                    <a:ext uri="{9D8B030D-6E8A-4147-A177-3AD203B41FA5}">
                      <a16:colId xmlns:a16="http://schemas.microsoft.com/office/drawing/2014/main" val="3456032781"/>
                    </a:ext>
                  </a:extLst>
                </a:gridCol>
                <a:gridCol w="386412">
                  <a:extLst>
                    <a:ext uri="{9D8B030D-6E8A-4147-A177-3AD203B41FA5}">
                      <a16:colId xmlns:a16="http://schemas.microsoft.com/office/drawing/2014/main" val="231286345"/>
                    </a:ext>
                  </a:extLst>
                </a:gridCol>
                <a:gridCol w="386412">
                  <a:extLst>
                    <a:ext uri="{9D8B030D-6E8A-4147-A177-3AD203B41FA5}">
                      <a16:colId xmlns:a16="http://schemas.microsoft.com/office/drawing/2014/main" val="3151117944"/>
                    </a:ext>
                  </a:extLst>
                </a:gridCol>
                <a:gridCol w="386412">
                  <a:extLst>
                    <a:ext uri="{9D8B030D-6E8A-4147-A177-3AD203B41FA5}">
                      <a16:colId xmlns:a16="http://schemas.microsoft.com/office/drawing/2014/main" val="3654097597"/>
                    </a:ext>
                  </a:extLst>
                </a:gridCol>
                <a:gridCol w="309130">
                  <a:extLst>
                    <a:ext uri="{9D8B030D-6E8A-4147-A177-3AD203B41FA5}">
                      <a16:colId xmlns:a16="http://schemas.microsoft.com/office/drawing/2014/main" val="3930742007"/>
                    </a:ext>
                  </a:extLst>
                </a:gridCol>
                <a:gridCol w="560297">
                  <a:extLst>
                    <a:ext uri="{9D8B030D-6E8A-4147-A177-3AD203B41FA5}">
                      <a16:colId xmlns:a16="http://schemas.microsoft.com/office/drawing/2014/main" val="3587998523"/>
                    </a:ext>
                  </a:extLst>
                </a:gridCol>
                <a:gridCol w="507166">
                  <a:extLst>
                    <a:ext uri="{9D8B030D-6E8A-4147-A177-3AD203B41FA5}">
                      <a16:colId xmlns:a16="http://schemas.microsoft.com/office/drawing/2014/main" val="2793741758"/>
                    </a:ext>
                  </a:extLst>
                </a:gridCol>
                <a:gridCol w="386412">
                  <a:extLst>
                    <a:ext uri="{9D8B030D-6E8A-4147-A177-3AD203B41FA5}">
                      <a16:colId xmlns:a16="http://schemas.microsoft.com/office/drawing/2014/main" val="3437440892"/>
                    </a:ext>
                  </a:extLst>
                </a:gridCol>
                <a:gridCol w="386412">
                  <a:extLst>
                    <a:ext uri="{9D8B030D-6E8A-4147-A177-3AD203B41FA5}">
                      <a16:colId xmlns:a16="http://schemas.microsoft.com/office/drawing/2014/main" val="1631083989"/>
                    </a:ext>
                  </a:extLst>
                </a:gridCol>
                <a:gridCol w="386412">
                  <a:extLst>
                    <a:ext uri="{9D8B030D-6E8A-4147-A177-3AD203B41FA5}">
                      <a16:colId xmlns:a16="http://schemas.microsoft.com/office/drawing/2014/main" val="896676694"/>
                    </a:ext>
                  </a:extLst>
                </a:gridCol>
                <a:gridCol w="386412">
                  <a:extLst>
                    <a:ext uri="{9D8B030D-6E8A-4147-A177-3AD203B41FA5}">
                      <a16:colId xmlns:a16="http://schemas.microsoft.com/office/drawing/2014/main" val="2117573563"/>
                    </a:ext>
                  </a:extLst>
                </a:gridCol>
                <a:gridCol w="386412">
                  <a:extLst>
                    <a:ext uri="{9D8B030D-6E8A-4147-A177-3AD203B41FA5}">
                      <a16:colId xmlns:a16="http://schemas.microsoft.com/office/drawing/2014/main" val="3301057134"/>
                    </a:ext>
                  </a:extLst>
                </a:gridCol>
                <a:gridCol w="386412">
                  <a:extLst>
                    <a:ext uri="{9D8B030D-6E8A-4147-A177-3AD203B41FA5}">
                      <a16:colId xmlns:a16="http://schemas.microsoft.com/office/drawing/2014/main" val="1424219802"/>
                    </a:ext>
                  </a:extLst>
                </a:gridCol>
                <a:gridCol w="386412">
                  <a:extLst>
                    <a:ext uri="{9D8B030D-6E8A-4147-A177-3AD203B41FA5}">
                      <a16:colId xmlns:a16="http://schemas.microsoft.com/office/drawing/2014/main" val="2574695900"/>
                    </a:ext>
                  </a:extLst>
                </a:gridCol>
                <a:gridCol w="386412">
                  <a:extLst>
                    <a:ext uri="{9D8B030D-6E8A-4147-A177-3AD203B41FA5}">
                      <a16:colId xmlns:a16="http://schemas.microsoft.com/office/drawing/2014/main" val="2228918169"/>
                    </a:ext>
                  </a:extLst>
                </a:gridCol>
                <a:gridCol w="386412">
                  <a:extLst>
                    <a:ext uri="{9D8B030D-6E8A-4147-A177-3AD203B41FA5}">
                      <a16:colId xmlns:a16="http://schemas.microsoft.com/office/drawing/2014/main" val="1458231743"/>
                    </a:ext>
                  </a:extLst>
                </a:gridCol>
              </a:tblGrid>
              <a:tr h="3139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Čas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Energie_CH1_VZT_OF_MF_LB/PVf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500" u="none" strike="noStrike">
                          <a:effectLst/>
                        </a:rPr>
                        <a:t>Energie_CH10_VZT_LB/PVf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Energie_CH1a_FCU_VZT_ČP_LB_LH/PVf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500" u="none" strike="noStrike">
                          <a:effectLst/>
                        </a:rPr>
                        <a:t>Energie_CH2_FCU_MF/PVf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Energie_CH3_FCU_OF/PVf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500" u="none" strike="noStrike">
                          <a:effectLst/>
                        </a:rPr>
                        <a:t>Energie_CH4_FCU_LB/PVf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500" u="none" strike="noStrike">
                          <a:effectLst/>
                        </a:rPr>
                        <a:t>Energie_CH5_serverona_LB/PVf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Energie_CH7_vědeské_technologie/PVf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500" u="none" strike="noStrike">
                          <a:effectLst/>
                        </a:rPr>
                        <a:t>Energie_CH8_VZT_LH/1/PVf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500" u="none" strike="noStrike">
                          <a:effectLst/>
                        </a:rPr>
                        <a:t>Energie_CH9_VZT_LH/2/PVf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Energie_CH1_VZT_OF_MF_LB/PVf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500" u="none" strike="noStrike">
                          <a:effectLst/>
                        </a:rPr>
                        <a:t>Energie_CH10_VZT_LB/PVf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Energie_CH1a_FCU_VZT_ČP_LB_LH/PVf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500" u="none" strike="noStrike">
                          <a:effectLst/>
                        </a:rPr>
                        <a:t>Energie_CH2_FCU_MF/PVf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Energie_CH3_FCU_OF/PVf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500" u="none" strike="noStrike">
                          <a:effectLst/>
                        </a:rPr>
                        <a:t>Energie_CH4_FCU_LB/PVf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500" u="none" strike="noStrike">
                          <a:effectLst/>
                        </a:rPr>
                        <a:t>Energie_CH5_serverona_LB/PVf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Energie_CH7_vědeské_technologie/PVf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500" u="none" strike="noStrike">
                          <a:effectLst/>
                        </a:rPr>
                        <a:t>Energie_CH8_VZT_LH/1/PVf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e-DE" sz="500" u="none" strike="noStrike">
                          <a:effectLst/>
                        </a:rPr>
                        <a:t>Energie_CH9_VZT_LH/2/PVf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850212353"/>
                  </a:ext>
                </a:extLst>
              </a:tr>
              <a:tr h="8466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0:29:53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0:29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17013,36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40640,8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379,9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8622,94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6481,17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39484,1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55135,59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2011665021"/>
                  </a:ext>
                </a:extLst>
              </a:tr>
              <a:tr h="210791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0:59:53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0:59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17013,44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40641,4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379,9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8623,029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6481,29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39484,2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55135,94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0:59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0,601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0,089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0,348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3671894815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1:29:53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1:29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17013,53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40641,9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379,9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8623,12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6481,41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39484,3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55136,34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1:29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0,092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0,496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0,091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0,102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0,402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53575486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1:59:53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1:59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17013,61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40642,4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379,9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8623,2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6481,54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39484,4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55136,7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1:59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0,078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0,101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0,363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1998060390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2:29:53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2:29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17013,7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40643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379,9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8623,3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6481,65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39484,5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55137,06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2:29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0,092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0,602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0,098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0,36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3774633991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2:59:53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2:59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17013,78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40643,5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379,9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8623,38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6481,76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39484,6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55137,47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2:59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0,078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0,504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0,098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0,406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3582287616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3:29:53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3:29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17013,89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40644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380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8623,46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6481,88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39484,7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55137,81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3:29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0,112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0,496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0,101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0,34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3907386897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3:59:53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3:59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17013,98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40644,5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380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8623,55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39484,8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55138,19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3:59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0,089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0,102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0,382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3676075907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4:29:53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4:29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17014,07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40645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380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8623,63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6482,12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55138,57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4:29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0,199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0,379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3642732723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4:59:53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4:59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17014,16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40645,5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380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8623,73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6482,24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39485,1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55138,94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4:59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0,098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0,371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1766011318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5:29:53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5:29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17014,24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380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8623,79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6482,35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39485,2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55139,31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5:29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0,101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0,368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2205616028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5:59:53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5:59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17014,33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40646,5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380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8623,86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6482,47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39485,3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55139,7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5:59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0,102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0,39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3049394042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6:29:53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6:29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17014,44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40647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380,1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8623,95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6482,58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39485,4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55140,05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6:29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0,109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0,348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1159979068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6:59:53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6:59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17014,55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40647,5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380,1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8624,03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6482,7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39485,5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55140,46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6:59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0,102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0,414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536872013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7:29:53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7:29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17014,66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40648,1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380,1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8624,13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6482,81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39485,6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55140,81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7:29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0,111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0,598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0,102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0,352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512661788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7:59:53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7:59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17014,78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40648,6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380,1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8624,24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6482,93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39485,7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55141,17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7:59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0,121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0,355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397780863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8:29:53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8:29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17014,9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40649,1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380,2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8624,35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6483,05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39485,8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55141,58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8:29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0,119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0,504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0,098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0,41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3241682232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9:32:13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9:32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17015,14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40650,2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380,2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8624,63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6483,29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39486,1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55142,41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9:32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0,241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1,097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0,28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0,24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0,305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0,832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1233703321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10:02:13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10:02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17015,25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40650,7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380,2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8624,77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6483,41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39486,1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55142,82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10:02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0,109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0,41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751557410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10:32:13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10:32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17015,37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40651,2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380,2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8624,899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6483,52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39486,3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55143,25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10:32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0,119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0,199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0,43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4142033256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11:02:13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11:02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17015,48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40651,7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380,2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8625,05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6483,64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39486,4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55143,64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11:02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0,111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0,504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0,151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0,391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4179331256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11:32:13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11:32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17015,6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40652,2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380,3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8625,16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6483,76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39486,5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55144,06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11:32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0,496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0,102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0,418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2592598747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12:02:13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12:02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17015,71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40652,7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380,3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8625,271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6483,88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39486,6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55144,45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12:02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0,111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0,111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0,102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0,39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936981452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12:32:13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12:32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17015,83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40653,1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380,3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8625,4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6483,99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39486,7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55144,88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12:32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0,119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0,399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0,097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0,43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4100363819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13:02:13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13:02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17015,91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40653,5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380,3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8625,51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6484,11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39486,8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55145,26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13:02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0,402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0,102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0,383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3741386913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13:32:14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13:32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40653,7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380,3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8625,609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6484,23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39486,9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55145,62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13:32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0,199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0,099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0,101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0,355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706793786"/>
                  </a:ext>
                </a:extLst>
              </a:tr>
              <a:tr h="15874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14:02:14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14:02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2590,48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17016,14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40654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380,3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8625,729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6484,36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12578,31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39487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55146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35557,8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30.06.2025 14:02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0,141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0,301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0,12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0,13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0,098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>
                          <a:effectLst/>
                        </a:rPr>
                        <a:t>0,383</a:t>
                      </a:r>
                      <a:endParaRPr lang="cs-CZ" sz="5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500" u="none" strike="noStrike" dirty="0">
                          <a:effectLst/>
                        </a:rPr>
                        <a:t>0</a:t>
                      </a:r>
                      <a:endParaRPr lang="cs-CZ" sz="5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528" marR="3528" marT="3528" marB="0" anchor="b"/>
                </a:tc>
                <a:extLst>
                  <a:ext uri="{0D108BD9-81ED-4DB2-BD59-A6C34878D82A}">
                    <a16:rowId xmlns:a16="http://schemas.microsoft.com/office/drawing/2014/main" val="3350322420"/>
                  </a:ext>
                </a:extLst>
              </a:tr>
            </a:tbl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6C9845B1-9BAC-19C3-7633-3428536FBB72}"/>
              </a:ext>
            </a:extLst>
          </p:cNvPr>
          <p:cNvSpPr txBox="1"/>
          <p:nvPr/>
        </p:nvSpPr>
        <p:spPr>
          <a:xfrm>
            <a:off x="3945104" y="2879581"/>
            <a:ext cx="33522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Automatizace zpracování dat?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C135BA2-1782-EE09-9D27-11CAEFA742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015" y="1205679"/>
            <a:ext cx="4008464" cy="2588074"/>
          </a:xfrm>
          <a:prstGeom prst="rect">
            <a:avLst/>
          </a:prstGeom>
          <a:noFill/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B662554-2FC9-CAEE-0713-8292387E1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45" y="3793753"/>
            <a:ext cx="3860800" cy="24926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156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33A71DB5-24E0-45C9-87D8-AE08D1E0AB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3761" y="1124201"/>
            <a:ext cx="4631267" cy="260487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D953F8C-B052-4E0B-B8B7-38733AF5FB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2190" y="3790678"/>
            <a:ext cx="4659810" cy="2620925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80FA24E-AA3E-4214-9E6B-2630EA91E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63" y="1008075"/>
            <a:ext cx="7300198" cy="2782603"/>
          </a:xfrm>
        </p:spPr>
        <p:txBody>
          <a:bodyPr/>
          <a:lstStyle/>
          <a:p>
            <a:pPr marL="0" indent="0">
              <a:buNone/>
            </a:pPr>
            <a:r>
              <a:rPr lang="cs-CZ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Jiné než obytné budovy,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které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mají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více</a:t>
            </a:r>
            <a:r>
              <a:rPr lang="cs-CZ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než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pět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parkovacích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automobily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endParaRPr lang="cs-CZ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nejméně </a:t>
            </a:r>
            <a:r>
              <a:rPr lang="cs-CZ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jedné dobíjecí stanice na každých pět parkovacích míst</a:t>
            </a: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cs-CZ" sz="16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instalaci </a:t>
            </a:r>
            <a:r>
              <a:rPr lang="cs-CZ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kabeláže pro alespoň 50 % parkovacích </a:t>
            </a: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 pro automobily a </a:t>
            </a:r>
            <a:r>
              <a:rPr lang="cs-CZ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kabelovodů</a:t>
            </a: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 zbývající parkovací místa, aby byla umožněna pozdější instalace dobíjecích bodů pro elektrická vozidla, elektricky poháněná jízdní kola a další typy vozidel kategorie L, </a:t>
            </a:r>
          </a:p>
          <a:p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poskytnutí </a:t>
            </a:r>
            <a:r>
              <a:rPr lang="cs-CZ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parkovacích míst pro jízdní kola </a:t>
            </a: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odpovídajících alespoň 15 % průměrné nebo 10 % celkové uživatelské kapacity jiných než obytných budov, přičemž se zohlední prostor potřebný i pro jízdní kola nadstandardních rozměrů.</a:t>
            </a:r>
          </a:p>
          <a:p>
            <a:pPr marL="0" indent="0">
              <a:buNone/>
            </a:pPr>
            <a:r>
              <a:rPr lang="cs-CZ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 nových obytných budov, které mají více než tři parkovací místa pro automobil </a:t>
            </a:r>
          </a:p>
          <a:p>
            <a:pPr algn="l"/>
            <a:r>
              <a:rPr lang="cs-CZ" sz="14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instalaci kabeláže pro </a:t>
            </a:r>
            <a:r>
              <a:rPr lang="cs-CZ" sz="1400" b="1" i="1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alespoň 50 % </a:t>
            </a:r>
            <a:r>
              <a:rPr lang="cs-CZ" sz="14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parkovacích </a:t>
            </a:r>
            <a:r>
              <a:rPr lang="cs-CZ" sz="1400" b="1" i="1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 pro automobily a </a:t>
            </a:r>
            <a:r>
              <a:rPr lang="cs-CZ" sz="1400" b="1" i="1" u="none" strike="noStrike" baseline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kabelovodů</a:t>
            </a:r>
            <a:r>
              <a:rPr lang="cs-CZ" sz="1400" b="1" i="1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¨pro zbývající </a:t>
            </a:r>
            <a:r>
              <a:rPr lang="cs-CZ" sz="14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parkovací </a:t>
            </a:r>
            <a:r>
              <a:rPr lang="cs-CZ" sz="1400" b="1" i="1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místa pro automobily, </a:t>
            </a:r>
            <a:r>
              <a:rPr lang="cs-CZ" sz="14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aby byla umožněna pozdější instalace dobíjecích bodů pro elektrická vozidla</a:t>
            </a:r>
            <a:r>
              <a:rPr lang="cs-CZ" sz="1400" b="1" i="1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elektricky </a:t>
            </a:r>
            <a:r>
              <a:rPr lang="pl-PL" sz="1400" b="1" i="1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poháněná jízdní kola a další typy vozidel kategorie L, a</a:t>
            </a:r>
          </a:p>
          <a:p>
            <a:pPr algn="l"/>
            <a:r>
              <a:rPr lang="cs-CZ" sz="1400" b="0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poskytnutí nejméně dvou parkovacích míst pro jízdní kola na každou </a:t>
            </a:r>
            <a:r>
              <a:rPr lang="cs-CZ" sz="1400" b="1" i="1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bytovou jednotku.</a:t>
            </a:r>
          </a:p>
          <a:p>
            <a:pPr algn="l"/>
            <a:endParaRPr lang="cs-CZ" sz="14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>
              <a:buNone/>
            </a:pPr>
            <a:r>
              <a:rPr lang="cs-CZ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Obdobné  požadavky pro větší budovy, členské státy si to mohou upravit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57022D-E16A-4286-881B-FDBF0394E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027" y="-328674"/>
            <a:ext cx="10780925" cy="1143000"/>
          </a:xfrm>
        </p:spPr>
        <p:txBody>
          <a:bodyPr/>
          <a:lstStyle/>
          <a:p>
            <a:r>
              <a:rPr lang="cs-CZ" sz="2800" b="1" dirty="0">
                <a:solidFill>
                  <a:schemeClr val="bg1"/>
                </a:solidFill>
              </a:rPr>
              <a:t>INFRASTRUKTURA PRO UDRŽITELNOUMOBILITU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6F98728-3E5D-CC33-164E-90083910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1F1B30-E93F-AC96-E56C-B98A3CFEA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0C0C64-9F86-6DBD-A2E1-0FD7DAFC3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ABD8E-9281-4539-9F52-F571C6ADD07B}" type="slidenum">
              <a:rPr lang="cs-CZ" altLang="cs-CZ" smtClean="0"/>
              <a:pPr>
                <a:defRPr/>
              </a:pPr>
              <a:t>28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917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C75579A-F6CF-403A-850A-A4F71BF3C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5875" y="1526844"/>
            <a:ext cx="2880394" cy="4120123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6BCFE6-8546-4E44-AC80-8C8F20127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31" y="1211033"/>
            <a:ext cx="10299799" cy="4120124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/>
              <a:t>bude muset obsahovat na titulní straně tyto údaje</a:t>
            </a:r>
          </a:p>
          <a:p>
            <a:pPr marL="0" indent="0">
              <a:buNone/>
            </a:pPr>
            <a:endParaRPr lang="cs-CZ" sz="1800" dirty="0"/>
          </a:p>
          <a:p>
            <a:pPr marL="0" indent="0" algn="l">
              <a:buNone/>
            </a:pPr>
            <a:r>
              <a:rPr lang="cs-CZ" sz="1800" dirty="0"/>
              <a:t>a) třída energetické náročnosti;</a:t>
            </a:r>
          </a:p>
          <a:p>
            <a:pPr marL="0" indent="0" algn="l">
              <a:buNone/>
            </a:pPr>
            <a:r>
              <a:rPr lang="cs-CZ" sz="1800" dirty="0"/>
              <a:t>b) vypočtená roční spotřeba primární energie v kWh/(m² rok);</a:t>
            </a:r>
          </a:p>
          <a:p>
            <a:pPr marL="0" indent="0" algn="l">
              <a:buNone/>
            </a:pPr>
            <a:r>
              <a:rPr lang="cs-CZ" sz="1800" dirty="0"/>
              <a:t>c) vypočtená roční konečná spotřeba energie v kWh/(m² rok);</a:t>
            </a:r>
          </a:p>
          <a:p>
            <a:pPr marL="0" indent="0" algn="l">
              <a:buNone/>
            </a:pPr>
            <a:r>
              <a:rPr lang="cs-CZ" sz="1800" dirty="0"/>
              <a:t>d) na místě vyrobená energie z obnovitelných zdrojů v % spotřeby energie;</a:t>
            </a:r>
          </a:p>
          <a:p>
            <a:pPr marL="0" indent="0" algn="l">
              <a:buNone/>
            </a:pPr>
            <a:r>
              <a:rPr lang="cs-CZ" sz="1800" dirty="0"/>
              <a:t>e) provozní emise skleníkových plynů (kg CO</a:t>
            </a:r>
            <a:r>
              <a:rPr lang="cs-CZ" sz="1800" baseline="-25000" dirty="0"/>
              <a:t>2</a:t>
            </a:r>
            <a:r>
              <a:rPr lang="cs-CZ" sz="1800" dirty="0"/>
              <a:t>/(m</a:t>
            </a:r>
            <a:r>
              <a:rPr lang="cs-CZ" sz="1800" baseline="30000" dirty="0"/>
              <a:t>2</a:t>
            </a:r>
            <a:r>
              <a:rPr lang="cs-CZ" sz="1800" dirty="0"/>
              <a:t> r)) a hodnota potenciálu</a:t>
            </a:r>
          </a:p>
          <a:p>
            <a:pPr marL="0" indent="0" algn="l">
              <a:buNone/>
            </a:pPr>
            <a:r>
              <a:rPr lang="cs-CZ" sz="1800" dirty="0"/>
              <a:t>globálního oteplování během životního cyklu, je-li k dispozici.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633BF40-90E3-483C-ABD2-E94FD32D0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789" y="245891"/>
            <a:ext cx="5873676" cy="313681"/>
          </a:xfrm>
        </p:spPr>
        <p:txBody>
          <a:bodyPr/>
          <a:lstStyle/>
          <a:p>
            <a:r>
              <a:rPr lang="cs-CZ" sz="2400" b="1" dirty="0">
                <a:solidFill>
                  <a:schemeClr val="bg1"/>
                </a:solidFill>
              </a:rPr>
              <a:t>PRŮKAZ ENERGETICKÉ NÁROČNOSTI</a:t>
            </a:r>
            <a:br>
              <a:rPr lang="cs-CZ" sz="1800" b="1" dirty="0">
                <a:solidFill>
                  <a:schemeClr val="bg1"/>
                </a:solidFill>
              </a:rPr>
            </a:br>
            <a:endParaRPr lang="cs-CZ" sz="1800" dirty="0">
              <a:solidFill>
                <a:schemeClr val="bg1"/>
              </a:solidFill>
            </a:endParaRPr>
          </a:p>
        </p:txBody>
      </p:sp>
      <p:pic>
        <p:nvPicPr>
          <p:cNvPr id="11" name="Picture 12" descr="http://www.euroesprit.org/content/animatedgifs/eu-flag1.gif">
            <a:extLst>
              <a:ext uri="{FF2B5EF4-FFF2-40B4-BE49-F238E27FC236}">
                <a16:creationId xmlns:a16="http://schemas.microsoft.com/office/drawing/2014/main" id="{AF724492-0339-4FD3-9D7E-F9B8852455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5530" y="559572"/>
            <a:ext cx="916870" cy="651461"/>
          </a:xfrm>
          <a:prstGeom prst="rect">
            <a:avLst/>
          </a:prstGeom>
          <a:noFill/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BA0DB5-2953-4FF1-86D7-F4195186E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4035E1-0DEC-0A27-51BF-8C856B57D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B94E17-D9A3-FF32-EB2F-B8BD9ED54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ABD8E-9281-4539-9F52-F571C6ADD07B}" type="slidenum">
              <a:rPr lang="cs-CZ" altLang="cs-CZ" smtClean="0"/>
              <a:pPr>
                <a:defRPr/>
              </a:pPr>
              <a:t>29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6984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88C0BD50-E69F-4A28-8DBF-A3528F41F9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5591" r="30800"/>
          <a:stretch/>
        </p:blipFill>
        <p:spPr>
          <a:xfrm>
            <a:off x="9029917" y="1427599"/>
            <a:ext cx="2960584" cy="4525963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AB522C-6D80-47AF-A8B2-C8BFDDB7D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30" y="1268727"/>
            <a:ext cx="8948687" cy="4525963"/>
          </a:xfrm>
        </p:spPr>
        <p:txBody>
          <a:bodyPr/>
          <a:lstStyle/>
          <a:p>
            <a:r>
              <a:rPr lang="cs-CZ" dirty="0"/>
              <a:t>Na základě </a:t>
            </a:r>
            <a:r>
              <a:rPr lang="cs-CZ" b="1" dirty="0"/>
              <a:t>vypočtené</a:t>
            </a:r>
            <a:r>
              <a:rPr lang="cs-CZ" dirty="0"/>
              <a:t> či </a:t>
            </a:r>
            <a:r>
              <a:rPr lang="cs-CZ" b="1" dirty="0"/>
              <a:t>změřené</a:t>
            </a:r>
            <a:r>
              <a:rPr lang="cs-CZ" dirty="0"/>
              <a:t> spotřeby energie 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Vypočtená – </a:t>
            </a:r>
            <a:r>
              <a:rPr lang="cs-CZ" b="1" dirty="0"/>
              <a:t>měsíční</a:t>
            </a:r>
            <a:r>
              <a:rPr lang="cs-CZ" dirty="0">
                <a:solidFill>
                  <a:srgbClr val="0070C0"/>
                </a:solidFill>
              </a:rPr>
              <a:t>, </a:t>
            </a:r>
            <a:r>
              <a:rPr lang="cs-CZ" b="1" dirty="0"/>
              <a:t>hodinový nebo kratší interval výpočtu</a:t>
            </a:r>
            <a:r>
              <a:rPr lang="cs-CZ" dirty="0"/>
              <a:t>, zohledňuje teplotní odezvu budovy a schopnost zajistit flexibilitu energetické sítě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Změřená –</a:t>
            </a:r>
            <a:r>
              <a:rPr lang="cs-CZ" dirty="0"/>
              <a:t> metodika výpočtu </a:t>
            </a:r>
            <a:r>
              <a:rPr lang="cs-CZ" b="1" dirty="0"/>
              <a:t>eliminuje vliv chování uživatelů a místního klimatu, </a:t>
            </a:r>
            <a:r>
              <a:rPr lang="cs-CZ" dirty="0"/>
              <a:t>vyžaduje </a:t>
            </a:r>
            <a:r>
              <a:rPr lang="cs-CZ" b="1" dirty="0"/>
              <a:t>odečty alespoň v měsíčních  intervalech </a:t>
            </a:r>
            <a:r>
              <a:rPr lang="cs-CZ" dirty="0"/>
              <a:t>a musí rozlišovat mezi energonositeli</a:t>
            </a:r>
          </a:p>
          <a:p>
            <a:r>
              <a:rPr lang="cs-CZ" dirty="0"/>
              <a:t>Oproti stávající metodice výpočtu zohledňuje navíc</a:t>
            </a:r>
          </a:p>
          <a:p>
            <a:pPr lvl="1"/>
            <a:r>
              <a:rPr lang="cs-CZ" dirty="0"/>
              <a:t>kapacitu instalovaných </a:t>
            </a:r>
            <a:r>
              <a:rPr lang="cs-CZ" b="1" dirty="0"/>
              <a:t>obnovitelných zdrojů </a:t>
            </a:r>
            <a:r>
              <a:rPr lang="cs-CZ" dirty="0"/>
              <a:t>energie na místě, </a:t>
            </a:r>
          </a:p>
          <a:p>
            <a:pPr lvl="1"/>
            <a:r>
              <a:rPr lang="cs-CZ" b="1" dirty="0"/>
              <a:t>skladování energie</a:t>
            </a:r>
          </a:p>
          <a:p>
            <a:pPr lvl="1"/>
            <a:r>
              <a:rPr lang="cs-CZ" b="1" dirty="0"/>
              <a:t>systémy automatizace a kontroly budov </a:t>
            </a:r>
            <a:r>
              <a:rPr lang="cs-CZ" dirty="0"/>
              <a:t>a jejich schopnosti monitorovat, řídit a optimalizovat energetickou náročnost;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02089D-EDEA-4443-8E0D-0BD23D57D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4494" y="-367705"/>
            <a:ext cx="9422094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Výpočet ENB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8DD9F01-65DD-4378-BA7D-DB8458762B0E}"/>
              </a:ext>
            </a:extLst>
          </p:cNvPr>
          <p:cNvSpPr/>
          <p:nvPr/>
        </p:nvSpPr>
        <p:spPr>
          <a:xfrm>
            <a:off x="9183077" y="5987019"/>
            <a:ext cx="2365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https://www.cisco.com</a:t>
            </a: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91B5CCCF-B488-3D0A-AACA-148BA724E661}"/>
              </a:ext>
            </a:extLst>
          </p:cNvPr>
          <p:cNvSpPr/>
          <p:nvPr/>
        </p:nvSpPr>
        <p:spPr>
          <a:xfrm>
            <a:off x="397727" y="599927"/>
            <a:ext cx="10972800" cy="66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wrap="square" rtlCol="0" anchor="ctr"/>
          <a:lstStyle/>
          <a:p>
            <a:r>
              <a:rPr lang="cs-CZ" sz="3200" b="1" dirty="0">
                <a:solidFill>
                  <a:srgbClr val="1E5A8E"/>
                </a:solidFill>
              </a:rPr>
              <a:t>Co je jinak než v současném výpočtu ?</a:t>
            </a:r>
            <a:endParaRPr lang="en-US" sz="3200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EA44C7-354C-5796-47BB-1261E2DBE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E709CBF-0F9F-8DFD-2534-09A84BF2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6501E027-3B6B-3166-0786-1281B4A3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ABD8E-9281-4539-9F52-F571C6ADD07B}" type="slidenum">
              <a:rPr lang="cs-CZ" altLang="cs-CZ" smtClean="0"/>
              <a:pPr>
                <a:defRPr/>
              </a:pPr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571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5CA57E95-D79A-4A4B-9313-5857303DA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0256" y="1345817"/>
            <a:ext cx="3456458" cy="4944126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6BCFE6-8546-4E44-AC80-8C8F20127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54" y="1221347"/>
            <a:ext cx="7704856" cy="4120124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/>
              <a:t>bude obsahovat na dalších stranách tyto údaje</a:t>
            </a:r>
          </a:p>
          <a:p>
            <a:pPr marL="0" indent="0">
              <a:buNone/>
            </a:pPr>
            <a:endParaRPr lang="cs-CZ" sz="1800" b="1" dirty="0"/>
          </a:p>
          <a:p>
            <a:pPr marL="0" indent="0" algn="l">
              <a:buNone/>
            </a:pPr>
            <a:r>
              <a:rPr lang="cs-CZ" sz="1800" u="none" strike="noStrike" baseline="0" dirty="0"/>
              <a:t>a) vypočtená </a:t>
            </a:r>
            <a:r>
              <a:rPr lang="cs-CZ" sz="1800" b="1" u="none" strike="noStrike" baseline="0" dirty="0"/>
              <a:t>roční spotřeba primární energie </a:t>
            </a:r>
            <a:r>
              <a:rPr lang="cs-CZ" sz="1800" u="none" strike="noStrike" baseline="0" dirty="0"/>
              <a:t>a roční konečná spotřeba energie v kWh nebo </a:t>
            </a:r>
            <a:r>
              <a:rPr lang="cs-CZ" sz="1800" u="none" strike="noStrike" baseline="0" dirty="0" err="1"/>
              <a:t>MWh</a:t>
            </a:r>
            <a:r>
              <a:rPr lang="cs-CZ" sz="1800" u="none" strike="noStrike" baseline="0" dirty="0"/>
              <a:t>;</a:t>
            </a:r>
          </a:p>
          <a:p>
            <a:pPr marL="0" indent="0" algn="l">
              <a:buNone/>
            </a:pPr>
            <a:r>
              <a:rPr lang="cs-CZ" sz="1800" u="none" strike="noStrike" baseline="0" dirty="0"/>
              <a:t>b) výroba </a:t>
            </a:r>
            <a:r>
              <a:rPr lang="cs-CZ" sz="1800" b="1" u="none" strike="noStrike" baseline="0" dirty="0"/>
              <a:t>energie z obnovitelných zdrojů </a:t>
            </a:r>
            <a:r>
              <a:rPr lang="cs-CZ" sz="1800" u="none" strike="noStrike" baseline="0" dirty="0"/>
              <a:t>v kWh nebo </a:t>
            </a:r>
            <a:r>
              <a:rPr lang="cs-CZ" sz="1800" u="none" strike="noStrike" baseline="0" dirty="0" err="1"/>
              <a:t>MWh</a:t>
            </a:r>
            <a:r>
              <a:rPr lang="cs-CZ" sz="1800" u="none" strike="noStrike" baseline="0" dirty="0"/>
              <a:t>; hlavní nosič energie </a:t>
            </a:r>
            <a:r>
              <a:rPr lang="pl-PL" sz="1800" u="none" strike="noStrike" baseline="0" dirty="0"/>
              <a:t>a druh obnovitelného zdroje energie;</a:t>
            </a:r>
          </a:p>
          <a:p>
            <a:pPr marL="0" indent="0" algn="l">
              <a:buNone/>
            </a:pPr>
            <a:r>
              <a:rPr lang="cs-CZ" sz="1800" u="none" strike="noStrike" baseline="0" dirty="0"/>
              <a:t>c) vypočtená </a:t>
            </a:r>
            <a:r>
              <a:rPr lang="cs-CZ" sz="1800" b="1" u="none" strike="noStrike" baseline="0" dirty="0"/>
              <a:t>energetická potřeba </a:t>
            </a:r>
            <a:r>
              <a:rPr lang="cs-CZ" sz="1800" u="none" strike="noStrike" baseline="0" dirty="0"/>
              <a:t>v kWh/(m² rok);</a:t>
            </a:r>
          </a:p>
          <a:p>
            <a:pPr marL="0" indent="0" algn="l">
              <a:buNone/>
            </a:pPr>
            <a:r>
              <a:rPr lang="cs-CZ" sz="1800" u="none" strike="noStrike" baseline="0" dirty="0"/>
              <a:t>d) údaj ano/ne, zda je budova schopna </a:t>
            </a:r>
            <a:r>
              <a:rPr lang="cs-CZ" sz="1800" b="1" u="none" strike="noStrike" baseline="0" dirty="0"/>
              <a:t>reagovat na vnější signály </a:t>
            </a:r>
            <a:r>
              <a:rPr lang="cs-CZ" sz="1800" u="none" strike="noStrike" baseline="0" dirty="0"/>
              <a:t>a upravovat spotřebu energie;</a:t>
            </a:r>
          </a:p>
          <a:p>
            <a:pPr marL="0" indent="0" algn="l">
              <a:buNone/>
            </a:pPr>
            <a:r>
              <a:rPr lang="cs-CZ" sz="1800" u="none" strike="noStrike" baseline="0" dirty="0"/>
              <a:t>e) údaj ano/ne, zda je systém rozvodu tepla uvnitř budovy schopen fungovat </a:t>
            </a:r>
            <a:r>
              <a:rPr lang="cs-CZ" sz="1800" b="1" u="none" strike="noStrike" baseline="0" dirty="0"/>
              <a:t>při nízkých či účinnějších úrovních teplot</a:t>
            </a:r>
            <a:r>
              <a:rPr lang="cs-CZ" sz="1800" u="none" strike="noStrike" baseline="0" dirty="0"/>
              <a:t>, je-li to relevantní;</a:t>
            </a:r>
          </a:p>
          <a:p>
            <a:pPr marL="0" indent="0" algn="l">
              <a:buNone/>
            </a:pPr>
            <a:r>
              <a:rPr lang="cs-CZ" sz="1800" u="none" strike="noStrike" baseline="0" dirty="0"/>
              <a:t>f) </a:t>
            </a:r>
            <a:r>
              <a:rPr lang="cs-CZ" sz="1800" b="1" u="none" strike="noStrike" baseline="0" dirty="0"/>
              <a:t>kontaktní údaje </a:t>
            </a:r>
            <a:r>
              <a:rPr lang="cs-CZ" sz="1800" u="none" strike="noStrike" baseline="0" dirty="0"/>
              <a:t>příslušného jednotného kontaktního místa pro renovační poradenství.</a:t>
            </a:r>
            <a:endParaRPr lang="cs-CZ" sz="1800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169152F1-D300-2746-1C5C-473483CAD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067" y="424856"/>
            <a:ext cx="5776856" cy="134716"/>
          </a:xfrm>
        </p:spPr>
        <p:txBody>
          <a:bodyPr/>
          <a:lstStyle/>
          <a:p>
            <a:r>
              <a:rPr lang="cs-CZ" sz="2400" b="1" dirty="0">
                <a:solidFill>
                  <a:schemeClr val="bg1"/>
                </a:solidFill>
              </a:rPr>
              <a:t>PRŮKAZ ENERGETICKÉ NÁROČNOSTI</a:t>
            </a:r>
            <a:br>
              <a:rPr lang="cs-CZ" sz="2400" b="1" dirty="0">
                <a:solidFill>
                  <a:schemeClr val="bg1"/>
                </a:solidFill>
              </a:rPr>
            </a:b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11" name="Picture 12" descr="http://www.euroesprit.org/content/animatedgifs/eu-flag1.gif">
            <a:extLst>
              <a:ext uri="{FF2B5EF4-FFF2-40B4-BE49-F238E27FC236}">
                <a16:creationId xmlns:a16="http://schemas.microsoft.com/office/drawing/2014/main" id="{AF724492-0339-4FD3-9D7E-F9B8852455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5530" y="559572"/>
            <a:ext cx="916870" cy="651461"/>
          </a:xfrm>
          <a:prstGeom prst="rect">
            <a:avLst/>
          </a:prstGeom>
          <a:noFill/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B488FAA-E20A-260A-E04B-BC80E13F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900B3F6-DDC1-7CCB-EF31-EA4B20E37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8BFE479-C96A-66C0-164D-B3E55E3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ABD8E-9281-4539-9F52-F571C6ADD07B}" type="slidenum">
              <a:rPr lang="cs-CZ" altLang="cs-CZ" smtClean="0"/>
              <a:pPr>
                <a:defRPr/>
              </a:pPr>
              <a:t>30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958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473F357-5344-40A6-FF02-7BF42D711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Směrnice EPBD4 posouvá paradigma od pouhé energetické efektivity k holistickému přístupu, kde jsou budovy s nulovými emisemi navrženy především pro zdraví a pohodu uživatelů. </a:t>
            </a:r>
          </a:p>
          <a:p>
            <a:pPr marL="0" indent="0">
              <a:buNone/>
            </a:pPr>
            <a:r>
              <a:rPr lang="cs-CZ" dirty="0"/>
              <a:t>Implementace do 2026 vyžaduje zavedení pasů pro renovaci budov, monitoring kvality vnitřního prostředí (teplota, vlhkost, CO₂, PM2,5), automatizaci technických systémů a hodnocení celého životního cyklu včetně zabudované energie. </a:t>
            </a:r>
          </a:p>
          <a:p>
            <a:pPr marL="0" indent="0">
              <a:buNone/>
            </a:pPr>
            <a:r>
              <a:rPr lang="cs-CZ" dirty="0"/>
              <a:t>Výzvy zahrnují přípravu legislativy, certifikaci odborníků, digitalizaci a finanční nástroje.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33242F7-8FE7-D8FB-E85A-37A850E3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4869561-C1E9-076A-0742-D2C7F3D6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E48859B-8787-51D2-DD9A-26A6905B2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ABD8E-9281-4539-9F52-F571C6ADD07B}" type="slidenum">
              <a:rPr lang="cs-CZ" altLang="cs-CZ" smtClean="0"/>
              <a:pPr>
                <a:defRPr/>
              </a:pPr>
              <a:t>31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9AC8276-DF79-8B15-296C-7CA4BE01C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Závěrem</a:t>
            </a:r>
          </a:p>
        </p:txBody>
      </p:sp>
    </p:spTree>
    <p:extLst>
      <p:ext uri="{BB962C8B-B14F-4D97-AF65-F5344CB8AC3E}">
        <p14:creationId xmlns:p14="http://schemas.microsoft.com/office/powerpoint/2010/main" val="1351407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>
            <a:extLst>
              <a:ext uri="{FF2B5EF4-FFF2-40B4-BE49-F238E27FC236}">
                <a16:creationId xmlns:a16="http://schemas.microsoft.com/office/drawing/2014/main" id="{30509429-BFF2-44E7-9B48-F8447F609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76" y="3644900"/>
            <a:ext cx="4321175" cy="431800"/>
          </a:xfrm>
        </p:spPr>
        <p:txBody>
          <a:bodyPr/>
          <a:lstStyle/>
          <a:p>
            <a:pPr marL="63500"/>
            <a:r>
              <a:rPr lang="cs-CZ" altLang="cs-CZ" sz="2800" dirty="0"/>
              <a:t>Děkuji za pozornost</a:t>
            </a:r>
          </a:p>
          <a:p>
            <a:pPr marL="63500"/>
            <a:endParaRPr lang="cs-CZ" altLang="cs-CZ" sz="2800" dirty="0"/>
          </a:p>
          <a:p>
            <a:pPr marL="63500" algn="r"/>
            <a:r>
              <a:rPr lang="cs-CZ" altLang="cs-CZ" sz="2800" dirty="0"/>
              <a:t>Karel Kabele</a:t>
            </a:r>
          </a:p>
          <a:p>
            <a:pPr marL="63500" algn="r"/>
            <a:r>
              <a:rPr lang="cs-CZ" altLang="cs-CZ" sz="2800" dirty="0"/>
              <a:t>kabele</a:t>
            </a:r>
            <a:r>
              <a:rPr lang="en-US" altLang="cs-CZ" sz="2800" dirty="0"/>
              <a:t>@fsv.cvut.cz</a:t>
            </a:r>
            <a:r>
              <a:rPr lang="cs-CZ" altLang="cs-CZ" sz="2800" dirty="0"/>
              <a:t> </a:t>
            </a:r>
            <a:endParaRPr lang="cs-CZ" altLang="cs-CZ" sz="72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5E5F2C20-FEA6-4F47-9995-809D51833505}"/>
              </a:ext>
            </a:extLst>
          </p:cNvPr>
          <p:cNvSpPr/>
          <p:nvPr/>
        </p:nvSpPr>
        <p:spPr>
          <a:xfrm>
            <a:off x="1686000" y="2444572"/>
            <a:ext cx="8784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Budovy nestavíme proto, aby šetřily energií, ale proto, abychom v nich mohli žít ve zdravém a kvalitním prostředí.  </a:t>
            </a:r>
          </a:p>
          <a:p>
            <a:pPr marL="257175" indent="-257175" algn="just">
              <a:buFont typeface="Arial" panose="020B0604020202020204" pitchFamily="34" charset="0"/>
              <a:buChar char="•"/>
              <a:defRPr/>
            </a:pPr>
            <a:endParaRPr lang="cs-CZ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045611CD-7911-DA2A-8FA8-BCC80ED4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102" y="-253366"/>
            <a:ext cx="8742363" cy="1246188"/>
          </a:xfrm>
        </p:spPr>
        <p:txBody>
          <a:bodyPr/>
          <a:lstStyle/>
          <a:p>
            <a:br>
              <a:rPr lang="cs-CZ" altLang="cs-CZ" sz="1600" dirty="0">
                <a:solidFill>
                  <a:schemeClr val="bg1"/>
                </a:solidFill>
              </a:rPr>
            </a:br>
            <a:r>
              <a:rPr lang="cs-CZ" altLang="cs-CZ" sz="2800" b="1" dirty="0">
                <a:solidFill>
                  <a:schemeClr val="bg1"/>
                </a:solidFill>
              </a:rPr>
              <a:t>UPLATNĚNÍ MINIMÁLNÍCH POŽADAVKŮ NA ENB </a:t>
            </a:r>
            <a:br>
              <a:rPr lang="cs-CZ" altLang="cs-CZ" sz="2800" dirty="0">
                <a:solidFill>
                  <a:schemeClr val="bg1"/>
                </a:solidFill>
              </a:rPr>
            </a:br>
            <a:endParaRPr lang="cs-CZ" altLang="cs-CZ" sz="2800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2E8D09A-DC0C-EC81-E850-A62EBA0BB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931" y="1317180"/>
            <a:ext cx="11068050" cy="4119563"/>
          </a:xfrm>
        </p:spPr>
        <p:txBody>
          <a:bodyPr/>
          <a:lstStyle/>
          <a:p>
            <a:pPr algn="just">
              <a:buFontTx/>
              <a:buChar char="-"/>
              <a:defRPr/>
            </a:pPr>
            <a:r>
              <a:rPr lang="cs-CZ" sz="2000" dirty="0"/>
              <a:t>nezpůsobuje na místě </a:t>
            </a:r>
            <a:r>
              <a:rPr lang="cs-CZ" sz="2000" b="1" dirty="0"/>
              <a:t>žádné uhlíkové emise z fosilních paliv</a:t>
            </a:r>
          </a:p>
          <a:p>
            <a:pPr algn="just">
              <a:buFontTx/>
              <a:buChar char="-"/>
              <a:defRPr/>
            </a:pPr>
            <a:r>
              <a:rPr lang="cs-CZ" sz="2000" dirty="0"/>
              <a:t>nabízí kapacitu pro reakci na vnější signály a </a:t>
            </a:r>
            <a:r>
              <a:rPr lang="cs-CZ" sz="2000" b="1" dirty="0"/>
              <a:t>upravuje svou spotřebu, výrobu nebo skladování energie</a:t>
            </a:r>
            <a:r>
              <a:rPr lang="cs-CZ" sz="2000" dirty="0"/>
              <a:t>, je-li to ekonomicky a technicky proveditelné</a:t>
            </a:r>
          </a:p>
          <a:p>
            <a:pPr algn="just">
              <a:buFontTx/>
              <a:buChar char="-"/>
              <a:defRPr/>
            </a:pPr>
            <a:r>
              <a:rPr lang="cs-CZ" sz="2000" dirty="0"/>
              <a:t>Celková </a:t>
            </a:r>
            <a:r>
              <a:rPr lang="cs-CZ" sz="2000" b="1" dirty="0"/>
              <a:t>spotřeba primární energie o 10 % nižší </a:t>
            </a:r>
            <a:r>
              <a:rPr lang="cs-CZ" sz="2000" dirty="0"/>
              <a:t>než u budov s téměř nulovou spotřebou energie</a:t>
            </a:r>
          </a:p>
          <a:p>
            <a:pPr algn="just">
              <a:buFontTx/>
              <a:buChar char="-"/>
              <a:defRPr/>
            </a:pPr>
            <a:r>
              <a:rPr lang="cs-CZ" sz="2000" dirty="0"/>
              <a:t>Stanoveny na limity na </a:t>
            </a:r>
            <a:r>
              <a:rPr lang="cs-CZ" sz="2000" b="1" dirty="0"/>
              <a:t>provozní emise skleníkových plynů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cs-CZ" sz="2000" b="1" dirty="0"/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cs-CZ" sz="2000" b="1" dirty="0"/>
              <a:t>Potřeba energie pokryta:</a:t>
            </a:r>
          </a:p>
          <a:p>
            <a:pPr algn="just">
              <a:defRPr/>
            </a:pPr>
            <a:r>
              <a:rPr lang="cs-CZ" sz="2000" dirty="0"/>
              <a:t>energií z obnovitelných zdrojů v místě, blízkém okolí, od společenství</a:t>
            </a:r>
          </a:p>
          <a:p>
            <a:pPr algn="just">
              <a:defRPr/>
            </a:pPr>
            <a:r>
              <a:rPr lang="cs-CZ" sz="2000" dirty="0"/>
              <a:t>energií z účinného systému dálkového vytápění a chlazení </a:t>
            </a:r>
            <a:endParaRPr lang="cs-CZ" sz="2000" b="1" dirty="0"/>
          </a:p>
          <a:p>
            <a:pPr algn="just">
              <a:defRPr/>
            </a:pPr>
            <a:r>
              <a:rPr lang="cs-CZ" sz="2000" dirty="0"/>
              <a:t>energií ze zdrojů bez emisí uhlíku</a:t>
            </a:r>
            <a:endParaRPr lang="cs-CZ" sz="2000" b="1" dirty="0"/>
          </a:p>
          <a:p>
            <a:pPr algn="just">
              <a:defRPr/>
            </a:pPr>
            <a:endParaRPr lang="cs-CZ" sz="2000" b="1" dirty="0"/>
          </a:p>
          <a:p>
            <a:pPr algn="just">
              <a:defRPr/>
            </a:pPr>
            <a:endParaRPr lang="cs-CZ" sz="2000" b="1" dirty="0"/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cs-CZ" sz="2000" b="1" dirty="0"/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cs-CZ" sz="2000" b="1" dirty="0"/>
          </a:p>
          <a:p>
            <a:pPr algn="just">
              <a:defRPr/>
            </a:pPr>
            <a:endParaRPr lang="cs-CZ" altLang="cs-CZ" sz="1400" dirty="0"/>
          </a:p>
          <a:p>
            <a:pPr algn="just">
              <a:defRPr/>
            </a:pPr>
            <a:endParaRPr lang="cs-CZ" sz="2000" dirty="0"/>
          </a:p>
        </p:txBody>
      </p:sp>
      <p:pic>
        <p:nvPicPr>
          <p:cNvPr id="53252" name="Obrázek 13">
            <a:extLst>
              <a:ext uri="{FF2B5EF4-FFF2-40B4-BE49-F238E27FC236}">
                <a16:creationId xmlns:a16="http://schemas.microsoft.com/office/drawing/2014/main" id="{974BC5D2-A786-70BC-C6C5-B889860D8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913" y="5576888"/>
            <a:ext cx="1354137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ovéPole 14">
            <a:extLst>
              <a:ext uri="{FF2B5EF4-FFF2-40B4-BE49-F238E27FC236}">
                <a16:creationId xmlns:a16="http://schemas.microsoft.com/office/drawing/2014/main" id="{E2BD5404-97B0-A592-717A-2AD399718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8013" y="6197600"/>
            <a:ext cx="2719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cs-CZ">
                <a:solidFill>
                  <a:srgbClr val="000000"/>
                </a:solidFill>
                <a:latin typeface="Times New Roman" panose="02020603050405020304" pitchFamily="18" charset="0"/>
              </a:rPr>
              <a:t>Celková roční spotřeba primární energie </a:t>
            </a:r>
            <a:r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t>ZEMB </a:t>
            </a:r>
            <a:endParaRPr lang="cs-CZ" altLang="cs-CZ">
              <a:solidFill>
                <a:srgbClr val="000000"/>
              </a:solidFill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E44DA5EF-6375-5515-E17C-9366862DECCA}"/>
              </a:ext>
            </a:extLst>
          </p:cNvPr>
          <p:cNvGraphicFramePr/>
          <p:nvPr/>
        </p:nvGraphicFramePr>
        <p:xfrm>
          <a:off x="7561264" y="3972213"/>
          <a:ext cx="5026810" cy="2453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3257" name="TextovéPole 10">
            <a:extLst>
              <a:ext uri="{FF2B5EF4-FFF2-40B4-BE49-F238E27FC236}">
                <a16:creationId xmlns:a16="http://schemas.microsoft.com/office/drawing/2014/main" id="{FA36D862-307D-8A9B-01AD-C4EEE5256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715" y="5348285"/>
            <a:ext cx="69992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cs-CZ" altLang="cs-CZ" sz="1600" dirty="0">
                <a:solidFill>
                  <a:srgbClr val="000000"/>
                </a:solidFill>
              </a:rPr>
              <a:t>Od 1.1. 2028 nové budovy vlastněné veřejnými subjekty </a:t>
            </a:r>
          </a:p>
          <a:p>
            <a:pPr algn="just"/>
            <a:r>
              <a:rPr lang="cs-CZ" altLang="cs-CZ" sz="1600" dirty="0">
                <a:solidFill>
                  <a:srgbClr val="000000"/>
                </a:solidFill>
              </a:rPr>
              <a:t>Od 1.1. 2030 všechny nové budovy</a:t>
            </a:r>
          </a:p>
        </p:txBody>
      </p:sp>
      <p:sp>
        <p:nvSpPr>
          <p:cNvPr id="53259" name="Zástupný symbol pro datum 5">
            <a:extLst>
              <a:ext uri="{FF2B5EF4-FFF2-40B4-BE49-F238E27FC236}">
                <a16:creationId xmlns:a16="http://schemas.microsoft.com/office/drawing/2014/main" id="{AB1911B7-2AB5-F96E-AAC7-BE3511334B5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>
                <a:solidFill>
                  <a:srgbClr val="898989"/>
                </a:solidFill>
                <a:latin typeface="Arial" panose="020B0604020202020204" pitchFamily="34" charset="0"/>
              </a:rPr>
              <a:t>(C) Karel Kabele  FSv ČVUT v Praze </a:t>
            </a:r>
            <a:endParaRPr lang="en-GB" altLang="cs-CZ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53260" name="Zástupný symbol pro číslo snímku 3">
            <a:extLst>
              <a:ext uri="{FF2B5EF4-FFF2-40B4-BE49-F238E27FC236}">
                <a16:creationId xmlns:a16="http://schemas.microsoft.com/office/drawing/2014/main" id="{74FEB8B5-9F3E-2213-8AF5-9890DD6837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BD8FAE4F-889A-4998-8C16-C9AE839DA150}" type="slidenum">
              <a:rPr lang="en-GB" altLang="cs-CZ" smtClean="0">
                <a:solidFill>
                  <a:srgbClr val="898989"/>
                </a:solidFill>
              </a:rPr>
              <a:pPr/>
              <a:t>4</a:t>
            </a:fld>
            <a:endParaRPr lang="en-GB" altLang="cs-CZ">
              <a:solidFill>
                <a:srgbClr val="898989"/>
              </a:solidFill>
            </a:endParaRPr>
          </a:p>
        </p:txBody>
      </p:sp>
      <p:sp>
        <p:nvSpPr>
          <p:cNvPr id="53261" name="TextovéPole 8">
            <a:extLst>
              <a:ext uri="{FF2B5EF4-FFF2-40B4-BE49-F238E27FC236}">
                <a16:creationId xmlns:a16="http://schemas.microsoft.com/office/drawing/2014/main" id="{83BEA0E8-799A-8A05-1CF8-E879A2EE2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727" y="5925466"/>
            <a:ext cx="7520167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100" b="1" i="1" dirty="0">
                <a:latin typeface="TimesNewRomanPS-BoldItalicMT"/>
              </a:rPr>
              <a:t>Pokud není technicky či ekonomicky proveditelné splnit požadavky stanovené v tomto odstavci, může být celková roční spotřeba primární energie pokryta i jinou energií ze sítě, která splňuje kritéria stanovená na vnitrostátní úrovni.</a:t>
            </a:r>
            <a:endParaRPr lang="cs-CZ" altLang="cs-CZ" sz="11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BD7E9AA-E8CA-6F6C-01F7-6D5BBFE19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  <a:endParaRPr lang="cs-CZ" dirty="0"/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AA7AD675-2E02-72A1-A11B-E3AA827BCB25}"/>
              </a:ext>
            </a:extLst>
          </p:cNvPr>
          <p:cNvSpPr/>
          <p:nvPr/>
        </p:nvSpPr>
        <p:spPr>
          <a:xfrm>
            <a:off x="397727" y="599927"/>
            <a:ext cx="10972800" cy="66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wrap="square" rtlCol="0" anchor="ctr"/>
          <a:lstStyle/>
          <a:p>
            <a:r>
              <a:rPr lang="cs-CZ" sz="3200" b="1" dirty="0">
                <a:solidFill>
                  <a:srgbClr val="1E5A8E"/>
                </a:solidFill>
              </a:rPr>
              <a:t>BUDOVA S NULOVÝMI EMISEMI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33BF40-90E3-483C-ABD2-E94FD32D0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999" y="-123499"/>
            <a:ext cx="9875999" cy="739969"/>
          </a:xfrm>
        </p:spPr>
        <p:txBody>
          <a:bodyPr/>
          <a:lstStyle/>
          <a:p>
            <a:br>
              <a:rPr lang="cs-CZ" dirty="0">
                <a:solidFill>
                  <a:schemeClr val="bg1"/>
                </a:solidFill>
              </a:rPr>
            </a:br>
            <a:r>
              <a:rPr lang="cs-CZ" sz="2800" b="1" dirty="0">
                <a:solidFill>
                  <a:schemeClr val="bg1"/>
                </a:solidFill>
              </a:rPr>
              <a:t>HODNOCENÍ POTENCIÁLU GLOBÁLNÍHO OTEPLOVÁNÍ</a:t>
            </a:r>
            <a:br>
              <a:rPr lang="cs-CZ" b="1" dirty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6BCFE6-8546-4E44-AC80-8C8F20127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045" y="1389037"/>
            <a:ext cx="8225557" cy="4120124"/>
          </a:xfrm>
        </p:spPr>
        <p:txBody>
          <a:bodyPr/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potenciál globálního oteplování během životního cyklu je vyjádřený číselným ukazatelem emisí skleníkových plynů za celý životní cyklus v </a:t>
            </a:r>
            <a:r>
              <a:rPr lang="cs-CZ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kgCO2eq/m²</a:t>
            </a:r>
          </a:p>
          <a:p>
            <a:pPr algn="l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referenční období studie v délce </a:t>
            </a:r>
            <a:r>
              <a:rPr lang="cs-CZ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let</a:t>
            </a:r>
          </a:p>
          <a:p>
            <a:pPr algn="l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Výběr údajů, definice scénářů a výpočty se provedou v souladu s normou </a:t>
            </a:r>
            <a:r>
              <a:rPr lang="cs-CZ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15978 </a:t>
            </a: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(EN15978:2011 Udržitelnost stavebních prací. Posouzení environmentální výkonnosti budov. Metoda výpočtu)</a:t>
            </a:r>
          </a:p>
          <a:p>
            <a:pPr algn="l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Rozsah stavebních prvků a technického vybavení odpovídá definicím uvedeným ve společném rámci </a:t>
            </a:r>
            <a:r>
              <a:rPr lang="cs-CZ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 Level(s) </a:t>
            </a: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 ukazatel 1.2.</a:t>
            </a:r>
          </a:p>
          <a:p>
            <a:r>
              <a:rPr lang="cs-CZ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 </a:t>
            </a:r>
            <a:r>
              <a:rPr lang="cs-CZ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ledna 2028 </a:t>
            </a:r>
            <a:r>
              <a:rPr lang="cs-CZ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 všechny nové budovy s užitnou podlahovou plochou větší než 1 000 m2; od </a:t>
            </a:r>
            <a:r>
              <a:rPr lang="cs-CZ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ledna 2030 </a:t>
            </a:r>
            <a:r>
              <a:rPr lang="cs-CZ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 všechny nové budovy.</a:t>
            </a:r>
          </a:p>
          <a:p>
            <a:r>
              <a:rPr lang="cs-CZ" dirty="0"/>
              <a:t>Součásti certifikátu ENB ( je-li k dispozici)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25A761-638C-4CBB-8E94-040F14CE8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E3031AE-C8CC-47DC-BAF3-B5A374A789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1303" y="1209637"/>
            <a:ext cx="1999614" cy="156219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CC2A859-8360-4846-99AB-0CCAFE7AD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939" y="3074523"/>
            <a:ext cx="3373016" cy="1977175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75BD900B-A3BE-4BB2-BFD7-A451A7F75FF9}"/>
              </a:ext>
            </a:extLst>
          </p:cNvPr>
          <p:cNvSpPr/>
          <p:nvPr/>
        </p:nvSpPr>
        <p:spPr>
          <a:xfrm>
            <a:off x="8077334" y="5666713"/>
            <a:ext cx="3830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https://www.findoutaboutplastics.com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117994D6-BC6D-4F76-9209-32894FABE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AC87-A8B3-4E8A-B64E-2B1695F9077F}" type="slidenum">
              <a:rPr lang="en-SG" smtClean="0"/>
              <a:t>5</a:t>
            </a:fld>
            <a:endParaRPr lang="en-SG" dirty="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B73C77D6-B25E-C2A3-93A4-5F6D6FA487B3}"/>
              </a:ext>
            </a:extLst>
          </p:cNvPr>
          <p:cNvSpPr/>
          <p:nvPr/>
        </p:nvSpPr>
        <p:spPr>
          <a:xfrm>
            <a:off x="397727" y="599927"/>
            <a:ext cx="10972800" cy="731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wrap="square" rtlCol="0" anchor="ctr"/>
          <a:lstStyle/>
          <a:p>
            <a:r>
              <a:rPr lang="cs-CZ" sz="3200" b="1" dirty="0">
                <a:solidFill>
                  <a:srgbClr val="1E5A8E"/>
                </a:solidFill>
              </a:rPr>
              <a:t>Hodnocení nejen provozní ale i zabudované energie..</a:t>
            </a:r>
            <a:endParaRPr lang="en-US" sz="3200" dirty="0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FC2A9F9C-274C-AFBF-1A35-714AD04FA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35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33BF40-90E3-483C-ABD2-E94FD32D0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10548"/>
            <a:ext cx="8352927" cy="446652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SOLÁRNÍ ENERGIE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6BCFE6-8546-4E44-AC80-8C8F20127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68938"/>
            <a:ext cx="9793087" cy="4120124"/>
          </a:xfrm>
        </p:spPr>
        <p:txBody>
          <a:bodyPr/>
          <a:lstStyle/>
          <a:p>
            <a:r>
              <a:rPr lang="cs-CZ" altLang="cs-CZ" dirty="0"/>
              <a:t>Členské státy zajistí umístění </a:t>
            </a:r>
            <a:r>
              <a:rPr lang="cs-CZ" altLang="cs-CZ" dirty="0">
                <a:solidFill>
                  <a:srgbClr val="FF0000"/>
                </a:solidFill>
              </a:rPr>
              <a:t>vhodných zařízení na výrobu solární energie</a:t>
            </a:r>
            <a:r>
              <a:rPr lang="cs-CZ" altLang="cs-CZ" dirty="0"/>
              <a:t>, pokud je to </a:t>
            </a:r>
            <a:r>
              <a:rPr lang="cs-CZ" altLang="cs-CZ" b="1" i="1" dirty="0"/>
              <a:t>technicky vhodné a ekonomicky a funkčně proveditelné</a:t>
            </a:r>
            <a:r>
              <a:rPr lang="cs-CZ" altLang="cs-CZ" dirty="0"/>
              <a:t>, takto:</a:t>
            </a:r>
          </a:p>
          <a:p>
            <a:pPr lvl="1" indent="-342900">
              <a:buAutoNum type="alphaLcParenR"/>
            </a:pPr>
            <a:r>
              <a:rPr lang="cs-CZ" altLang="cs-CZ" sz="1800" dirty="0"/>
              <a:t>do 31. prosince 2026 na všechny </a:t>
            </a:r>
            <a:r>
              <a:rPr lang="cs-CZ" altLang="cs-CZ" sz="1800" b="1" dirty="0"/>
              <a:t>nové veřejné a jiné než obytné budovy </a:t>
            </a:r>
            <a:r>
              <a:rPr lang="cs-CZ" altLang="cs-CZ" sz="1800" dirty="0"/>
              <a:t>s užitnou podlahovou plochou větší než 250 m</a:t>
            </a:r>
            <a:r>
              <a:rPr lang="cs-CZ" altLang="cs-CZ" sz="1800" baseline="30000" dirty="0"/>
              <a:t>2</a:t>
            </a:r>
            <a:r>
              <a:rPr lang="cs-CZ" altLang="cs-CZ" sz="1800" dirty="0"/>
              <a:t>; </a:t>
            </a:r>
          </a:p>
          <a:p>
            <a:pPr lvl="1" indent="-342900">
              <a:buAutoNum type="alphaLcParenR"/>
            </a:pPr>
            <a:r>
              <a:rPr lang="cs-CZ" altLang="cs-CZ" sz="1800" b="1" dirty="0"/>
              <a:t>na všechny stávající veřejné budovy </a:t>
            </a:r>
            <a:r>
              <a:rPr lang="cs-CZ" altLang="cs-CZ" sz="1800" dirty="0"/>
              <a:t>s užitnou podlahovou plochou větší než:</a:t>
            </a:r>
          </a:p>
          <a:p>
            <a:pPr lvl="2" indent="-342900">
              <a:buAutoNum type="alphaLcParenR"/>
            </a:pPr>
            <a:r>
              <a:rPr lang="cs-CZ" altLang="cs-CZ" sz="1600" dirty="0"/>
              <a:t>2 000 m</a:t>
            </a:r>
            <a:r>
              <a:rPr lang="cs-CZ" altLang="cs-CZ" sz="1600" baseline="30000" dirty="0"/>
              <a:t>2</a:t>
            </a:r>
            <a:r>
              <a:rPr lang="cs-CZ" altLang="cs-CZ" sz="1600" dirty="0"/>
              <a:t> do 31. prosince 2027;</a:t>
            </a:r>
          </a:p>
          <a:p>
            <a:pPr lvl="2" indent="-342900">
              <a:buAutoNum type="alphaLcParenR"/>
            </a:pPr>
            <a:r>
              <a:rPr lang="cs-CZ" altLang="cs-CZ" sz="1600" dirty="0"/>
              <a:t>   750 m</a:t>
            </a:r>
            <a:r>
              <a:rPr lang="cs-CZ" altLang="cs-CZ" sz="1600" baseline="30000" dirty="0"/>
              <a:t>2</a:t>
            </a:r>
            <a:r>
              <a:rPr lang="cs-CZ" altLang="cs-CZ" sz="1600" dirty="0"/>
              <a:t> do 31. prosince 2028;</a:t>
            </a:r>
          </a:p>
          <a:p>
            <a:pPr lvl="2" indent="-342900">
              <a:buAutoNum type="alphaLcParenR"/>
            </a:pPr>
            <a:r>
              <a:rPr lang="cs-CZ" altLang="cs-CZ" sz="1600" dirty="0"/>
              <a:t>    250 m</a:t>
            </a:r>
            <a:r>
              <a:rPr lang="cs-CZ" altLang="cs-CZ" sz="1600" baseline="30000" dirty="0"/>
              <a:t>2</a:t>
            </a:r>
            <a:r>
              <a:rPr lang="cs-CZ" altLang="cs-CZ" sz="1600" dirty="0"/>
              <a:t> do 31. prosince 2030;</a:t>
            </a:r>
          </a:p>
          <a:p>
            <a:pPr lvl="1" indent="-342900">
              <a:buAutoNum type="alphaLcParenR"/>
            </a:pPr>
            <a:r>
              <a:rPr lang="cs-CZ" altLang="cs-CZ" dirty="0"/>
              <a:t>do 31. prosince 2027 na stávající jiné než obytné budovy s užitnou podlahovou </a:t>
            </a:r>
            <a:r>
              <a:rPr lang="cs-CZ" altLang="cs-CZ" sz="1800" dirty="0"/>
              <a:t>plochou větší než 500 m², pokud daná budova prochází větší renovací nebo zákrokem, který vyžaduje správní povolení pro renovace budov, stavebními pracemi na střeše nebo instalací technického systému budovy;</a:t>
            </a:r>
          </a:p>
          <a:p>
            <a:pPr lvl="1" indent="-342900">
              <a:buAutoNum type="alphaLcParenR"/>
            </a:pPr>
            <a:r>
              <a:rPr lang="cs-CZ" altLang="cs-CZ" sz="1800" dirty="0"/>
              <a:t>do 31. prosince 2029 na všechny nové obytné budovy a na všechna nová zastřešená parkoviště fyzicky sousedící s budovami.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25A761-638C-4CBB-8E94-040F14CE8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353BBF9-2196-4400-AF25-13C509189C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68" r="35751"/>
          <a:stretch/>
        </p:blipFill>
        <p:spPr>
          <a:xfrm>
            <a:off x="9917191" y="2310222"/>
            <a:ext cx="1944216" cy="2910300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987F1F26-9688-4098-BF22-7B0E163A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AC87-A8B3-4E8A-B64E-2B1695F9077F}" type="slidenum">
              <a:rPr lang="en-SG" smtClean="0"/>
              <a:t>6</a:t>
            </a:fld>
            <a:endParaRPr lang="en-SG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22B02104-E24E-C2C5-D428-D9514EF4E4DA}"/>
              </a:ext>
            </a:extLst>
          </p:cNvPr>
          <p:cNvSpPr/>
          <p:nvPr/>
        </p:nvSpPr>
        <p:spPr>
          <a:xfrm>
            <a:off x="397727" y="599927"/>
            <a:ext cx="10972800" cy="731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wrap="square" rtlCol="0" anchor="ctr"/>
          <a:lstStyle/>
          <a:p>
            <a:r>
              <a:rPr lang="cs-CZ" sz="3200" b="1" dirty="0">
                <a:solidFill>
                  <a:srgbClr val="1E5A8E"/>
                </a:solidFill>
              </a:rPr>
              <a:t>Fotovoltaika nebo i </a:t>
            </a:r>
            <a:r>
              <a:rPr lang="cs-CZ" sz="3200" b="1" dirty="0" err="1">
                <a:solidFill>
                  <a:srgbClr val="1E5A8E"/>
                </a:solidFill>
              </a:rPr>
              <a:t>fototermika</a:t>
            </a:r>
            <a:r>
              <a:rPr lang="cs-CZ" sz="3200" b="1" dirty="0">
                <a:solidFill>
                  <a:srgbClr val="1E5A8E"/>
                </a:solidFill>
              </a:rPr>
              <a:t>?</a:t>
            </a:r>
            <a:endParaRPr lang="en-US" sz="32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D2072EC-33E0-B912-B5C6-218BF70C3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232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609600"/>
            <a:ext cx="109728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4267" b="1" dirty="0">
                <a:solidFill>
                  <a:srgbClr val="1E5A8E"/>
                </a:solidFill>
              </a:rPr>
              <a:t>Co je pas pro renovaci budov?</a:t>
            </a:r>
            <a:endParaRPr lang="en-US" sz="4267" dirty="0"/>
          </a:p>
        </p:txBody>
      </p:sp>
      <p:sp>
        <p:nvSpPr>
          <p:cNvPr id="3" name="Shape 1"/>
          <p:cNvSpPr/>
          <p:nvPr/>
        </p:nvSpPr>
        <p:spPr>
          <a:xfrm>
            <a:off x="609600" y="1584960"/>
            <a:ext cx="10972800" cy="853440"/>
          </a:xfrm>
          <a:prstGeom prst="rect">
            <a:avLst/>
          </a:prstGeom>
          <a:solidFill>
            <a:srgbClr val="1E5A8E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2"/>
          <p:cNvSpPr/>
          <p:nvPr/>
        </p:nvSpPr>
        <p:spPr>
          <a:xfrm>
            <a:off x="609600" y="1584960"/>
            <a:ext cx="10972800" cy="853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867" b="1" dirty="0">
                <a:solidFill>
                  <a:srgbClr val="FFFFFF"/>
                </a:solidFill>
              </a:rPr>
              <a:t>Definice podle článku 2(19) revidované směrnice EPBD</a:t>
            </a:r>
            <a:endParaRPr lang="en-US" sz="1867" dirty="0"/>
          </a:p>
        </p:txBody>
      </p:sp>
      <p:sp>
        <p:nvSpPr>
          <p:cNvPr id="5" name="Shape 3"/>
          <p:cNvSpPr/>
          <p:nvPr/>
        </p:nvSpPr>
        <p:spPr>
          <a:xfrm>
            <a:off x="609600" y="2682240"/>
            <a:ext cx="10972800" cy="1097280"/>
          </a:xfrm>
          <a:prstGeom prst="rect">
            <a:avLst/>
          </a:prstGeom>
          <a:solidFill>
            <a:srgbClr val="E3F2FD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6" name="Text 4"/>
          <p:cNvSpPr/>
          <p:nvPr/>
        </p:nvSpPr>
        <p:spPr>
          <a:xfrm>
            <a:off x="853440" y="2926080"/>
            <a:ext cx="10485120" cy="609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i="1" dirty="0">
                <a:solidFill>
                  <a:srgbClr val="1A1A1A"/>
                </a:solidFill>
              </a:rPr>
              <a:t>„</a:t>
            </a:r>
            <a:r>
              <a:rPr lang="cs-CZ" sz="2000" i="1" dirty="0">
                <a:solidFill>
                  <a:srgbClr val="1A1A1A"/>
                </a:solidFill>
              </a:rPr>
              <a:t>Individualizovaný plán </a:t>
            </a:r>
            <a:r>
              <a:rPr lang="en-US" sz="2000" i="1" dirty="0">
                <a:solidFill>
                  <a:srgbClr val="1A1A1A"/>
                </a:solidFill>
              </a:rPr>
              <a:t> </a:t>
            </a:r>
            <a:r>
              <a:rPr lang="cs-CZ" sz="2000" b="1" i="1" dirty="0">
                <a:solidFill>
                  <a:srgbClr val="1A1A1A"/>
                </a:solidFill>
              </a:rPr>
              <a:t>rozsáhlé </a:t>
            </a:r>
            <a:r>
              <a:rPr lang="en-US" sz="2000" b="1" i="1" dirty="0" err="1">
                <a:solidFill>
                  <a:srgbClr val="1A1A1A"/>
                </a:solidFill>
              </a:rPr>
              <a:t>renovac</a:t>
            </a:r>
            <a:r>
              <a:rPr lang="cs-CZ" sz="2000" b="1" i="1" dirty="0">
                <a:solidFill>
                  <a:srgbClr val="1A1A1A"/>
                </a:solidFill>
              </a:rPr>
              <a:t>e</a:t>
            </a:r>
            <a:r>
              <a:rPr lang="en-US" sz="2000" b="1" i="1" dirty="0">
                <a:solidFill>
                  <a:srgbClr val="1A1A1A"/>
                </a:solidFill>
              </a:rPr>
              <a:t> </a:t>
            </a:r>
            <a:r>
              <a:rPr lang="en-US" sz="2000" i="1" dirty="0">
                <a:solidFill>
                  <a:srgbClr val="1A1A1A"/>
                </a:solidFill>
              </a:rPr>
              <a:t>konkrétní budovy v maximálním počtu kroků, které výrazně zlepší její energetickou náročnost"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609600" y="4023360"/>
            <a:ext cx="5181600" cy="1584960"/>
          </a:xfrm>
          <a:prstGeom prst="rect">
            <a:avLst/>
          </a:prstGeom>
          <a:solidFill>
            <a:srgbClr val="F0F4F8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8" name="Text 6"/>
          <p:cNvSpPr/>
          <p:nvPr/>
        </p:nvSpPr>
        <p:spPr>
          <a:xfrm>
            <a:off x="853440" y="4267200"/>
            <a:ext cx="469392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867" b="1" dirty="0">
                <a:solidFill>
                  <a:srgbClr val="1E5A8E"/>
                </a:solidFill>
              </a:rPr>
              <a:t>🎯 Princip individualizace
</a:t>
            </a:r>
            <a:r>
              <a:rPr lang="en-US" sz="1467" dirty="0">
                <a:solidFill>
                  <a:srgbClr val="1A1A1A"/>
                </a:solidFill>
              </a:rPr>
              <a:t>Každý pas specificky navržen pro konkrétní budovu s ohledem na:
</a:t>
            </a:r>
            <a:r>
              <a:rPr lang="en-US" sz="1333" dirty="0">
                <a:solidFill>
                  <a:srgbClr val="424242"/>
                </a:solidFill>
              </a:rPr>
              <a:t>• Technické charakteristiky</a:t>
            </a:r>
            <a:endParaRPr lang="en-US" sz="1467" dirty="0"/>
          </a:p>
          <a:p>
            <a:r>
              <a:rPr lang="en-US" sz="1333" dirty="0">
                <a:solidFill>
                  <a:srgbClr val="424242"/>
                </a:solidFill>
              </a:rPr>
              <a:t>• Finanční možnosti vlastníka</a:t>
            </a:r>
            <a:endParaRPr lang="en-US" sz="1467" dirty="0"/>
          </a:p>
          <a:p>
            <a:r>
              <a:rPr lang="en-US" sz="1333" dirty="0">
                <a:solidFill>
                  <a:srgbClr val="424242"/>
                </a:solidFill>
              </a:rPr>
              <a:t>• Preference komfortu</a:t>
            </a:r>
            <a:endParaRPr lang="en-US" sz="1467" dirty="0"/>
          </a:p>
        </p:txBody>
      </p:sp>
      <p:sp>
        <p:nvSpPr>
          <p:cNvPr id="9" name="Shape 7"/>
          <p:cNvSpPr/>
          <p:nvPr/>
        </p:nvSpPr>
        <p:spPr>
          <a:xfrm>
            <a:off x="6400800" y="4023360"/>
            <a:ext cx="5181600" cy="1584960"/>
          </a:xfrm>
          <a:prstGeom prst="rect">
            <a:avLst/>
          </a:prstGeom>
          <a:solidFill>
            <a:srgbClr val="F0F4F8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0" name="Text 8"/>
          <p:cNvSpPr/>
          <p:nvPr/>
        </p:nvSpPr>
        <p:spPr>
          <a:xfrm>
            <a:off x="6644640" y="4263483"/>
            <a:ext cx="469392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867" b="1" dirty="0">
                <a:solidFill>
                  <a:srgbClr val="1E5A8E"/>
                </a:solidFill>
              </a:rPr>
              <a:t>📊 Princip posloupnosti
</a:t>
            </a:r>
            <a:r>
              <a:rPr lang="en-US" sz="1467" dirty="0">
                <a:solidFill>
                  <a:srgbClr val="1A1A1A"/>
                </a:solidFill>
              </a:rPr>
              <a:t>Logicky organizované kroky:
</a:t>
            </a:r>
            <a:r>
              <a:rPr lang="en-US" sz="1333" dirty="0">
                <a:solidFill>
                  <a:srgbClr val="424242"/>
                </a:solidFill>
              </a:rPr>
              <a:t>• Optimalizace technických synergií</a:t>
            </a:r>
            <a:endParaRPr lang="en-US" sz="1467" dirty="0"/>
          </a:p>
          <a:p>
            <a:r>
              <a:rPr lang="en-US" sz="1333" dirty="0">
                <a:solidFill>
                  <a:srgbClr val="424242"/>
                </a:solidFill>
              </a:rPr>
              <a:t>• Ekonomická efektivnost</a:t>
            </a:r>
            <a:endParaRPr lang="en-US" sz="1467" dirty="0"/>
          </a:p>
          <a:p>
            <a:r>
              <a:rPr lang="en-US" sz="1333" dirty="0">
                <a:solidFill>
                  <a:srgbClr val="424242"/>
                </a:solidFill>
              </a:rPr>
              <a:t>• Rozložení investičních nákladů</a:t>
            </a:r>
            <a:endParaRPr lang="en-US" sz="1467" dirty="0"/>
          </a:p>
        </p:txBody>
      </p:sp>
      <p:sp>
        <p:nvSpPr>
          <p:cNvPr id="11" name="Text 9"/>
          <p:cNvSpPr/>
          <p:nvPr/>
        </p:nvSpPr>
        <p:spPr>
          <a:xfrm>
            <a:off x="609600" y="6096000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333" dirty="0">
                <a:solidFill>
                  <a:srgbClr val="5A6C7D"/>
                </a:solidFill>
              </a:rPr>
              <a:t>Zdroj: Článek 2(19) EPBD 2024/1275</a:t>
            </a:r>
            <a:endParaRPr lang="en-US" sz="1333" dirty="0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CCC48DE7-E055-A7E4-FFC0-2000999D035C}"/>
              </a:ext>
            </a:extLst>
          </p:cNvPr>
          <p:cNvSpPr txBox="1">
            <a:spLocks/>
          </p:cNvSpPr>
          <p:nvPr/>
        </p:nvSpPr>
        <p:spPr>
          <a:xfrm>
            <a:off x="1877781" y="-103745"/>
            <a:ext cx="8928992" cy="71675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b="1" dirty="0">
                <a:solidFill>
                  <a:schemeClr val="bg1"/>
                </a:solidFill>
              </a:rPr>
              <a:t>PAS  PRO RENOVACI BUDOV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Zástupný symbol pro datum 12">
            <a:extLst>
              <a:ext uri="{FF2B5EF4-FFF2-40B4-BE49-F238E27FC236}">
                <a16:creationId xmlns:a16="http://schemas.microsoft.com/office/drawing/2014/main" id="{435C4A39-D253-1E3D-A65D-724A76540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sp>
        <p:nvSpPr>
          <p:cNvPr id="14" name="Zástupný symbol pro zápatí 13">
            <a:extLst>
              <a:ext uri="{FF2B5EF4-FFF2-40B4-BE49-F238E27FC236}">
                <a16:creationId xmlns:a16="http://schemas.microsoft.com/office/drawing/2014/main" id="{05527851-2CAE-281D-2627-3C4BDAAA6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15" name="Zástupný symbol pro číslo snímku 14">
            <a:extLst>
              <a:ext uri="{FF2B5EF4-FFF2-40B4-BE49-F238E27FC236}">
                <a16:creationId xmlns:a16="http://schemas.microsoft.com/office/drawing/2014/main" id="{7E0A14EB-8DE3-D503-98E9-6B2569D6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F2C5D-6ADF-40B6-9E5B-7D0EED43E40D}" type="slidenum">
              <a:rPr lang="cs-CZ" altLang="cs-CZ" smtClean="0"/>
              <a:pPr>
                <a:defRPr/>
              </a:pPr>
              <a:t>7</a:t>
            </a:fld>
            <a:endParaRPr lang="cs-CZ" alt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609600"/>
            <a:ext cx="109728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cs-CZ" sz="4267" b="1" dirty="0">
                <a:solidFill>
                  <a:srgbClr val="1E5A8E"/>
                </a:solidFill>
              </a:rPr>
              <a:t>C</a:t>
            </a:r>
            <a:r>
              <a:rPr lang="en-US" sz="4267" b="1" dirty="0" err="1">
                <a:solidFill>
                  <a:srgbClr val="1E5A8E"/>
                </a:solidFill>
              </a:rPr>
              <a:t>ílové</a:t>
            </a:r>
            <a:r>
              <a:rPr lang="en-US" sz="4267" b="1" dirty="0">
                <a:solidFill>
                  <a:srgbClr val="1E5A8E"/>
                </a:solidFill>
              </a:rPr>
              <a:t> </a:t>
            </a:r>
            <a:r>
              <a:rPr lang="en-US" sz="4267" b="1" dirty="0" err="1">
                <a:solidFill>
                  <a:srgbClr val="1E5A8E"/>
                </a:solidFill>
              </a:rPr>
              <a:t>stavy</a:t>
            </a:r>
            <a:r>
              <a:rPr lang="cs-CZ" sz="4267" b="1" dirty="0">
                <a:solidFill>
                  <a:srgbClr val="1E5A8E"/>
                </a:solidFill>
              </a:rPr>
              <a:t> „rozsáhlé renovace“</a:t>
            </a:r>
            <a:endParaRPr lang="en-US" sz="4267" dirty="0"/>
          </a:p>
        </p:txBody>
      </p:sp>
      <p:sp>
        <p:nvSpPr>
          <p:cNvPr id="3" name="Shape 1"/>
          <p:cNvSpPr/>
          <p:nvPr/>
        </p:nvSpPr>
        <p:spPr>
          <a:xfrm>
            <a:off x="609600" y="1584960"/>
            <a:ext cx="5181600" cy="3048000"/>
          </a:xfrm>
          <a:prstGeom prst="rect">
            <a:avLst/>
          </a:prstGeom>
          <a:solidFill>
            <a:srgbClr val="FFF3E0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2"/>
          <p:cNvSpPr/>
          <p:nvPr/>
        </p:nvSpPr>
        <p:spPr>
          <a:xfrm>
            <a:off x="853440" y="1828800"/>
            <a:ext cx="4693920" cy="2560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33" b="1" dirty="0">
                <a:solidFill>
                  <a:srgbClr val="EF6C00"/>
                </a:solidFill>
              </a:rPr>
              <a:t>Do 31. prosince 2029
</a:t>
            </a:r>
            <a:r>
              <a:rPr lang="en-US" sz="1867" b="1" dirty="0">
                <a:solidFill>
                  <a:srgbClr val="1A1A1A"/>
                </a:solidFill>
              </a:rPr>
              <a:t>Budova s téměř nulovou spotřebou energie (nZEB)
</a:t>
            </a:r>
            <a:r>
              <a:rPr lang="en-US" sz="1467" dirty="0">
                <a:solidFill>
                  <a:srgbClr val="424242"/>
                </a:solidFill>
              </a:rPr>
              <a:t>Velmi nízká spotřeba energie, přičemž téměř nulová nebo velmi nízká spotřeba je pokryta v významné míře z OZE, včetně energie vyrobené na místě nebo v jeho blízkosti</a:t>
            </a:r>
            <a:endParaRPr lang="en-US" sz="1467" dirty="0"/>
          </a:p>
        </p:txBody>
      </p:sp>
      <p:sp>
        <p:nvSpPr>
          <p:cNvPr id="5" name="Shape 3"/>
          <p:cNvSpPr/>
          <p:nvPr/>
        </p:nvSpPr>
        <p:spPr>
          <a:xfrm>
            <a:off x="6400800" y="1584960"/>
            <a:ext cx="5181600" cy="3048000"/>
          </a:xfrm>
          <a:prstGeom prst="rect">
            <a:avLst/>
          </a:prstGeom>
          <a:solidFill>
            <a:srgbClr val="E8F5E9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6" name="Text 4"/>
          <p:cNvSpPr/>
          <p:nvPr/>
        </p:nvSpPr>
        <p:spPr>
          <a:xfrm>
            <a:off x="6644640" y="1828800"/>
            <a:ext cx="4693920" cy="2560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33" b="1" dirty="0">
                <a:solidFill>
                  <a:srgbClr val="2E7D32"/>
                </a:solidFill>
              </a:rPr>
              <a:t>Od 1. ledna 2030
</a:t>
            </a:r>
            <a:r>
              <a:rPr lang="en-US" sz="1867" b="1" dirty="0">
                <a:solidFill>
                  <a:srgbClr val="1A1A1A"/>
                </a:solidFill>
              </a:rPr>
              <a:t>Budova s nulovými emisemi (ZEB)
</a:t>
            </a:r>
            <a:r>
              <a:rPr lang="en-US" sz="1467" dirty="0">
                <a:solidFill>
                  <a:srgbClr val="424242"/>
                </a:solidFill>
              </a:rPr>
              <a:t>Velmi nízká spotřeba energie s nulovými nebo velmi nízkými energetickými potřebami, nulové emise uhlíku z fosilních paliv na místě a nulové nebo velmi nízké provozní emise skleníkových plynů</a:t>
            </a:r>
            <a:endParaRPr lang="en-US" sz="1467" dirty="0"/>
          </a:p>
        </p:txBody>
      </p:sp>
      <p:sp>
        <p:nvSpPr>
          <p:cNvPr id="7" name="Shape 5"/>
          <p:cNvSpPr/>
          <p:nvPr/>
        </p:nvSpPr>
        <p:spPr>
          <a:xfrm>
            <a:off x="609600" y="4876800"/>
            <a:ext cx="10972800" cy="731520"/>
          </a:xfrm>
          <a:prstGeom prst="rect">
            <a:avLst/>
          </a:prstGeom>
          <a:solidFill>
            <a:srgbClr val="1E5A8E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8" name="Text 6"/>
          <p:cNvSpPr/>
          <p:nvPr/>
        </p:nvSpPr>
        <p:spPr>
          <a:xfrm>
            <a:off x="609600" y="4876800"/>
            <a:ext cx="109728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733" b="1" dirty="0">
                <a:solidFill>
                  <a:srgbClr val="FFFFFF"/>
                </a:solidFill>
              </a:rPr>
              <a:t>Časové rozlišení reflektuje očekávaný pokrok v energeticky účinných technologiích a obnovitelných zdrojích</a:t>
            </a:r>
            <a:endParaRPr lang="en-US" sz="1733" dirty="0"/>
          </a:p>
        </p:txBody>
      </p:sp>
      <p:sp>
        <p:nvSpPr>
          <p:cNvPr id="9" name="Text 7"/>
          <p:cNvSpPr/>
          <p:nvPr/>
        </p:nvSpPr>
        <p:spPr>
          <a:xfrm>
            <a:off x="609600" y="6096000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333" dirty="0">
                <a:solidFill>
                  <a:srgbClr val="5A6C7D"/>
                </a:solidFill>
              </a:rPr>
              <a:t>Zdroj: EPBD 2024/1275, definice nZEB a ZEB</a:t>
            </a:r>
            <a:endParaRPr lang="en-US" sz="1333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75381FDF-8520-B2C8-B64C-10D990B79831}"/>
              </a:ext>
            </a:extLst>
          </p:cNvPr>
          <p:cNvSpPr txBox="1">
            <a:spLocks/>
          </p:cNvSpPr>
          <p:nvPr/>
        </p:nvSpPr>
        <p:spPr>
          <a:xfrm>
            <a:off x="1877781" y="-103745"/>
            <a:ext cx="8928992" cy="71675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echnika" panose="00000500000000000000" pitchFamily="2" charset="-18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chnika" panose="00000500000000000000" pitchFamily="2" charset="-1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b="1" dirty="0">
                <a:solidFill>
                  <a:schemeClr val="bg1"/>
                </a:solidFill>
              </a:rPr>
              <a:t>PAS  PRO RENOVACI BUDOV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Zástupný symbol pro datum 10">
            <a:extLst>
              <a:ext uri="{FF2B5EF4-FFF2-40B4-BE49-F238E27FC236}">
                <a16:creationId xmlns:a16="http://schemas.microsoft.com/office/drawing/2014/main" id="{E88459BF-34E7-218C-0236-538A3D099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(C) Karel Kabele  FSv ČVUT v Praze </a:t>
            </a:r>
            <a:endParaRPr lang="cs-CZ" dirty="0"/>
          </a:p>
        </p:txBody>
      </p:sp>
      <p:sp>
        <p:nvSpPr>
          <p:cNvPr id="12" name="Zástupný symbol pro zápatí 11">
            <a:extLst>
              <a:ext uri="{FF2B5EF4-FFF2-40B4-BE49-F238E27FC236}">
                <a16:creationId xmlns:a16="http://schemas.microsoft.com/office/drawing/2014/main" id="{83436F36-AC48-8747-ED00-DF0F0D4E0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</a:p>
        </p:txBody>
      </p:sp>
      <p:sp>
        <p:nvSpPr>
          <p:cNvPr id="13" name="Zástupný symbol pro číslo snímku 12">
            <a:extLst>
              <a:ext uri="{FF2B5EF4-FFF2-40B4-BE49-F238E27FC236}">
                <a16:creationId xmlns:a16="http://schemas.microsoft.com/office/drawing/2014/main" id="{98DA81DF-19C9-71ED-8739-206079742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F2C5D-6ADF-40B6-9E5B-7D0EED43E40D}" type="slidenum">
              <a:rPr lang="cs-CZ" altLang="cs-CZ" smtClean="0"/>
              <a:pPr>
                <a:defRPr/>
              </a:pPr>
              <a:t>8</a:t>
            </a:fld>
            <a:endParaRPr lang="cs-CZ" alt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704E9-5FF9-4060-BB4A-91C40FDC2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781" y="-103745"/>
            <a:ext cx="8928992" cy="716751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PAS  PRO RENOVACI BUDOV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36C7DA-C6A3-403E-9EE7-0EDA0DE76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636" y="1345316"/>
            <a:ext cx="11764728" cy="4832167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informace o:</a:t>
            </a:r>
          </a:p>
          <a:p>
            <a:pPr>
              <a:buFontTx/>
              <a:buChar char="-"/>
            </a:pPr>
            <a:r>
              <a:rPr lang="cs-CZ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stávající energetické náročnosti budovy</a:t>
            </a: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endParaRPr lang="cs-CZ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-"/>
            </a:pPr>
            <a:r>
              <a:rPr lang="cs-CZ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jednotlivých, graficky znázorněných, postupných krocích renovace </a:t>
            </a:r>
          </a:p>
          <a:p>
            <a:pPr lvl="1">
              <a:buFontTx/>
              <a:buChar char="-"/>
            </a:pPr>
            <a:r>
              <a:rPr lang="cs-CZ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název a popis  renovačních opatření </a:t>
            </a:r>
            <a:r>
              <a:rPr 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 daný krok, včetně relevantních možností pro technologie, techniky a materiály, které mají být použity;</a:t>
            </a:r>
          </a:p>
          <a:p>
            <a:pPr lvl="1">
              <a:buFontTx/>
              <a:buChar char="-"/>
            </a:pPr>
            <a:r>
              <a:rPr lang="cs-CZ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odhadované úspory energie ve spotřebě primární energie a v konečné spotřebě energie v kWh </a:t>
            </a:r>
            <a:r>
              <a:rPr 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v procentním zlepšení ve srovnání se spotřebou energie před provedením daného kroku;</a:t>
            </a:r>
          </a:p>
          <a:p>
            <a:pPr lvl="1">
              <a:buFontTx/>
              <a:buChar char="-"/>
            </a:pPr>
            <a:r>
              <a:rPr lang="cs-CZ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odhadované snížení provozních emisí </a:t>
            </a:r>
            <a:r>
              <a:rPr 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skleníkových plynů;</a:t>
            </a:r>
          </a:p>
          <a:p>
            <a:pPr lvl="1">
              <a:buFontTx/>
              <a:buChar char="-"/>
            </a:pPr>
            <a:r>
              <a:rPr lang="cs-CZ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odhadované úspory na účtu za energii </a:t>
            </a:r>
            <a:r>
              <a:rPr 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 jasným uvedením očekávaných nákladů na energii použitých pro výpočet;</a:t>
            </a:r>
          </a:p>
          <a:p>
            <a:pPr lvl="1">
              <a:buFontTx/>
              <a:buChar char="-"/>
            </a:pPr>
            <a:r>
              <a:rPr lang="cs-CZ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odhadované třídy energetické náročnosti</a:t>
            </a:r>
            <a:r>
              <a:rPr lang="cs-CZ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průkazu energetické náročnosti, které má být dosaženo po dokončení daného kroku;</a:t>
            </a:r>
          </a:p>
          <a:p>
            <a:pPr>
              <a:buFontTx/>
              <a:buChar char="-"/>
            </a:pP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možném </a:t>
            </a:r>
            <a:r>
              <a:rPr lang="cs-CZ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připojení k účinné síti </a:t>
            </a: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zásobování teplem, podílu individuální nebo kolektivní </a:t>
            </a:r>
            <a:r>
              <a:rPr lang="cs-CZ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výroby</a:t>
            </a: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vlastní spotřeby obnovitelné energie;</a:t>
            </a:r>
          </a:p>
          <a:p>
            <a:pPr>
              <a:buFontTx/>
              <a:buChar char="-"/>
            </a:pP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dostupných možnostech pro zlepšení </a:t>
            </a:r>
            <a:r>
              <a:rPr lang="cs-CZ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oběhovosti</a:t>
            </a:r>
            <a:r>
              <a:rPr lang="cs-CZ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stavebních výrobků </a:t>
            </a: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pro snížení jejich emisí skleníkových plynů během celého životního cyklu, jakož i o širších přínosech souvisejících se zdravím a pohodlím, </a:t>
            </a:r>
            <a:r>
              <a:rPr lang="cs-CZ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kvalitou vnitřního prostředí a lepší adaptabilitou budovy na změnu klimatu</a:t>
            </a: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>
              <a:buFontTx/>
              <a:buChar char="-"/>
            </a:pPr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možné </a:t>
            </a:r>
            <a:r>
              <a:rPr lang="cs-CZ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finanční a technické podpoře</a:t>
            </a:r>
          </a:p>
          <a:p>
            <a:pPr>
              <a:buFontTx/>
              <a:buChar char="-"/>
            </a:pPr>
            <a:r>
              <a:rPr lang="cs-CZ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poradenských službách a službách technického poradenství</a:t>
            </a:r>
          </a:p>
          <a:p>
            <a:pPr marL="0" indent="0">
              <a:buNone/>
            </a:pPr>
            <a:endParaRPr lang="cs-CZ" sz="1800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sz="1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DE6C8A-5FEF-436E-BB99-751207081A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481932"/>
            <a:ext cx="4021138" cy="365125"/>
          </a:xfrm>
        </p:spPr>
        <p:txBody>
          <a:bodyPr/>
          <a:lstStyle/>
          <a:p>
            <a:r>
              <a:rPr lang="cs-CZ"/>
              <a:t>(C) Karel Kabele  FSv ČVUT v Praze </a:t>
            </a:r>
            <a:endParaRPr lang="en-SG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FC13186-87A6-4550-932D-9CCEC48D2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9924"/>
          <a:stretch/>
        </p:blipFill>
        <p:spPr>
          <a:xfrm>
            <a:off x="8019369" y="1326351"/>
            <a:ext cx="4172631" cy="88295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A90FCB0C-DCF8-490E-86A4-8B9A3BFCD27D}"/>
              </a:ext>
            </a:extLst>
          </p:cNvPr>
          <p:cNvSpPr/>
          <p:nvPr/>
        </p:nvSpPr>
        <p:spPr>
          <a:xfrm>
            <a:off x="8307858" y="6295592"/>
            <a:ext cx="37042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https://aldren.eu/building-renovation-passport/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9B06989-7C78-4FF0-8AD7-10BA8F475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AC87-A8B3-4E8A-B64E-2B1695F9077F}" type="slidenum">
              <a:rPr lang="en-SG" smtClean="0"/>
              <a:t>9</a:t>
            </a:fld>
            <a:endParaRPr lang="en-SG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8C248595-5BF4-F8A4-80E4-DB1EF0DFE0D8}"/>
              </a:ext>
            </a:extLst>
          </p:cNvPr>
          <p:cNvSpPr/>
          <p:nvPr/>
        </p:nvSpPr>
        <p:spPr>
          <a:xfrm>
            <a:off x="609600" y="609600"/>
            <a:ext cx="10972800" cy="731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wrap="square" rtlCol="0" anchor="ctr"/>
          <a:lstStyle/>
          <a:p>
            <a:r>
              <a:rPr lang="cs-CZ" sz="4267" b="1" dirty="0">
                <a:solidFill>
                  <a:srgbClr val="1E5A8E"/>
                </a:solidFill>
              </a:rPr>
              <a:t>Co je obsahem?</a:t>
            </a:r>
            <a:endParaRPr lang="en-US" sz="4267" dirty="0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F14DF258-DEB6-3620-BF98-4AA5EBDE0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Energetická náročnost budov – 28.11. 2025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6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V3_SPLIT" val="true"/>
  <p:tag name="MENTIMETER_SERIES_ID_KEY" val="alnmm6ebbk11b1mjaaruckf7hxrpmycg"/>
</p:tagLst>
</file>

<file path=ppt/theme/theme1.xml><?xml version="1.0" encoding="utf-8"?>
<a:theme xmlns:a="http://schemas.openxmlformats.org/drawingml/2006/main" name="cvut2018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vut2018" id="{6275658C-F3DA-4759-8736-7C7DF40F2403}" vid="{7EF3C26D-4427-4C4F-ABAE-BC160CB5C84C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C09841C6790534EBE7C9FB4A58CB443" ma:contentTypeVersion="9" ma:contentTypeDescription="Vytvoří nový dokument" ma:contentTypeScope="" ma:versionID="67946faf9d7087827c61e1b117af94cd">
  <xsd:schema xmlns:xsd="http://www.w3.org/2001/XMLSchema" xmlns:xs="http://www.w3.org/2001/XMLSchema" xmlns:p="http://schemas.microsoft.com/office/2006/metadata/properties" xmlns:ns2="d14b1821-de67-4305-aa80-747e22cd83b7" xmlns:ns3="07e4b38c-dde1-4502-95b0-8996d9368b68" targetNamespace="http://schemas.microsoft.com/office/2006/metadata/properties" ma:root="true" ma:fieldsID="bef71eef92b32cfe6ef26afdc7b0273d" ns2:_="" ns3:_="">
    <xsd:import namespace="d14b1821-de67-4305-aa80-747e22cd83b7"/>
    <xsd:import namespace="07e4b38c-dde1-4502-95b0-8996d9368b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4b1821-de67-4305-aa80-747e22cd83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66d2233e-f51f-4a80-9a78-f59575beef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e4b38c-dde1-4502-95b0-8996d9368b6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62d557d-21a4-49bc-a432-f12668864490}" ma:internalName="TaxCatchAll" ma:showField="CatchAllData" ma:web="07e4b38c-dde1-4502-95b0-8996d9368b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14b1821-de67-4305-aa80-747e22cd83b7">
      <Terms xmlns="http://schemas.microsoft.com/office/infopath/2007/PartnerControls"/>
    </lcf76f155ced4ddcb4097134ff3c332f>
    <TaxCatchAll xmlns="07e4b38c-dde1-4502-95b0-8996d9368b6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2BD008-B0A3-4068-8E1A-4274028533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4b1821-de67-4305-aa80-747e22cd83b7"/>
    <ds:schemaRef ds:uri="07e4b38c-dde1-4502-95b0-8996d9368b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6E007A-11DB-4FAF-AF50-0C9D406FE908}">
  <ds:schemaRefs>
    <ds:schemaRef ds:uri="d14b1821-de67-4305-aa80-747e22cd83b7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07e4b38c-dde1-4502-95b0-8996d9368b68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021CEA0-E193-45B9-932E-1ACB1E9239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cvut2018</Template>
  <TotalTime>3951</TotalTime>
  <Words>5743</Words>
  <Application>Microsoft Office PowerPoint</Application>
  <PresentationFormat>Širokoúhlá obrazovka</PresentationFormat>
  <Paragraphs>1330</Paragraphs>
  <Slides>32</Slides>
  <Notes>22</Notes>
  <HiddenSlides>0</HiddenSlides>
  <MMClips>0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45" baseType="lpstr">
      <vt:lpstr>Arial</vt:lpstr>
      <vt:lpstr>Calibri</vt:lpstr>
      <vt:lpstr>TimesNewRomanPS-ItalicMT</vt:lpstr>
      <vt:lpstr>Aptos Narrow</vt:lpstr>
      <vt:lpstr>TimesNewRomanPSMT</vt:lpstr>
      <vt:lpstr>Franklin Gothic Heavy</vt:lpstr>
      <vt:lpstr>Wingdings</vt:lpstr>
      <vt:lpstr>TimesNewRomanPS-BoldItalicMT</vt:lpstr>
      <vt:lpstr>Arial Black</vt:lpstr>
      <vt:lpstr>Tahoma</vt:lpstr>
      <vt:lpstr>Technika</vt:lpstr>
      <vt:lpstr>Times New Roman</vt:lpstr>
      <vt:lpstr>cvut2018</vt:lpstr>
      <vt:lpstr>  Výzvy a  očekávání  implementace EPBD4 v roce 2026</vt:lpstr>
      <vt:lpstr>CO ŘEŠÍ EPBD4?</vt:lpstr>
      <vt:lpstr>Výpočet ENB</vt:lpstr>
      <vt:lpstr> UPLATNĚNÍ MINIMÁLNÍCH POŽADAVKŮ NA ENB  </vt:lpstr>
      <vt:lpstr> HODNOCENÍ POTENCIÁLU GLOBÁLNÍHO OTEPLOVÁNÍ </vt:lpstr>
      <vt:lpstr>SOLÁRNÍ ENERGIE</vt:lpstr>
      <vt:lpstr>Prezentace aplikace PowerPoint</vt:lpstr>
      <vt:lpstr>Prezentace aplikace PowerPoint</vt:lpstr>
      <vt:lpstr>PAS  PRO RENOVACI BUDOV</vt:lpstr>
      <vt:lpstr>Energetická náročnost a vnitřní prostředí budov</vt:lpstr>
      <vt:lpstr>Energetická náročnost a vnitřní prostředí budov</vt:lpstr>
      <vt:lpstr>METODIKA HAIEQ ČVUT</vt:lpstr>
      <vt:lpstr>METODIKA HAIEQ ČVUT</vt:lpstr>
      <vt:lpstr>Měření vybraných parametrů vnitřního prostředí </vt:lpstr>
      <vt:lpstr>METODIKA HAIEQ ČVUT</vt:lpstr>
      <vt:lpstr>METODIKA HAIEQ ČVUT</vt:lpstr>
      <vt:lpstr>Závěrečné vyhodnocení</vt:lpstr>
      <vt:lpstr>Prezentace aplikace PowerPoint</vt:lpstr>
      <vt:lpstr>TECHNICKÉ SYSTÉMY BUDOV</vt:lpstr>
      <vt:lpstr>TECHNICKÉ SYSTÉMY BUDOV</vt:lpstr>
      <vt:lpstr>TECHNICKÉ SYSTÉMY BUDOV</vt:lpstr>
      <vt:lpstr>TECHNICKÉ SYSTÉMY BUDOV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INFRASTRUKTURA PRO UDRŽITELNOUMOBILITU</vt:lpstr>
      <vt:lpstr>PRŮKAZ ENERGETICKÉ NÁROČNOSTI </vt:lpstr>
      <vt:lpstr>PRŮKAZ ENERGETICKÉ NÁROČNOSTI </vt:lpstr>
      <vt:lpstr>Závěrem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ČVUT</dc:title>
  <dc:creator>KK</dc:creator>
  <cp:lastModifiedBy>Kabele, Karel</cp:lastModifiedBy>
  <cp:revision>198</cp:revision>
  <cp:lastPrinted>2023-10-12T06:13:32Z</cp:lastPrinted>
  <dcterms:created xsi:type="dcterms:W3CDTF">2018-02-27T12:20:53Z</dcterms:created>
  <dcterms:modified xsi:type="dcterms:W3CDTF">2025-11-27T07:04:08Z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0x010100EC09841C6790534EBE7C9FB4A58CB443</vt:lpwstr>
  </property>
</Properties>
</file>